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0"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6858000" cx="9144000"/>
  <p:notesSz cx="6851650" cy="922655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906">
          <p15:clr>
            <a:srgbClr val="A4A3A4"/>
          </p15:clr>
        </p15:guide>
        <p15:guide id="2" pos="2158">
          <p15:clr>
            <a:srgbClr val="A4A3A4"/>
          </p15:clr>
        </p15:guide>
      </p15:notes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906" orient="horz"/>
        <p:guide pos="2158"/>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68625" cy="461963"/>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4" name="Google Shape;4;n"/>
          <p:cNvSpPr txBox="1"/>
          <p:nvPr>
            <p:ph idx="10" type="dt"/>
          </p:nvPr>
        </p:nvSpPr>
        <p:spPr>
          <a:xfrm>
            <a:off x="3883025" y="0"/>
            <a:ext cx="2968625" cy="461963"/>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5" name="Google Shape;5;n"/>
          <p:cNvSpPr/>
          <p:nvPr>
            <p:ph idx="3" type="sldImg"/>
          </p:nvPr>
        </p:nvSpPr>
        <p:spPr>
          <a:xfrm>
            <a:off x="1119188" y="692150"/>
            <a:ext cx="4613275" cy="3459163"/>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2813" y="4383088"/>
            <a:ext cx="5026025" cy="4151312"/>
          </a:xfrm>
          <a:prstGeom prst="rect">
            <a:avLst/>
          </a:prstGeom>
          <a:noFill/>
          <a:ln>
            <a:noFill/>
          </a:ln>
        </p:spPr>
        <p:txBody>
          <a:bodyPr anchorCtr="0" anchor="t" bIns="45700" lIns="91425" spcFirstLastPara="1" rIns="91425" wrap="square" tIns="45700"/>
          <a:lstStyle>
            <a:lvl1pPr indent="-228600" lvl="0" marL="4572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indent="-228600" lvl="1" marL="9144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764588"/>
            <a:ext cx="2968625" cy="461962"/>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8" name="Google Shape;8;n"/>
          <p:cNvSpPr txBox="1"/>
          <p:nvPr>
            <p:ph idx="12" type="sldNum"/>
          </p:nvPr>
        </p:nvSpPr>
        <p:spPr>
          <a:xfrm>
            <a:off x="3883025" y="8764588"/>
            <a:ext cx="2968625" cy="461962"/>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p1:notes"/>
          <p:cNvSpPr txBox="1"/>
          <p:nvPr>
            <p:ph idx="12" type="sldNum"/>
          </p:nvPr>
        </p:nvSpPr>
        <p:spPr>
          <a:xfrm>
            <a:off x="3883025" y="8764588"/>
            <a:ext cx="2968625" cy="461962"/>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14" name="Google Shape;114;p1:notes"/>
          <p:cNvSpPr/>
          <p:nvPr>
            <p:ph idx="2" type="sldImg"/>
          </p:nvPr>
        </p:nvSpPr>
        <p:spPr>
          <a:xfrm>
            <a:off x="1119188" y="692150"/>
            <a:ext cx="4613275" cy="3459163"/>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5" name="Google Shape;115;p1:notes"/>
          <p:cNvSpPr txBox="1"/>
          <p:nvPr>
            <p:ph idx="1" type="body"/>
          </p:nvPr>
        </p:nvSpPr>
        <p:spPr>
          <a:xfrm>
            <a:off x="912813" y="4383088"/>
            <a:ext cx="5026025" cy="415131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Most techniques = common sense … </a:t>
            </a:r>
            <a:endParaRPr/>
          </a:p>
          <a:p>
            <a:pPr indent="0" lvl="0" marL="0" rtl="0" algn="l">
              <a:spcBef>
                <a:spcPts val="360"/>
              </a:spcBef>
              <a:spcAft>
                <a:spcPts val="0"/>
              </a:spcAft>
              <a:buNone/>
            </a:pPr>
            <a:r>
              <a:rPr lang="en-US"/>
              <a:t>Search engine success = integration common sense</a:t>
            </a:r>
            <a:endParaRPr/>
          </a:p>
          <a:p>
            <a:pPr indent="0" lvl="0" marL="0" rtl="0" algn="l">
              <a:spcBef>
                <a:spcPts val="360"/>
              </a:spcBef>
              <a:spcAft>
                <a:spcPts val="0"/>
              </a:spcAft>
              <a:buNone/>
            </a:pPr>
            <a:r>
              <a:rPr lang="en-US"/>
              <a:t>Surface - search engines and search engine optimization </a:t>
            </a:r>
            <a:endParaRPr/>
          </a:p>
          <a:p>
            <a:pPr indent="0" lvl="0" marL="0" rtl="0" algn="l">
              <a:spcBef>
                <a:spcPts val="360"/>
              </a:spcBef>
              <a:spcAft>
                <a:spcPts val="0"/>
              </a:spcAft>
              <a:buNone/>
            </a:pPr>
            <a:r>
              <a:rPr lang="en-US"/>
              <a:t>Increase sales, traffic, and conversions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p10:notes"/>
          <p:cNvSpPr txBox="1"/>
          <p:nvPr>
            <p:ph idx="12" type="sldNum"/>
          </p:nvPr>
        </p:nvSpPr>
        <p:spPr>
          <a:xfrm>
            <a:off x="3883025" y="8764588"/>
            <a:ext cx="2968625" cy="461962"/>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75" name="Google Shape;175;p10:notes"/>
          <p:cNvSpPr/>
          <p:nvPr>
            <p:ph idx="2" type="sldImg"/>
          </p:nvPr>
        </p:nvSpPr>
        <p:spPr>
          <a:xfrm>
            <a:off x="1119188" y="692150"/>
            <a:ext cx="4613275" cy="3459163"/>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6" name="Google Shape;176;p10:notes"/>
          <p:cNvSpPr txBox="1"/>
          <p:nvPr>
            <p:ph idx="1" type="body"/>
          </p:nvPr>
        </p:nvSpPr>
        <p:spPr>
          <a:xfrm>
            <a:off x="912813" y="4383088"/>
            <a:ext cx="5026025" cy="415131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p11:notes"/>
          <p:cNvSpPr txBox="1"/>
          <p:nvPr>
            <p:ph idx="12" type="sldNum"/>
          </p:nvPr>
        </p:nvSpPr>
        <p:spPr>
          <a:xfrm>
            <a:off x="3883025" y="8764588"/>
            <a:ext cx="2968625" cy="461962"/>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82" name="Google Shape;182;p11:notes"/>
          <p:cNvSpPr/>
          <p:nvPr>
            <p:ph idx="2" type="sldImg"/>
          </p:nvPr>
        </p:nvSpPr>
        <p:spPr>
          <a:xfrm>
            <a:off x="1119188" y="692150"/>
            <a:ext cx="4613275" cy="3459163"/>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3" name="Google Shape;183;p11:notes"/>
          <p:cNvSpPr txBox="1"/>
          <p:nvPr>
            <p:ph idx="1" type="body"/>
          </p:nvPr>
        </p:nvSpPr>
        <p:spPr>
          <a:xfrm>
            <a:off x="912813" y="4383088"/>
            <a:ext cx="5026025" cy="415131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p12:notes"/>
          <p:cNvSpPr txBox="1"/>
          <p:nvPr>
            <p:ph idx="12" type="sldNum"/>
          </p:nvPr>
        </p:nvSpPr>
        <p:spPr>
          <a:xfrm>
            <a:off x="3883025" y="8764588"/>
            <a:ext cx="2968500" cy="4620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Times New Roman"/>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89" name="Google Shape;189;p12:notes"/>
          <p:cNvSpPr/>
          <p:nvPr>
            <p:ph idx="2" type="sldImg"/>
          </p:nvPr>
        </p:nvSpPr>
        <p:spPr>
          <a:xfrm>
            <a:off x="1119188" y="692150"/>
            <a:ext cx="4613400" cy="3459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0" name="Google Shape;190;p12:notes"/>
          <p:cNvSpPr txBox="1"/>
          <p:nvPr>
            <p:ph idx="1" type="body"/>
          </p:nvPr>
        </p:nvSpPr>
        <p:spPr>
          <a:xfrm>
            <a:off x="912813" y="4383088"/>
            <a:ext cx="5025900" cy="4151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Times New Roman"/>
              <a:buNone/>
            </a:pPr>
            <a:r>
              <a:t/>
            </a:r>
            <a:endParaRPr/>
          </a:p>
          <a:p>
            <a:pPr indent="0" lvl="0" marL="0" rtl="0" algn="l">
              <a:spcBef>
                <a:spcPts val="360"/>
              </a:spcBef>
              <a:spcAft>
                <a:spcPts val="0"/>
              </a:spcAft>
              <a:buClr>
                <a:schemeClr val="dk1"/>
              </a:buClr>
              <a:buSzPts val="1200"/>
              <a:buFont typeface="Times New Roman"/>
              <a:buNone/>
            </a:pPr>
            <a:r>
              <a:rPr lang="en-US"/>
              <a:t>Directory are listing of static information that are usually inputted manually and not CRAWLED.</a:t>
            </a:r>
            <a:endParaRPr/>
          </a:p>
          <a:p>
            <a:pPr indent="0" lvl="0" marL="0" rtl="0" algn="l">
              <a:spcBef>
                <a:spcPts val="360"/>
              </a:spcBef>
              <a:spcAft>
                <a:spcPts val="0"/>
              </a:spcAft>
              <a:buClr>
                <a:schemeClr val="dk1"/>
              </a:buClr>
              <a:buSzPts val="1200"/>
              <a:buFont typeface="Times New Roman"/>
              <a:buNone/>
            </a:pPr>
            <a:r>
              <a:t/>
            </a:r>
            <a:endParaRPr/>
          </a:p>
          <a:p>
            <a:pPr indent="0" lvl="0" marL="0" rtl="0" algn="l">
              <a:spcBef>
                <a:spcPts val="360"/>
              </a:spcBef>
              <a:spcAft>
                <a:spcPts val="0"/>
              </a:spcAft>
              <a:buClr>
                <a:schemeClr val="dk1"/>
              </a:buClr>
              <a:buSzPts val="1200"/>
              <a:buFont typeface="Times New Roman"/>
              <a:buNone/>
            </a:pPr>
            <a:r>
              <a:rPr lang="en-US"/>
              <a:t>Some of the common characteristics of today’s search engines are as follows:</a:t>
            </a:r>
            <a:endParaRPr/>
          </a:p>
          <a:p>
            <a:pPr indent="0" lvl="0" marL="0" rtl="0" algn="l">
              <a:spcBef>
                <a:spcPts val="360"/>
              </a:spcBef>
              <a:spcAft>
                <a:spcPts val="0"/>
              </a:spcAft>
              <a:buClr>
                <a:schemeClr val="dk1"/>
              </a:buClr>
              <a:buSzPts val="1200"/>
              <a:buFont typeface="Times New Roman"/>
              <a:buNone/>
            </a:pPr>
            <a:r>
              <a:rPr lang="en-US"/>
              <a:t>* A search engine component usually contain the following components… I would like you to take a mental note of the Spider … since this will be a important topic we will discuss later on today.</a:t>
            </a:r>
            <a:endParaRPr/>
          </a:p>
          <a:p>
            <a:pPr indent="0" lvl="0" marL="0" rtl="0" algn="l">
              <a:spcBef>
                <a:spcPts val="360"/>
              </a:spcBef>
              <a:spcAft>
                <a:spcPts val="0"/>
              </a:spcAft>
              <a:buClr>
                <a:schemeClr val="dk1"/>
              </a:buClr>
              <a:buSzPts val="1200"/>
              <a:buFont typeface="Times New Roman"/>
              <a:buNone/>
            </a:pPr>
            <a:r>
              <a:t/>
            </a:r>
            <a:endParaRPr/>
          </a:p>
          <a:p>
            <a:pPr indent="0" lvl="0" marL="0" rtl="0" algn="l">
              <a:spcBef>
                <a:spcPts val="360"/>
              </a:spcBef>
              <a:spcAft>
                <a:spcPts val="0"/>
              </a:spcAft>
              <a:buClr>
                <a:schemeClr val="dk1"/>
              </a:buClr>
              <a:buSzPts val="1200"/>
              <a:buFont typeface="Times New Roman"/>
              <a:buNone/>
            </a:pPr>
            <a:r>
              <a:rPr lang="en-US"/>
              <a:t>In early day’s for you who  remember this WebCrawler was one of the many crawler based directory search engines …. another common one that still exists today is AltaVista search engine.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p13:notes"/>
          <p:cNvSpPr txBox="1"/>
          <p:nvPr>
            <p:ph idx="12" type="sldNum"/>
          </p:nvPr>
        </p:nvSpPr>
        <p:spPr>
          <a:xfrm>
            <a:off x="3883025" y="8764588"/>
            <a:ext cx="2968625" cy="461962"/>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96" name="Google Shape;196;p13:notes"/>
          <p:cNvSpPr/>
          <p:nvPr>
            <p:ph idx="2" type="sldImg"/>
          </p:nvPr>
        </p:nvSpPr>
        <p:spPr>
          <a:xfrm>
            <a:off x="1119188" y="692150"/>
            <a:ext cx="4613275" cy="3459163"/>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7" name="Google Shape;197;p13:notes"/>
          <p:cNvSpPr txBox="1"/>
          <p:nvPr>
            <p:ph idx="1" type="body"/>
          </p:nvPr>
        </p:nvSpPr>
        <p:spPr>
          <a:xfrm>
            <a:off x="912813" y="4383088"/>
            <a:ext cx="5026025" cy="415131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Anchor text is the visible hyperlinked text on the page.  </a:t>
            </a:r>
            <a:endParaRPr/>
          </a:p>
          <a:p>
            <a:pPr indent="0" lvl="0" marL="0" rtl="0" algn="l">
              <a:spcBef>
                <a:spcPts val="360"/>
              </a:spcBef>
              <a:spcAft>
                <a:spcPts val="0"/>
              </a:spcAft>
              <a:buNone/>
            </a:pPr>
            <a:r>
              <a:rPr lang="en-US"/>
              <a:t>anchor text is usually used to indicate the subject matter of the page that it links to. For example, the text “7</a:t>
            </a:r>
            <a:r>
              <a:rPr baseline="30000" lang="en-US"/>
              <a:t>th</a:t>
            </a:r>
            <a:r>
              <a:rPr lang="en-US"/>
              <a:t> world congress ebusiness" indicates to visitors that they can expect to see content about conference pertaining to ebusiness if they visit the link.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This pattern of usage has been applied in search engine algorithms to enhance the relevance of the "target" or the "landing page" URL for the keywords appearing within the anchor text. </a:t>
            </a:r>
            <a:br>
              <a:rPr lang="en-US"/>
            </a:b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p14:notes"/>
          <p:cNvSpPr txBox="1"/>
          <p:nvPr>
            <p:ph idx="12" type="sldNum"/>
          </p:nvPr>
        </p:nvSpPr>
        <p:spPr>
          <a:xfrm>
            <a:off x="3883025" y="8764588"/>
            <a:ext cx="2968625" cy="461962"/>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203" name="Google Shape;203;p14:notes"/>
          <p:cNvSpPr/>
          <p:nvPr>
            <p:ph idx="2" type="sldImg"/>
          </p:nvPr>
        </p:nvSpPr>
        <p:spPr>
          <a:xfrm>
            <a:off x="1119188" y="692150"/>
            <a:ext cx="4613275" cy="3459163"/>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4" name="Google Shape;204;p14:notes"/>
          <p:cNvSpPr txBox="1"/>
          <p:nvPr>
            <p:ph idx="1" type="body"/>
          </p:nvPr>
        </p:nvSpPr>
        <p:spPr>
          <a:xfrm>
            <a:off x="912813" y="4383088"/>
            <a:ext cx="5026025" cy="415131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p15:notes"/>
          <p:cNvSpPr txBox="1"/>
          <p:nvPr>
            <p:ph idx="12" type="sldNum"/>
          </p:nvPr>
        </p:nvSpPr>
        <p:spPr>
          <a:xfrm>
            <a:off x="3883025" y="8764588"/>
            <a:ext cx="2968625" cy="461962"/>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211" name="Google Shape;211;p15:notes"/>
          <p:cNvSpPr/>
          <p:nvPr>
            <p:ph idx="2" type="sldImg"/>
          </p:nvPr>
        </p:nvSpPr>
        <p:spPr>
          <a:xfrm>
            <a:off x="1119188" y="692150"/>
            <a:ext cx="4613275" cy="3459163"/>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2" name="Google Shape;212;p15:notes"/>
          <p:cNvSpPr txBox="1"/>
          <p:nvPr>
            <p:ph idx="1" type="body"/>
          </p:nvPr>
        </p:nvSpPr>
        <p:spPr>
          <a:xfrm>
            <a:off x="912813" y="4383088"/>
            <a:ext cx="5026025" cy="415131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p16:notes"/>
          <p:cNvSpPr txBox="1"/>
          <p:nvPr>
            <p:ph idx="12" type="sldNum"/>
          </p:nvPr>
        </p:nvSpPr>
        <p:spPr>
          <a:xfrm>
            <a:off x="3883025" y="8764588"/>
            <a:ext cx="2968625" cy="461962"/>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218" name="Google Shape;218;p16:notes"/>
          <p:cNvSpPr/>
          <p:nvPr>
            <p:ph idx="2" type="sldImg"/>
          </p:nvPr>
        </p:nvSpPr>
        <p:spPr>
          <a:xfrm>
            <a:off x="1119188" y="692150"/>
            <a:ext cx="4613275" cy="3459163"/>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9" name="Google Shape;219;p16:notes"/>
          <p:cNvSpPr txBox="1"/>
          <p:nvPr>
            <p:ph idx="1" type="body"/>
          </p:nvPr>
        </p:nvSpPr>
        <p:spPr>
          <a:xfrm>
            <a:off x="912813" y="4383088"/>
            <a:ext cx="5026025" cy="415131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p2:notes"/>
          <p:cNvSpPr txBox="1"/>
          <p:nvPr>
            <p:ph idx="12" type="sldNum"/>
          </p:nvPr>
        </p:nvSpPr>
        <p:spPr>
          <a:xfrm>
            <a:off x="3883025" y="8764588"/>
            <a:ext cx="2968625" cy="461962"/>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21" name="Google Shape;121;p2:notes"/>
          <p:cNvSpPr/>
          <p:nvPr>
            <p:ph idx="2" type="sldImg"/>
          </p:nvPr>
        </p:nvSpPr>
        <p:spPr>
          <a:xfrm>
            <a:off x="1119188" y="692150"/>
            <a:ext cx="4613275" cy="3459163"/>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2" name="Google Shape;122;p2:notes"/>
          <p:cNvSpPr txBox="1"/>
          <p:nvPr>
            <p:ph idx="1" type="body"/>
          </p:nvPr>
        </p:nvSpPr>
        <p:spPr>
          <a:xfrm>
            <a:off x="912813" y="4383088"/>
            <a:ext cx="5026025" cy="415131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My agenda for today will encompass the following high level topics and I have allocated 4-8 minutes for Q&amp;A session.</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I will also email list of resources if you are interested in exploring SEO and other internet marketing techniques such as email marketing, PPC ads, in-line text, etc.</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p3:notes"/>
          <p:cNvSpPr txBox="1"/>
          <p:nvPr>
            <p:ph idx="12" type="sldNum"/>
          </p:nvPr>
        </p:nvSpPr>
        <p:spPr>
          <a:xfrm>
            <a:off x="3883025" y="8764588"/>
            <a:ext cx="2968625" cy="461962"/>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28" name="Google Shape;128;p3:notes"/>
          <p:cNvSpPr/>
          <p:nvPr>
            <p:ph idx="2" type="sldImg"/>
          </p:nvPr>
        </p:nvSpPr>
        <p:spPr>
          <a:xfrm>
            <a:off x="1119188" y="692150"/>
            <a:ext cx="4613275" cy="3459163"/>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9" name="Google Shape;129;p3:notes"/>
          <p:cNvSpPr txBox="1"/>
          <p:nvPr>
            <p:ph idx="1" type="body"/>
          </p:nvPr>
        </p:nvSpPr>
        <p:spPr>
          <a:xfrm>
            <a:off x="912813" y="4383088"/>
            <a:ext cx="5026025" cy="415131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Today the undisputed leader in search engine usage is Google.</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Yahoo Claims to have the largest index of all search engines ranking over 5 Billion pages.</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MSN is the leading third, they have done a tremendous job at catching up to Google and yahoo but they still have a long time to catch up…. This a true example of the first mover advantage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I don’t usually talk about Ask Jeeves but I have been seeing an increased level of  traffic from Ask.com and according to recent statistics, Ask is now representative of approximately 7-8% of all searches.</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Every search engine has a different algorithm and ranking…. Our main focus today will be to look at the common and basic elements that every search engine company uses to rank and index pages.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p4:notes"/>
          <p:cNvSpPr txBox="1"/>
          <p:nvPr>
            <p:ph idx="12" type="sldNum"/>
          </p:nvPr>
        </p:nvSpPr>
        <p:spPr>
          <a:xfrm>
            <a:off x="3883025" y="8764588"/>
            <a:ext cx="2968625" cy="461962"/>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35" name="Google Shape;135;p4:notes"/>
          <p:cNvSpPr/>
          <p:nvPr>
            <p:ph idx="2" type="sldImg"/>
          </p:nvPr>
        </p:nvSpPr>
        <p:spPr>
          <a:xfrm>
            <a:off x="1119188" y="692150"/>
            <a:ext cx="4613275" cy="3459163"/>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6" name="Google Shape;136;p4:notes"/>
          <p:cNvSpPr txBox="1"/>
          <p:nvPr>
            <p:ph idx="1" type="body"/>
          </p:nvPr>
        </p:nvSpPr>
        <p:spPr>
          <a:xfrm>
            <a:off x="912813" y="4383088"/>
            <a:ext cx="5026025" cy="415131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Today the undisputed leader in search engine usage is Google.</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Yahoo Claims to have the largest index of all search engines ranking over 5 Billion pages.</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MSN is the leading third, they have done a tremendous job at catching up to Google and yahoo but they still have a long time to catch up…. This a true example of the first mover advantage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I don’t usually talk about Ask Jeeves but I have been seeing an increased level of  traffic from Ask.com and according to recent statistics, Ask is now representative of approximately 7-8% of all searches.</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Every search engine has a different algorithm and ranking…. Our main focus today will be to look at the common and basic elements that every search engine company uses to rank and index pages.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p5:notes"/>
          <p:cNvSpPr txBox="1"/>
          <p:nvPr>
            <p:ph idx="12" type="sldNum"/>
          </p:nvPr>
        </p:nvSpPr>
        <p:spPr>
          <a:xfrm>
            <a:off x="3883025" y="8764588"/>
            <a:ext cx="2968625" cy="461962"/>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41" name="Google Shape;141;p5:notes"/>
          <p:cNvSpPr/>
          <p:nvPr>
            <p:ph idx="2" type="sldImg"/>
          </p:nvPr>
        </p:nvSpPr>
        <p:spPr>
          <a:xfrm>
            <a:off x="1119188" y="692150"/>
            <a:ext cx="4613275" cy="3459163"/>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2" name="Google Shape;142;p5:notes"/>
          <p:cNvSpPr txBox="1"/>
          <p:nvPr>
            <p:ph idx="1" type="body"/>
          </p:nvPr>
        </p:nvSpPr>
        <p:spPr>
          <a:xfrm>
            <a:off x="912813" y="4383088"/>
            <a:ext cx="5026025" cy="415131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If you were not take anything away from this session today… and only understand how Spider or crawlers work you would have understood 40% of Search engines.</a:t>
            </a:r>
            <a:endParaRPr/>
          </a:p>
        </p:txBody>
      </p:sp>
      <p:sp>
        <p:nvSpPr>
          <p:cNvPr id="143" name="Google Shape;143;p5:notes"/>
          <p:cNvSpPr/>
          <p:nvPr/>
        </p:nvSpPr>
        <p:spPr>
          <a:xfrm>
            <a:off x="5224463" y="1198563"/>
            <a:ext cx="504825" cy="508000"/>
          </a:xfrm>
          <a:prstGeom prst="star5">
            <a:avLst>
              <a:gd fmla="val 19098" name="adj"/>
              <a:gd fmla="val 105146" name="hf"/>
              <a:gd fmla="val 110557" name="vf"/>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p6:notes"/>
          <p:cNvSpPr txBox="1"/>
          <p:nvPr>
            <p:ph idx="12" type="sldNum"/>
          </p:nvPr>
        </p:nvSpPr>
        <p:spPr>
          <a:xfrm>
            <a:off x="3883025" y="8764588"/>
            <a:ext cx="2968625" cy="461962"/>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49" name="Google Shape;149;p6:notes"/>
          <p:cNvSpPr/>
          <p:nvPr>
            <p:ph idx="2" type="sldImg"/>
          </p:nvPr>
        </p:nvSpPr>
        <p:spPr>
          <a:xfrm>
            <a:off x="1119188" y="692150"/>
            <a:ext cx="4613275" cy="3459163"/>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0" name="Google Shape;150;p6:notes"/>
          <p:cNvSpPr txBox="1"/>
          <p:nvPr>
            <p:ph idx="1" type="body"/>
          </p:nvPr>
        </p:nvSpPr>
        <p:spPr>
          <a:xfrm>
            <a:off x="912813" y="4383088"/>
            <a:ext cx="5026025" cy="415131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p7:notes"/>
          <p:cNvSpPr txBox="1"/>
          <p:nvPr>
            <p:ph idx="12" type="sldNum"/>
          </p:nvPr>
        </p:nvSpPr>
        <p:spPr>
          <a:xfrm>
            <a:off x="3883025" y="8764588"/>
            <a:ext cx="2968625" cy="461962"/>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56" name="Google Shape;156;p7:notes"/>
          <p:cNvSpPr/>
          <p:nvPr>
            <p:ph idx="2" type="sldImg"/>
          </p:nvPr>
        </p:nvSpPr>
        <p:spPr>
          <a:xfrm>
            <a:off x="1119188" y="692150"/>
            <a:ext cx="4613275" cy="3459163"/>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7" name="Google Shape;157;p7:notes"/>
          <p:cNvSpPr txBox="1"/>
          <p:nvPr>
            <p:ph idx="1" type="body"/>
          </p:nvPr>
        </p:nvSpPr>
        <p:spPr>
          <a:xfrm>
            <a:off x="912813" y="4383088"/>
            <a:ext cx="5026025" cy="415131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p8:notes"/>
          <p:cNvSpPr txBox="1"/>
          <p:nvPr>
            <p:ph idx="12" type="sldNum"/>
          </p:nvPr>
        </p:nvSpPr>
        <p:spPr>
          <a:xfrm>
            <a:off x="3883025" y="8764588"/>
            <a:ext cx="2968625" cy="461962"/>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63" name="Google Shape;163;p8:notes"/>
          <p:cNvSpPr/>
          <p:nvPr>
            <p:ph idx="2" type="sldImg"/>
          </p:nvPr>
        </p:nvSpPr>
        <p:spPr>
          <a:xfrm>
            <a:off x="1119188" y="692150"/>
            <a:ext cx="4613275" cy="3459163"/>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4" name="Google Shape;164;p8:notes"/>
          <p:cNvSpPr txBox="1"/>
          <p:nvPr>
            <p:ph idx="1" type="body"/>
          </p:nvPr>
        </p:nvSpPr>
        <p:spPr>
          <a:xfrm>
            <a:off x="912813" y="4383088"/>
            <a:ext cx="5026025" cy="415131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p9:notes"/>
          <p:cNvSpPr txBox="1"/>
          <p:nvPr>
            <p:ph idx="1" type="body"/>
          </p:nvPr>
        </p:nvSpPr>
        <p:spPr>
          <a:xfrm>
            <a:off x="912813" y="4383088"/>
            <a:ext cx="5026025" cy="4151312"/>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0" name="Google Shape;170;p9:notes"/>
          <p:cNvSpPr/>
          <p:nvPr>
            <p:ph idx="2" type="sldImg"/>
          </p:nvPr>
        </p:nvSpPr>
        <p:spPr>
          <a:xfrm>
            <a:off x="1119188" y="692150"/>
            <a:ext cx="4613275" cy="34591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gradFill>
          <a:gsLst>
            <a:gs pos="0">
              <a:srgbClr val="439FD7"/>
            </a:gs>
            <a:gs pos="25000">
              <a:srgbClr val="4397CA"/>
            </a:gs>
            <a:gs pos="100000">
              <a:srgbClr val="00466A"/>
            </a:gs>
          </a:gsLst>
          <a:path path="circle">
            <a:fillToRect b="50%" l="50%" r="50%" t="50%"/>
          </a:path>
          <a:tileRect/>
        </a:gradFill>
      </p:bgPr>
    </p:bg>
    <p:spTree>
      <p:nvGrpSpPr>
        <p:cNvPr id="21" name="Shape 21"/>
        <p:cNvGrpSpPr/>
        <p:nvPr/>
      </p:nvGrpSpPr>
      <p:grpSpPr>
        <a:xfrm>
          <a:off x="0" y="0"/>
          <a:ext cx="0" cy="0"/>
          <a:chOff x="0" y="0"/>
          <a:chExt cx="0" cy="0"/>
        </a:xfrm>
      </p:grpSpPr>
      <p:sp>
        <p:nvSpPr>
          <p:cNvPr id="22" name="Google Shape;22;p2"/>
          <p:cNvSpPr txBox="1"/>
          <p:nvPr>
            <p:ph type="ctrTitle"/>
          </p:nvPr>
        </p:nvSpPr>
        <p:spPr>
          <a:xfrm>
            <a:off x="533400" y="1371600"/>
            <a:ext cx="7851600" cy="1828800"/>
          </a:xfrm>
          <a:prstGeom prst="rect">
            <a:avLst/>
          </a:prstGeom>
          <a:noFill/>
          <a:ln>
            <a:noFill/>
          </a:ln>
        </p:spPr>
        <p:txBody>
          <a:bodyPr anchorCtr="0" anchor="b" bIns="0" lIns="0" spcFirstLastPara="1" rIns="18275" wrap="square" tIns="0"/>
          <a:lstStyle>
            <a:lvl1pPr lvl="0" algn="r">
              <a:lnSpc>
                <a:spcPct val="100000"/>
              </a:lnSpc>
              <a:spcBef>
                <a:spcPts val="0"/>
              </a:spcBef>
              <a:spcAft>
                <a:spcPts val="0"/>
              </a:spcAft>
              <a:buClr>
                <a:srgbClr val="4CE0EA"/>
              </a:buClr>
              <a:buSzPts val="5600"/>
              <a:buFont typeface="Calibri"/>
              <a:buNone/>
              <a:defRPr b="1" sz="5600">
                <a:solidFill>
                  <a:srgbClr val="4CE0EA"/>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
          <p:cNvSpPr txBox="1"/>
          <p:nvPr>
            <p:ph idx="1" type="subTitle"/>
          </p:nvPr>
        </p:nvSpPr>
        <p:spPr>
          <a:xfrm>
            <a:off x="533400" y="3228536"/>
            <a:ext cx="7854600" cy="1752600"/>
          </a:xfrm>
          <a:prstGeom prst="rect">
            <a:avLst/>
          </a:prstGeom>
          <a:noFill/>
          <a:ln>
            <a:noFill/>
          </a:ln>
        </p:spPr>
        <p:txBody>
          <a:bodyPr anchorCtr="0" anchor="t" bIns="45700" lIns="0" spcFirstLastPara="1" rIns="18275" wrap="square" tIns="45700"/>
          <a:lstStyle>
            <a:lvl1pPr lvl="0" marR="45720" algn="r">
              <a:lnSpc>
                <a:spcPct val="100000"/>
              </a:lnSpc>
              <a:spcBef>
                <a:spcPts val="520"/>
              </a:spcBef>
              <a:spcAft>
                <a:spcPts val="0"/>
              </a:spcAft>
              <a:buSzPts val="2470"/>
              <a:buNone/>
              <a:defRPr>
                <a:solidFill>
                  <a:schemeClr val="lt1"/>
                </a:solidFill>
              </a:defRPr>
            </a:lvl1pPr>
            <a:lvl2pPr lvl="1" algn="ctr">
              <a:lnSpc>
                <a:spcPct val="100000"/>
              </a:lnSpc>
              <a:spcBef>
                <a:spcPts val="360"/>
              </a:spcBef>
              <a:spcAft>
                <a:spcPts val="0"/>
              </a:spcAft>
              <a:buSzPts val="1530"/>
              <a:buNone/>
              <a:defRPr/>
            </a:lvl2pPr>
            <a:lvl3pPr lvl="2" algn="ctr">
              <a:lnSpc>
                <a:spcPct val="100000"/>
              </a:lnSpc>
              <a:spcBef>
                <a:spcPts val="360"/>
              </a:spcBef>
              <a:spcAft>
                <a:spcPts val="0"/>
              </a:spcAft>
              <a:buSzPts val="1260"/>
              <a:buNone/>
              <a:defRPr/>
            </a:lvl3pPr>
            <a:lvl4pPr lvl="3" algn="ctr">
              <a:lnSpc>
                <a:spcPct val="100000"/>
              </a:lnSpc>
              <a:spcBef>
                <a:spcPts val="360"/>
              </a:spcBef>
              <a:spcAft>
                <a:spcPts val="0"/>
              </a:spcAft>
              <a:buSzPts val="1170"/>
              <a:buNone/>
              <a:defRPr/>
            </a:lvl4pPr>
            <a:lvl5pPr lvl="4" algn="ctr">
              <a:lnSpc>
                <a:spcPct val="100000"/>
              </a:lnSpc>
              <a:spcBef>
                <a:spcPts val="360"/>
              </a:spcBef>
              <a:spcAft>
                <a:spcPts val="0"/>
              </a:spcAft>
              <a:buSzPts val="1170"/>
              <a:buNone/>
              <a:defRPr/>
            </a:lvl5pPr>
            <a:lvl6pPr lvl="5" algn="ctr">
              <a:lnSpc>
                <a:spcPct val="100000"/>
              </a:lnSpc>
              <a:spcBef>
                <a:spcPts val="360"/>
              </a:spcBef>
              <a:spcAft>
                <a:spcPts val="0"/>
              </a:spcAft>
              <a:buSzPts val="1440"/>
              <a:buNone/>
              <a:defRPr/>
            </a:lvl6pPr>
            <a:lvl7pPr lvl="6" algn="ctr">
              <a:lnSpc>
                <a:spcPct val="100000"/>
              </a:lnSpc>
              <a:spcBef>
                <a:spcPts val="360"/>
              </a:spcBef>
              <a:spcAft>
                <a:spcPts val="0"/>
              </a:spcAft>
              <a:buSzPts val="144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p:txBody>
      </p:sp>
      <p:sp>
        <p:nvSpPr>
          <p:cNvPr id="24" name="Google Shape;24;p2"/>
          <p:cNvSpPr txBox="1"/>
          <p:nvPr>
            <p:ph idx="10" type="dt"/>
          </p:nvPr>
        </p:nvSpPr>
        <p:spPr>
          <a:xfrm>
            <a:off x="457200" y="6356350"/>
            <a:ext cx="2133600" cy="365100"/>
          </a:xfrm>
          <a:prstGeom prst="rect">
            <a:avLst/>
          </a:prstGeom>
          <a:noFill/>
          <a:ln>
            <a:noFill/>
          </a:ln>
        </p:spPr>
        <p:txBody>
          <a:bodyPr anchorCtr="0" anchor="b" bIns="0" lIns="0" spcFirstLastPara="1" rIns="0" wrap="square" tIns="0"/>
          <a:lstStyle>
            <a:lvl1pPr lvl="0" algn="l">
              <a:spcBef>
                <a:spcPts val="0"/>
              </a:spcBef>
              <a:spcAft>
                <a:spcPts val="0"/>
              </a:spcAft>
              <a:buClr>
                <a:srgbClr val="D0E9ED"/>
              </a:buClr>
              <a:buSzPts val="1400"/>
              <a:buFont typeface="Times New Roman"/>
              <a:buNone/>
              <a:defRPr/>
            </a:lvl1pPr>
            <a:lvl2pPr lvl="1" algn="l">
              <a:spcBef>
                <a:spcPts val="0"/>
              </a:spcBef>
              <a:spcAft>
                <a:spcPts val="0"/>
              </a:spcAft>
              <a:buClr>
                <a:schemeClr val="lt1"/>
              </a:buClr>
              <a:buSzPts val="1400"/>
              <a:buFont typeface="Times New Roman"/>
              <a:buNone/>
              <a:defRPr/>
            </a:lvl2pPr>
            <a:lvl3pPr lvl="2" algn="l">
              <a:spcBef>
                <a:spcPts val="0"/>
              </a:spcBef>
              <a:spcAft>
                <a:spcPts val="0"/>
              </a:spcAft>
              <a:buClr>
                <a:schemeClr val="lt1"/>
              </a:buClr>
              <a:buSzPts val="1400"/>
              <a:buFont typeface="Times New Roman"/>
              <a:buNone/>
              <a:defRPr/>
            </a:lvl3pPr>
            <a:lvl4pPr lvl="3" algn="l">
              <a:spcBef>
                <a:spcPts val="0"/>
              </a:spcBef>
              <a:spcAft>
                <a:spcPts val="0"/>
              </a:spcAft>
              <a:buClr>
                <a:schemeClr val="lt1"/>
              </a:buClr>
              <a:buSzPts val="1400"/>
              <a:buFont typeface="Times New Roman"/>
              <a:buNone/>
              <a:defRPr/>
            </a:lvl4pPr>
            <a:lvl5pPr lvl="4" algn="l">
              <a:spcBef>
                <a:spcPts val="0"/>
              </a:spcBef>
              <a:spcAft>
                <a:spcPts val="0"/>
              </a:spcAft>
              <a:buClr>
                <a:schemeClr val="lt1"/>
              </a:buClr>
              <a:buSzPts val="1400"/>
              <a:buFont typeface="Times New Roman"/>
              <a:buNone/>
              <a:defRPr/>
            </a:lvl5pPr>
            <a:lvl6pPr lvl="5" algn="l">
              <a:spcBef>
                <a:spcPts val="0"/>
              </a:spcBef>
              <a:spcAft>
                <a:spcPts val="0"/>
              </a:spcAft>
              <a:buClr>
                <a:schemeClr val="lt1"/>
              </a:buClr>
              <a:buSzPts val="1400"/>
              <a:buFont typeface="Times New Roman"/>
              <a:buNone/>
              <a:defRPr/>
            </a:lvl6pPr>
            <a:lvl7pPr lvl="6" algn="l">
              <a:spcBef>
                <a:spcPts val="0"/>
              </a:spcBef>
              <a:spcAft>
                <a:spcPts val="0"/>
              </a:spcAft>
              <a:buClr>
                <a:schemeClr val="lt1"/>
              </a:buClr>
              <a:buSzPts val="1400"/>
              <a:buFont typeface="Times New Roman"/>
              <a:buNone/>
              <a:defRPr/>
            </a:lvl7pPr>
            <a:lvl8pPr lvl="7" algn="l">
              <a:spcBef>
                <a:spcPts val="0"/>
              </a:spcBef>
              <a:spcAft>
                <a:spcPts val="0"/>
              </a:spcAft>
              <a:buClr>
                <a:schemeClr val="lt1"/>
              </a:buClr>
              <a:buSzPts val="1400"/>
              <a:buFont typeface="Times New Roman"/>
              <a:buNone/>
              <a:defRPr/>
            </a:lvl8pPr>
            <a:lvl9pPr lvl="8" algn="l">
              <a:spcBef>
                <a:spcPts val="0"/>
              </a:spcBef>
              <a:spcAft>
                <a:spcPts val="0"/>
              </a:spcAft>
              <a:buClr>
                <a:schemeClr val="lt1"/>
              </a:buClr>
              <a:buSzPts val="1400"/>
              <a:buFont typeface="Times New Roman"/>
              <a:buNone/>
              <a:defRPr/>
            </a:lvl9pPr>
          </a:lstStyle>
          <a:p/>
        </p:txBody>
      </p:sp>
      <p:sp>
        <p:nvSpPr>
          <p:cNvPr id="25" name="Google Shape;25;p2"/>
          <p:cNvSpPr txBox="1"/>
          <p:nvPr>
            <p:ph idx="11" type="ftr"/>
          </p:nvPr>
        </p:nvSpPr>
        <p:spPr>
          <a:xfrm>
            <a:off x="2667000" y="6356350"/>
            <a:ext cx="3352800" cy="365100"/>
          </a:xfrm>
          <a:prstGeom prst="rect">
            <a:avLst/>
          </a:prstGeom>
          <a:noFill/>
          <a:ln>
            <a:noFill/>
          </a:ln>
        </p:spPr>
        <p:txBody>
          <a:bodyPr anchorCtr="0" anchor="b" bIns="0" lIns="0" spcFirstLastPara="1" rIns="0" wrap="square" tIns="0"/>
          <a:lstStyle>
            <a:lvl1pPr lvl="0" algn="l">
              <a:spcBef>
                <a:spcPts val="0"/>
              </a:spcBef>
              <a:spcAft>
                <a:spcPts val="0"/>
              </a:spcAft>
              <a:buClr>
                <a:srgbClr val="D0E9ED"/>
              </a:buClr>
              <a:buSzPts val="1400"/>
              <a:buFont typeface="Times New Roman"/>
              <a:buNone/>
              <a:defRPr/>
            </a:lvl1pPr>
            <a:lvl2pPr lvl="1" algn="l">
              <a:spcBef>
                <a:spcPts val="0"/>
              </a:spcBef>
              <a:spcAft>
                <a:spcPts val="0"/>
              </a:spcAft>
              <a:buClr>
                <a:schemeClr val="lt1"/>
              </a:buClr>
              <a:buSzPts val="1400"/>
              <a:buFont typeface="Times New Roman"/>
              <a:buNone/>
              <a:defRPr/>
            </a:lvl2pPr>
            <a:lvl3pPr lvl="2" algn="l">
              <a:spcBef>
                <a:spcPts val="0"/>
              </a:spcBef>
              <a:spcAft>
                <a:spcPts val="0"/>
              </a:spcAft>
              <a:buClr>
                <a:schemeClr val="lt1"/>
              </a:buClr>
              <a:buSzPts val="1400"/>
              <a:buFont typeface="Times New Roman"/>
              <a:buNone/>
              <a:defRPr/>
            </a:lvl3pPr>
            <a:lvl4pPr lvl="3" algn="l">
              <a:spcBef>
                <a:spcPts val="0"/>
              </a:spcBef>
              <a:spcAft>
                <a:spcPts val="0"/>
              </a:spcAft>
              <a:buClr>
                <a:schemeClr val="lt1"/>
              </a:buClr>
              <a:buSzPts val="1400"/>
              <a:buFont typeface="Times New Roman"/>
              <a:buNone/>
              <a:defRPr/>
            </a:lvl4pPr>
            <a:lvl5pPr lvl="4" algn="l">
              <a:spcBef>
                <a:spcPts val="0"/>
              </a:spcBef>
              <a:spcAft>
                <a:spcPts val="0"/>
              </a:spcAft>
              <a:buClr>
                <a:schemeClr val="lt1"/>
              </a:buClr>
              <a:buSzPts val="1400"/>
              <a:buFont typeface="Times New Roman"/>
              <a:buNone/>
              <a:defRPr/>
            </a:lvl5pPr>
            <a:lvl6pPr lvl="5" algn="l">
              <a:spcBef>
                <a:spcPts val="0"/>
              </a:spcBef>
              <a:spcAft>
                <a:spcPts val="0"/>
              </a:spcAft>
              <a:buClr>
                <a:schemeClr val="lt1"/>
              </a:buClr>
              <a:buSzPts val="1400"/>
              <a:buFont typeface="Times New Roman"/>
              <a:buNone/>
              <a:defRPr/>
            </a:lvl6pPr>
            <a:lvl7pPr lvl="6" algn="l">
              <a:spcBef>
                <a:spcPts val="0"/>
              </a:spcBef>
              <a:spcAft>
                <a:spcPts val="0"/>
              </a:spcAft>
              <a:buClr>
                <a:schemeClr val="lt1"/>
              </a:buClr>
              <a:buSzPts val="1400"/>
              <a:buFont typeface="Times New Roman"/>
              <a:buNone/>
              <a:defRPr/>
            </a:lvl7pPr>
            <a:lvl8pPr lvl="7" algn="l">
              <a:spcBef>
                <a:spcPts val="0"/>
              </a:spcBef>
              <a:spcAft>
                <a:spcPts val="0"/>
              </a:spcAft>
              <a:buClr>
                <a:schemeClr val="lt1"/>
              </a:buClr>
              <a:buSzPts val="1400"/>
              <a:buFont typeface="Times New Roman"/>
              <a:buNone/>
              <a:defRPr/>
            </a:lvl8pPr>
            <a:lvl9pPr lvl="8" algn="l">
              <a:spcBef>
                <a:spcPts val="0"/>
              </a:spcBef>
              <a:spcAft>
                <a:spcPts val="0"/>
              </a:spcAft>
              <a:buClr>
                <a:schemeClr val="lt1"/>
              </a:buClr>
              <a:buSzPts val="1400"/>
              <a:buFont typeface="Times New Roman"/>
              <a:buNone/>
              <a:defRPr/>
            </a:lvl9pPr>
          </a:lstStyle>
          <a:p/>
        </p:txBody>
      </p:sp>
      <p:sp>
        <p:nvSpPr>
          <p:cNvPr id="26" name="Google Shape;26;p2"/>
          <p:cNvSpPr txBox="1"/>
          <p:nvPr>
            <p:ph idx="12" type="sldNum"/>
          </p:nvPr>
        </p:nvSpPr>
        <p:spPr>
          <a:xfrm>
            <a:off x="7924800" y="6356350"/>
            <a:ext cx="762000" cy="365100"/>
          </a:xfrm>
          <a:prstGeom prst="rect">
            <a:avLst/>
          </a:prstGeom>
          <a:noFill/>
          <a:ln>
            <a:noFill/>
          </a:ln>
        </p:spPr>
        <p:txBody>
          <a:bodyPr anchorCtr="0" anchor="b" bIns="0" lIns="0" spcFirstLastPara="1" rIns="0" wrap="square" tIns="0">
            <a:noAutofit/>
          </a:bodyPr>
          <a:lstStyle>
            <a:lvl1pPr indent="0" lvl="0" marL="0" marR="0" algn="r">
              <a:spcBef>
                <a:spcPts val="0"/>
              </a:spcBef>
              <a:spcAft>
                <a:spcPts val="0"/>
              </a:spcAft>
              <a:buClr>
                <a:srgbClr val="D0E9ED"/>
              </a:buClr>
              <a:buSzPts val="1200"/>
              <a:buFont typeface="Times New Roman"/>
              <a:buNone/>
              <a:defRPr b="0" i="0" sz="1200" u="none" cap="none" strike="noStrike">
                <a:solidFill>
                  <a:srgbClr val="D0E9ED"/>
                </a:solidFill>
                <a:latin typeface="Times New Roman"/>
                <a:ea typeface="Times New Roman"/>
                <a:cs typeface="Times New Roman"/>
                <a:sym typeface="Times New Roman"/>
              </a:defRPr>
            </a:lvl1pPr>
            <a:lvl2pPr indent="0" lvl="1" marL="0" marR="0" algn="r">
              <a:spcBef>
                <a:spcPts val="0"/>
              </a:spcBef>
              <a:spcAft>
                <a:spcPts val="0"/>
              </a:spcAft>
              <a:buClr>
                <a:srgbClr val="D0E9ED"/>
              </a:buClr>
              <a:buSzPts val="1200"/>
              <a:buFont typeface="Times New Roman"/>
              <a:buNone/>
              <a:defRPr b="0" i="0" sz="1200" u="none" cap="none" strike="noStrike">
                <a:solidFill>
                  <a:srgbClr val="D0E9ED"/>
                </a:solidFill>
                <a:latin typeface="Times New Roman"/>
                <a:ea typeface="Times New Roman"/>
                <a:cs typeface="Times New Roman"/>
                <a:sym typeface="Times New Roman"/>
              </a:defRPr>
            </a:lvl2pPr>
            <a:lvl3pPr indent="0" lvl="2" marL="0" marR="0" algn="r">
              <a:spcBef>
                <a:spcPts val="0"/>
              </a:spcBef>
              <a:spcAft>
                <a:spcPts val="0"/>
              </a:spcAft>
              <a:buClr>
                <a:srgbClr val="D0E9ED"/>
              </a:buClr>
              <a:buSzPts val="1200"/>
              <a:buFont typeface="Times New Roman"/>
              <a:buNone/>
              <a:defRPr b="0" i="0" sz="1200" u="none" cap="none" strike="noStrike">
                <a:solidFill>
                  <a:srgbClr val="D0E9ED"/>
                </a:solidFill>
                <a:latin typeface="Times New Roman"/>
                <a:ea typeface="Times New Roman"/>
                <a:cs typeface="Times New Roman"/>
                <a:sym typeface="Times New Roman"/>
              </a:defRPr>
            </a:lvl3pPr>
            <a:lvl4pPr indent="0" lvl="3" marL="0" marR="0" algn="r">
              <a:spcBef>
                <a:spcPts val="0"/>
              </a:spcBef>
              <a:spcAft>
                <a:spcPts val="0"/>
              </a:spcAft>
              <a:buClr>
                <a:srgbClr val="D0E9ED"/>
              </a:buClr>
              <a:buSzPts val="1200"/>
              <a:buFont typeface="Times New Roman"/>
              <a:buNone/>
              <a:defRPr b="0" i="0" sz="1200" u="none" cap="none" strike="noStrike">
                <a:solidFill>
                  <a:srgbClr val="D0E9ED"/>
                </a:solidFill>
                <a:latin typeface="Times New Roman"/>
                <a:ea typeface="Times New Roman"/>
                <a:cs typeface="Times New Roman"/>
                <a:sym typeface="Times New Roman"/>
              </a:defRPr>
            </a:lvl4pPr>
            <a:lvl5pPr indent="0" lvl="4" marL="0" marR="0" algn="r">
              <a:spcBef>
                <a:spcPts val="0"/>
              </a:spcBef>
              <a:spcAft>
                <a:spcPts val="0"/>
              </a:spcAft>
              <a:buClr>
                <a:srgbClr val="D0E9ED"/>
              </a:buClr>
              <a:buSzPts val="1200"/>
              <a:buFont typeface="Times New Roman"/>
              <a:buNone/>
              <a:defRPr b="0" i="0" sz="1200" u="none" cap="none" strike="noStrike">
                <a:solidFill>
                  <a:srgbClr val="D0E9ED"/>
                </a:solidFill>
                <a:latin typeface="Times New Roman"/>
                <a:ea typeface="Times New Roman"/>
                <a:cs typeface="Times New Roman"/>
                <a:sym typeface="Times New Roman"/>
              </a:defRPr>
            </a:lvl5pPr>
            <a:lvl6pPr indent="0" lvl="5" marL="0" marR="0" algn="r">
              <a:spcBef>
                <a:spcPts val="0"/>
              </a:spcBef>
              <a:spcAft>
                <a:spcPts val="0"/>
              </a:spcAft>
              <a:buClr>
                <a:srgbClr val="D0E9ED"/>
              </a:buClr>
              <a:buSzPts val="1200"/>
              <a:buFont typeface="Times New Roman"/>
              <a:buNone/>
              <a:defRPr b="0" i="0" sz="1200" u="none" cap="none" strike="noStrike">
                <a:solidFill>
                  <a:srgbClr val="D0E9ED"/>
                </a:solidFill>
                <a:latin typeface="Times New Roman"/>
                <a:ea typeface="Times New Roman"/>
                <a:cs typeface="Times New Roman"/>
                <a:sym typeface="Times New Roman"/>
              </a:defRPr>
            </a:lvl6pPr>
            <a:lvl7pPr indent="0" lvl="6" marL="0" marR="0" algn="r">
              <a:spcBef>
                <a:spcPts val="0"/>
              </a:spcBef>
              <a:spcAft>
                <a:spcPts val="0"/>
              </a:spcAft>
              <a:buClr>
                <a:srgbClr val="D0E9ED"/>
              </a:buClr>
              <a:buSzPts val="1200"/>
              <a:buFont typeface="Times New Roman"/>
              <a:buNone/>
              <a:defRPr b="0" i="0" sz="1200" u="none" cap="none" strike="noStrike">
                <a:solidFill>
                  <a:srgbClr val="D0E9ED"/>
                </a:solidFill>
                <a:latin typeface="Times New Roman"/>
                <a:ea typeface="Times New Roman"/>
                <a:cs typeface="Times New Roman"/>
                <a:sym typeface="Times New Roman"/>
              </a:defRPr>
            </a:lvl7pPr>
            <a:lvl8pPr indent="0" lvl="7" marL="0" marR="0" algn="r">
              <a:spcBef>
                <a:spcPts val="0"/>
              </a:spcBef>
              <a:spcAft>
                <a:spcPts val="0"/>
              </a:spcAft>
              <a:buClr>
                <a:srgbClr val="D0E9ED"/>
              </a:buClr>
              <a:buSzPts val="1200"/>
              <a:buFont typeface="Times New Roman"/>
              <a:buNone/>
              <a:defRPr b="0" i="0" sz="1200" u="none" cap="none" strike="noStrike">
                <a:solidFill>
                  <a:srgbClr val="D0E9ED"/>
                </a:solidFill>
                <a:latin typeface="Times New Roman"/>
                <a:ea typeface="Times New Roman"/>
                <a:cs typeface="Times New Roman"/>
                <a:sym typeface="Times New Roman"/>
              </a:defRPr>
            </a:lvl8pPr>
            <a:lvl9pPr indent="0" lvl="8" marL="0" marR="0" algn="r">
              <a:spcBef>
                <a:spcPts val="0"/>
              </a:spcBef>
              <a:spcAft>
                <a:spcPts val="0"/>
              </a:spcAft>
              <a:buClr>
                <a:srgbClr val="D0E9ED"/>
              </a:buClr>
              <a:buSzPts val="1200"/>
              <a:buFont typeface="Times New Roman"/>
              <a:buNone/>
              <a:defRPr b="0" i="0" sz="1200" u="none" cap="none" strike="noStrike">
                <a:solidFill>
                  <a:srgbClr val="D0E9ED"/>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showMasterSp="0" type="picTx">
  <p:cSld name="PICTURE_WITH_CAPTION_TEXT">
    <p:spTree>
      <p:nvGrpSpPr>
        <p:cNvPr id="89" name="Shape 89"/>
        <p:cNvGrpSpPr/>
        <p:nvPr/>
      </p:nvGrpSpPr>
      <p:grpSpPr>
        <a:xfrm>
          <a:off x="0" y="0"/>
          <a:ext cx="0" cy="0"/>
          <a:chOff x="0" y="0"/>
          <a:chExt cx="0" cy="0"/>
        </a:xfrm>
      </p:grpSpPr>
      <p:sp>
        <p:nvSpPr>
          <p:cNvPr id="90" name="Google Shape;90;p12"/>
          <p:cNvSpPr/>
          <p:nvPr/>
        </p:nvSpPr>
        <p:spPr>
          <a:xfrm flipH="1" rot="-10380000">
            <a:off x="3165475" y="1108075"/>
            <a:ext cx="5257800" cy="4114800"/>
          </a:xfrm>
          <a:prstGeom prst="snipRoundRect">
            <a:avLst>
              <a:gd fmla="val 0" name="adj1"/>
              <a:gd fmla="val 3646" name="adj2"/>
            </a:avLst>
          </a:prstGeom>
          <a:solidFill>
            <a:srgbClr val="FFFFFF"/>
          </a:solidFill>
          <a:ln cap="rnd" cmpd="sng" w="9525">
            <a:solidFill>
              <a:srgbClr val="C0C0C0"/>
            </a:solidFill>
            <a:prstDash val="solid"/>
            <a:round/>
            <a:headEnd len="sm" w="sm" type="none"/>
            <a:tailEnd len="sm" w="sm" type="none"/>
          </a:ln>
          <a:effectLst>
            <a:outerShdw blurRad="63500" sx="98500" kx="100000" rotWithShape="0" algn="tl" dir="7500000" dist="38500" sy="100080">
              <a:srgbClr val="000000">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91" name="Google Shape;91;p12"/>
          <p:cNvSpPr/>
          <p:nvPr/>
        </p:nvSpPr>
        <p:spPr>
          <a:xfrm flipH="1" rot="-10380000">
            <a:off x="8004175" y="5359400"/>
            <a:ext cx="155575" cy="155575"/>
          </a:xfrm>
          <a:prstGeom prst="rtTriangle">
            <a:avLst/>
          </a:prstGeom>
          <a:solidFill>
            <a:srgbClr val="FFFFFF"/>
          </a:solidFill>
          <a:ln cap="flat" cmpd="sng" w="12700">
            <a:solidFill>
              <a:srgbClr val="FFFFFF"/>
            </a:solidFill>
            <a:prstDash val="solid"/>
            <a:bevel/>
            <a:headEnd len="sm" w="sm" type="none"/>
            <a:tailEnd len="sm" w="sm" type="none"/>
          </a:ln>
          <a:effectLst>
            <a:outerShdw blurRad="19685" rotWithShape="0" algn="tl" dir="12900000" dist="6350">
              <a:srgbClr val="000000">
                <a:alpha val="46666"/>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92" name="Google Shape;92;p12"/>
          <p:cNvSpPr/>
          <p:nvPr/>
        </p:nvSpPr>
        <p:spPr>
          <a:xfrm flipH="1" rot="10800000">
            <a:off x="-9525" y="5816600"/>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Constantia"/>
              <a:ea typeface="Constantia"/>
              <a:cs typeface="Constantia"/>
              <a:sym typeface="Constantia"/>
            </a:endParaRPr>
          </a:p>
        </p:txBody>
      </p:sp>
      <p:sp>
        <p:nvSpPr>
          <p:cNvPr id="93" name="Google Shape;93;p12"/>
          <p:cNvSpPr/>
          <p:nvPr/>
        </p:nvSpPr>
        <p:spPr>
          <a:xfrm flipH="1" rot="10800000">
            <a:off x="4381500" y="6219825"/>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Constantia"/>
              <a:ea typeface="Constantia"/>
              <a:cs typeface="Constantia"/>
              <a:sym typeface="Constantia"/>
            </a:endParaRPr>
          </a:p>
        </p:txBody>
      </p:sp>
      <p:sp>
        <p:nvSpPr>
          <p:cNvPr id="94" name="Google Shape;94;p12"/>
          <p:cNvSpPr txBox="1"/>
          <p:nvPr>
            <p:ph type="title"/>
          </p:nvPr>
        </p:nvSpPr>
        <p:spPr>
          <a:xfrm>
            <a:off x="609600" y="1176996"/>
            <a:ext cx="2212848" cy="1582621"/>
          </a:xfrm>
          <a:prstGeom prst="rect">
            <a:avLst/>
          </a:prstGeom>
          <a:noFill/>
          <a:ln>
            <a:noFill/>
          </a:ln>
        </p:spPr>
        <p:txBody>
          <a:bodyPr anchorCtr="0" anchor="b" bIns="45700" lIns="45700" spcFirstLastPara="1" rIns="45700" wrap="square" tIns="45700"/>
          <a:lstStyle>
            <a:lvl1pPr lvl="0" algn="l">
              <a:spcBef>
                <a:spcPts val="0"/>
              </a:spcBef>
              <a:spcAft>
                <a:spcPts val="0"/>
              </a:spcAft>
              <a:buClr>
                <a:schemeClr val="dk2"/>
              </a:buClr>
              <a:buSzPts val="2000"/>
              <a:buFont typeface="Calibri"/>
              <a:buNone/>
              <a:defRPr b="1" sz="2000">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2"/>
          <p:cNvSpPr txBox="1"/>
          <p:nvPr>
            <p:ph idx="1" type="body"/>
          </p:nvPr>
        </p:nvSpPr>
        <p:spPr>
          <a:xfrm>
            <a:off x="609600" y="2828785"/>
            <a:ext cx="2209800" cy="2179320"/>
          </a:xfrm>
          <a:prstGeom prst="rect">
            <a:avLst/>
          </a:prstGeom>
          <a:noFill/>
          <a:ln>
            <a:noFill/>
          </a:ln>
        </p:spPr>
        <p:txBody>
          <a:bodyPr anchorCtr="0" anchor="t" bIns="45700" lIns="64000" spcFirstLastPara="1" rIns="45700" wrap="square" tIns="45700"/>
          <a:lstStyle>
            <a:lvl1pPr indent="-228600" lvl="0" marL="457200" algn="l">
              <a:spcBef>
                <a:spcPts val="250"/>
              </a:spcBef>
              <a:spcAft>
                <a:spcPts val="0"/>
              </a:spcAft>
              <a:buSzPts val="1235"/>
              <a:buFont typeface="Constantia"/>
              <a:buNone/>
              <a:defRPr sz="1300"/>
            </a:lvl1pPr>
            <a:lvl2pPr indent="-293369" lvl="1" marL="914400" algn="l">
              <a:spcBef>
                <a:spcPts val="240"/>
              </a:spcBef>
              <a:spcAft>
                <a:spcPts val="0"/>
              </a:spcAft>
              <a:buSzPts val="1020"/>
              <a:buChar char="⚫"/>
              <a:defRPr sz="1200"/>
            </a:lvl2pPr>
            <a:lvl3pPr indent="-273050" lvl="2" marL="1371600" algn="l">
              <a:spcBef>
                <a:spcPts val="200"/>
              </a:spcBef>
              <a:spcAft>
                <a:spcPts val="0"/>
              </a:spcAft>
              <a:buSzPts val="700"/>
              <a:buChar char="⚫"/>
              <a:defRPr sz="1000"/>
            </a:lvl3pPr>
            <a:lvl4pPr indent="-265747" lvl="3" marL="1828800" algn="l">
              <a:spcBef>
                <a:spcPts val="180"/>
              </a:spcBef>
              <a:spcAft>
                <a:spcPts val="0"/>
              </a:spcAft>
              <a:buSzPts val="585"/>
              <a:buChar char="⚫"/>
              <a:defRPr sz="900"/>
            </a:lvl4pPr>
            <a:lvl5pPr indent="-265747" lvl="4" marL="2286000" algn="l">
              <a:spcBef>
                <a:spcPts val="180"/>
              </a:spcBef>
              <a:spcAft>
                <a:spcPts val="0"/>
              </a:spcAft>
              <a:buSzPts val="585"/>
              <a:buChar char="⚫"/>
              <a:defRPr sz="9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96" name="Google Shape;96;p12"/>
          <p:cNvSpPr/>
          <p:nvPr>
            <p:ph idx="2" type="pic"/>
          </p:nvPr>
        </p:nvSpPr>
        <p:spPr>
          <a:xfrm rot="420000">
            <a:off x="3485793" y="1199517"/>
            <a:ext cx="4617720" cy="3931920"/>
          </a:xfrm>
          <a:prstGeom prst="rect">
            <a:avLst/>
          </a:prstGeom>
          <a:solidFill>
            <a:schemeClr val="lt2"/>
          </a:solidFill>
          <a:ln cap="rnd" cmpd="sng" w="9525">
            <a:solidFill>
              <a:srgbClr val="C0C0C0"/>
            </a:solidFill>
            <a:prstDash val="solid"/>
            <a:round/>
            <a:headEnd len="sm" w="sm" type="none"/>
            <a:tailEnd len="sm" w="sm" type="none"/>
          </a:ln>
        </p:spPr>
        <p:txBody>
          <a:bodyPr anchorCtr="0" anchor="t" bIns="45700" lIns="91425" spcFirstLastPara="1" rIns="91425" wrap="square" tIns="45700"/>
          <a:lstStyle>
            <a:lvl1pPr lvl="0" marR="0" rtl="0" algn="l">
              <a:spcBef>
                <a:spcPts val="640"/>
              </a:spcBef>
              <a:spcAft>
                <a:spcPts val="0"/>
              </a:spcAft>
              <a:buClr>
                <a:srgbClr val="0BD0D9"/>
              </a:buClr>
              <a:buSzPts val="3040"/>
              <a:buFont typeface="Noto Sans Symbols"/>
              <a:buNone/>
              <a:defRPr b="0" i="0" sz="3200" u="none" cap="none" strike="noStrike">
                <a:solidFill>
                  <a:schemeClr val="dk1"/>
                </a:solidFill>
                <a:latin typeface="Constantia"/>
                <a:ea typeface="Constantia"/>
                <a:cs typeface="Constantia"/>
                <a:sym typeface="Constantia"/>
              </a:defRPr>
            </a:lvl1pPr>
            <a:lvl2pPr lvl="1" marR="0" rtl="0" algn="l">
              <a:spcBef>
                <a:spcPts val="480"/>
              </a:spcBef>
              <a:spcAft>
                <a:spcPts val="0"/>
              </a:spcAft>
              <a:buClr>
                <a:schemeClr val="accent1"/>
              </a:buClr>
              <a:buSzPts val="2040"/>
              <a:buFont typeface="Noto Sans Symbols"/>
              <a:buChar char="⚫"/>
              <a:defRPr b="0" i="0" sz="2400" u="none" cap="none" strike="noStrike">
                <a:solidFill>
                  <a:schemeClr val="dk1"/>
                </a:solidFill>
                <a:latin typeface="Constantia"/>
                <a:ea typeface="Constantia"/>
                <a:cs typeface="Constantia"/>
                <a:sym typeface="Constantia"/>
              </a:defRPr>
            </a:lvl2pPr>
            <a:lvl3pPr lvl="2" marR="0" rtl="0" algn="l">
              <a:spcBef>
                <a:spcPts val="420"/>
              </a:spcBef>
              <a:spcAft>
                <a:spcPts val="0"/>
              </a:spcAft>
              <a:buClr>
                <a:schemeClr val="accent2"/>
              </a:buClr>
              <a:buSzPts val="1470"/>
              <a:buFont typeface="Noto Sans Symbols"/>
              <a:buChar char="⚫"/>
              <a:defRPr b="0" i="0" sz="2100" u="none" cap="none" strike="noStrike">
                <a:solidFill>
                  <a:schemeClr val="dk1"/>
                </a:solidFill>
                <a:latin typeface="Constantia"/>
                <a:ea typeface="Constantia"/>
                <a:cs typeface="Constantia"/>
                <a:sym typeface="Constantia"/>
              </a:defRPr>
            </a:lvl3pPr>
            <a:lvl4pPr lvl="3" marR="0" rtl="0" algn="l">
              <a:spcBef>
                <a:spcPts val="400"/>
              </a:spcBef>
              <a:spcAft>
                <a:spcPts val="0"/>
              </a:spcAft>
              <a:buClr>
                <a:srgbClr val="0BD0D9"/>
              </a:buClr>
              <a:buSzPts val="1300"/>
              <a:buFont typeface="Noto Sans Symbols"/>
              <a:buChar char="⚫"/>
              <a:defRPr b="0" i="0" sz="2000" u="none" cap="none" strike="noStrike">
                <a:solidFill>
                  <a:schemeClr val="dk1"/>
                </a:solidFill>
                <a:latin typeface="Constantia"/>
                <a:ea typeface="Constantia"/>
                <a:cs typeface="Constantia"/>
                <a:sym typeface="Constantia"/>
              </a:defRPr>
            </a:lvl4pPr>
            <a:lvl5pPr lvl="4" marR="0" rtl="0" algn="l">
              <a:spcBef>
                <a:spcPts val="400"/>
              </a:spcBef>
              <a:spcAft>
                <a:spcPts val="0"/>
              </a:spcAft>
              <a:buClr>
                <a:srgbClr val="10CF9B"/>
              </a:buClr>
              <a:buSzPts val="1300"/>
              <a:buFont typeface="Noto Sans Symbols"/>
              <a:buChar char="⚫"/>
              <a:defRPr b="0" i="0" sz="2000" u="none" cap="none" strike="noStrike">
                <a:solidFill>
                  <a:schemeClr val="dk1"/>
                </a:solidFill>
                <a:latin typeface="Constantia"/>
                <a:ea typeface="Constantia"/>
                <a:cs typeface="Constantia"/>
                <a:sym typeface="Constantia"/>
              </a:defRPr>
            </a:lvl5pPr>
            <a:lvl6pPr lvl="5"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lvl="6"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lvl="7" marR="0" rtl="0" algn="l">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lvl="8" marR="0" rtl="0" algn="l">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97" name="Google Shape;97;p12"/>
          <p:cNvSpPr txBox="1"/>
          <p:nvPr>
            <p:ph idx="10" type="dt"/>
          </p:nvPr>
        </p:nvSpPr>
        <p:spPr>
          <a:xfrm>
            <a:off x="457200" y="6356350"/>
            <a:ext cx="2133600" cy="365125"/>
          </a:xfrm>
          <a:prstGeom prst="rect">
            <a:avLst/>
          </a:prstGeom>
          <a:noFill/>
          <a:ln>
            <a:noFill/>
          </a:ln>
        </p:spPr>
        <p:txBody>
          <a:bodyPr anchorCtr="0" anchor="b"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2"/>
          <p:cNvSpPr txBox="1"/>
          <p:nvPr>
            <p:ph idx="11" type="ftr"/>
          </p:nvPr>
        </p:nvSpPr>
        <p:spPr>
          <a:xfrm>
            <a:off x="2667000" y="6356350"/>
            <a:ext cx="3352800" cy="365125"/>
          </a:xfrm>
          <a:prstGeom prst="rect">
            <a:avLst/>
          </a:prstGeom>
          <a:noFill/>
          <a:ln>
            <a:noFill/>
          </a:ln>
        </p:spPr>
        <p:txBody>
          <a:bodyPr anchorCtr="0" anchor="b"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2"/>
          <p:cNvSpPr txBox="1"/>
          <p:nvPr>
            <p:ph idx="12" type="sldNum"/>
          </p:nvPr>
        </p:nvSpPr>
        <p:spPr>
          <a:xfrm>
            <a:off x="8077200" y="6356350"/>
            <a:ext cx="609600" cy="365125"/>
          </a:xfrm>
          <a:prstGeom prst="rect">
            <a:avLst/>
          </a:prstGeom>
          <a:noFill/>
          <a:ln>
            <a:noFill/>
          </a:ln>
        </p:spPr>
        <p:txBody>
          <a:bodyPr anchorCtr="0" anchor="b" bIns="0" lIns="0" spcFirstLastPara="1" rIns="0" wrap="square" tIns="0">
            <a:noAutofit/>
          </a:bodyPr>
          <a:lstStyle>
            <a:lvl1pPr indent="0" lvl="0" marL="0" marR="0" algn="r">
              <a:spcBef>
                <a:spcPts val="0"/>
              </a:spcBef>
              <a:spcAft>
                <a:spcPts val="0"/>
              </a:spcAft>
              <a:buNone/>
              <a:defRPr b="0" i="0" sz="1200" u="none" cap="none" strike="noStrike">
                <a:solidFill>
                  <a:srgbClr val="035C75"/>
                </a:solidFill>
                <a:latin typeface="Times New Roman"/>
                <a:ea typeface="Times New Roman"/>
                <a:cs typeface="Times New Roman"/>
                <a:sym typeface="Times New Roman"/>
              </a:defRPr>
            </a:lvl1pPr>
            <a:lvl2pPr indent="0" lvl="1" marL="0" marR="0" algn="r">
              <a:spcBef>
                <a:spcPts val="0"/>
              </a:spcBef>
              <a:spcAft>
                <a:spcPts val="0"/>
              </a:spcAft>
              <a:buNone/>
              <a:defRPr b="0" i="0" sz="1200" u="none" cap="none" strike="noStrike">
                <a:solidFill>
                  <a:srgbClr val="035C75"/>
                </a:solidFill>
                <a:latin typeface="Times New Roman"/>
                <a:ea typeface="Times New Roman"/>
                <a:cs typeface="Times New Roman"/>
                <a:sym typeface="Times New Roman"/>
              </a:defRPr>
            </a:lvl2pPr>
            <a:lvl3pPr indent="0" lvl="2" marL="0" marR="0" algn="r">
              <a:spcBef>
                <a:spcPts val="0"/>
              </a:spcBef>
              <a:spcAft>
                <a:spcPts val="0"/>
              </a:spcAft>
              <a:buNone/>
              <a:defRPr b="0" i="0" sz="1200" u="none" cap="none" strike="noStrike">
                <a:solidFill>
                  <a:srgbClr val="035C75"/>
                </a:solidFill>
                <a:latin typeface="Times New Roman"/>
                <a:ea typeface="Times New Roman"/>
                <a:cs typeface="Times New Roman"/>
                <a:sym typeface="Times New Roman"/>
              </a:defRPr>
            </a:lvl3pPr>
            <a:lvl4pPr indent="0" lvl="3" marL="0" marR="0" algn="r">
              <a:spcBef>
                <a:spcPts val="0"/>
              </a:spcBef>
              <a:spcAft>
                <a:spcPts val="0"/>
              </a:spcAft>
              <a:buNone/>
              <a:defRPr b="0" i="0" sz="1200" u="none" cap="none" strike="noStrike">
                <a:solidFill>
                  <a:srgbClr val="035C75"/>
                </a:solidFill>
                <a:latin typeface="Times New Roman"/>
                <a:ea typeface="Times New Roman"/>
                <a:cs typeface="Times New Roman"/>
                <a:sym typeface="Times New Roman"/>
              </a:defRPr>
            </a:lvl4pPr>
            <a:lvl5pPr indent="0" lvl="4" marL="0" marR="0" algn="r">
              <a:spcBef>
                <a:spcPts val="0"/>
              </a:spcBef>
              <a:spcAft>
                <a:spcPts val="0"/>
              </a:spcAft>
              <a:buNone/>
              <a:defRPr b="0" i="0" sz="1200" u="none" cap="none" strike="noStrike">
                <a:solidFill>
                  <a:srgbClr val="035C75"/>
                </a:solidFill>
                <a:latin typeface="Times New Roman"/>
                <a:ea typeface="Times New Roman"/>
                <a:cs typeface="Times New Roman"/>
                <a:sym typeface="Times New Roman"/>
              </a:defRPr>
            </a:lvl5pPr>
            <a:lvl6pPr indent="0" lvl="5" marL="0" marR="0" algn="r">
              <a:spcBef>
                <a:spcPts val="0"/>
              </a:spcBef>
              <a:spcAft>
                <a:spcPts val="0"/>
              </a:spcAft>
              <a:buNone/>
              <a:defRPr b="0" i="0" sz="1200" u="none" cap="none" strike="noStrike">
                <a:solidFill>
                  <a:srgbClr val="035C75"/>
                </a:solidFill>
                <a:latin typeface="Times New Roman"/>
                <a:ea typeface="Times New Roman"/>
                <a:cs typeface="Times New Roman"/>
                <a:sym typeface="Times New Roman"/>
              </a:defRPr>
            </a:lvl6pPr>
            <a:lvl7pPr indent="0" lvl="6" marL="0" marR="0" algn="r">
              <a:spcBef>
                <a:spcPts val="0"/>
              </a:spcBef>
              <a:spcAft>
                <a:spcPts val="0"/>
              </a:spcAft>
              <a:buNone/>
              <a:defRPr b="0" i="0" sz="1200" u="none" cap="none" strike="noStrike">
                <a:solidFill>
                  <a:srgbClr val="035C75"/>
                </a:solidFill>
                <a:latin typeface="Times New Roman"/>
                <a:ea typeface="Times New Roman"/>
                <a:cs typeface="Times New Roman"/>
                <a:sym typeface="Times New Roman"/>
              </a:defRPr>
            </a:lvl7pPr>
            <a:lvl8pPr indent="0" lvl="7" marL="0" marR="0" algn="r">
              <a:spcBef>
                <a:spcPts val="0"/>
              </a:spcBef>
              <a:spcAft>
                <a:spcPts val="0"/>
              </a:spcAft>
              <a:buNone/>
              <a:defRPr b="0" i="0" sz="1200" u="none" cap="none" strike="noStrike">
                <a:solidFill>
                  <a:srgbClr val="035C75"/>
                </a:solidFill>
                <a:latin typeface="Times New Roman"/>
                <a:ea typeface="Times New Roman"/>
                <a:cs typeface="Times New Roman"/>
                <a:sym typeface="Times New Roman"/>
              </a:defRPr>
            </a:lvl8pPr>
            <a:lvl9pPr indent="0" lvl="8" marL="0" marR="0" algn="r">
              <a:spcBef>
                <a:spcPts val="0"/>
              </a:spcBef>
              <a:spcAft>
                <a:spcPts val="0"/>
              </a:spcAft>
              <a:buNone/>
              <a:defRPr b="0" i="0" sz="1200" u="none" cap="none" strike="noStrike">
                <a:solidFill>
                  <a:srgbClr val="035C75"/>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00" name="Shape 100"/>
        <p:cNvGrpSpPr/>
        <p:nvPr/>
      </p:nvGrpSpPr>
      <p:grpSpPr>
        <a:xfrm>
          <a:off x="0" y="0"/>
          <a:ext cx="0" cy="0"/>
          <a:chOff x="0" y="0"/>
          <a:chExt cx="0" cy="0"/>
        </a:xfrm>
      </p:grpSpPr>
      <p:sp>
        <p:nvSpPr>
          <p:cNvPr id="101" name="Google Shape;101;p13"/>
          <p:cNvSpPr txBox="1"/>
          <p:nvPr>
            <p:ph type="title"/>
          </p:nvPr>
        </p:nvSpPr>
        <p:spPr>
          <a:xfrm>
            <a:off x="457200" y="704850"/>
            <a:ext cx="8229600" cy="1143000"/>
          </a:xfrm>
          <a:prstGeom prst="rect">
            <a:avLst/>
          </a:prstGeom>
          <a:noFill/>
          <a:ln>
            <a:noFill/>
          </a:ln>
        </p:spPr>
        <p:txBody>
          <a:bodyPr anchorCtr="0" anchor="b" bIns="0" lIns="0" spcFirstLastPara="1" rIns="0"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3"/>
          <p:cNvSpPr txBox="1"/>
          <p:nvPr>
            <p:ph idx="1" type="body"/>
          </p:nvPr>
        </p:nvSpPr>
        <p:spPr>
          <a:xfrm rot="5400000">
            <a:off x="2377281" y="15081"/>
            <a:ext cx="4389437" cy="8229600"/>
          </a:xfrm>
          <a:prstGeom prst="rect">
            <a:avLst/>
          </a:prstGeom>
          <a:noFill/>
          <a:ln>
            <a:noFill/>
          </a:ln>
        </p:spPr>
        <p:txBody>
          <a:bodyPr anchorCtr="0" anchor="t" bIns="45700" lIns="91425" spcFirstLastPara="1" rIns="91425" wrap="square" tIns="45700"/>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3" name="Google Shape;103;p13"/>
          <p:cNvSpPr txBox="1"/>
          <p:nvPr>
            <p:ph idx="10" type="dt"/>
          </p:nvPr>
        </p:nvSpPr>
        <p:spPr>
          <a:xfrm>
            <a:off x="457200" y="6356350"/>
            <a:ext cx="2133600" cy="365125"/>
          </a:xfrm>
          <a:prstGeom prst="rect">
            <a:avLst/>
          </a:prstGeom>
          <a:noFill/>
          <a:ln>
            <a:noFill/>
          </a:ln>
        </p:spPr>
        <p:txBody>
          <a:bodyPr anchorCtr="0" anchor="b"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3"/>
          <p:cNvSpPr txBox="1"/>
          <p:nvPr>
            <p:ph idx="11" type="ftr"/>
          </p:nvPr>
        </p:nvSpPr>
        <p:spPr>
          <a:xfrm>
            <a:off x="2667000" y="6356350"/>
            <a:ext cx="3352800" cy="365125"/>
          </a:xfrm>
          <a:prstGeom prst="rect">
            <a:avLst/>
          </a:prstGeom>
          <a:noFill/>
          <a:ln>
            <a:noFill/>
          </a:ln>
        </p:spPr>
        <p:txBody>
          <a:bodyPr anchorCtr="0" anchor="b"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3"/>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spcBef>
                <a:spcPts val="0"/>
              </a:spcBef>
              <a:spcAft>
                <a:spcPts val="0"/>
              </a:spcAft>
              <a:buNone/>
              <a:defRPr b="0" i="0" sz="1200" u="none" cap="none" strike="noStrike">
                <a:solidFill>
                  <a:srgbClr val="035C75"/>
                </a:solidFill>
                <a:latin typeface="Times New Roman"/>
                <a:ea typeface="Times New Roman"/>
                <a:cs typeface="Times New Roman"/>
                <a:sym typeface="Times New Roman"/>
              </a:defRPr>
            </a:lvl1pPr>
            <a:lvl2pPr indent="0" lvl="1" marL="0" marR="0" algn="r">
              <a:spcBef>
                <a:spcPts val="0"/>
              </a:spcBef>
              <a:spcAft>
                <a:spcPts val="0"/>
              </a:spcAft>
              <a:buNone/>
              <a:defRPr b="0" i="0" sz="1200" u="none" cap="none" strike="noStrike">
                <a:solidFill>
                  <a:srgbClr val="035C75"/>
                </a:solidFill>
                <a:latin typeface="Times New Roman"/>
                <a:ea typeface="Times New Roman"/>
                <a:cs typeface="Times New Roman"/>
                <a:sym typeface="Times New Roman"/>
              </a:defRPr>
            </a:lvl2pPr>
            <a:lvl3pPr indent="0" lvl="2" marL="0" marR="0" algn="r">
              <a:spcBef>
                <a:spcPts val="0"/>
              </a:spcBef>
              <a:spcAft>
                <a:spcPts val="0"/>
              </a:spcAft>
              <a:buNone/>
              <a:defRPr b="0" i="0" sz="1200" u="none" cap="none" strike="noStrike">
                <a:solidFill>
                  <a:srgbClr val="035C75"/>
                </a:solidFill>
                <a:latin typeface="Times New Roman"/>
                <a:ea typeface="Times New Roman"/>
                <a:cs typeface="Times New Roman"/>
                <a:sym typeface="Times New Roman"/>
              </a:defRPr>
            </a:lvl3pPr>
            <a:lvl4pPr indent="0" lvl="3" marL="0" marR="0" algn="r">
              <a:spcBef>
                <a:spcPts val="0"/>
              </a:spcBef>
              <a:spcAft>
                <a:spcPts val="0"/>
              </a:spcAft>
              <a:buNone/>
              <a:defRPr b="0" i="0" sz="1200" u="none" cap="none" strike="noStrike">
                <a:solidFill>
                  <a:srgbClr val="035C75"/>
                </a:solidFill>
                <a:latin typeface="Times New Roman"/>
                <a:ea typeface="Times New Roman"/>
                <a:cs typeface="Times New Roman"/>
                <a:sym typeface="Times New Roman"/>
              </a:defRPr>
            </a:lvl4pPr>
            <a:lvl5pPr indent="0" lvl="4" marL="0" marR="0" algn="r">
              <a:spcBef>
                <a:spcPts val="0"/>
              </a:spcBef>
              <a:spcAft>
                <a:spcPts val="0"/>
              </a:spcAft>
              <a:buNone/>
              <a:defRPr b="0" i="0" sz="1200" u="none" cap="none" strike="noStrike">
                <a:solidFill>
                  <a:srgbClr val="035C75"/>
                </a:solidFill>
                <a:latin typeface="Times New Roman"/>
                <a:ea typeface="Times New Roman"/>
                <a:cs typeface="Times New Roman"/>
                <a:sym typeface="Times New Roman"/>
              </a:defRPr>
            </a:lvl5pPr>
            <a:lvl6pPr indent="0" lvl="5" marL="0" marR="0" algn="r">
              <a:spcBef>
                <a:spcPts val="0"/>
              </a:spcBef>
              <a:spcAft>
                <a:spcPts val="0"/>
              </a:spcAft>
              <a:buNone/>
              <a:defRPr b="0" i="0" sz="1200" u="none" cap="none" strike="noStrike">
                <a:solidFill>
                  <a:srgbClr val="035C75"/>
                </a:solidFill>
                <a:latin typeface="Times New Roman"/>
                <a:ea typeface="Times New Roman"/>
                <a:cs typeface="Times New Roman"/>
                <a:sym typeface="Times New Roman"/>
              </a:defRPr>
            </a:lvl6pPr>
            <a:lvl7pPr indent="0" lvl="6" marL="0" marR="0" algn="r">
              <a:spcBef>
                <a:spcPts val="0"/>
              </a:spcBef>
              <a:spcAft>
                <a:spcPts val="0"/>
              </a:spcAft>
              <a:buNone/>
              <a:defRPr b="0" i="0" sz="1200" u="none" cap="none" strike="noStrike">
                <a:solidFill>
                  <a:srgbClr val="035C75"/>
                </a:solidFill>
                <a:latin typeface="Times New Roman"/>
                <a:ea typeface="Times New Roman"/>
                <a:cs typeface="Times New Roman"/>
                <a:sym typeface="Times New Roman"/>
              </a:defRPr>
            </a:lvl7pPr>
            <a:lvl8pPr indent="0" lvl="7" marL="0" marR="0" algn="r">
              <a:spcBef>
                <a:spcPts val="0"/>
              </a:spcBef>
              <a:spcAft>
                <a:spcPts val="0"/>
              </a:spcAft>
              <a:buNone/>
              <a:defRPr b="0" i="0" sz="1200" u="none" cap="none" strike="noStrike">
                <a:solidFill>
                  <a:srgbClr val="035C75"/>
                </a:solidFill>
                <a:latin typeface="Times New Roman"/>
                <a:ea typeface="Times New Roman"/>
                <a:cs typeface="Times New Roman"/>
                <a:sym typeface="Times New Roman"/>
              </a:defRPr>
            </a:lvl8pPr>
            <a:lvl9pPr indent="0" lvl="8" marL="0" marR="0" algn="r">
              <a:spcBef>
                <a:spcPts val="0"/>
              </a:spcBef>
              <a:spcAft>
                <a:spcPts val="0"/>
              </a:spcAft>
              <a:buNone/>
              <a:defRPr b="0" i="0" sz="1200" u="none" cap="none" strike="noStrike">
                <a:solidFill>
                  <a:srgbClr val="035C75"/>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06" name="Shape 106"/>
        <p:cNvGrpSpPr/>
        <p:nvPr/>
      </p:nvGrpSpPr>
      <p:grpSpPr>
        <a:xfrm>
          <a:off x="0" y="0"/>
          <a:ext cx="0" cy="0"/>
          <a:chOff x="0" y="0"/>
          <a:chExt cx="0" cy="0"/>
        </a:xfrm>
      </p:grpSpPr>
      <p:sp>
        <p:nvSpPr>
          <p:cNvPr id="107" name="Google Shape;107;p14"/>
          <p:cNvSpPr txBox="1"/>
          <p:nvPr>
            <p:ph type="title"/>
          </p:nvPr>
        </p:nvSpPr>
        <p:spPr>
          <a:xfrm rot="5400000">
            <a:off x="5052218" y="2491583"/>
            <a:ext cx="5211763" cy="2057400"/>
          </a:xfrm>
          <a:prstGeom prst="rect">
            <a:avLst/>
          </a:prstGeom>
          <a:noFill/>
          <a:ln>
            <a:noFill/>
          </a:ln>
        </p:spPr>
        <p:txBody>
          <a:bodyPr anchorCtr="0" anchor="b" bIns="0" lIns="0" spcFirstLastPara="1" rIns="0"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14"/>
          <p:cNvSpPr txBox="1"/>
          <p:nvPr>
            <p:ph idx="1" type="body"/>
          </p:nvPr>
        </p:nvSpPr>
        <p:spPr>
          <a:xfrm rot="5400000">
            <a:off x="861219" y="510383"/>
            <a:ext cx="5211763" cy="6019800"/>
          </a:xfrm>
          <a:prstGeom prst="rect">
            <a:avLst/>
          </a:prstGeom>
          <a:noFill/>
          <a:ln>
            <a:noFill/>
          </a:ln>
        </p:spPr>
        <p:txBody>
          <a:bodyPr anchorCtr="0" anchor="t" bIns="45700" lIns="91425" spcFirstLastPara="1" rIns="91425" wrap="square" tIns="45700"/>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9" name="Google Shape;109;p14"/>
          <p:cNvSpPr txBox="1"/>
          <p:nvPr>
            <p:ph idx="10" type="dt"/>
          </p:nvPr>
        </p:nvSpPr>
        <p:spPr>
          <a:xfrm>
            <a:off x="457200" y="6356350"/>
            <a:ext cx="2133600" cy="365125"/>
          </a:xfrm>
          <a:prstGeom prst="rect">
            <a:avLst/>
          </a:prstGeom>
          <a:noFill/>
          <a:ln>
            <a:noFill/>
          </a:ln>
        </p:spPr>
        <p:txBody>
          <a:bodyPr anchorCtr="0" anchor="b"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4"/>
          <p:cNvSpPr txBox="1"/>
          <p:nvPr>
            <p:ph idx="11" type="ftr"/>
          </p:nvPr>
        </p:nvSpPr>
        <p:spPr>
          <a:xfrm>
            <a:off x="2667000" y="6356350"/>
            <a:ext cx="3352800" cy="365125"/>
          </a:xfrm>
          <a:prstGeom prst="rect">
            <a:avLst/>
          </a:prstGeom>
          <a:noFill/>
          <a:ln>
            <a:noFill/>
          </a:ln>
        </p:spPr>
        <p:txBody>
          <a:bodyPr anchorCtr="0" anchor="b"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14"/>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spcBef>
                <a:spcPts val="0"/>
              </a:spcBef>
              <a:spcAft>
                <a:spcPts val="0"/>
              </a:spcAft>
              <a:buNone/>
              <a:defRPr b="0" i="0" sz="1200" u="none" cap="none" strike="noStrike">
                <a:solidFill>
                  <a:srgbClr val="035C75"/>
                </a:solidFill>
                <a:latin typeface="Times New Roman"/>
                <a:ea typeface="Times New Roman"/>
                <a:cs typeface="Times New Roman"/>
                <a:sym typeface="Times New Roman"/>
              </a:defRPr>
            </a:lvl1pPr>
            <a:lvl2pPr indent="0" lvl="1" marL="0" marR="0" algn="r">
              <a:spcBef>
                <a:spcPts val="0"/>
              </a:spcBef>
              <a:spcAft>
                <a:spcPts val="0"/>
              </a:spcAft>
              <a:buNone/>
              <a:defRPr b="0" i="0" sz="1200" u="none" cap="none" strike="noStrike">
                <a:solidFill>
                  <a:srgbClr val="035C75"/>
                </a:solidFill>
                <a:latin typeface="Times New Roman"/>
                <a:ea typeface="Times New Roman"/>
                <a:cs typeface="Times New Roman"/>
                <a:sym typeface="Times New Roman"/>
              </a:defRPr>
            </a:lvl2pPr>
            <a:lvl3pPr indent="0" lvl="2" marL="0" marR="0" algn="r">
              <a:spcBef>
                <a:spcPts val="0"/>
              </a:spcBef>
              <a:spcAft>
                <a:spcPts val="0"/>
              </a:spcAft>
              <a:buNone/>
              <a:defRPr b="0" i="0" sz="1200" u="none" cap="none" strike="noStrike">
                <a:solidFill>
                  <a:srgbClr val="035C75"/>
                </a:solidFill>
                <a:latin typeface="Times New Roman"/>
                <a:ea typeface="Times New Roman"/>
                <a:cs typeface="Times New Roman"/>
                <a:sym typeface="Times New Roman"/>
              </a:defRPr>
            </a:lvl3pPr>
            <a:lvl4pPr indent="0" lvl="3" marL="0" marR="0" algn="r">
              <a:spcBef>
                <a:spcPts val="0"/>
              </a:spcBef>
              <a:spcAft>
                <a:spcPts val="0"/>
              </a:spcAft>
              <a:buNone/>
              <a:defRPr b="0" i="0" sz="1200" u="none" cap="none" strike="noStrike">
                <a:solidFill>
                  <a:srgbClr val="035C75"/>
                </a:solidFill>
                <a:latin typeface="Times New Roman"/>
                <a:ea typeface="Times New Roman"/>
                <a:cs typeface="Times New Roman"/>
                <a:sym typeface="Times New Roman"/>
              </a:defRPr>
            </a:lvl4pPr>
            <a:lvl5pPr indent="0" lvl="4" marL="0" marR="0" algn="r">
              <a:spcBef>
                <a:spcPts val="0"/>
              </a:spcBef>
              <a:spcAft>
                <a:spcPts val="0"/>
              </a:spcAft>
              <a:buNone/>
              <a:defRPr b="0" i="0" sz="1200" u="none" cap="none" strike="noStrike">
                <a:solidFill>
                  <a:srgbClr val="035C75"/>
                </a:solidFill>
                <a:latin typeface="Times New Roman"/>
                <a:ea typeface="Times New Roman"/>
                <a:cs typeface="Times New Roman"/>
                <a:sym typeface="Times New Roman"/>
              </a:defRPr>
            </a:lvl5pPr>
            <a:lvl6pPr indent="0" lvl="5" marL="0" marR="0" algn="r">
              <a:spcBef>
                <a:spcPts val="0"/>
              </a:spcBef>
              <a:spcAft>
                <a:spcPts val="0"/>
              </a:spcAft>
              <a:buNone/>
              <a:defRPr b="0" i="0" sz="1200" u="none" cap="none" strike="noStrike">
                <a:solidFill>
                  <a:srgbClr val="035C75"/>
                </a:solidFill>
                <a:latin typeface="Times New Roman"/>
                <a:ea typeface="Times New Roman"/>
                <a:cs typeface="Times New Roman"/>
                <a:sym typeface="Times New Roman"/>
              </a:defRPr>
            </a:lvl6pPr>
            <a:lvl7pPr indent="0" lvl="6" marL="0" marR="0" algn="r">
              <a:spcBef>
                <a:spcPts val="0"/>
              </a:spcBef>
              <a:spcAft>
                <a:spcPts val="0"/>
              </a:spcAft>
              <a:buNone/>
              <a:defRPr b="0" i="0" sz="1200" u="none" cap="none" strike="noStrike">
                <a:solidFill>
                  <a:srgbClr val="035C75"/>
                </a:solidFill>
                <a:latin typeface="Times New Roman"/>
                <a:ea typeface="Times New Roman"/>
                <a:cs typeface="Times New Roman"/>
                <a:sym typeface="Times New Roman"/>
              </a:defRPr>
            </a:lvl7pPr>
            <a:lvl8pPr indent="0" lvl="7" marL="0" marR="0" algn="r">
              <a:spcBef>
                <a:spcPts val="0"/>
              </a:spcBef>
              <a:spcAft>
                <a:spcPts val="0"/>
              </a:spcAft>
              <a:buNone/>
              <a:defRPr b="0" i="0" sz="1200" u="none" cap="none" strike="noStrike">
                <a:solidFill>
                  <a:srgbClr val="035C75"/>
                </a:solidFill>
                <a:latin typeface="Times New Roman"/>
                <a:ea typeface="Times New Roman"/>
                <a:cs typeface="Times New Roman"/>
                <a:sym typeface="Times New Roman"/>
              </a:defRPr>
            </a:lvl8pPr>
            <a:lvl9pPr indent="0" lvl="8" marL="0" marR="0" algn="r">
              <a:spcBef>
                <a:spcPts val="0"/>
              </a:spcBef>
              <a:spcAft>
                <a:spcPts val="0"/>
              </a:spcAft>
              <a:buNone/>
              <a:defRPr b="0" i="0" sz="1200" u="none" cap="none" strike="noStrike">
                <a:solidFill>
                  <a:srgbClr val="035C75"/>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39" name="Shape 39"/>
        <p:cNvGrpSpPr/>
        <p:nvPr/>
      </p:nvGrpSpPr>
      <p:grpSpPr>
        <a:xfrm>
          <a:off x="0" y="0"/>
          <a:ext cx="0" cy="0"/>
          <a:chOff x="0" y="0"/>
          <a:chExt cx="0" cy="0"/>
        </a:xfrm>
      </p:grpSpPr>
      <p:sp>
        <p:nvSpPr>
          <p:cNvPr id="40" name="Google Shape;40;p4"/>
          <p:cNvSpPr txBox="1"/>
          <p:nvPr>
            <p:ph type="title"/>
          </p:nvPr>
        </p:nvSpPr>
        <p:spPr>
          <a:xfrm>
            <a:off x="457200" y="704850"/>
            <a:ext cx="8229600" cy="1143000"/>
          </a:xfrm>
          <a:prstGeom prst="rect">
            <a:avLst/>
          </a:prstGeom>
          <a:noFill/>
          <a:ln>
            <a:noFill/>
          </a:ln>
        </p:spPr>
        <p:txBody>
          <a:bodyPr anchorCtr="0" anchor="b" bIns="0" lIns="0" spcFirstLastPara="1" rIns="0"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4"/>
          <p:cNvSpPr txBox="1"/>
          <p:nvPr>
            <p:ph idx="1" type="body"/>
          </p:nvPr>
        </p:nvSpPr>
        <p:spPr>
          <a:xfrm>
            <a:off x="457200" y="1935163"/>
            <a:ext cx="8229600" cy="4389437"/>
          </a:xfrm>
          <a:prstGeom prst="rect">
            <a:avLst/>
          </a:prstGeom>
          <a:noFill/>
          <a:ln>
            <a:noFill/>
          </a:ln>
        </p:spPr>
        <p:txBody>
          <a:bodyPr anchorCtr="0" anchor="t" bIns="45700" lIns="91425" spcFirstLastPara="1" rIns="91425" wrap="square" tIns="45700"/>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2" name="Google Shape;42;p4"/>
          <p:cNvSpPr txBox="1"/>
          <p:nvPr>
            <p:ph idx="10" type="dt"/>
          </p:nvPr>
        </p:nvSpPr>
        <p:spPr>
          <a:xfrm>
            <a:off x="457200" y="6356350"/>
            <a:ext cx="2133600" cy="365125"/>
          </a:xfrm>
          <a:prstGeom prst="rect">
            <a:avLst/>
          </a:prstGeom>
          <a:noFill/>
          <a:ln>
            <a:noFill/>
          </a:ln>
        </p:spPr>
        <p:txBody>
          <a:bodyPr anchorCtr="0" anchor="b"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4"/>
          <p:cNvSpPr txBox="1"/>
          <p:nvPr>
            <p:ph idx="11" type="ftr"/>
          </p:nvPr>
        </p:nvSpPr>
        <p:spPr>
          <a:xfrm>
            <a:off x="2667000" y="6356350"/>
            <a:ext cx="3352800" cy="365125"/>
          </a:xfrm>
          <a:prstGeom prst="rect">
            <a:avLst/>
          </a:prstGeom>
          <a:noFill/>
          <a:ln>
            <a:noFill/>
          </a:ln>
        </p:spPr>
        <p:txBody>
          <a:bodyPr anchorCtr="0" anchor="b"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4"/>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spcBef>
                <a:spcPts val="0"/>
              </a:spcBef>
              <a:spcAft>
                <a:spcPts val="0"/>
              </a:spcAft>
              <a:buNone/>
              <a:defRPr b="0" i="0" sz="1200" u="none" cap="none" strike="noStrike">
                <a:solidFill>
                  <a:srgbClr val="035C75"/>
                </a:solidFill>
                <a:latin typeface="Times New Roman"/>
                <a:ea typeface="Times New Roman"/>
                <a:cs typeface="Times New Roman"/>
                <a:sym typeface="Times New Roman"/>
              </a:defRPr>
            </a:lvl1pPr>
            <a:lvl2pPr indent="0" lvl="1" marL="0" marR="0" algn="r">
              <a:spcBef>
                <a:spcPts val="0"/>
              </a:spcBef>
              <a:spcAft>
                <a:spcPts val="0"/>
              </a:spcAft>
              <a:buNone/>
              <a:defRPr b="0" i="0" sz="1200" u="none" cap="none" strike="noStrike">
                <a:solidFill>
                  <a:srgbClr val="035C75"/>
                </a:solidFill>
                <a:latin typeface="Times New Roman"/>
                <a:ea typeface="Times New Roman"/>
                <a:cs typeface="Times New Roman"/>
                <a:sym typeface="Times New Roman"/>
              </a:defRPr>
            </a:lvl2pPr>
            <a:lvl3pPr indent="0" lvl="2" marL="0" marR="0" algn="r">
              <a:spcBef>
                <a:spcPts val="0"/>
              </a:spcBef>
              <a:spcAft>
                <a:spcPts val="0"/>
              </a:spcAft>
              <a:buNone/>
              <a:defRPr b="0" i="0" sz="1200" u="none" cap="none" strike="noStrike">
                <a:solidFill>
                  <a:srgbClr val="035C75"/>
                </a:solidFill>
                <a:latin typeface="Times New Roman"/>
                <a:ea typeface="Times New Roman"/>
                <a:cs typeface="Times New Roman"/>
                <a:sym typeface="Times New Roman"/>
              </a:defRPr>
            </a:lvl3pPr>
            <a:lvl4pPr indent="0" lvl="3" marL="0" marR="0" algn="r">
              <a:spcBef>
                <a:spcPts val="0"/>
              </a:spcBef>
              <a:spcAft>
                <a:spcPts val="0"/>
              </a:spcAft>
              <a:buNone/>
              <a:defRPr b="0" i="0" sz="1200" u="none" cap="none" strike="noStrike">
                <a:solidFill>
                  <a:srgbClr val="035C75"/>
                </a:solidFill>
                <a:latin typeface="Times New Roman"/>
                <a:ea typeface="Times New Roman"/>
                <a:cs typeface="Times New Roman"/>
                <a:sym typeface="Times New Roman"/>
              </a:defRPr>
            </a:lvl4pPr>
            <a:lvl5pPr indent="0" lvl="4" marL="0" marR="0" algn="r">
              <a:spcBef>
                <a:spcPts val="0"/>
              </a:spcBef>
              <a:spcAft>
                <a:spcPts val="0"/>
              </a:spcAft>
              <a:buNone/>
              <a:defRPr b="0" i="0" sz="1200" u="none" cap="none" strike="noStrike">
                <a:solidFill>
                  <a:srgbClr val="035C75"/>
                </a:solidFill>
                <a:latin typeface="Times New Roman"/>
                <a:ea typeface="Times New Roman"/>
                <a:cs typeface="Times New Roman"/>
                <a:sym typeface="Times New Roman"/>
              </a:defRPr>
            </a:lvl5pPr>
            <a:lvl6pPr indent="0" lvl="5" marL="0" marR="0" algn="r">
              <a:spcBef>
                <a:spcPts val="0"/>
              </a:spcBef>
              <a:spcAft>
                <a:spcPts val="0"/>
              </a:spcAft>
              <a:buNone/>
              <a:defRPr b="0" i="0" sz="1200" u="none" cap="none" strike="noStrike">
                <a:solidFill>
                  <a:srgbClr val="035C75"/>
                </a:solidFill>
                <a:latin typeface="Times New Roman"/>
                <a:ea typeface="Times New Roman"/>
                <a:cs typeface="Times New Roman"/>
                <a:sym typeface="Times New Roman"/>
              </a:defRPr>
            </a:lvl6pPr>
            <a:lvl7pPr indent="0" lvl="6" marL="0" marR="0" algn="r">
              <a:spcBef>
                <a:spcPts val="0"/>
              </a:spcBef>
              <a:spcAft>
                <a:spcPts val="0"/>
              </a:spcAft>
              <a:buNone/>
              <a:defRPr b="0" i="0" sz="1200" u="none" cap="none" strike="noStrike">
                <a:solidFill>
                  <a:srgbClr val="035C75"/>
                </a:solidFill>
                <a:latin typeface="Times New Roman"/>
                <a:ea typeface="Times New Roman"/>
                <a:cs typeface="Times New Roman"/>
                <a:sym typeface="Times New Roman"/>
              </a:defRPr>
            </a:lvl7pPr>
            <a:lvl8pPr indent="0" lvl="7" marL="0" marR="0" algn="r">
              <a:spcBef>
                <a:spcPts val="0"/>
              </a:spcBef>
              <a:spcAft>
                <a:spcPts val="0"/>
              </a:spcAft>
              <a:buNone/>
              <a:defRPr b="0" i="0" sz="1200" u="none" cap="none" strike="noStrike">
                <a:solidFill>
                  <a:srgbClr val="035C75"/>
                </a:solidFill>
                <a:latin typeface="Times New Roman"/>
                <a:ea typeface="Times New Roman"/>
                <a:cs typeface="Times New Roman"/>
                <a:sym typeface="Times New Roman"/>
              </a:defRPr>
            </a:lvl8pPr>
            <a:lvl9pPr indent="0" lvl="8" marL="0" marR="0" algn="r">
              <a:spcBef>
                <a:spcPts val="0"/>
              </a:spcBef>
              <a:spcAft>
                <a:spcPts val="0"/>
              </a:spcAft>
              <a:buNone/>
              <a:defRPr b="0" i="0" sz="1200" u="none" cap="none" strike="noStrike">
                <a:solidFill>
                  <a:srgbClr val="035C75"/>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gradFill>
          <a:gsLst>
            <a:gs pos="0">
              <a:srgbClr val="439FD7"/>
            </a:gs>
            <a:gs pos="25000">
              <a:srgbClr val="4397CA"/>
            </a:gs>
            <a:gs pos="100000">
              <a:srgbClr val="00466A"/>
            </a:gs>
          </a:gsLst>
          <a:path path="circle">
            <a:fillToRect b="50%" l="50%" r="50%" t="50%"/>
          </a:path>
          <a:tileRect/>
        </a:gradFill>
      </p:bgPr>
    </p:bg>
    <p:spTree>
      <p:nvGrpSpPr>
        <p:cNvPr id="45" name="Shape 45"/>
        <p:cNvGrpSpPr/>
        <p:nvPr/>
      </p:nvGrpSpPr>
      <p:grpSpPr>
        <a:xfrm>
          <a:off x="0" y="0"/>
          <a:ext cx="0" cy="0"/>
          <a:chOff x="0" y="0"/>
          <a:chExt cx="0" cy="0"/>
        </a:xfrm>
      </p:grpSpPr>
      <p:sp>
        <p:nvSpPr>
          <p:cNvPr id="46" name="Google Shape;46;p5"/>
          <p:cNvSpPr txBox="1"/>
          <p:nvPr>
            <p:ph type="ctrTitle"/>
          </p:nvPr>
        </p:nvSpPr>
        <p:spPr>
          <a:xfrm>
            <a:off x="533400" y="1371600"/>
            <a:ext cx="7851648" cy="1828800"/>
          </a:xfrm>
          <a:prstGeom prst="rect">
            <a:avLst/>
          </a:prstGeom>
          <a:noFill/>
          <a:ln>
            <a:noFill/>
          </a:ln>
        </p:spPr>
        <p:txBody>
          <a:bodyPr anchorCtr="0" anchor="b" bIns="0" lIns="0" spcFirstLastPara="1" rIns="18275" wrap="square" tIns="0"/>
          <a:lstStyle>
            <a:lvl1pPr lvl="0" algn="r">
              <a:spcBef>
                <a:spcPts val="0"/>
              </a:spcBef>
              <a:spcAft>
                <a:spcPts val="0"/>
              </a:spcAft>
              <a:buClr>
                <a:srgbClr val="4CE0EA"/>
              </a:buClr>
              <a:buSzPts val="5600"/>
              <a:buFont typeface="Calibri"/>
              <a:buNone/>
              <a:defRPr b="1" sz="5600">
                <a:solidFill>
                  <a:srgbClr val="4CE0EA"/>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5"/>
          <p:cNvSpPr txBox="1"/>
          <p:nvPr>
            <p:ph idx="1" type="subTitle"/>
          </p:nvPr>
        </p:nvSpPr>
        <p:spPr>
          <a:xfrm>
            <a:off x="533400" y="3228536"/>
            <a:ext cx="7854696" cy="1752600"/>
          </a:xfrm>
          <a:prstGeom prst="rect">
            <a:avLst/>
          </a:prstGeom>
          <a:noFill/>
          <a:ln>
            <a:noFill/>
          </a:ln>
        </p:spPr>
        <p:txBody>
          <a:bodyPr anchorCtr="0" anchor="t" bIns="45700" lIns="0" spcFirstLastPara="1" rIns="18275" wrap="square" tIns="45700"/>
          <a:lstStyle>
            <a:lvl1pPr lvl="0" marR="45720" algn="r">
              <a:spcBef>
                <a:spcPts val="520"/>
              </a:spcBef>
              <a:spcAft>
                <a:spcPts val="0"/>
              </a:spcAft>
              <a:buSzPts val="2470"/>
              <a:buNone/>
              <a:defRPr>
                <a:solidFill>
                  <a:schemeClr val="lt1"/>
                </a:solidFill>
              </a:defRPr>
            </a:lvl1pPr>
            <a:lvl2pPr lvl="1" algn="ctr">
              <a:spcBef>
                <a:spcPts val="360"/>
              </a:spcBef>
              <a:spcAft>
                <a:spcPts val="0"/>
              </a:spcAft>
              <a:buSzPts val="1530"/>
              <a:buNone/>
              <a:defRPr/>
            </a:lvl2pPr>
            <a:lvl3pPr lvl="2" algn="ctr">
              <a:spcBef>
                <a:spcPts val="360"/>
              </a:spcBef>
              <a:spcAft>
                <a:spcPts val="0"/>
              </a:spcAft>
              <a:buSzPts val="1260"/>
              <a:buNone/>
              <a:defRPr/>
            </a:lvl3pPr>
            <a:lvl4pPr lvl="3" algn="ctr">
              <a:spcBef>
                <a:spcPts val="360"/>
              </a:spcBef>
              <a:spcAft>
                <a:spcPts val="0"/>
              </a:spcAft>
              <a:buSzPts val="1170"/>
              <a:buNone/>
              <a:defRPr/>
            </a:lvl4pPr>
            <a:lvl5pPr lvl="4" algn="ctr">
              <a:spcBef>
                <a:spcPts val="360"/>
              </a:spcBef>
              <a:spcAft>
                <a:spcPts val="0"/>
              </a:spcAft>
              <a:buSzPts val="1170"/>
              <a:buNone/>
              <a:defRPr/>
            </a:lvl5pPr>
            <a:lvl6pPr lvl="5" algn="ctr">
              <a:spcBef>
                <a:spcPts val="360"/>
              </a:spcBef>
              <a:spcAft>
                <a:spcPts val="0"/>
              </a:spcAft>
              <a:buSzPts val="1440"/>
              <a:buNone/>
              <a:defRPr/>
            </a:lvl6pPr>
            <a:lvl7pPr lvl="6" algn="ctr">
              <a:spcBef>
                <a:spcPts val="360"/>
              </a:spcBef>
              <a:spcAft>
                <a:spcPts val="0"/>
              </a:spcAft>
              <a:buSzPts val="144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48" name="Google Shape;48;p5"/>
          <p:cNvSpPr txBox="1"/>
          <p:nvPr>
            <p:ph idx="10" type="dt"/>
          </p:nvPr>
        </p:nvSpPr>
        <p:spPr>
          <a:xfrm>
            <a:off x="457200" y="6356350"/>
            <a:ext cx="2133600" cy="365125"/>
          </a:xfrm>
          <a:prstGeom prst="rect">
            <a:avLst/>
          </a:prstGeom>
          <a:noFill/>
          <a:ln>
            <a:noFill/>
          </a:ln>
        </p:spPr>
        <p:txBody>
          <a:bodyPr anchorCtr="0" anchor="b"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5"/>
          <p:cNvSpPr txBox="1"/>
          <p:nvPr>
            <p:ph idx="11" type="ftr"/>
          </p:nvPr>
        </p:nvSpPr>
        <p:spPr>
          <a:xfrm>
            <a:off x="2667000" y="6356350"/>
            <a:ext cx="3352800" cy="365125"/>
          </a:xfrm>
          <a:prstGeom prst="rect">
            <a:avLst/>
          </a:prstGeom>
          <a:noFill/>
          <a:ln>
            <a:noFill/>
          </a:ln>
        </p:spPr>
        <p:txBody>
          <a:bodyPr anchorCtr="0" anchor="b"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5"/>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spcBef>
                <a:spcPts val="0"/>
              </a:spcBef>
              <a:spcAft>
                <a:spcPts val="0"/>
              </a:spcAft>
              <a:buNone/>
              <a:defRPr b="0" i="0" sz="1200" u="none" cap="none" strike="noStrike">
                <a:solidFill>
                  <a:srgbClr val="D0E9ED"/>
                </a:solidFill>
                <a:latin typeface="Times New Roman"/>
                <a:ea typeface="Times New Roman"/>
                <a:cs typeface="Times New Roman"/>
                <a:sym typeface="Times New Roman"/>
              </a:defRPr>
            </a:lvl1pPr>
            <a:lvl2pPr indent="0" lvl="1" marL="0" marR="0" algn="r">
              <a:spcBef>
                <a:spcPts val="0"/>
              </a:spcBef>
              <a:spcAft>
                <a:spcPts val="0"/>
              </a:spcAft>
              <a:buNone/>
              <a:defRPr b="0" i="0" sz="1200" u="none" cap="none" strike="noStrike">
                <a:solidFill>
                  <a:srgbClr val="D0E9ED"/>
                </a:solidFill>
                <a:latin typeface="Times New Roman"/>
                <a:ea typeface="Times New Roman"/>
                <a:cs typeface="Times New Roman"/>
                <a:sym typeface="Times New Roman"/>
              </a:defRPr>
            </a:lvl2pPr>
            <a:lvl3pPr indent="0" lvl="2" marL="0" marR="0" algn="r">
              <a:spcBef>
                <a:spcPts val="0"/>
              </a:spcBef>
              <a:spcAft>
                <a:spcPts val="0"/>
              </a:spcAft>
              <a:buNone/>
              <a:defRPr b="0" i="0" sz="1200" u="none" cap="none" strike="noStrike">
                <a:solidFill>
                  <a:srgbClr val="D0E9ED"/>
                </a:solidFill>
                <a:latin typeface="Times New Roman"/>
                <a:ea typeface="Times New Roman"/>
                <a:cs typeface="Times New Roman"/>
                <a:sym typeface="Times New Roman"/>
              </a:defRPr>
            </a:lvl3pPr>
            <a:lvl4pPr indent="0" lvl="3" marL="0" marR="0" algn="r">
              <a:spcBef>
                <a:spcPts val="0"/>
              </a:spcBef>
              <a:spcAft>
                <a:spcPts val="0"/>
              </a:spcAft>
              <a:buNone/>
              <a:defRPr b="0" i="0" sz="1200" u="none" cap="none" strike="noStrike">
                <a:solidFill>
                  <a:srgbClr val="D0E9ED"/>
                </a:solidFill>
                <a:latin typeface="Times New Roman"/>
                <a:ea typeface="Times New Roman"/>
                <a:cs typeface="Times New Roman"/>
                <a:sym typeface="Times New Roman"/>
              </a:defRPr>
            </a:lvl4pPr>
            <a:lvl5pPr indent="0" lvl="4" marL="0" marR="0" algn="r">
              <a:spcBef>
                <a:spcPts val="0"/>
              </a:spcBef>
              <a:spcAft>
                <a:spcPts val="0"/>
              </a:spcAft>
              <a:buNone/>
              <a:defRPr b="0" i="0" sz="1200" u="none" cap="none" strike="noStrike">
                <a:solidFill>
                  <a:srgbClr val="D0E9ED"/>
                </a:solidFill>
                <a:latin typeface="Times New Roman"/>
                <a:ea typeface="Times New Roman"/>
                <a:cs typeface="Times New Roman"/>
                <a:sym typeface="Times New Roman"/>
              </a:defRPr>
            </a:lvl5pPr>
            <a:lvl6pPr indent="0" lvl="5" marL="0" marR="0" algn="r">
              <a:spcBef>
                <a:spcPts val="0"/>
              </a:spcBef>
              <a:spcAft>
                <a:spcPts val="0"/>
              </a:spcAft>
              <a:buNone/>
              <a:defRPr b="0" i="0" sz="1200" u="none" cap="none" strike="noStrike">
                <a:solidFill>
                  <a:srgbClr val="D0E9ED"/>
                </a:solidFill>
                <a:latin typeface="Times New Roman"/>
                <a:ea typeface="Times New Roman"/>
                <a:cs typeface="Times New Roman"/>
                <a:sym typeface="Times New Roman"/>
              </a:defRPr>
            </a:lvl6pPr>
            <a:lvl7pPr indent="0" lvl="6" marL="0" marR="0" algn="r">
              <a:spcBef>
                <a:spcPts val="0"/>
              </a:spcBef>
              <a:spcAft>
                <a:spcPts val="0"/>
              </a:spcAft>
              <a:buNone/>
              <a:defRPr b="0" i="0" sz="1200" u="none" cap="none" strike="noStrike">
                <a:solidFill>
                  <a:srgbClr val="D0E9ED"/>
                </a:solidFill>
                <a:latin typeface="Times New Roman"/>
                <a:ea typeface="Times New Roman"/>
                <a:cs typeface="Times New Roman"/>
                <a:sym typeface="Times New Roman"/>
              </a:defRPr>
            </a:lvl7pPr>
            <a:lvl8pPr indent="0" lvl="7" marL="0" marR="0" algn="r">
              <a:spcBef>
                <a:spcPts val="0"/>
              </a:spcBef>
              <a:spcAft>
                <a:spcPts val="0"/>
              </a:spcAft>
              <a:buNone/>
              <a:defRPr b="0" i="0" sz="1200" u="none" cap="none" strike="noStrike">
                <a:solidFill>
                  <a:srgbClr val="D0E9ED"/>
                </a:solidFill>
                <a:latin typeface="Times New Roman"/>
                <a:ea typeface="Times New Roman"/>
                <a:cs typeface="Times New Roman"/>
                <a:sym typeface="Times New Roman"/>
              </a:defRPr>
            </a:lvl8pPr>
            <a:lvl9pPr indent="0" lvl="8" marL="0" marR="0" algn="r">
              <a:spcBef>
                <a:spcPts val="0"/>
              </a:spcBef>
              <a:spcAft>
                <a:spcPts val="0"/>
              </a:spcAft>
              <a:buNone/>
              <a:defRPr b="0" i="0" sz="1200" u="none" cap="none" strike="noStrike">
                <a:solidFill>
                  <a:srgbClr val="D0E9ED"/>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gradFill>
          <a:gsLst>
            <a:gs pos="0">
              <a:srgbClr val="439FD7"/>
            </a:gs>
            <a:gs pos="25000">
              <a:srgbClr val="4397CA"/>
            </a:gs>
            <a:gs pos="100000">
              <a:srgbClr val="00466A"/>
            </a:gs>
          </a:gsLst>
          <a:path path="circle">
            <a:fillToRect b="50%" l="50%" r="50%" t="50%"/>
          </a:path>
          <a:tileRect/>
        </a:gradFill>
      </p:bgPr>
    </p:bg>
    <p:spTree>
      <p:nvGrpSpPr>
        <p:cNvPr id="51" name="Shape 51"/>
        <p:cNvGrpSpPr/>
        <p:nvPr/>
      </p:nvGrpSpPr>
      <p:grpSpPr>
        <a:xfrm>
          <a:off x="0" y="0"/>
          <a:ext cx="0" cy="0"/>
          <a:chOff x="0" y="0"/>
          <a:chExt cx="0" cy="0"/>
        </a:xfrm>
      </p:grpSpPr>
      <p:sp>
        <p:nvSpPr>
          <p:cNvPr id="52" name="Google Shape;52;p6"/>
          <p:cNvSpPr txBox="1"/>
          <p:nvPr>
            <p:ph type="title"/>
          </p:nvPr>
        </p:nvSpPr>
        <p:spPr>
          <a:xfrm>
            <a:off x="530352" y="1316736"/>
            <a:ext cx="7772400" cy="1362456"/>
          </a:xfrm>
          <a:prstGeom prst="rect">
            <a:avLst/>
          </a:prstGeom>
          <a:noFill/>
          <a:ln>
            <a:noFill/>
          </a:ln>
        </p:spPr>
        <p:txBody>
          <a:bodyPr anchorCtr="0" anchor="b" bIns="0" lIns="0" spcFirstLastPara="1" rIns="0" wrap="square" tIns="0"/>
          <a:lstStyle>
            <a:lvl1pPr lvl="0" algn="l">
              <a:spcBef>
                <a:spcPts val="0"/>
              </a:spcBef>
              <a:spcAft>
                <a:spcPts val="0"/>
              </a:spcAft>
              <a:buClr>
                <a:srgbClr val="4AE3AC"/>
              </a:buClr>
              <a:buSzPts val="5600"/>
              <a:buFont typeface="Calibri"/>
              <a:buNone/>
              <a:defRPr b="1" sz="5600" cap="none">
                <a:solidFill>
                  <a:srgbClr val="4AE3AC"/>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
          <p:cNvSpPr txBox="1"/>
          <p:nvPr>
            <p:ph idx="1" type="body"/>
          </p:nvPr>
        </p:nvSpPr>
        <p:spPr>
          <a:xfrm>
            <a:off x="530352" y="2704664"/>
            <a:ext cx="7772400" cy="1509712"/>
          </a:xfrm>
          <a:prstGeom prst="rect">
            <a:avLst/>
          </a:prstGeom>
          <a:noFill/>
          <a:ln>
            <a:noFill/>
          </a:ln>
        </p:spPr>
        <p:txBody>
          <a:bodyPr anchorCtr="0" anchor="t" bIns="45700" lIns="45700" spcFirstLastPara="1" rIns="45700" wrap="square" tIns="45700"/>
          <a:lstStyle>
            <a:lvl1pPr indent="-228600" lvl="0" marL="457200" algn="l">
              <a:spcBef>
                <a:spcPts val="440"/>
              </a:spcBef>
              <a:spcAft>
                <a:spcPts val="0"/>
              </a:spcAft>
              <a:buSzPts val="2090"/>
              <a:buNone/>
              <a:defRPr sz="2200">
                <a:solidFill>
                  <a:schemeClr val="lt1"/>
                </a:solidFill>
              </a:defRPr>
            </a:lvl1pPr>
            <a:lvl2pPr indent="-228600" lvl="1" marL="914400" algn="l">
              <a:spcBef>
                <a:spcPts val="360"/>
              </a:spcBef>
              <a:spcAft>
                <a:spcPts val="0"/>
              </a:spcAft>
              <a:buSzPts val="1530"/>
              <a:buNone/>
              <a:defRPr sz="1800">
                <a:solidFill>
                  <a:schemeClr val="lt1"/>
                </a:solidFill>
              </a:defRPr>
            </a:lvl2pPr>
            <a:lvl3pPr indent="-228600" lvl="2" marL="1371600" algn="l">
              <a:spcBef>
                <a:spcPts val="320"/>
              </a:spcBef>
              <a:spcAft>
                <a:spcPts val="0"/>
              </a:spcAft>
              <a:buSzPts val="1120"/>
              <a:buNone/>
              <a:defRPr sz="1600">
                <a:solidFill>
                  <a:schemeClr val="lt1"/>
                </a:solidFill>
              </a:defRPr>
            </a:lvl3pPr>
            <a:lvl4pPr indent="-228600" lvl="3" marL="1828800" algn="l">
              <a:spcBef>
                <a:spcPts val="280"/>
              </a:spcBef>
              <a:spcAft>
                <a:spcPts val="0"/>
              </a:spcAft>
              <a:buSzPts val="910"/>
              <a:buNone/>
              <a:defRPr sz="1400">
                <a:solidFill>
                  <a:schemeClr val="lt1"/>
                </a:solidFill>
              </a:defRPr>
            </a:lvl4pPr>
            <a:lvl5pPr indent="-228600" lvl="4" marL="2286000" algn="l">
              <a:spcBef>
                <a:spcPts val="280"/>
              </a:spcBef>
              <a:spcAft>
                <a:spcPts val="0"/>
              </a:spcAft>
              <a:buSzPts val="910"/>
              <a:buNone/>
              <a:defRPr sz="1400">
                <a:solidFill>
                  <a:schemeClr val="lt1"/>
                </a:solidFill>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4" name="Google Shape;54;p6"/>
          <p:cNvSpPr txBox="1"/>
          <p:nvPr>
            <p:ph idx="10" type="dt"/>
          </p:nvPr>
        </p:nvSpPr>
        <p:spPr>
          <a:xfrm>
            <a:off x="457200" y="6356350"/>
            <a:ext cx="2133600" cy="365125"/>
          </a:xfrm>
          <a:prstGeom prst="rect">
            <a:avLst/>
          </a:prstGeom>
          <a:noFill/>
          <a:ln>
            <a:noFill/>
          </a:ln>
        </p:spPr>
        <p:txBody>
          <a:bodyPr anchorCtr="0" anchor="b"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6"/>
          <p:cNvSpPr txBox="1"/>
          <p:nvPr>
            <p:ph idx="11" type="ftr"/>
          </p:nvPr>
        </p:nvSpPr>
        <p:spPr>
          <a:xfrm>
            <a:off x="2667000" y="6356350"/>
            <a:ext cx="3352800" cy="365125"/>
          </a:xfrm>
          <a:prstGeom prst="rect">
            <a:avLst/>
          </a:prstGeom>
          <a:noFill/>
          <a:ln>
            <a:noFill/>
          </a:ln>
        </p:spPr>
        <p:txBody>
          <a:bodyPr anchorCtr="0" anchor="b"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6"/>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spcBef>
                <a:spcPts val="0"/>
              </a:spcBef>
              <a:spcAft>
                <a:spcPts val="0"/>
              </a:spcAft>
              <a:buNone/>
              <a:defRPr b="0" i="0" sz="1200" u="none" cap="none" strike="noStrike">
                <a:solidFill>
                  <a:srgbClr val="D0E9ED"/>
                </a:solidFill>
                <a:latin typeface="Times New Roman"/>
                <a:ea typeface="Times New Roman"/>
                <a:cs typeface="Times New Roman"/>
                <a:sym typeface="Times New Roman"/>
              </a:defRPr>
            </a:lvl1pPr>
            <a:lvl2pPr indent="0" lvl="1" marL="0" marR="0" algn="r">
              <a:spcBef>
                <a:spcPts val="0"/>
              </a:spcBef>
              <a:spcAft>
                <a:spcPts val="0"/>
              </a:spcAft>
              <a:buNone/>
              <a:defRPr b="0" i="0" sz="1200" u="none" cap="none" strike="noStrike">
                <a:solidFill>
                  <a:srgbClr val="D0E9ED"/>
                </a:solidFill>
                <a:latin typeface="Times New Roman"/>
                <a:ea typeface="Times New Roman"/>
                <a:cs typeface="Times New Roman"/>
                <a:sym typeface="Times New Roman"/>
              </a:defRPr>
            </a:lvl2pPr>
            <a:lvl3pPr indent="0" lvl="2" marL="0" marR="0" algn="r">
              <a:spcBef>
                <a:spcPts val="0"/>
              </a:spcBef>
              <a:spcAft>
                <a:spcPts val="0"/>
              </a:spcAft>
              <a:buNone/>
              <a:defRPr b="0" i="0" sz="1200" u="none" cap="none" strike="noStrike">
                <a:solidFill>
                  <a:srgbClr val="D0E9ED"/>
                </a:solidFill>
                <a:latin typeface="Times New Roman"/>
                <a:ea typeface="Times New Roman"/>
                <a:cs typeface="Times New Roman"/>
                <a:sym typeface="Times New Roman"/>
              </a:defRPr>
            </a:lvl3pPr>
            <a:lvl4pPr indent="0" lvl="3" marL="0" marR="0" algn="r">
              <a:spcBef>
                <a:spcPts val="0"/>
              </a:spcBef>
              <a:spcAft>
                <a:spcPts val="0"/>
              </a:spcAft>
              <a:buNone/>
              <a:defRPr b="0" i="0" sz="1200" u="none" cap="none" strike="noStrike">
                <a:solidFill>
                  <a:srgbClr val="D0E9ED"/>
                </a:solidFill>
                <a:latin typeface="Times New Roman"/>
                <a:ea typeface="Times New Roman"/>
                <a:cs typeface="Times New Roman"/>
                <a:sym typeface="Times New Roman"/>
              </a:defRPr>
            </a:lvl4pPr>
            <a:lvl5pPr indent="0" lvl="4" marL="0" marR="0" algn="r">
              <a:spcBef>
                <a:spcPts val="0"/>
              </a:spcBef>
              <a:spcAft>
                <a:spcPts val="0"/>
              </a:spcAft>
              <a:buNone/>
              <a:defRPr b="0" i="0" sz="1200" u="none" cap="none" strike="noStrike">
                <a:solidFill>
                  <a:srgbClr val="D0E9ED"/>
                </a:solidFill>
                <a:latin typeface="Times New Roman"/>
                <a:ea typeface="Times New Roman"/>
                <a:cs typeface="Times New Roman"/>
                <a:sym typeface="Times New Roman"/>
              </a:defRPr>
            </a:lvl5pPr>
            <a:lvl6pPr indent="0" lvl="5" marL="0" marR="0" algn="r">
              <a:spcBef>
                <a:spcPts val="0"/>
              </a:spcBef>
              <a:spcAft>
                <a:spcPts val="0"/>
              </a:spcAft>
              <a:buNone/>
              <a:defRPr b="0" i="0" sz="1200" u="none" cap="none" strike="noStrike">
                <a:solidFill>
                  <a:srgbClr val="D0E9ED"/>
                </a:solidFill>
                <a:latin typeface="Times New Roman"/>
                <a:ea typeface="Times New Roman"/>
                <a:cs typeface="Times New Roman"/>
                <a:sym typeface="Times New Roman"/>
              </a:defRPr>
            </a:lvl6pPr>
            <a:lvl7pPr indent="0" lvl="6" marL="0" marR="0" algn="r">
              <a:spcBef>
                <a:spcPts val="0"/>
              </a:spcBef>
              <a:spcAft>
                <a:spcPts val="0"/>
              </a:spcAft>
              <a:buNone/>
              <a:defRPr b="0" i="0" sz="1200" u="none" cap="none" strike="noStrike">
                <a:solidFill>
                  <a:srgbClr val="D0E9ED"/>
                </a:solidFill>
                <a:latin typeface="Times New Roman"/>
                <a:ea typeface="Times New Roman"/>
                <a:cs typeface="Times New Roman"/>
                <a:sym typeface="Times New Roman"/>
              </a:defRPr>
            </a:lvl7pPr>
            <a:lvl8pPr indent="0" lvl="7" marL="0" marR="0" algn="r">
              <a:spcBef>
                <a:spcPts val="0"/>
              </a:spcBef>
              <a:spcAft>
                <a:spcPts val="0"/>
              </a:spcAft>
              <a:buNone/>
              <a:defRPr b="0" i="0" sz="1200" u="none" cap="none" strike="noStrike">
                <a:solidFill>
                  <a:srgbClr val="D0E9ED"/>
                </a:solidFill>
                <a:latin typeface="Times New Roman"/>
                <a:ea typeface="Times New Roman"/>
                <a:cs typeface="Times New Roman"/>
                <a:sym typeface="Times New Roman"/>
              </a:defRPr>
            </a:lvl8pPr>
            <a:lvl9pPr indent="0" lvl="8" marL="0" marR="0" algn="r">
              <a:spcBef>
                <a:spcPts val="0"/>
              </a:spcBef>
              <a:spcAft>
                <a:spcPts val="0"/>
              </a:spcAft>
              <a:buNone/>
              <a:defRPr b="0" i="0" sz="1200" u="none" cap="none" strike="noStrike">
                <a:solidFill>
                  <a:srgbClr val="D0E9ED"/>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57" name="Shape 57"/>
        <p:cNvGrpSpPr/>
        <p:nvPr/>
      </p:nvGrpSpPr>
      <p:grpSpPr>
        <a:xfrm>
          <a:off x="0" y="0"/>
          <a:ext cx="0" cy="0"/>
          <a:chOff x="0" y="0"/>
          <a:chExt cx="0" cy="0"/>
        </a:xfrm>
      </p:grpSpPr>
      <p:sp>
        <p:nvSpPr>
          <p:cNvPr id="58" name="Google Shape;58;p7"/>
          <p:cNvSpPr txBox="1"/>
          <p:nvPr>
            <p:ph type="title"/>
          </p:nvPr>
        </p:nvSpPr>
        <p:spPr>
          <a:xfrm>
            <a:off x="457200" y="704088"/>
            <a:ext cx="8229600" cy="1143000"/>
          </a:xfrm>
          <a:prstGeom prst="rect">
            <a:avLst/>
          </a:prstGeom>
          <a:noFill/>
          <a:ln>
            <a:noFill/>
          </a:ln>
        </p:spPr>
        <p:txBody>
          <a:bodyPr anchorCtr="0" anchor="b" bIns="0" lIns="0" spcFirstLastPara="1" rIns="0"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7"/>
          <p:cNvSpPr txBox="1"/>
          <p:nvPr>
            <p:ph idx="1" type="body"/>
          </p:nvPr>
        </p:nvSpPr>
        <p:spPr>
          <a:xfrm>
            <a:off x="457200" y="1920085"/>
            <a:ext cx="4038600" cy="4434840"/>
          </a:xfrm>
          <a:prstGeom prst="rect">
            <a:avLst/>
          </a:prstGeom>
          <a:noFill/>
          <a:ln>
            <a:noFill/>
          </a:ln>
        </p:spPr>
        <p:txBody>
          <a:bodyPr anchorCtr="0" anchor="t" bIns="45700" lIns="91425" spcFirstLastPara="1" rIns="91425" wrap="square" tIns="45700"/>
          <a:lstStyle>
            <a:lvl1pPr indent="-385445" lvl="0" marL="457200" algn="l">
              <a:spcBef>
                <a:spcPts val="520"/>
              </a:spcBef>
              <a:spcAft>
                <a:spcPts val="0"/>
              </a:spcAft>
              <a:buSzPts val="2470"/>
              <a:buChar char="⚫"/>
              <a:defRPr sz="2600"/>
            </a:lvl1pPr>
            <a:lvl2pPr indent="-358140" lvl="1" marL="914400" algn="l">
              <a:spcBef>
                <a:spcPts val="480"/>
              </a:spcBef>
              <a:spcAft>
                <a:spcPts val="0"/>
              </a:spcAft>
              <a:buSzPts val="2040"/>
              <a:buChar char="⚫"/>
              <a:defRPr sz="2400"/>
            </a:lvl2pPr>
            <a:lvl3pPr indent="-317500" lvl="2" marL="1371600" algn="l">
              <a:spcBef>
                <a:spcPts val="400"/>
              </a:spcBef>
              <a:spcAft>
                <a:spcPts val="0"/>
              </a:spcAft>
              <a:buSzPts val="1400"/>
              <a:buChar char="⚫"/>
              <a:defRPr sz="2000"/>
            </a:lvl3pPr>
            <a:lvl4pPr indent="-302894" lvl="3" marL="1828800" algn="l">
              <a:spcBef>
                <a:spcPts val="360"/>
              </a:spcBef>
              <a:spcAft>
                <a:spcPts val="0"/>
              </a:spcAft>
              <a:buSzPts val="1170"/>
              <a:buChar char="⚫"/>
              <a:defRPr sz="18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0" name="Google Shape;60;p7"/>
          <p:cNvSpPr txBox="1"/>
          <p:nvPr>
            <p:ph idx="2" type="body"/>
          </p:nvPr>
        </p:nvSpPr>
        <p:spPr>
          <a:xfrm>
            <a:off x="4648200" y="1920085"/>
            <a:ext cx="4038600" cy="4434840"/>
          </a:xfrm>
          <a:prstGeom prst="rect">
            <a:avLst/>
          </a:prstGeom>
          <a:noFill/>
          <a:ln>
            <a:noFill/>
          </a:ln>
        </p:spPr>
        <p:txBody>
          <a:bodyPr anchorCtr="0" anchor="t" bIns="45700" lIns="91425" spcFirstLastPara="1" rIns="91425" wrap="square" tIns="45700"/>
          <a:lstStyle>
            <a:lvl1pPr indent="-385445" lvl="0" marL="457200" algn="l">
              <a:spcBef>
                <a:spcPts val="520"/>
              </a:spcBef>
              <a:spcAft>
                <a:spcPts val="0"/>
              </a:spcAft>
              <a:buSzPts val="2470"/>
              <a:buChar char="⚫"/>
              <a:defRPr sz="2600"/>
            </a:lvl1pPr>
            <a:lvl2pPr indent="-358140" lvl="1" marL="914400" algn="l">
              <a:spcBef>
                <a:spcPts val="480"/>
              </a:spcBef>
              <a:spcAft>
                <a:spcPts val="0"/>
              </a:spcAft>
              <a:buSzPts val="2040"/>
              <a:buChar char="⚫"/>
              <a:defRPr sz="2400"/>
            </a:lvl2pPr>
            <a:lvl3pPr indent="-317500" lvl="2" marL="1371600" algn="l">
              <a:spcBef>
                <a:spcPts val="400"/>
              </a:spcBef>
              <a:spcAft>
                <a:spcPts val="0"/>
              </a:spcAft>
              <a:buSzPts val="1400"/>
              <a:buChar char="⚫"/>
              <a:defRPr sz="2000"/>
            </a:lvl3pPr>
            <a:lvl4pPr indent="-302894" lvl="3" marL="1828800" algn="l">
              <a:spcBef>
                <a:spcPts val="360"/>
              </a:spcBef>
              <a:spcAft>
                <a:spcPts val="0"/>
              </a:spcAft>
              <a:buSzPts val="1170"/>
              <a:buChar char="⚫"/>
              <a:defRPr sz="18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1" name="Google Shape;61;p7"/>
          <p:cNvSpPr txBox="1"/>
          <p:nvPr>
            <p:ph idx="10" type="dt"/>
          </p:nvPr>
        </p:nvSpPr>
        <p:spPr>
          <a:xfrm>
            <a:off x="457200" y="6356350"/>
            <a:ext cx="2133600" cy="365125"/>
          </a:xfrm>
          <a:prstGeom prst="rect">
            <a:avLst/>
          </a:prstGeom>
          <a:noFill/>
          <a:ln>
            <a:noFill/>
          </a:ln>
        </p:spPr>
        <p:txBody>
          <a:bodyPr anchorCtr="0" anchor="b"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7"/>
          <p:cNvSpPr txBox="1"/>
          <p:nvPr>
            <p:ph idx="11" type="ftr"/>
          </p:nvPr>
        </p:nvSpPr>
        <p:spPr>
          <a:xfrm>
            <a:off x="2667000" y="6356350"/>
            <a:ext cx="3352800" cy="365125"/>
          </a:xfrm>
          <a:prstGeom prst="rect">
            <a:avLst/>
          </a:prstGeom>
          <a:noFill/>
          <a:ln>
            <a:noFill/>
          </a:ln>
        </p:spPr>
        <p:txBody>
          <a:bodyPr anchorCtr="0" anchor="b"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7"/>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spcBef>
                <a:spcPts val="0"/>
              </a:spcBef>
              <a:spcAft>
                <a:spcPts val="0"/>
              </a:spcAft>
              <a:buNone/>
              <a:defRPr b="0" i="0" sz="1200" u="none" cap="none" strike="noStrike">
                <a:solidFill>
                  <a:srgbClr val="035C75"/>
                </a:solidFill>
                <a:latin typeface="Times New Roman"/>
                <a:ea typeface="Times New Roman"/>
                <a:cs typeface="Times New Roman"/>
                <a:sym typeface="Times New Roman"/>
              </a:defRPr>
            </a:lvl1pPr>
            <a:lvl2pPr indent="0" lvl="1" marL="0" marR="0" algn="r">
              <a:spcBef>
                <a:spcPts val="0"/>
              </a:spcBef>
              <a:spcAft>
                <a:spcPts val="0"/>
              </a:spcAft>
              <a:buNone/>
              <a:defRPr b="0" i="0" sz="1200" u="none" cap="none" strike="noStrike">
                <a:solidFill>
                  <a:srgbClr val="035C75"/>
                </a:solidFill>
                <a:latin typeface="Times New Roman"/>
                <a:ea typeface="Times New Roman"/>
                <a:cs typeface="Times New Roman"/>
                <a:sym typeface="Times New Roman"/>
              </a:defRPr>
            </a:lvl2pPr>
            <a:lvl3pPr indent="0" lvl="2" marL="0" marR="0" algn="r">
              <a:spcBef>
                <a:spcPts val="0"/>
              </a:spcBef>
              <a:spcAft>
                <a:spcPts val="0"/>
              </a:spcAft>
              <a:buNone/>
              <a:defRPr b="0" i="0" sz="1200" u="none" cap="none" strike="noStrike">
                <a:solidFill>
                  <a:srgbClr val="035C75"/>
                </a:solidFill>
                <a:latin typeface="Times New Roman"/>
                <a:ea typeface="Times New Roman"/>
                <a:cs typeface="Times New Roman"/>
                <a:sym typeface="Times New Roman"/>
              </a:defRPr>
            </a:lvl3pPr>
            <a:lvl4pPr indent="0" lvl="3" marL="0" marR="0" algn="r">
              <a:spcBef>
                <a:spcPts val="0"/>
              </a:spcBef>
              <a:spcAft>
                <a:spcPts val="0"/>
              </a:spcAft>
              <a:buNone/>
              <a:defRPr b="0" i="0" sz="1200" u="none" cap="none" strike="noStrike">
                <a:solidFill>
                  <a:srgbClr val="035C75"/>
                </a:solidFill>
                <a:latin typeface="Times New Roman"/>
                <a:ea typeface="Times New Roman"/>
                <a:cs typeface="Times New Roman"/>
                <a:sym typeface="Times New Roman"/>
              </a:defRPr>
            </a:lvl4pPr>
            <a:lvl5pPr indent="0" lvl="4" marL="0" marR="0" algn="r">
              <a:spcBef>
                <a:spcPts val="0"/>
              </a:spcBef>
              <a:spcAft>
                <a:spcPts val="0"/>
              </a:spcAft>
              <a:buNone/>
              <a:defRPr b="0" i="0" sz="1200" u="none" cap="none" strike="noStrike">
                <a:solidFill>
                  <a:srgbClr val="035C75"/>
                </a:solidFill>
                <a:latin typeface="Times New Roman"/>
                <a:ea typeface="Times New Roman"/>
                <a:cs typeface="Times New Roman"/>
                <a:sym typeface="Times New Roman"/>
              </a:defRPr>
            </a:lvl5pPr>
            <a:lvl6pPr indent="0" lvl="5" marL="0" marR="0" algn="r">
              <a:spcBef>
                <a:spcPts val="0"/>
              </a:spcBef>
              <a:spcAft>
                <a:spcPts val="0"/>
              </a:spcAft>
              <a:buNone/>
              <a:defRPr b="0" i="0" sz="1200" u="none" cap="none" strike="noStrike">
                <a:solidFill>
                  <a:srgbClr val="035C75"/>
                </a:solidFill>
                <a:latin typeface="Times New Roman"/>
                <a:ea typeface="Times New Roman"/>
                <a:cs typeface="Times New Roman"/>
                <a:sym typeface="Times New Roman"/>
              </a:defRPr>
            </a:lvl6pPr>
            <a:lvl7pPr indent="0" lvl="6" marL="0" marR="0" algn="r">
              <a:spcBef>
                <a:spcPts val="0"/>
              </a:spcBef>
              <a:spcAft>
                <a:spcPts val="0"/>
              </a:spcAft>
              <a:buNone/>
              <a:defRPr b="0" i="0" sz="1200" u="none" cap="none" strike="noStrike">
                <a:solidFill>
                  <a:srgbClr val="035C75"/>
                </a:solidFill>
                <a:latin typeface="Times New Roman"/>
                <a:ea typeface="Times New Roman"/>
                <a:cs typeface="Times New Roman"/>
                <a:sym typeface="Times New Roman"/>
              </a:defRPr>
            </a:lvl7pPr>
            <a:lvl8pPr indent="0" lvl="7" marL="0" marR="0" algn="r">
              <a:spcBef>
                <a:spcPts val="0"/>
              </a:spcBef>
              <a:spcAft>
                <a:spcPts val="0"/>
              </a:spcAft>
              <a:buNone/>
              <a:defRPr b="0" i="0" sz="1200" u="none" cap="none" strike="noStrike">
                <a:solidFill>
                  <a:srgbClr val="035C75"/>
                </a:solidFill>
                <a:latin typeface="Times New Roman"/>
                <a:ea typeface="Times New Roman"/>
                <a:cs typeface="Times New Roman"/>
                <a:sym typeface="Times New Roman"/>
              </a:defRPr>
            </a:lvl8pPr>
            <a:lvl9pPr indent="0" lvl="8" marL="0" marR="0" algn="r">
              <a:spcBef>
                <a:spcPts val="0"/>
              </a:spcBef>
              <a:spcAft>
                <a:spcPts val="0"/>
              </a:spcAft>
              <a:buNone/>
              <a:defRPr b="0" i="0" sz="1200" u="none" cap="none" strike="noStrike">
                <a:solidFill>
                  <a:srgbClr val="035C75"/>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64" name="Shape 64"/>
        <p:cNvGrpSpPr/>
        <p:nvPr/>
      </p:nvGrpSpPr>
      <p:grpSpPr>
        <a:xfrm>
          <a:off x="0" y="0"/>
          <a:ext cx="0" cy="0"/>
          <a:chOff x="0" y="0"/>
          <a:chExt cx="0" cy="0"/>
        </a:xfrm>
      </p:grpSpPr>
      <p:sp>
        <p:nvSpPr>
          <p:cNvPr id="65" name="Google Shape;65;p8"/>
          <p:cNvSpPr txBox="1"/>
          <p:nvPr>
            <p:ph type="title"/>
          </p:nvPr>
        </p:nvSpPr>
        <p:spPr>
          <a:xfrm>
            <a:off x="457200" y="704088"/>
            <a:ext cx="8229600" cy="1143000"/>
          </a:xfrm>
          <a:prstGeom prst="rect">
            <a:avLst/>
          </a:prstGeom>
          <a:noFill/>
          <a:ln>
            <a:noFill/>
          </a:ln>
        </p:spPr>
        <p:txBody>
          <a:bodyPr anchorCtr="0" anchor="b" bIns="0" lIns="0" spcFirstLastPara="1" rIns="0"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8"/>
          <p:cNvSpPr txBox="1"/>
          <p:nvPr>
            <p:ph idx="1" type="body"/>
          </p:nvPr>
        </p:nvSpPr>
        <p:spPr>
          <a:xfrm>
            <a:off x="457200" y="1855248"/>
            <a:ext cx="4040188" cy="659352"/>
          </a:xfrm>
          <a:prstGeom prst="rect">
            <a:avLst/>
          </a:prstGeom>
          <a:noFill/>
          <a:ln>
            <a:noFill/>
          </a:ln>
        </p:spPr>
        <p:txBody>
          <a:bodyPr anchorCtr="0" anchor="ctr" bIns="0" lIns="45700" spcFirstLastPara="1" rIns="45700" wrap="square" tIns="0"/>
          <a:lstStyle>
            <a:lvl1pPr indent="-228600" lvl="0" marL="457200" algn="l">
              <a:spcBef>
                <a:spcPts val="480"/>
              </a:spcBef>
              <a:spcAft>
                <a:spcPts val="0"/>
              </a:spcAft>
              <a:buSzPts val="2280"/>
              <a:buNone/>
              <a:defRPr b="1" sz="2400" cap="none">
                <a:solidFill>
                  <a:schemeClr val="dk2"/>
                </a:solidFill>
              </a:defRPr>
            </a:lvl1pPr>
            <a:lvl2pPr indent="-228600" lvl="1" marL="914400" algn="l">
              <a:spcBef>
                <a:spcPts val="400"/>
              </a:spcBef>
              <a:spcAft>
                <a:spcPts val="0"/>
              </a:spcAft>
              <a:buSzPts val="1700"/>
              <a:buNone/>
              <a:defRPr b="1" sz="2000"/>
            </a:lvl2pPr>
            <a:lvl3pPr indent="-228600" lvl="2" marL="1371600" algn="l">
              <a:spcBef>
                <a:spcPts val="360"/>
              </a:spcBef>
              <a:spcAft>
                <a:spcPts val="0"/>
              </a:spcAft>
              <a:buSzPts val="1260"/>
              <a:buNone/>
              <a:defRPr b="1" sz="1800"/>
            </a:lvl3pPr>
            <a:lvl4pPr indent="-228600" lvl="3" marL="1828800" algn="l">
              <a:spcBef>
                <a:spcPts val="320"/>
              </a:spcBef>
              <a:spcAft>
                <a:spcPts val="0"/>
              </a:spcAft>
              <a:buSzPts val="1040"/>
              <a:buNone/>
              <a:defRPr b="1" sz="1600"/>
            </a:lvl4pPr>
            <a:lvl5pPr indent="-228600" lvl="4" marL="2286000" algn="l">
              <a:spcBef>
                <a:spcPts val="320"/>
              </a:spcBef>
              <a:spcAft>
                <a:spcPts val="0"/>
              </a:spcAft>
              <a:buSzPts val="1040"/>
              <a:buNone/>
              <a:defRPr b="1"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7" name="Google Shape;67;p8"/>
          <p:cNvSpPr txBox="1"/>
          <p:nvPr>
            <p:ph idx="2" type="body"/>
          </p:nvPr>
        </p:nvSpPr>
        <p:spPr>
          <a:xfrm>
            <a:off x="4645025" y="1859757"/>
            <a:ext cx="4041775" cy="654843"/>
          </a:xfrm>
          <a:prstGeom prst="rect">
            <a:avLst/>
          </a:prstGeom>
          <a:noFill/>
          <a:ln>
            <a:noFill/>
          </a:ln>
        </p:spPr>
        <p:txBody>
          <a:bodyPr anchorCtr="0" anchor="ctr" bIns="0" lIns="45700" spcFirstLastPara="1" rIns="45700" wrap="square" tIns="0"/>
          <a:lstStyle>
            <a:lvl1pPr indent="-228600" lvl="0" marL="457200" algn="l">
              <a:spcBef>
                <a:spcPts val="480"/>
              </a:spcBef>
              <a:spcAft>
                <a:spcPts val="0"/>
              </a:spcAft>
              <a:buSzPts val="2280"/>
              <a:buNone/>
              <a:defRPr b="1" sz="2400" cap="none">
                <a:solidFill>
                  <a:schemeClr val="dk2"/>
                </a:solidFill>
              </a:defRPr>
            </a:lvl1pPr>
            <a:lvl2pPr indent="-228600" lvl="1" marL="914400" algn="l">
              <a:spcBef>
                <a:spcPts val="400"/>
              </a:spcBef>
              <a:spcAft>
                <a:spcPts val="0"/>
              </a:spcAft>
              <a:buSzPts val="1700"/>
              <a:buNone/>
              <a:defRPr b="1" sz="2000"/>
            </a:lvl2pPr>
            <a:lvl3pPr indent="-228600" lvl="2" marL="1371600" algn="l">
              <a:spcBef>
                <a:spcPts val="360"/>
              </a:spcBef>
              <a:spcAft>
                <a:spcPts val="0"/>
              </a:spcAft>
              <a:buSzPts val="1260"/>
              <a:buNone/>
              <a:defRPr b="1" sz="1800"/>
            </a:lvl3pPr>
            <a:lvl4pPr indent="-228600" lvl="3" marL="1828800" algn="l">
              <a:spcBef>
                <a:spcPts val="320"/>
              </a:spcBef>
              <a:spcAft>
                <a:spcPts val="0"/>
              </a:spcAft>
              <a:buSzPts val="1040"/>
              <a:buNone/>
              <a:defRPr b="1" sz="1600"/>
            </a:lvl4pPr>
            <a:lvl5pPr indent="-228600" lvl="4" marL="2286000" algn="l">
              <a:spcBef>
                <a:spcPts val="320"/>
              </a:spcBef>
              <a:spcAft>
                <a:spcPts val="0"/>
              </a:spcAft>
              <a:buSzPts val="1040"/>
              <a:buNone/>
              <a:defRPr b="1"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8" name="Google Shape;68;p8"/>
          <p:cNvSpPr txBox="1"/>
          <p:nvPr>
            <p:ph idx="3" type="body"/>
          </p:nvPr>
        </p:nvSpPr>
        <p:spPr>
          <a:xfrm>
            <a:off x="457200" y="2514600"/>
            <a:ext cx="4040188" cy="3845720"/>
          </a:xfrm>
          <a:prstGeom prst="rect">
            <a:avLst/>
          </a:prstGeom>
          <a:noFill/>
          <a:ln>
            <a:noFill/>
          </a:ln>
        </p:spPr>
        <p:txBody>
          <a:bodyPr anchorCtr="0" anchor="t" bIns="45700" lIns="91425" spcFirstLastPara="1" rIns="91425" wrap="square" tIns="0"/>
          <a:lstStyle>
            <a:lvl1pPr indent="-361315" lvl="0" marL="457200" algn="l">
              <a:spcBef>
                <a:spcPts val="440"/>
              </a:spcBef>
              <a:spcAft>
                <a:spcPts val="0"/>
              </a:spcAft>
              <a:buSzPts val="2090"/>
              <a:buChar char="⚫"/>
              <a:defRPr sz="2200"/>
            </a:lvl1pPr>
            <a:lvl2pPr indent="-336550" lvl="1" marL="914400" algn="l">
              <a:spcBef>
                <a:spcPts val="400"/>
              </a:spcBef>
              <a:spcAft>
                <a:spcPts val="0"/>
              </a:spcAft>
              <a:buSzPts val="1700"/>
              <a:buChar char="⚫"/>
              <a:defRPr sz="2000"/>
            </a:lvl2pPr>
            <a:lvl3pPr indent="-308610" lvl="2" marL="1371600" algn="l">
              <a:spcBef>
                <a:spcPts val="360"/>
              </a:spcBef>
              <a:spcAft>
                <a:spcPts val="0"/>
              </a:spcAft>
              <a:buSzPts val="1260"/>
              <a:buChar char="⚫"/>
              <a:defRPr sz="1800"/>
            </a:lvl3pPr>
            <a:lvl4pPr indent="-294639" lvl="3" marL="1828800" algn="l">
              <a:spcBef>
                <a:spcPts val="320"/>
              </a:spcBef>
              <a:spcAft>
                <a:spcPts val="0"/>
              </a:spcAft>
              <a:buSzPts val="1040"/>
              <a:buChar char="⚫"/>
              <a:defRPr sz="1600"/>
            </a:lvl4pPr>
            <a:lvl5pPr indent="-294639" lvl="4" marL="2286000" algn="l">
              <a:spcBef>
                <a:spcPts val="320"/>
              </a:spcBef>
              <a:spcAft>
                <a:spcPts val="0"/>
              </a:spcAft>
              <a:buSzPts val="1040"/>
              <a:buChar char="⚫"/>
              <a:defRPr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9" name="Google Shape;69;p8"/>
          <p:cNvSpPr txBox="1"/>
          <p:nvPr>
            <p:ph idx="4" type="body"/>
          </p:nvPr>
        </p:nvSpPr>
        <p:spPr>
          <a:xfrm>
            <a:off x="4645025" y="2514600"/>
            <a:ext cx="4041775" cy="3845720"/>
          </a:xfrm>
          <a:prstGeom prst="rect">
            <a:avLst/>
          </a:prstGeom>
          <a:noFill/>
          <a:ln>
            <a:noFill/>
          </a:ln>
        </p:spPr>
        <p:txBody>
          <a:bodyPr anchorCtr="0" anchor="t" bIns="45700" lIns="91425" spcFirstLastPara="1" rIns="91425" wrap="square" tIns="0"/>
          <a:lstStyle>
            <a:lvl1pPr indent="-361315" lvl="0" marL="457200" algn="l">
              <a:spcBef>
                <a:spcPts val="440"/>
              </a:spcBef>
              <a:spcAft>
                <a:spcPts val="0"/>
              </a:spcAft>
              <a:buSzPts val="2090"/>
              <a:buChar char="⚫"/>
              <a:defRPr sz="2200"/>
            </a:lvl1pPr>
            <a:lvl2pPr indent="-336550" lvl="1" marL="914400" algn="l">
              <a:spcBef>
                <a:spcPts val="400"/>
              </a:spcBef>
              <a:spcAft>
                <a:spcPts val="0"/>
              </a:spcAft>
              <a:buSzPts val="1700"/>
              <a:buChar char="⚫"/>
              <a:defRPr sz="2000"/>
            </a:lvl2pPr>
            <a:lvl3pPr indent="-308610" lvl="2" marL="1371600" algn="l">
              <a:spcBef>
                <a:spcPts val="360"/>
              </a:spcBef>
              <a:spcAft>
                <a:spcPts val="0"/>
              </a:spcAft>
              <a:buSzPts val="1260"/>
              <a:buChar char="⚫"/>
              <a:defRPr sz="1800"/>
            </a:lvl3pPr>
            <a:lvl4pPr indent="-294639" lvl="3" marL="1828800" algn="l">
              <a:spcBef>
                <a:spcPts val="320"/>
              </a:spcBef>
              <a:spcAft>
                <a:spcPts val="0"/>
              </a:spcAft>
              <a:buSzPts val="1040"/>
              <a:buChar char="⚫"/>
              <a:defRPr sz="1600"/>
            </a:lvl4pPr>
            <a:lvl5pPr indent="-294639" lvl="4" marL="2286000" algn="l">
              <a:spcBef>
                <a:spcPts val="320"/>
              </a:spcBef>
              <a:spcAft>
                <a:spcPts val="0"/>
              </a:spcAft>
              <a:buSzPts val="1040"/>
              <a:buChar char="⚫"/>
              <a:defRPr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0" name="Google Shape;70;p8"/>
          <p:cNvSpPr txBox="1"/>
          <p:nvPr>
            <p:ph idx="10" type="dt"/>
          </p:nvPr>
        </p:nvSpPr>
        <p:spPr>
          <a:xfrm>
            <a:off x="457200" y="6356350"/>
            <a:ext cx="2133600" cy="365125"/>
          </a:xfrm>
          <a:prstGeom prst="rect">
            <a:avLst/>
          </a:prstGeom>
          <a:noFill/>
          <a:ln>
            <a:noFill/>
          </a:ln>
        </p:spPr>
        <p:txBody>
          <a:bodyPr anchorCtr="0" anchor="b"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8"/>
          <p:cNvSpPr txBox="1"/>
          <p:nvPr>
            <p:ph idx="11" type="ftr"/>
          </p:nvPr>
        </p:nvSpPr>
        <p:spPr>
          <a:xfrm>
            <a:off x="2667000" y="6356350"/>
            <a:ext cx="3352800" cy="365125"/>
          </a:xfrm>
          <a:prstGeom prst="rect">
            <a:avLst/>
          </a:prstGeom>
          <a:noFill/>
          <a:ln>
            <a:noFill/>
          </a:ln>
        </p:spPr>
        <p:txBody>
          <a:bodyPr anchorCtr="0" anchor="b"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8"/>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spcBef>
                <a:spcPts val="0"/>
              </a:spcBef>
              <a:spcAft>
                <a:spcPts val="0"/>
              </a:spcAft>
              <a:buNone/>
              <a:defRPr b="0" i="0" sz="1200" u="none" cap="none" strike="noStrike">
                <a:solidFill>
                  <a:srgbClr val="035C75"/>
                </a:solidFill>
                <a:latin typeface="Times New Roman"/>
                <a:ea typeface="Times New Roman"/>
                <a:cs typeface="Times New Roman"/>
                <a:sym typeface="Times New Roman"/>
              </a:defRPr>
            </a:lvl1pPr>
            <a:lvl2pPr indent="0" lvl="1" marL="0" marR="0" algn="r">
              <a:spcBef>
                <a:spcPts val="0"/>
              </a:spcBef>
              <a:spcAft>
                <a:spcPts val="0"/>
              </a:spcAft>
              <a:buNone/>
              <a:defRPr b="0" i="0" sz="1200" u="none" cap="none" strike="noStrike">
                <a:solidFill>
                  <a:srgbClr val="035C75"/>
                </a:solidFill>
                <a:latin typeface="Times New Roman"/>
                <a:ea typeface="Times New Roman"/>
                <a:cs typeface="Times New Roman"/>
                <a:sym typeface="Times New Roman"/>
              </a:defRPr>
            </a:lvl2pPr>
            <a:lvl3pPr indent="0" lvl="2" marL="0" marR="0" algn="r">
              <a:spcBef>
                <a:spcPts val="0"/>
              </a:spcBef>
              <a:spcAft>
                <a:spcPts val="0"/>
              </a:spcAft>
              <a:buNone/>
              <a:defRPr b="0" i="0" sz="1200" u="none" cap="none" strike="noStrike">
                <a:solidFill>
                  <a:srgbClr val="035C75"/>
                </a:solidFill>
                <a:latin typeface="Times New Roman"/>
                <a:ea typeface="Times New Roman"/>
                <a:cs typeface="Times New Roman"/>
                <a:sym typeface="Times New Roman"/>
              </a:defRPr>
            </a:lvl3pPr>
            <a:lvl4pPr indent="0" lvl="3" marL="0" marR="0" algn="r">
              <a:spcBef>
                <a:spcPts val="0"/>
              </a:spcBef>
              <a:spcAft>
                <a:spcPts val="0"/>
              </a:spcAft>
              <a:buNone/>
              <a:defRPr b="0" i="0" sz="1200" u="none" cap="none" strike="noStrike">
                <a:solidFill>
                  <a:srgbClr val="035C75"/>
                </a:solidFill>
                <a:latin typeface="Times New Roman"/>
                <a:ea typeface="Times New Roman"/>
                <a:cs typeface="Times New Roman"/>
                <a:sym typeface="Times New Roman"/>
              </a:defRPr>
            </a:lvl4pPr>
            <a:lvl5pPr indent="0" lvl="4" marL="0" marR="0" algn="r">
              <a:spcBef>
                <a:spcPts val="0"/>
              </a:spcBef>
              <a:spcAft>
                <a:spcPts val="0"/>
              </a:spcAft>
              <a:buNone/>
              <a:defRPr b="0" i="0" sz="1200" u="none" cap="none" strike="noStrike">
                <a:solidFill>
                  <a:srgbClr val="035C75"/>
                </a:solidFill>
                <a:latin typeface="Times New Roman"/>
                <a:ea typeface="Times New Roman"/>
                <a:cs typeface="Times New Roman"/>
                <a:sym typeface="Times New Roman"/>
              </a:defRPr>
            </a:lvl5pPr>
            <a:lvl6pPr indent="0" lvl="5" marL="0" marR="0" algn="r">
              <a:spcBef>
                <a:spcPts val="0"/>
              </a:spcBef>
              <a:spcAft>
                <a:spcPts val="0"/>
              </a:spcAft>
              <a:buNone/>
              <a:defRPr b="0" i="0" sz="1200" u="none" cap="none" strike="noStrike">
                <a:solidFill>
                  <a:srgbClr val="035C75"/>
                </a:solidFill>
                <a:latin typeface="Times New Roman"/>
                <a:ea typeface="Times New Roman"/>
                <a:cs typeface="Times New Roman"/>
                <a:sym typeface="Times New Roman"/>
              </a:defRPr>
            </a:lvl6pPr>
            <a:lvl7pPr indent="0" lvl="6" marL="0" marR="0" algn="r">
              <a:spcBef>
                <a:spcPts val="0"/>
              </a:spcBef>
              <a:spcAft>
                <a:spcPts val="0"/>
              </a:spcAft>
              <a:buNone/>
              <a:defRPr b="0" i="0" sz="1200" u="none" cap="none" strike="noStrike">
                <a:solidFill>
                  <a:srgbClr val="035C75"/>
                </a:solidFill>
                <a:latin typeface="Times New Roman"/>
                <a:ea typeface="Times New Roman"/>
                <a:cs typeface="Times New Roman"/>
                <a:sym typeface="Times New Roman"/>
              </a:defRPr>
            </a:lvl7pPr>
            <a:lvl8pPr indent="0" lvl="7" marL="0" marR="0" algn="r">
              <a:spcBef>
                <a:spcPts val="0"/>
              </a:spcBef>
              <a:spcAft>
                <a:spcPts val="0"/>
              </a:spcAft>
              <a:buNone/>
              <a:defRPr b="0" i="0" sz="1200" u="none" cap="none" strike="noStrike">
                <a:solidFill>
                  <a:srgbClr val="035C75"/>
                </a:solidFill>
                <a:latin typeface="Times New Roman"/>
                <a:ea typeface="Times New Roman"/>
                <a:cs typeface="Times New Roman"/>
                <a:sym typeface="Times New Roman"/>
              </a:defRPr>
            </a:lvl8pPr>
            <a:lvl9pPr indent="0" lvl="8" marL="0" marR="0" algn="r">
              <a:spcBef>
                <a:spcPts val="0"/>
              </a:spcBef>
              <a:spcAft>
                <a:spcPts val="0"/>
              </a:spcAft>
              <a:buNone/>
              <a:defRPr b="0" i="0" sz="1200" u="none" cap="none" strike="noStrike">
                <a:solidFill>
                  <a:srgbClr val="035C75"/>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3" name="Shape 73"/>
        <p:cNvGrpSpPr/>
        <p:nvPr/>
      </p:nvGrpSpPr>
      <p:grpSpPr>
        <a:xfrm>
          <a:off x="0" y="0"/>
          <a:ext cx="0" cy="0"/>
          <a:chOff x="0" y="0"/>
          <a:chExt cx="0" cy="0"/>
        </a:xfrm>
      </p:grpSpPr>
      <p:sp>
        <p:nvSpPr>
          <p:cNvPr id="74" name="Google Shape;74;p9"/>
          <p:cNvSpPr txBox="1"/>
          <p:nvPr>
            <p:ph type="title"/>
          </p:nvPr>
        </p:nvSpPr>
        <p:spPr>
          <a:xfrm>
            <a:off x="457200" y="704088"/>
            <a:ext cx="8305800" cy="1143000"/>
          </a:xfrm>
          <a:prstGeom prst="rect">
            <a:avLst/>
          </a:prstGeom>
          <a:noFill/>
          <a:ln>
            <a:noFill/>
          </a:ln>
        </p:spPr>
        <p:txBody>
          <a:bodyPr anchorCtr="0" anchor="b" bIns="0" lIns="0" spcFirstLastPara="1" rIns="0" wrap="square" tIns="45700"/>
          <a:lstStyle>
            <a:lvl1pPr lvl="0" algn="l">
              <a:spcBef>
                <a:spcPts val="0"/>
              </a:spcBef>
              <a:spcAft>
                <a:spcPts val="0"/>
              </a:spcAft>
              <a:buClr>
                <a:schemeClr val="dk2"/>
              </a:buClr>
              <a:buSzPts val="5000"/>
              <a:buFont typeface="Calibri"/>
              <a:buNone/>
              <a:defRPr b="0" sz="5000">
                <a:solidFill>
                  <a:schemeClr val="dk2"/>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9"/>
          <p:cNvSpPr txBox="1"/>
          <p:nvPr>
            <p:ph idx="10" type="dt"/>
          </p:nvPr>
        </p:nvSpPr>
        <p:spPr>
          <a:xfrm>
            <a:off x="457200" y="6356350"/>
            <a:ext cx="2133600" cy="365125"/>
          </a:xfrm>
          <a:prstGeom prst="rect">
            <a:avLst/>
          </a:prstGeom>
          <a:noFill/>
          <a:ln>
            <a:noFill/>
          </a:ln>
        </p:spPr>
        <p:txBody>
          <a:bodyPr anchorCtr="0" anchor="b"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9"/>
          <p:cNvSpPr txBox="1"/>
          <p:nvPr>
            <p:ph idx="11" type="ftr"/>
          </p:nvPr>
        </p:nvSpPr>
        <p:spPr>
          <a:xfrm>
            <a:off x="2667000" y="6356350"/>
            <a:ext cx="3352800" cy="365125"/>
          </a:xfrm>
          <a:prstGeom prst="rect">
            <a:avLst/>
          </a:prstGeom>
          <a:noFill/>
          <a:ln>
            <a:noFill/>
          </a:ln>
        </p:spPr>
        <p:txBody>
          <a:bodyPr anchorCtr="0" anchor="b"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9"/>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spcBef>
                <a:spcPts val="0"/>
              </a:spcBef>
              <a:spcAft>
                <a:spcPts val="0"/>
              </a:spcAft>
              <a:buNone/>
              <a:defRPr b="0" i="0" sz="1200" u="none" cap="none" strike="noStrike">
                <a:solidFill>
                  <a:srgbClr val="035C75"/>
                </a:solidFill>
                <a:latin typeface="Times New Roman"/>
                <a:ea typeface="Times New Roman"/>
                <a:cs typeface="Times New Roman"/>
                <a:sym typeface="Times New Roman"/>
              </a:defRPr>
            </a:lvl1pPr>
            <a:lvl2pPr indent="0" lvl="1" marL="0" marR="0" algn="r">
              <a:spcBef>
                <a:spcPts val="0"/>
              </a:spcBef>
              <a:spcAft>
                <a:spcPts val="0"/>
              </a:spcAft>
              <a:buNone/>
              <a:defRPr b="0" i="0" sz="1200" u="none" cap="none" strike="noStrike">
                <a:solidFill>
                  <a:srgbClr val="035C75"/>
                </a:solidFill>
                <a:latin typeface="Times New Roman"/>
                <a:ea typeface="Times New Roman"/>
                <a:cs typeface="Times New Roman"/>
                <a:sym typeface="Times New Roman"/>
              </a:defRPr>
            </a:lvl2pPr>
            <a:lvl3pPr indent="0" lvl="2" marL="0" marR="0" algn="r">
              <a:spcBef>
                <a:spcPts val="0"/>
              </a:spcBef>
              <a:spcAft>
                <a:spcPts val="0"/>
              </a:spcAft>
              <a:buNone/>
              <a:defRPr b="0" i="0" sz="1200" u="none" cap="none" strike="noStrike">
                <a:solidFill>
                  <a:srgbClr val="035C75"/>
                </a:solidFill>
                <a:latin typeface="Times New Roman"/>
                <a:ea typeface="Times New Roman"/>
                <a:cs typeface="Times New Roman"/>
                <a:sym typeface="Times New Roman"/>
              </a:defRPr>
            </a:lvl3pPr>
            <a:lvl4pPr indent="0" lvl="3" marL="0" marR="0" algn="r">
              <a:spcBef>
                <a:spcPts val="0"/>
              </a:spcBef>
              <a:spcAft>
                <a:spcPts val="0"/>
              </a:spcAft>
              <a:buNone/>
              <a:defRPr b="0" i="0" sz="1200" u="none" cap="none" strike="noStrike">
                <a:solidFill>
                  <a:srgbClr val="035C75"/>
                </a:solidFill>
                <a:latin typeface="Times New Roman"/>
                <a:ea typeface="Times New Roman"/>
                <a:cs typeface="Times New Roman"/>
                <a:sym typeface="Times New Roman"/>
              </a:defRPr>
            </a:lvl4pPr>
            <a:lvl5pPr indent="0" lvl="4" marL="0" marR="0" algn="r">
              <a:spcBef>
                <a:spcPts val="0"/>
              </a:spcBef>
              <a:spcAft>
                <a:spcPts val="0"/>
              </a:spcAft>
              <a:buNone/>
              <a:defRPr b="0" i="0" sz="1200" u="none" cap="none" strike="noStrike">
                <a:solidFill>
                  <a:srgbClr val="035C75"/>
                </a:solidFill>
                <a:latin typeface="Times New Roman"/>
                <a:ea typeface="Times New Roman"/>
                <a:cs typeface="Times New Roman"/>
                <a:sym typeface="Times New Roman"/>
              </a:defRPr>
            </a:lvl5pPr>
            <a:lvl6pPr indent="0" lvl="5" marL="0" marR="0" algn="r">
              <a:spcBef>
                <a:spcPts val="0"/>
              </a:spcBef>
              <a:spcAft>
                <a:spcPts val="0"/>
              </a:spcAft>
              <a:buNone/>
              <a:defRPr b="0" i="0" sz="1200" u="none" cap="none" strike="noStrike">
                <a:solidFill>
                  <a:srgbClr val="035C75"/>
                </a:solidFill>
                <a:latin typeface="Times New Roman"/>
                <a:ea typeface="Times New Roman"/>
                <a:cs typeface="Times New Roman"/>
                <a:sym typeface="Times New Roman"/>
              </a:defRPr>
            </a:lvl6pPr>
            <a:lvl7pPr indent="0" lvl="6" marL="0" marR="0" algn="r">
              <a:spcBef>
                <a:spcPts val="0"/>
              </a:spcBef>
              <a:spcAft>
                <a:spcPts val="0"/>
              </a:spcAft>
              <a:buNone/>
              <a:defRPr b="0" i="0" sz="1200" u="none" cap="none" strike="noStrike">
                <a:solidFill>
                  <a:srgbClr val="035C75"/>
                </a:solidFill>
                <a:latin typeface="Times New Roman"/>
                <a:ea typeface="Times New Roman"/>
                <a:cs typeface="Times New Roman"/>
                <a:sym typeface="Times New Roman"/>
              </a:defRPr>
            </a:lvl7pPr>
            <a:lvl8pPr indent="0" lvl="7" marL="0" marR="0" algn="r">
              <a:spcBef>
                <a:spcPts val="0"/>
              </a:spcBef>
              <a:spcAft>
                <a:spcPts val="0"/>
              </a:spcAft>
              <a:buNone/>
              <a:defRPr b="0" i="0" sz="1200" u="none" cap="none" strike="noStrike">
                <a:solidFill>
                  <a:srgbClr val="035C75"/>
                </a:solidFill>
                <a:latin typeface="Times New Roman"/>
                <a:ea typeface="Times New Roman"/>
                <a:cs typeface="Times New Roman"/>
                <a:sym typeface="Times New Roman"/>
              </a:defRPr>
            </a:lvl8pPr>
            <a:lvl9pPr indent="0" lvl="8" marL="0" marR="0" algn="r">
              <a:spcBef>
                <a:spcPts val="0"/>
              </a:spcBef>
              <a:spcAft>
                <a:spcPts val="0"/>
              </a:spcAft>
              <a:buNone/>
              <a:defRPr b="0" i="0" sz="1200" u="none" cap="none" strike="noStrike">
                <a:solidFill>
                  <a:srgbClr val="035C75"/>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8" name="Shape 78"/>
        <p:cNvGrpSpPr/>
        <p:nvPr/>
      </p:nvGrpSpPr>
      <p:grpSpPr>
        <a:xfrm>
          <a:off x="0" y="0"/>
          <a:ext cx="0" cy="0"/>
          <a:chOff x="0" y="0"/>
          <a:chExt cx="0" cy="0"/>
        </a:xfrm>
      </p:grpSpPr>
      <p:sp>
        <p:nvSpPr>
          <p:cNvPr id="79" name="Google Shape;79;p10"/>
          <p:cNvSpPr txBox="1"/>
          <p:nvPr>
            <p:ph idx="10" type="dt"/>
          </p:nvPr>
        </p:nvSpPr>
        <p:spPr>
          <a:xfrm>
            <a:off x="457200" y="6356350"/>
            <a:ext cx="2133600" cy="365125"/>
          </a:xfrm>
          <a:prstGeom prst="rect">
            <a:avLst/>
          </a:prstGeom>
          <a:noFill/>
          <a:ln>
            <a:noFill/>
          </a:ln>
        </p:spPr>
        <p:txBody>
          <a:bodyPr anchorCtr="0" anchor="b"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0"/>
          <p:cNvSpPr txBox="1"/>
          <p:nvPr>
            <p:ph idx="11" type="ftr"/>
          </p:nvPr>
        </p:nvSpPr>
        <p:spPr>
          <a:xfrm>
            <a:off x="2667000" y="6356350"/>
            <a:ext cx="3352800" cy="365125"/>
          </a:xfrm>
          <a:prstGeom prst="rect">
            <a:avLst/>
          </a:prstGeom>
          <a:noFill/>
          <a:ln>
            <a:noFill/>
          </a:ln>
        </p:spPr>
        <p:txBody>
          <a:bodyPr anchorCtr="0" anchor="b"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0"/>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spcBef>
                <a:spcPts val="0"/>
              </a:spcBef>
              <a:spcAft>
                <a:spcPts val="0"/>
              </a:spcAft>
              <a:buNone/>
              <a:defRPr b="0" i="0" sz="1200" u="none" cap="none" strike="noStrike">
                <a:solidFill>
                  <a:srgbClr val="035C75"/>
                </a:solidFill>
                <a:latin typeface="Times New Roman"/>
                <a:ea typeface="Times New Roman"/>
                <a:cs typeface="Times New Roman"/>
                <a:sym typeface="Times New Roman"/>
              </a:defRPr>
            </a:lvl1pPr>
            <a:lvl2pPr indent="0" lvl="1" marL="0" marR="0" algn="r">
              <a:spcBef>
                <a:spcPts val="0"/>
              </a:spcBef>
              <a:spcAft>
                <a:spcPts val="0"/>
              </a:spcAft>
              <a:buNone/>
              <a:defRPr b="0" i="0" sz="1200" u="none" cap="none" strike="noStrike">
                <a:solidFill>
                  <a:srgbClr val="035C75"/>
                </a:solidFill>
                <a:latin typeface="Times New Roman"/>
                <a:ea typeface="Times New Roman"/>
                <a:cs typeface="Times New Roman"/>
                <a:sym typeface="Times New Roman"/>
              </a:defRPr>
            </a:lvl2pPr>
            <a:lvl3pPr indent="0" lvl="2" marL="0" marR="0" algn="r">
              <a:spcBef>
                <a:spcPts val="0"/>
              </a:spcBef>
              <a:spcAft>
                <a:spcPts val="0"/>
              </a:spcAft>
              <a:buNone/>
              <a:defRPr b="0" i="0" sz="1200" u="none" cap="none" strike="noStrike">
                <a:solidFill>
                  <a:srgbClr val="035C75"/>
                </a:solidFill>
                <a:latin typeface="Times New Roman"/>
                <a:ea typeface="Times New Roman"/>
                <a:cs typeface="Times New Roman"/>
                <a:sym typeface="Times New Roman"/>
              </a:defRPr>
            </a:lvl3pPr>
            <a:lvl4pPr indent="0" lvl="3" marL="0" marR="0" algn="r">
              <a:spcBef>
                <a:spcPts val="0"/>
              </a:spcBef>
              <a:spcAft>
                <a:spcPts val="0"/>
              </a:spcAft>
              <a:buNone/>
              <a:defRPr b="0" i="0" sz="1200" u="none" cap="none" strike="noStrike">
                <a:solidFill>
                  <a:srgbClr val="035C75"/>
                </a:solidFill>
                <a:latin typeface="Times New Roman"/>
                <a:ea typeface="Times New Roman"/>
                <a:cs typeface="Times New Roman"/>
                <a:sym typeface="Times New Roman"/>
              </a:defRPr>
            </a:lvl4pPr>
            <a:lvl5pPr indent="0" lvl="4" marL="0" marR="0" algn="r">
              <a:spcBef>
                <a:spcPts val="0"/>
              </a:spcBef>
              <a:spcAft>
                <a:spcPts val="0"/>
              </a:spcAft>
              <a:buNone/>
              <a:defRPr b="0" i="0" sz="1200" u="none" cap="none" strike="noStrike">
                <a:solidFill>
                  <a:srgbClr val="035C75"/>
                </a:solidFill>
                <a:latin typeface="Times New Roman"/>
                <a:ea typeface="Times New Roman"/>
                <a:cs typeface="Times New Roman"/>
                <a:sym typeface="Times New Roman"/>
              </a:defRPr>
            </a:lvl5pPr>
            <a:lvl6pPr indent="0" lvl="5" marL="0" marR="0" algn="r">
              <a:spcBef>
                <a:spcPts val="0"/>
              </a:spcBef>
              <a:spcAft>
                <a:spcPts val="0"/>
              </a:spcAft>
              <a:buNone/>
              <a:defRPr b="0" i="0" sz="1200" u="none" cap="none" strike="noStrike">
                <a:solidFill>
                  <a:srgbClr val="035C75"/>
                </a:solidFill>
                <a:latin typeface="Times New Roman"/>
                <a:ea typeface="Times New Roman"/>
                <a:cs typeface="Times New Roman"/>
                <a:sym typeface="Times New Roman"/>
              </a:defRPr>
            </a:lvl6pPr>
            <a:lvl7pPr indent="0" lvl="6" marL="0" marR="0" algn="r">
              <a:spcBef>
                <a:spcPts val="0"/>
              </a:spcBef>
              <a:spcAft>
                <a:spcPts val="0"/>
              </a:spcAft>
              <a:buNone/>
              <a:defRPr b="0" i="0" sz="1200" u="none" cap="none" strike="noStrike">
                <a:solidFill>
                  <a:srgbClr val="035C75"/>
                </a:solidFill>
                <a:latin typeface="Times New Roman"/>
                <a:ea typeface="Times New Roman"/>
                <a:cs typeface="Times New Roman"/>
                <a:sym typeface="Times New Roman"/>
              </a:defRPr>
            </a:lvl7pPr>
            <a:lvl8pPr indent="0" lvl="7" marL="0" marR="0" algn="r">
              <a:spcBef>
                <a:spcPts val="0"/>
              </a:spcBef>
              <a:spcAft>
                <a:spcPts val="0"/>
              </a:spcAft>
              <a:buNone/>
              <a:defRPr b="0" i="0" sz="1200" u="none" cap="none" strike="noStrike">
                <a:solidFill>
                  <a:srgbClr val="035C75"/>
                </a:solidFill>
                <a:latin typeface="Times New Roman"/>
                <a:ea typeface="Times New Roman"/>
                <a:cs typeface="Times New Roman"/>
                <a:sym typeface="Times New Roman"/>
              </a:defRPr>
            </a:lvl8pPr>
            <a:lvl9pPr indent="0" lvl="8" marL="0" marR="0" algn="r">
              <a:spcBef>
                <a:spcPts val="0"/>
              </a:spcBef>
              <a:spcAft>
                <a:spcPts val="0"/>
              </a:spcAft>
              <a:buNone/>
              <a:defRPr b="0" i="0" sz="1200" u="none" cap="none" strike="noStrike">
                <a:solidFill>
                  <a:srgbClr val="035C75"/>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82" name="Shape 82"/>
        <p:cNvGrpSpPr/>
        <p:nvPr/>
      </p:nvGrpSpPr>
      <p:grpSpPr>
        <a:xfrm>
          <a:off x="0" y="0"/>
          <a:ext cx="0" cy="0"/>
          <a:chOff x="0" y="0"/>
          <a:chExt cx="0" cy="0"/>
        </a:xfrm>
      </p:grpSpPr>
      <p:sp>
        <p:nvSpPr>
          <p:cNvPr id="83" name="Google Shape;83;p11"/>
          <p:cNvSpPr txBox="1"/>
          <p:nvPr>
            <p:ph type="title"/>
          </p:nvPr>
        </p:nvSpPr>
        <p:spPr>
          <a:xfrm>
            <a:off x="685800" y="514352"/>
            <a:ext cx="2743200" cy="1162050"/>
          </a:xfrm>
          <a:prstGeom prst="rect">
            <a:avLst/>
          </a:prstGeom>
          <a:noFill/>
          <a:ln>
            <a:noFill/>
          </a:ln>
        </p:spPr>
        <p:txBody>
          <a:bodyPr anchorCtr="0" anchor="b" bIns="0" lIns="0" spcFirstLastPara="1" rIns="0" wrap="square" tIns="45700"/>
          <a:lstStyle>
            <a:lvl1pPr lvl="0" algn="l">
              <a:spcBef>
                <a:spcPts val="0"/>
              </a:spcBef>
              <a:spcAft>
                <a:spcPts val="0"/>
              </a:spcAft>
              <a:buClr>
                <a:schemeClr val="dk2"/>
              </a:buClr>
              <a:buSzPts val="2600"/>
              <a:buFont typeface="Calibri"/>
              <a:buNone/>
              <a:defRPr b="0" sz="2600">
                <a:solidFill>
                  <a:schemeClr val="dk2"/>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1"/>
          <p:cNvSpPr txBox="1"/>
          <p:nvPr>
            <p:ph idx="1" type="body"/>
          </p:nvPr>
        </p:nvSpPr>
        <p:spPr>
          <a:xfrm>
            <a:off x="685800" y="1676400"/>
            <a:ext cx="2743200" cy="4572000"/>
          </a:xfrm>
          <a:prstGeom prst="rect">
            <a:avLst/>
          </a:prstGeom>
          <a:noFill/>
          <a:ln>
            <a:noFill/>
          </a:ln>
        </p:spPr>
        <p:txBody>
          <a:bodyPr anchorCtr="0" anchor="t" bIns="45700" lIns="18275" spcFirstLastPara="1" rIns="18275" wrap="square" tIns="45700"/>
          <a:lstStyle>
            <a:lvl1pPr indent="-228600" lvl="0" marL="457200" algn="l">
              <a:spcBef>
                <a:spcPts val="280"/>
              </a:spcBef>
              <a:spcAft>
                <a:spcPts val="0"/>
              </a:spcAft>
              <a:buSzPts val="1330"/>
              <a:buNone/>
              <a:defRPr sz="1400"/>
            </a:lvl1pPr>
            <a:lvl2pPr indent="-228600" lvl="1" marL="914400" algn="l">
              <a:spcBef>
                <a:spcPts val="240"/>
              </a:spcBef>
              <a:spcAft>
                <a:spcPts val="0"/>
              </a:spcAft>
              <a:buSzPts val="1020"/>
              <a:buNone/>
              <a:defRPr sz="1200"/>
            </a:lvl2pPr>
            <a:lvl3pPr indent="-228600" lvl="2" marL="1371600" algn="l">
              <a:spcBef>
                <a:spcPts val="200"/>
              </a:spcBef>
              <a:spcAft>
                <a:spcPts val="0"/>
              </a:spcAft>
              <a:buSzPts val="700"/>
              <a:buNone/>
              <a:defRPr sz="1000"/>
            </a:lvl3pPr>
            <a:lvl4pPr indent="-228600" lvl="3" marL="1828800" algn="l">
              <a:spcBef>
                <a:spcPts val="180"/>
              </a:spcBef>
              <a:spcAft>
                <a:spcPts val="0"/>
              </a:spcAft>
              <a:buSzPts val="585"/>
              <a:buNone/>
              <a:defRPr sz="900"/>
            </a:lvl4pPr>
            <a:lvl5pPr indent="-228600" lvl="4" marL="2286000" algn="l">
              <a:spcBef>
                <a:spcPts val="180"/>
              </a:spcBef>
              <a:spcAft>
                <a:spcPts val="0"/>
              </a:spcAft>
              <a:buSzPts val="585"/>
              <a:buNone/>
              <a:defRPr sz="9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5" name="Google Shape;85;p11"/>
          <p:cNvSpPr txBox="1"/>
          <p:nvPr>
            <p:ph idx="2" type="body"/>
          </p:nvPr>
        </p:nvSpPr>
        <p:spPr>
          <a:xfrm>
            <a:off x="3575050" y="1676400"/>
            <a:ext cx="5111750" cy="4572000"/>
          </a:xfrm>
          <a:prstGeom prst="rect">
            <a:avLst/>
          </a:prstGeom>
          <a:noFill/>
          <a:ln>
            <a:noFill/>
          </a:ln>
        </p:spPr>
        <p:txBody>
          <a:bodyPr anchorCtr="0" anchor="t" bIns="45700" lIns="91425" spcFirstLastPara="1" rIns="91425" wrap="square" tIns="0"/>
          <a:lstStyle>
            <a:lvl1pPr indent="-397510" lvl="0" marL="457200" algn="l">
              <a:spcBef>
                <a:spcPts val="560"/>
              </a:spcBef>
              <a:spcAft>
                <a:spcPts val="0"/>
              </a:spcAft>
              <a:buSzPts val="2660"/>
              <a:buChar char="⚫"/>
              <a:defRPr sz="2800"/>
            </a:lvl1pPr>
            <a:lvl2pPr indent="-368935" lvl="1" marL="914400" algn="l">
              <a:spcBef>
                <a:spcPts val="520"/>
              </a:spcBef>
              <a:spcAft>
                <a:spcPts val="0"/>
              </a:spcAft>
              <a:buSzPts val="2210"/>
              <a:buChar char="⚫"/>
              <a:defRPr sz="2600"/>
            </a:lvl2pPr>
            <a:lvl3pPr indent="-335280" lvl="2" marL="1371600" algn="l">
              <a:spcBef>
                <a:spcPts val="480"/>
              </a:spcBef>
              <a:spcAft>
                <a:spcPts val="0"/>
              </a:spcAft>
              <a:buSzPts val="1680"/>
              <a:buChar char="⚫"/>
              <a:defRPr sz="2400"/>
            </a:lvl3pPr>
            <a:lvl4pPr indent="-311150" lvl="3" marL="1828800" algn="l">
              <a:spcBef>
                <a:spcPts val="400"/>
              </a:spcBef>
              <a:spcAft>
                <a:spcPts val="0"/>
              </a:spcAft>
              <a:buSzPts val="1300"/>
              <a:buChar char="⚫"/>
              <a:defRPr sz="20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6" name="Google Shape;86;p11"/>
          <p:cNvSpPr txBox="1"/>
          <p:nvPr>
            <p:ph idx="10" type="dt"/>
          </p:nvPr>
        </p:nvSpPr>
        <p:spPr>
          <a:xfrm>
            <a:off x="457200" y="6356350"/>
            <a:ext cx="2133600" cy="365125"/>
          </a:xfrm>
          <a:prstGeom prst="rect">
            <a:avLst/>
          </a:prstGeom>
          <a:noFill/>
          <a:ln>
            <a:noFill/>
          </a:ln>
        </p:spPr>
        <p:txBody>
          <a:bodyPr anchorCtr="0" anchor="b"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1"/>
          <p:cNvSpPr txBox="1"/>
          <p:nvPr>
            <p:ph idx="11" type="ftr"/>
          </p:nvPr>
        </p:nvSpPr>
        <p:spPr>
          <a:xfrm>
            <a:off x="2667000" y="6356350"/>
            <a:ext cx="3352800" cy="365125"/>
          </a:xfrm>
          <a:prstGeom prst="rect">
            <a:avLst/>
          </a:prstGeom>
          <a:noFill/>
          <a:ln>
            <a:noFill/>
          </a:ln>
        </p:spPr>
        <p:txBody>
          <a:bodyPr anchorCtr="0" anchor="b"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1"/>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spcBef>
                <a:spcPts val="0"/>
              </a:spcBef>
              <a:spcAft>
                <a:spcPts val="0"/>
              </a:spcAft>
              <a:buNone/>
              <a:defRPr b="0" i="0" sz="1200" u="none" cap="none" strike="noStrike">
                <a:solidFill>
                  <a:srgbClr val="035C75"/>
                </a:solidFill>
                <a:latin typeface="Times New Roman"/>
                <a:ea typeface="Times New Roman"/>
                <a:cs typeface="Times New Roman"/>
                <a:sym typeface="Times New Roman"/>
              </a:defRPr>
            </a:lvl1pPr>
            <a:lvl2pPr indent="0" lvl="1" marL="0" marR="0" algn="r">
              <a:spcBef>
                <a:spcPts val="0"/>
              </a:spcBef>
              <a:spcAft>
                <a:spcPts val="0"/>
              </a:spcAft>
              <a:buNone/>
              <a:defRPr b="0" i="0" sz="1200" u="none" cap="none" strike="noStrike">
                <a:solidFill>
                  <a:srgbClr val="035C75"/>
                </a:solidFill>
                <a:latin typeface="Times New Roman"/>
                <a:ea typeface="Times New Roman"/>
                <a:cs typeface="Times New Roman"/>
                <a:sym typeface="Times New Roman"/>
              </a:defRPr>
            </a:lvl2pPr>
            <a:lvl3pPr indent="0" lvl="2" marL="0" marR="0" algn="r">
              <a:spcBef>
                <a:spcPts val="0"/>
              </a:spcBef>
              <a:spcAft>
                <a:spcPts val="0"/>
              </a:spcAft>
              <a:buNone/>
              <a:defRPr b="0" i="0" sz="1200" u="none" cap="none" strike="noStrike">
                <a:solidFill>
                  <a:srgbClr val="035C75"/>
                </a:solidFill>
                <a:latin typeface="Times New Roman"/>
                <a:ea typeface="Times New Roman"/>
                <a:cs typeface="Times New Roman"/>
                <a:sym typeface="Times New Roman"/>
              </a:defRPr>
            </a:lvl3pPr>
            <a:lvl4pPr indent="0" lvl="3" marL="0" marR="0" algn="r">
              <a:spcBef>
                <a:spcPts val="0"/>
              </a:spcBef>
              <a:spcAft>
                <a:spcPts val="0"/>
              </a:spcAft>
              <a:buNone/>
              <a:defRPr b="0" i="0" sz="1200" u="none" cap="none" strike="noStrike">
                <a:solidFill>
                  <a:srgbClr val="035C75"/>
                </a:solidFill>
                <a:latin typeface="Times New Roman"/>
                <a:ea typeface="Times New Roman"/>
                <a:cs typeface="Times New Roman"/>
                <a:sym typeface="Times New Roman"/>
              </a:defRPr>
            </a:lvl4pPr>
            <a:lvl5pPr indent="0" lvl="4" marL="0" marR="0" algn="r">
              <a:spcBef>
                <a:spcPts val="0"/>
              </a:spcBef>
              <a:spcAft>
                <a:spcPts val="0"/>
              </a:spcAft>
              <a:buNone/>
              <a:defRPr b="0" i="0" sz="1200" u="none" cap="none" strike="noStrike">
                <a:solidFill>
                  <a:srgbClr val="035C75"/>
                </a:solidFill>
                <a:latin typeface="Times New Roman"/>
                <a:ea typeface="Times New Roman"/>
                <a:cs typeface="Times New Roman"/>
                <a:sym typeface="Times New Roman"/>
              </a:defRPr>
            </a:lvl5pPr>
            <a:lvl6pPr indent="0" lvl="5" marL="0" marR="0" algn="r">
              <a:spcBef>
                <a:spcPts val="0"/>
              </a:spcBef>
              <a:spcAft>
                <a:spcPts val="0"/>
              </a:spcAft>
              <a:buNone/>
              <a:defRPr b="0" i="0" sz="1200" u="none" cap="none" strike="noStrike">
                <a:solidFill>
                  <a:srgbClr val="035C75"/>
                </a:solidFill>
                <a:latin typeface="Times New Roman"/>
                <a:ea typeface="Times New Roman"/>
                <a:cs typeface="Times New Roman"/>
                <a:sym typeface="Times New Roman"/>
              </a:defRPr>
            </a:lvl6pPr>
            <a:lvl7pPr indent="0" lvl="6" marL="0" marR="0" algn="r">
              <a:spcBef>
                <a:spcPts val="0"/>
              </a:spcBef>
              <a:spcAft>
                <a:spcPts val="0"/>
              </a:spcAft>
              <a:buNone/>
              <a:defRPr b="0" i="0" sz="1200" u="none" cap="none" strike="noStrike">
                <a:solidFill>
                  <a:srgbClr val="035C75"/>
                </a:solidFill>
                <a:latin typeface="Times New Roman"/>
                <a:ea typeface="Times New Roman"/>
                <a:cs typeface="Times New Roman"/>
                <a:sym typeface="Times New Roman"/>
              </a:defRPr>
            </a:lvl7pPr>
            <a:lvl8pPr indent="0" lvl="7" marL="0" marR="0" algn="r">
              <a:spcBef>
                <a:spcPts val="0"/>
              </a:spcBef>
              <a:spcAft>
                <a:spcPts val="0"/>
              </a:spcAft>
              <a:buNone/>
              <a:defRPr b="0" i="0" sz="1200" u="none" cap="none" strike="noStrike">
                <a:solidFill>
                  <a:srgbClr val="035C75"/>
                </a:solidFill>
                <a:latin typeface="Times New Roman"/>
                <a:ea typeface="Times New Roman"/>
                <a:cs typeface="Times New Roman"/>
                <a:sym typeface="Times New Roman"/>
              </a:defRPr>
            </a:lvl8pPr>
            <a:lvl9pPr indent="0" lvl="8" marL="0" marR="0" algn="r">
              <a:spcBef>
                <a:spcPts val="0"/>
              </a:spcBef>
              <a:spcAft>
                <a:spcPts val="0"/>
              </a:spcAft>
              <a:buNone/>
              <a:defRPr b="0" i="0" sz="1200" u="none" cap="none" strike="noStrike">
                <a:solidFill>
                  <a:srgbClr val="035C75"/>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image" Target="../media/image2.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1">
            <a:alphaModFix/>
          </a:blip>
          <a:tile algn="tl" flip="none" tx="0" sx="65002" ty="0" sy="65002"/>
        </a:blipFill>
      </p:bgPr>
    </p:bg>
    <p:spTree>
      <p:nvGrpSpPr>
        <p:cNvPr id="9" name="Shape 9"/>
        <p:cNvGrpSpPr/>
        <p:nvPr/>
      </p:nvGrpSpPr>
      <p:grpSpPr>
        <a:xfrm>
          <a:off x="0" y="0"/>
          <a:ext cx="0" cy="0"/>
          <a:chOff x="0" y="0"/>
          <a:chExt cx="0" cy="0"/>
        </a:xfrm>
      </p:grpSpPr>
      <p:sp>
        <p:nvSpPr>
          <p:cNvPr id="10" name="Google Shape;10;p1"/>
          <p:cNvSpPr/>
          <p:nvPr/>
        </p:nvSpPr>
        <p:spPr>
          <a:xfrm>
            <a:off x="-9525" y="-7938"/>
            <a:ext cx="9163050" cy="1041402"/>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313"/>
                </a:srgbClr>
              </a:gs>
              <a:gs pos="100000">
                <a:srgbClr val="00E9F7">
                  <a:alpha val="54509"/>
                </a:srgbClr>
              </a:gs>
            </a:gsLst>
            <a:lin ang="5400012" scaled="0"/>
          </a:gra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400"/>
              <a:buFont typeface="Times New Roman"/>
              <a:buNone/>
            </a:pPr>
            <a:r>
              <a:t/>
            </a:r>
            <a:endParaRPr b="0" i="0" sz="2400" u="none" cap="none" strike="noStrike">
              <a:solidFill>
                <a:schemeClr val="lt1"/>
              </a:solidFill>
              <a:latin typeface="Constantia"/>
              <a:ea typeface="Constantia"/>
              <a:cs typeface="Constantia"/>
              <a:sym typeface="Constantia"/>
            </a:endParaRPr>
          </a:p>
        </p:txBody>
      </p:sp>
      <p:sp>
        <p:nvSpPr>
          <p:cNvPr id="11" name="Google Shape;11;p1"/>
          <p:cNvSpPr/>
          <p:nvPr/>
        </p:nvSpPr>
        <p:spPr>
          <a:xfrm>
            <a:off x="4381500" y="-7938"/>
            <a:ext cx="4762500" cy="638176"/>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411"/>
                </a:srgbClr>
              </a:gs>
              <a:gs pos="80000">
                <a:srgbClr val="0099E4">
                  <a:alpha val="44313"/>
                </a:srgbClr>
              </a:gs>
              <a:gs pos="100000">
                <a:srgbClr val="0099E4">
                  <a:alpha val="44313"/>
                </a:srgbClr>
              </a:gs>
            </a:gsLst>
            <a:lin ang="5400012" scaled="0"/>
          </a:gra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400"/>
              <a:buFont typeface="Times New Roman"/>
              <a:buNone/>
            </a:pPr>
            <a:r>
              <a:t/>
            </a:r>
            <a:endParaRPr b="0" i="0" sz="2400" u="none" cap="none" strike="noStrike">
              <a:solidFill>
                <a:schemeClr val="lt1"/>
              </a:solidFill>
              <a:latin typeface="Constantia"/>
              <a:ea typeface="Constantia"/>
              <a:cs typeface="Constantia"/>
              <a:sym typeface="Constantia"/>
            </a:endParaRPr>
          </a:p>
        </p:txBody>
      </p:sp>
      <p:sp>
        <p:nvSpPr>
          <p:cNvPr id="12" name="Google Shape;12;p1"/>
          <p:cNvSpPr txBox="1"/>
          <p:nvPr>
            <p:ph type="title"/>
          </p:nvPr>
        </p:nvSpPr>
        <p:spPr>
          <a:xfrm>
            <a:off x="457200" y="704850"/>
            <a:ext cx="8229600" cy="1143000"/>
          </a:xfrm>
          <a:prstGeom prst="rect">
            <a:avLst/>
          </a:prstGeom>
          <a:noFill/>
          <a:ln>
            <a:noFill/>
          </a:ln>
        </p:spPr>
        <p:txBody>
          <a:bodyPr anchorCtr="0" anchor="b" bIns="0" lIns="0" spcFirstLastPara="1" rIns="0" wrap="square" tIns="45700"/>
          <a:lstStyle>
            <a:lvl1pPr lvl="0" marR="0" rtl="0" algn="l">
              <a:lnSpc>
                <a:spcPct val="100000"/>
              </a:lnSpc>
              <a:spcBef>
                <a:spcPts val="0"/>
              </a:spcBef>
              <a:spcAft>
                <a:spcPts val="0"/>
              </a:spcAft>
              <a:buClr>
                <a:srgbClr val="000000"/>
              </a:buClr>
              <a:buSzPts val="1400"/>
              <a:buFont typeface="Arial"/>
              <a:buNone/>
              <a:defRPr b="0" i="0" sz="5000" u="none" cap="none" strike="noStrike">
                <a:solidFill>
                  <a:schemeClr val="lt2"/>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5000" u="none" cap="none" strike="noStrike">
                <a:solidFill>
                  <a:schemeClr val="lt2"/>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5000" u="none" cap="none" strike="noStrike">
                <a:solidFill>
                  <a:schemeClr val="lt2"/>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5000" u="none" cap="none" strike="noStrike">
                <a:solidFill>
                  <a:schemeClr val="lt2"/>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5000" u="none" cap="none" strike="noStrike">
                <a:solidFill>
                  <a:schemeClr val="lt2"/>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5000" u="none" cap="none" strike="noStrike">
                <a:solidFill>
                  <a:schemeClr val="lt2"/>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5000" u="none" cap="none" strike="noStrike">
                <a:solidFill>
                  <a:schemeClr val="lt2"/>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5000" u="none" cap="none" strike="noStrike">
                <a:solidFill>
                  <a:schemeClr val="lt2"/>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5000" u="none" cap="none" strike="noStrike">
                <a:solidFill>
                  <a:schemeClr val="lt2"/>
                </a:solidFill>
                <a:latin typeface="Calibri"/>
                <a:ea typeface="Calibri"/>
                <a:cs typeface="Calibri"/>
                <a:sym typeface="Calibri"/>
              </a:defRPr>
            </a:lvl9pPr>
          </a:lstStyle>
          <a:p/>
        </p:txBody>
      </p:sp>
      <p:sp>
        <p:nvSpPr>
          <p:cNvPr id="13" name="Google Shape;13;p1"/>
          <p:cNvSpPr txBox="1"/>
          <p:nvPr>
            <p:ph idx="1" type="body"/>
          </p:nvPr>
        </p:nvSpPr>
        <p:spPr>
          <a:xfrm>
            <a:off x="457200" y="1935163"/>
            <a:ext cx="8229600" cy="4389300"/>
          </a:xfrm>
          <a:prstGeom prst="rect">
            <a:avLst/>
          </a:prstGeom>
          <a:noFill/>
          <a:ln>
            <a:noFill/>
          </a:ln>
        </p:spPr>
        <p:txBody>
          <a:bodyPr anchorCtr="0" anchor="t" bIns="45700" lIns="91425" spcFirstLastPara="1" rIns="91425" wrap="square" tIns="45700"/>
          <a:lstStyle>
            <a:lvl1pPr indent="-385445" lvl="0" marL="457200" marR="0" rtl="0" algn="l">
              <a:lnSpc>
                <a:spcPct val="100000"/>
              </a:lnSpc>
              <a:spcBef>
                <a:spcPts val="520"/>
              </a:spcBef>
              <a:spcAft>
                <a:spcPts val="0"/>
              </a:spcAft>
              <a:buClr>
                <a:srgbClr val="0BD0D9"/>
              </a:buClr>
              <a:buSzPts val="2470"/>
              <a:buFont typeface="Noto Sans Symbols"/>
              <a:buChar char="⚫"/>
              <a:defRPr b="0" i="0" sz="2600" u="none" cap="none" strike="noStrike">
                <a:solidFill>
                  <a:schemeClr val="lt1"/>
                </a:solidFill>
                <a:latin typeface="Constantia"/>
                <a:ea typeface="Constantia"/>
                <a:cs typeface="Constantia"/>
                <a:sym typeface="Constantia"/>
              </a:defRPr>
            </a:lvl1pPr>
            <a:lvl2pPr indent="-358140" lvl="1" marL="914400" marR="0" rtl="0" algn="l">
              <a:lnSpc>
                <a:spcPct val="100000"/>
              </a:lnSpc>
              <a:spcBef>
                <a:spcPts val="480"/>
              </a:spcBef>
              <a:spcAft>
                <a:spcPts val="0"/>
              </a:spcAft>
              <a:buClr>
                <a:schemeClr val="accent1"/>
              </a:buClr>
              <a:buSzPts val="2040"/>
              <a:buFont typeface="Noto Sans Symbols"/>
              <a:buChar char="⚫"/>
              <a:defRPr b="0" i="0" sz="2400" u="none" cap="none" strike="noStrike">
                <a:solidFill>
                  <a:schemeClr val="lt1"/>
                </a:solidFill>
                <a:latin typeface="Constantia"/>
                <a:ea typeface="Constantia"/>
                <a:cs typeface="Constantia"/>
                <a:sym typeface="Constantia"/>
              </a:defRPr>
            </a:lvl2pPr>
            <a:lvl3pPr indent="-321944" lvl="2" marL="1371600" marR="0" rtl="0" algn="l">
              <a:lnSpc>
                <a:spcPct val="100000"/>
              </a:lnSpc>
              <a:spcBef>
                <a:spcPts val="420"/>
              </a:spcBef>
              <a:spcAft>
                <a:spcPts val="0"/>
              </a:spcAft>
              <a:buClr>
                <a:schemeClr val="accent2"/>
              </a:buClr>
              <a:buSzPts val="1470"/>
              <a:buFont typeface="Noto Sans Symbols"/>
              <a:buChar char="⚫"/>
              <a:defRPr b="0" i="0" sz="2100" u="none" cap="none" strike="noStrike">
                <a:solidFill>
                  <a:schemeClr val="lt1"/>
                </a:solidFill>
                <a:latin typeface="Constantia"/>
                <a:ea typeface="Constantia"/>
                <a:cs typeface="Constantia"/>
                <a:sym typeface="Constantia"/>
              </a:defRPr>
            </a:lvl3pPr>
            <a:lvl4pPr indent="-311150" lvl="3" marL="1828800" marR="0" rtl="0" algn="l">
              <a:lnSpc>
                <a:spcPct val="100000"/>
              </a:lnSpc>
              <a:spcBef>
                <a:spcPts val="400"/>
              </a:spcBef>
              <a:spcAft>
                <a:spcPts val="0"/>
              </a:spcAft>
              <a:buClr>
                <a:srgbClr val="0BD0D9"/>
              </a:buClr>
              <a:buSzPts val="1300"/>
              <a:buFont typeface="Noto Sans Symbols"/>
              <a:buChar char="⚫"/>
              <a:defRPr b="0" i="0" sz="2000" u="none" cap="none" strike="noStrike">
                <a:solidFill>
                  <a:schemeClr val="lt1"/>
                </a:solidFill>
                <a:latin typeface="Constantia"/>
                <a:ea typeface="Constantia"/>
                <a:cs typeface="Constantia"/>
                <a:sym typeface="Constantia"/>
              </a:defRPr>
            </a:lvl4pPr>
            <a:lvl5pPr indent="-311150" lvl="4" marL="2286000" marR="0" rtl="0" algn="l">
              <a:lnSpc>
                <a:spcPct val="100000"/>
              </a:lnSpc>
              <a:spcBef>
                <a:spcPts val="400"/>
              </a:spcBef>
              <a:spcAft>
                <a:spcPts val="0"/>
              </a:spcAft>
              <a:buClr>
                <a:srgbClr val="10CF9B"/>
              </a:buClr>
              <a:buSzPts val="1300"/>
              <a:buFont typeface="Noto Sans Symbols"/>
              <a:buChar char="⚫"/>
              <a:defRPr b="0" i="0" sz="2000" u="none" cap="none" strike="noStrike">
                <a:solidFill>
                  <a:schemeClr val="lt1"/>
                </a:solidFill>
                <a:latin typeface="Constantia"/>
                <a:ea typeface="Constantia"/>
                <a:cs typeface="Constantia"/>
                <a:sym typeface="Constantia"/>
              </a:defRPr>
            </a:lvl5pPr>
            <a:lvl6pPr indent="-320039" lvl="5" marL="2743200" marR="0" rtl="0" algn="l">
              <a:lnSpc>
                <a:spcPct val="100000"/>
              </a:lnSpc>
              <a:spcBef>
                <a:spcPts val="360"/>
              </a:spcBef>
              <a:spcAft>
                <a:spcPts val="0"/>
              </a:spcAft>
              <a:buClr>
                <a:schemeClr val="accent5"/>
              </a:buClr>
              <a:buSzPts val="1440"/>
              <a:buFont typeface="Noto Sans Symbols"/>
              <a:buChar char="⚫"/>
              <a:defRPr b="0" i="0" sz="1800" u="none" cap="none" strike="noStrike">
                <a:solidFill>
                  <a:schemeClr val="lt1"/>
                </a:solidFill>
                <a:latin typeface="Constantia"/>
                <a:ea typeface="Constantia"/>
                <a:cs typeface="Constantia"/>
                <a:sym typeface="Constantia"/>
              </a:defRPr>
            </a:lvl6pPr>
            <a:lvl7pPr indent="-309879" lvl="6" marL="3200400" marR="0" rtl="0" algn="l">
              <a:lnSpc>
                <a:spcPct val="100000"/>
              </a:lnSpc>
              <a:spcBef>
                <a:spcPts val="320"/>
              </a:spcBef>
              <a:spcAft>
                <a:spcPts val="0"/>
              </a:spcAft>
              <a:buClr>
                <a:schemeClr val="accent6"/>
              </a:buClr>
              <a:buSzPts val="1280"/>
              <a:buFont typeface="Noto Sans Symbols"/>
              <a:buChar char="⚫"/>
              <a:defRPr b="0" i="0" sz="1600" u="none" cap="none" strike="noStrike">
                <a:solidFill>
                  <a:schemeClr val="lt1"/>
                </a:solidFill>
                <a:latin typeface="Constantia"/>
                <a:ea typeface="Constantia"/>
                <a:cs typeface="Constantia"/>
                <a:sym typeface="Constantia"/>
              </a:defRPr>
            </a:lvl7pPr>
            <a:lvl8pPr indent="-330200" lvl="7" marL="3657600" marR="0" rtl="0" algn="l">
              <a:lnSpc>
                <a:spcPct val="100000"/>
              </a:lnSpc>
              <a:spcBef>
                <a:spcPts val="320"/>
              </a:spcBef>
              <a:spcAft>
                <a:spcPts val="0"/>
              </a:spcAft>
              <a:buClr>
                <a:schemeClr val="lt2"/>
              </a:buClr>
              <a:buSzPts val="1600"/>
              <a:buFont typeface="Constantia"/>
              <a:buChar char="•"/>
              <a:defRPr b="0" i="0" sz="1600" u="none" cap="none" strike="noStrike">
                <a:solidFill>
                  <a:schemeClr val="lt1"/>
                </a:solidFill>
                <a:latin typeface="Constantia"/>
                <a:ea typeface="Constantia"/>
                <a:cs typeface="Constantia"/>
                <a:sym typeface="Constantia"/>
              </a:defRPr>
            </a:lvl8pPr>
            <a:lvl9pPr indent="-317500" lvl="8" marL="4114800" marR="0" rtl="0" algn="l">
              <a:lnSpc>
                <a:spcPct val="100000"/>
              </a:lnSpc>
              <a:spcBef>
                <a:spcPts val="280"/>
              </a:spcBef>
              <a:spcAft>
                <a:spcPts val="0"/>
              </a:spcAft>
              <a:buClr>
                <a:schemeClr val="lt2"/>
              </a:buClr>
              <a:buSzPts val="1400"/>
              <a:buFont typeface="Constantia"/>
              <a:buChar char="•"/>
              <a:defRPr b="0" i="0" sz="1400" u="none" cap="none" strike="noStrike">
                <a:solidFill>
                  <a:schemeClr val="lt1"/>
                </a:solidFill>
                <a:latin typeface="Constantia"/>
                <a:ea typeface="Constantia"/>
                <a:cs typeface="Constantia"/>
                <a:sym typeface="Constantia"/>
              </a:defRPr>
            </a:lvl9pPr>
          </a:lstStyle>
          <a:p/>
        </p:txBody>
      </p:sp>
      <p:sp>
        <p:nvSpPr>
          <p:cNvPr id="14" name="Google Shape;14;p1"/>
          <p:cNvSpPr txBox="1"/>
          <p:nvPr>
            <p:ph idx="10" type="dt"/>
          </p:nvPr>
        </p:nvSpPr>
        <p:spPr>
          <a:xfrm>
            <a:off x="457200" y="6356350"/>
            <a:ext cx="2133600" cy="365100"/>
          </a:xfrm>
          <a:prstGeom prst="rect">
            <a:avLst/>
          </a:prstGeom>
          <a:noFill/>
          <a:ln>
            <a:noFill/>
          </a:ln>
        </p:spPr>
        <p:txBody>
          <a:bodyPr anchorCtr="0" anchor="b" bIns="0" lIns="0" spcFirstLastPara="1" rIns="0" wrap="square" tIns="0"/>
          <a:lstStyle>
            <a:lvl1pPr lvl="0" marR="0" rtl="0" algn="l">
              <a:spcBef>
                <a:spcPts val="0"/>
              </a:spcBef>
              <a:spcAft>
                <a:spcPts val="0"/>
              </a:spcAft>
              <a:buClr>
                <a:srgbClr val="D0E9ED"/>
              </a:buClr>
              <a:buSzPts val="1400"/>
              <a:buFont typeface="Times New Roman"/>
              <a:buNone/>
              <a:defRPr b="0" i="0" sz="1200" u="none" cap="none" strike="noStrike">
                <a:solidFill>
                  <a:srgbClr val="D0E9ED"/>
                </a:solidFill>
                <a:latin typeface="Times New Roman"/>
                <a:ea typeface="Times New Roman"/>
                <a:cs typeface="Times New Roman"/>
                <a:sym typeface="Times New Roman"/>
              </a:defRPr>
            </a:lvl1pPr>
            <a:lvl2pPr lvl="1" marR="0" rtl="0" algn="l">
              <a:spcBef>
                <a:spcPts val="0"/>
              </a:spcBef>
              <a:spcAft>
                <a:spcPts val="0"/>
              </a:spcAft>
              <a:buClr>
                <a:schemeClr val="lt1"/>
              </a:buClr>
              <a:buSzPts val="1400"/>
              <a:buFont typeface="Times New Roman"/>
              <a:buNone/>
              <a:defRPr b="0" i="0" sz="2400" u="none" cap="none" strike="noStrike">
                <a:solidFill>
                  <a:schemeClr val="lt1"/>
                </a:solidFill>
                <a:latin typeface="Times New Roman"/>
                <a:ea typeface="Times New Roman"/>
                <a:cs typeface="Times New Roman"/>
                <a:sym typeface="Times New Roman"/>
              </a:defRPr>
            </a:lvl2pPr>
            <a:lvl3pPr lvl="2" marR="0" rtl="0" algn="l">
              <a:spcBef>
                <a:spcPts val="0"/>
              </a:spcBef>
              <a:spcAft>
                <a:spcPts val="0"/>
              </a:spcAft>
              <a:buClr>
                <a:schemeClr val="lt1"/>
              </a:buClr>
              <a:buSzPts val="1400"/>
              <a:buFont typeface="Times New Roman"/>
              <a:buNone/>
              <a:defRPr b="0" i="0" sz="2400" u="none" cap="none" strike="noStrike">
                <a:solidFill>
                  <a:schemeClr val="lt1"/>
                </a:solidFill>
                <a:latin typeface="Times New Roman"/>
                <a:ea typeface="Times New Roman"/>
                <a:cs typeface="Times New Roman"/>
                <a:sym typeface="Times New Roman"/>
              </a:defRPr>
            </a:lvl3pPr>
            <a:lvl4pPr lvl="3" marR="0" rtl="0" algn="l">
              <a:spcBef>
                <a:spcPts val="0"/>
              </a:spcBef>
              <a:spcAft>
                <a:spcPts val="0"/>
              </a:spcAft>
              <a:buClr>
                <a:schemeClr val="lt1"/>
              </a:buClr>
              <a:buSzPts val="1400"/>
              <a:buFont typeface="Times New Roman"/>
              <a:buNone/>
              <a:defRPr b="0" i="0" sz="2400" u="none" cap="none" strike="noStrike">
                <a:solidFill>
                  <a:schemeClr val="lt1"/>
                </a:solidFill>
                <a:latin typeface="Times New Roman"/>
                <a:ea typeface="Times New Roman"/>
                <a:cs typeface="Times New Roman"/>
                <a:sym typeface="Times New Roman"/>
              </a:defRPr>
            </a:lvl4pPr>
            <a:lvl5pPr lvl="4" marR="0" rtl="0" algn="l">
              <a:spcBef>
                <a:spcPts val="0"/>
              </a:spcBef>
              <a:spcAft>
                <a:spcPts val="0"/>
              </a:spcAft>
              <a:buClr>
                <a:schemeClr val="lt1"/>
              </a:buClr>
              <a:buSzPts val="1400"/>
              <a:buFont typeface="Times New Roman"/>
              <a:buNone/>
              <a:defRPr b="0" i="0" sz="2400" u="none" cap="none" strike="noStrike">
                <a:solidFill>
                  <a:schemeClr val="lt1"/>
                </a:solidFill>
                <a:latin typeface="Times New Roman"/>
                <a:ea typeface="Times New Roman"/>
                <a:cs typeface="Times New Roman"/>
                <a:sym typeface="Times New Roman"/>
              </a:defRPr>
            </a:lvl5pPr>
            <a:lvl6pPr lvl="5" marR="0" rtl="0" algn="l">
              <a:spcBef>
                <a:spcPts val="0"/>
              </a:spcBef>
              <a:spcAft>
                <a:spcPts val="0"/>
              </a:spcAft>
              <a:buClr>
                <a:schemeClr val="lt1"/>
              </a:buClr>
              <a:buSzPts val="1400"/>
              <a:buFont typeface="Times New Roman"/>
              <a:buNone/>
              <a:defRPr b="0" i="0" sz="2400" u="none" cap="none" strike="noStrike">
                <a:solidFill>
                  <a:schemeClr val="lt1"/>
                </a:solidFill>
                <a:latin typeface="Times New Roman"/>
                <a:ea typeface="Times New Roman"/>
                <a:cs typeface="Times New Roman"/>
                <a:sym typeface="Times New Roman"/>
              </a:defRPr>
            </a:lvl6pPr>
            <a:lvl7pPr lvl="6" marR="0" rtl="0" algn="l">
              <a:spcBef>
                <a:spcPts val="0"/>
              </a:spcBef>
              <a:spcAft>
                <a:spcPts val="0"/>
              </a:spcAft>
              <a:buClr>
                <a:schemeClr val="lt1"/>
              </a:buClr>
              <a:buSzPts val="1400"/>
              <a:buFont typeface="Times New Roman"/>
              <a:buNone/>
              <a:defRPr b="0" i="0" sz="2400" u="none" cap="none" strike="noStrike">
                <a:solidFill>
                  <a:schemeClr val="lt1"/>
                </a:solidFill>
                <a:latin typeface="Times New Roman"/>
                <a:ea typeface="Times New Roman"/>
                <a:cs typeface="Times New Roman"/>
                <a:sym typeface="Times New Roman"/>
              </a:defRPr>
            </a:lvl7pPr>
            <a:lvl8pPr lvl="7" marR="0" rtl="0" algn="l">
              <a:spcBef>
                <a:spcPts val="0"/>
              </a:spcBef>
              <a:spcAft>
                <a:spcPts val="0"/>
              </a:spcAft>
              <a:buClr>
                <a:schemeClr val="lt1"/>
              </a:buClr>
              <a:buSzPts val="1400"/>
              <a:buFont typeface="Times New Roman"/>
              <a:buNone/>
              <a:defRPr b="0" i="0" sz="2400" u="none" cap="none" strike="noStrike">
                <a:solidFill>
                  <a:schemeClr val="lt1"/>
                </a:solidFill>
                <a:latin typeface="Times New Roman"/>
                <a:ea typeface="Times New Roman"/>
                <a:cs typeface="Times New Roman"/>
                <a:sym typeface="Times New Roman"/>
              </a:defRPr>
            </a:lvl8pPr>
            <a:lvl9pPr lvl="8" marR="0" rtl="0" algn="l">
              <a:spcBef>
                <a:spcPts val="0"/>
              </a:spcBef>
              <a:spcAft>
                <a:spcPts val="0"/>
              </a:spcAft>
              <a:buClr>
                <a:schemeClr val="lt1"/>
              </a:buClr>
              <a:buSzPts val="1400"/>
              <a:buFont typeface="Times New Roman"/>
              <a:buNone/>
              <a:defRPr b="0" i="0" sz="2400" u="none" cap="none" strike="noStrike">
                <a:solidFill>
                  <a:schemeClr val="lt1"/>
                </a:solidFill>
                <a:latin typeface="Times New Roman"/>
                <a:ea typeface="Times New Roman"/>
                <a:cs typeface="Times New Roman"/>
                <a:sym typeface="Times New Roman"/>
              </a:defRPr>
            </a:lvl9pPr>
          </a:lstStyle>
          <a:p/>
        </p:txBody>
      </p:sp>
      <p:sp>
        <p:nvSpPr>
          <p:cNvPr id="15" name="Google Shape;15;p1"/>
          <p:cNvSpPr txBox="1"/>
          <p:nvPr>
            <p:ph idx="11" type="ftr"/>
          </p:nvPr>
        </p:nvSpPr>
        <p:spPr>
          <a:xfrm>
            <a:off x="2667000" y="6356350"/>
            <a:ext cx="3352800" cy="365100"/>
          </a:xfrm>
          <a:prstGeom prst="rect">
            <a:avLst/>
          </a:prstGeom>
          <a:noFill/>
          <a:ln>
            <a:noFill/>
          </a:ln>
        </p:spPr>
        <p:txBody>
          <a:bodyPr anchorCtr="0" anchor="b" bIns="0" lIns="0" spcFirstLastPara="1" rIns="0" wrap="square" tIns="0"/>
          <a:lstStyle>
            <a:lvl1pPr lvl="0" marR="0" rtl="0" algn="l">
              <a:spcBef>
                <a:spcPts val="0"/>
              </a:spcBef>
              <a:spcAft>
                <a:spcPts val="0"/>
              </a:spcAft>
              <a:buClr>
                <a:srgbClr val="D0E9ED"/>
              </a:buClr>
              <a:buSzPts val="1400"/>
              <a:buFont typeface="Times New Roman"/>
              <a:buNone/>
              <a:defRPr b="0" i="0" sz="1200" u="none" cap="none" strike="noStrike">
                <a:solidFill>
                  <a:srgbClr val="D0E9ED"/>
                </a:solidFill>
                <a:latin typeface="Times New Roman"/>
                <a:ea typeface="Times New Roman"/>
                <a:cs typeface="Times New Roman"/>
                <a:sym typeface="Times New Roman"/>
              </a:defRPr>
            </a:lvl1pPr>
            <a:lvl2pPr lvl="1" marR="0" rtl="0" algn="l">
              <a:spcBef>
                <a:spcPts val="0"/>
              </a:spcBef>
              <a:spcAft>
                <a:spcPts val="0"/>
              </a:spcAft>
              <a:buClr>
                <a:schemeClr val="lt1"/>
              </a:buClr>
              <a:buSzPts val="1400"/>
              <a:buFont typeface="Times New Roman"/>
              <a:buNone/>
              <a:defRPr b="0" i="0" sz="2400" u="none" cap="none" strike="noStrike">
                <a:solidFill>
                  <a:schemeClr val="lt1"/>
                </a:solidFill>
                <a:latin typeface="Times New Roman"/>
                <a:ea typeface="Times New Roman"/>
                <a:cs typeface="Times New Roman"/>
                <a:sym typeface="Times New Roman"/>
              </a:defRPr>
            </a:lvl2pPr>
            <a:lvl3pPr lvl="2" marR="0" rtl="0" algn="l">
              <a:spcBef>
                <a:spcPts val="0"/>
              </a:spcBef>
              <a:spcAft>
                <a:spcPts val="0"/>
              </a:spcAft>
              <a:buClr>
                <a:schemeClr val="lt1"/>
              </a:buClr>
              <a:buSzPts val="1400"/>
              <a:buFont typeface="Times New Roman"/>
              <a:buNone/>
              <a:defRPr b="0" i="0" sz="2400" u="none" cap="none" strike="noStrike">
                <a:solidFill>
                  <a:schemeClr val="lt1"/>
                </a:solidFill>
                <a:latin typeface="Times New Roman"/>
                <a:ea typeface="Times New Roman"/>
                <a:cs typeface="Times New Roman"/>
                <a:sym typeface="Times New Roman"/>
              </a:defRPr>
            </a:lvl3pPr>
            <a:lvl4pPr lvl="3" marR="0" rtl="0" algn="l">
              <a:spcBef>
                <a:spcPts val="0"/>
              </a:spcBef>
              <a:spcAft>
                <a:spcPts val="0"/>
              </a:spcAft>
              <a:buClr>
                <a:schemeClr val="lt1"/>
              </a:buClr>
              <a:buSzPts val="1400"/>
              <a:buFont typeface="Times New Roman"/>
              <a:buNone/>
              <a:defRPr b="0" i="0" sz="2400" u="none" cap="none" strike="noStrike">
                <a:solidFill>
                  <a:schemeClr val="lt1"/>
                </a:solidFill>
                <a:latin typeface="Times New Roman"/>
                <a:ea typeface="Times New Roman"/>
                <a:cs typeface="Times New Roman"/>
                <a:sym typeface="Times New Roman"/>
              </a:defRPr>
            </a:lvl4pPr>
            <a:lvl5pPr lvl="4" marR="0" rtl="0" algn="l">
              <a:spcBef>
                <a:spcPts val="0"/>
              </a:spcBef>
              <a:spcAft>
                <a:spcPts val="0"/>
              </a:spcAft>
              <a:buClr>
                <a:schemeClr val="lt1"/>
              </a:buClr>
              <a:buSzPts val="1400"/>
              <a:buFont typeface="Times New Roman"/>
              <a:buNone/>
              <a:defRPr b="0" i="0" sz="2400" u="none" cap="none" strike="noStrike">
                <a:solidFill>
                  <a:schemeClr val="lt1"/>
                </a:solidFill>
                <a:latin typeface="Times New Roman"/>
                <a:ea typeface="Times New Roman"/>
                <a:cs typeface="Times New Roman"/>
                <a:sym typeface="Times New Roman"/>
              </a:defRPr>
            </a:lvl5pPr>
            <a:lvl6pPr lvl="5" marR="0" rtl="0" algn="l">
              <a:spcBef>
                <a:spcPts val="0"/>
              </a:spcBef>
              <a:spcAft>
                <a:spcPts val="0"/>
              </a:spcAft>
              <a:buClr>
                <a:schemeClr val="lt1"/>
              </a:buClr>
              <a:buSzPts val="1400"/>
              <a:buFont typeface="Times New Roman"/>
              <a:buNone/>
              <a:defRPr b="0" i="0" sz="2400" u="none" cap="none" strike="noStrike">
                <a:solidFill>
                  <a:schemeClr val="lt1"/>
                </a:solidFill>
                <a:latin typeface="Times New Roman"/>
                <a:ea typeface="Times New Roman"/>
                <a:cs typeface="Times New Roman"/>
                <a:sym typeface="Times New Roman"/>
              </a:defRPr>
            </a:lvl6pPr>
            <a:lvl7pPr lvl="6" marR="0" rtl="0" algn="l">
              <a:spcBef>
                <a:spcPts val="0"/>
              </a:spcBef>
              <a:spcAft>
                <a:spcPts val="0"/>
              </a:spcAft>
              <a:buClr>
                <a:schemeClr val="lt1"/>
              </a:buClr>
              <a:buSzPts val="1400"/>
              <a:buFont typeface="Times New Roman"/>
              <a:buNone/>
              <a:defRPr b="0" i="0" sz="2400" u="none" cap="none" strike="noStrike">
                <a:solidFill>
                  <a:schemeClr val="lt1"/>
                </a:solidFill>
                <a:latin typeface="Times New Roman"/>
                <a:ea typeface="Times New Roman"/>
                <a:cs typeface="Times New Roman"/>
                <a:sym typeface="Times New Roman"/>
              </a:defRPr>
            </a:lvl7pPr>
            <a:lvl8pPr lvl="7" marR="0" rtl="0" algn="l">
              <a:spcBef>
                <a:spcPts val="0"/>
              </a:spcBef>
              <a:spcAft>
                <a:spcPts val="0"/>
              </a:spcAft>
              <a:buClr>
                <a:schemeClr val="lt1"/>
              </a:buClr>
              <a:buSzPts val="1400"/>
              <a:buFont typeface="Times New Roman"/>
              <a:buNone/>
              <a:defRPr b="0" i="0" sz="2400" u="none" cap="none" strike="noStrike">
                <a:solidFill>
                  <a:schemeClr val="lt1"/>
                </a:solidFill>
                <a:latin typeface="Times New Roman"/>
                <a:ea typeface="Times New Roman"/>
                <a:cs typeface="Times New Roman"/>
                <a:sym typeface="Times New Roman"/>
              </a:defRPr>
            </a:lvl8pPr>
            <a:lvl9pPr lvl="8" marR="0" rtl="0" algn="l">
              <a:spcBef>
                <a:spcPts val="0"/>
              </a:spcBef>
              <a:spcAft>
                <a:spcPts val="0"/>
              </a:spcAft>
              <a:buClr>
                <a:schemeClr val="lt1"/>
              </a:buClr>
              <a:buSzPts val="1400"/>
              <a:buFont typeface="Times New Roman"/>
              <a:buNone/>
              <a:defRPr b="0" i="0" sz="2400" u="none" cap="none" strike="noStrike">
                <a:solidFill>
                  <a:schemeClr val="lt1"/>
                </a:solidFill>
                <a:latin typeface="Times New Roman"/>
                <a:ea typeface="Times New Roman"/>
                <a:cs typeface="Times New Roman"/>
                <a:sym typeface="Times New Roman"/>
              </a:defRPr>
            </a:lvl9pPr>
          </a:lstStyle>
          <a:p/>
        </p:txBody>
      </p:sp>
      <p:sp>
        <p:nvSpPr>
          <p:cNvPr id="16" name="Google Shape;16;p1"/>
          <p:cNvSpPr txBox="1"/>
          <p:nvPr>
            <p:ph idx="12" type="sldNum"/>
          </p:nvPr>
        </p:nvSpPr>
        <p:spPr>
          <a:xfrm>
            <a:off x="7924800" y="6356350"/>
            <a:ext cx="762000" cy="365100"/>
          </a:xfrm>
          <a:prstGeom prst="rect">
            <a:avLst/>
          </a:prstGeom>
          <a:noFill/>
          <a:ln>
            <a:noFill/>
          </a:ln>
        </p:spPr>
        <p:txBody>
          <a:bodyPr anchorCtr="0" anchor="b" bIns="0" lIns="0" spcFirstLastPara="1" rIns="0" wrap="square" tIns="0">
            <a:noAutofit/>
          </a:bodyPr>
          <a:lstStyle>
            <a:lvl1pPr indent="0" lvl="0" marL="0" marR="0" rtl="0" algn="r">
              <a:spcBef>
                <a:spcPts val="0"/>
              </a:spcBef>
              <a:spcAft>
                <a:spcPts val="0"/>
              </a:spcAft>
              <a:buClr>
                <a:srgbClr val="D0E9ED"/>
              </a:buClr>
              <a:buSzPts val="1200"/>
              <a:buFont typeface="Times New Roman"/>
              <a:buNone/>
              <a:defRPr b="0" i="0" sz="1200" u="none" cap="none" strike="noStrike">
                <a:solidFill>
                  <a:srgbClr val="D0E9ED"/>
                </a:solidFill>
                <a:latin typeface="Times New Roman"/>
                <a:ea typeface="Times New Roman"/>
                <a:cs typeface="Times New Roman"/>
                <a:sym typeface="Times New Roman"/>
              </a:defRPr>
            </a:lvl1pPr>
            <a:lvl2pPr indent="0" lvl="1" marL="0" marR="0" rtl="0" algn="r">
              <a:spcBef>
                <a:spcPts val="0"/>
              </a:spcBef>
              <a:spcAft>
                <a:spcPts val="0"/>
              </a:spcAft>
              <a:buClr>
                <a:srgbClr val="D0E9ED"/>
              </a:buClr>
              <a:buSzPts val="1200"/>
              <a:buFont typeface="Times New Roman"/>
              <a:buNone/>
              <a:defRPr b="0" i="0" sz="1200" u="none" cap="none" strike="noStrike">
                <a:solidFill>
                  <a:srgbClr val="D0E9ED"/>
                </a:solidFill>
                <a:latin typeface="Times New Roman"/>
                <a:ea typeface="Times New Roman"/>
                <a:cs typeface="Times New Roman"/>
                <a:sym typeface="Times New Roman"/>
              </a:defRPr>
            </a:lvl2pPr>
            <a:lvl3pPr indent="0" lvl="2" marL="0" marR="0" rtl="0" algn="r">
              <a:spcBef>
                <a:spcPts val="0"/>
              </a:spcBef>
              <a:spcAft>
                <a:spcPts val="0"/>
              </a:spcAft>
              <a:buClr>
                <a:srgbClr val="D0E9ED"/>
              </a:buClr>
              <a:buSzPts val="1200"/>
              <a:buFont typeface="Times New Roman"/>
              <a:buNone/>
              <a:defRPr b="0" i="0" sz="1200" u="none" cap="none" strike="noStrike">
                <a:solidFill>
                  <a:srgbClr val="D0E9ED"/>
                </a:solidFill>
                <a:latin typeface="Times New Roman"/>
                <a:ea typeface="Times New Roman"/>
                <a:cs typeface="Times New Roman"/>
                <a:sym typeface="Times New Roman"/>
              </a:defRPr>
            </a:lvl3pPr>
            <a:lvl4pPr indent="0" lvl="3" marL="0" marR="0" rtl="0" algn="r">
              <a:spcBef>
                <a:spcPts val="0"/>
              </a:spcBef>
              <a:spcAft>
                <a:spcPts val="0"/>
              </a:spcAft>
              <a:buClr>
                <a:srgbClr val="D0E9ED"/>
              </a:buClr>
              <a:buSzPts val="1200"/>
              <a:buFont typeface="Times New Roman"/>
              <a:buNone/>
              <a:defRPr b="0" i="0" sz="1200" u="none" cap="none" strike="noStrike">
                <a:solidFill>
                  <a:srgbClr val="D0E9ED"/>
                </a:solidFill>
                <a:latin typeface="Times New Roman"/>
                <a:ea typeface="Times New Roman"/>
                <a:cs typeface="Times New Roman"/>
                <a:sym typeface="Times New Roman"/>
              </a:defRPr>
            </a:lvl4pPr>
            <a:lvl5pPr indent="0" lvl="4" marL="0" marR="0" rtl="0" algn="r">
              <a:spcBef>
                <a:spcPts val="0"/>
              </a:spcBef>
              <a:spcAft>
                <a:spcPts val="0"/>
              </a:spcAft>
              <a:buClr>
                <a:srgbClr val="D0E9ED"/>
              </a:buClr>
              <a:buSzPts val="1200"/>
              <a:buFont typeface="Times New Roman"/>
              <a:buNone/>
              <a:defRPr b="0" i="0" sz="1200" u="none" cap="none" strike="noStrike">
                <a:solidFill>
                  <a:srgbClr val="D0E9ED"/>
                </a:solidFill>
                <a:latin typeface="Times New Roman"/>
                <a:ea typeface="Times New Roman"/>
                <a:cs typeface="Times New Roman"/>
                <a:sym typeface="Times New Roman"/>
              </a:defRPr>
            </a:lvl5pPr>
            <a:lvl6pPr indent="0" lvl="5" marL="0" marR="0" rtl="0" algn="r">
              <a:spcBef>
                <a:spcPts val="0"/>
              </a:spcBef>
              <a:spcAft>
                <a:spcPts val="0"/>
              </a:spcAft>
              <a:buClr>
                <a:srgbClr val="D0E9ED"/>
              </a:buClr>
              <a:buSzPts val="1200"/>
              <a:buFont typeface="Times New Roman"/>
              <a:buNone/>
              <a:defRPr b="0" i="0" sz="1200" u="none" cap="none" strike="noStrike">
                <a:solidFill>
                  <a:srgbClr val="D0E9ED"/>
                </a:solidFill>
                <a:latin typeface="Times New Roman"/>
                <a:ea typeface="Times New Roman"/>
                <a:cs typeface="Times New Roman"/>
                <a:sym typeface="Times New Roman"/>
              </a:defRPr>
            </a:lvl6pPr>
            <a:lvl7pPr indent="0" lvl="6" marL="0" marR="0" rtl="0" algn="r">
              <a:spcBef>
                <a:spcPts val="0"/>
              </a:spcBef>
              <a:spcAft>
                <a:spcPts val="0"/>
              </a:spcAft>
              <a:buClr>
                <a:srgbClr val="D0E9ED"/>
              </a:buClr>
              <a:buSzPts val="1200"/>
              <a:buFont typeface="Times New Roman"/>
              <a:buNone/>
              <a:defRPr b="0" i="0" sz="1200" u="none" cap="none" strike="noStrike">
                <a:solidFill>
                  <a:srgbClr val="D0E9ED"/>
                </a:solidFill>
                <a:latin typeface="Times New Roman"/>
                <a:ea typeface="Times New Roman"/>
                <a:cs typeface="Times New Roman"/>
                <a:sym typeface="Times New Roman"/>
              </a:defRPr>
            </a:lvl7pPr>
            <a:lvl8pPr indent="0" lvl="7" marL="0" marR="0" rtl="0" algn="r">
              <a:spcBef>
                <a:spcPts val="0"/>
              </a:spcBef>
              <a:spcAft>
                <a:spcPts val="0"/>
              </a:spcAft>
              <a:buClr>
                <a:srgbClr val="D0E9ED"/>
              </a:buClr>
              <a:buSzPts val="1200"/>
              <a:buFont typeface="Times New Roman"/>
              <a:buNone/>
              <a:defRPr b="0" i="0" sz="1200" u="none" cap="none" strike="noStrike">
                <a:solidFill>
                  <a:srgbClr val="D0E9ED"/>
                </a:solidFill>
                <a:latin typeface="Times New Roman"/>
                <a:ea typeface="Times New Roman"/>
                <a:cs typeface="Times New Roman"/>
                <a:sym typeface="Times New Roman"/>
              </a:defRPr>
            </a:lvl8pPr>
            <a:lvl9pPr indent="0" lvl="8" marL="0" marR="0" rtl="0" algn="r">
              <a:spcBef>
                <a:spcPts val="0"/>
              </a:spcBef>
              <a:spcAft>
                <a:spcPts val="0"/>
              </a:spcAft>
              <a:buClr>
                <a:srgbClr val="D0E9ED"/>
              </a:buClr>
              <a:buSzPts val="1200"/>
              <a:buFont typeface="Times New Roman"/>
              <a:buNone/>
              <a:defRPr b="0" i="0" sz="1200" u="none" cap="none" strike="noStrike">
                <a:solidFill>
                  <a:srgbClr val="D0E9ED"/>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grpSp>
        <p:nvGrpSpPr>
          <p:cNvPr id="17" name="Google Shape;17;p1"/>
          <p:cNvGrpSpPr/>
          <p:nvPr/>
        </p:nvGrpSpPr>
        <p:grpSpPr>
          <a:xfrm>
            <a:off x="-29327" y="-14802"/>
            <a:ext cx="9198252" cy="1083762"/>
            <a:chOff x="-29322" y="-1965"/>
            <a:chExt cx="9198252" cy="1086260"/>
          </a:xfrm>
        </p:grpSpPr>
        <p:sp>
          <p:nvSpPr>
            <p:cNvPr id="18" name="Google Shape;18;p1"/>
            <p:cNvSpPr/>
            <p:nvPr/>
          </p:nvSpPr>
          <p:spPr>
            <a:xfrm rot="-164306">
              <a:off x="-19045" y="216553"/>
              <a:ext cx="9163052" cy="649223"/>
            </a:xfrm>
            <a:custGeom>
              <a:rect b="b" l="l" r="r" t="t"/>
              <a:pathLst>
                <a:path extrusionOk="0" h="1055" w="5772">
                  <a:moveTo>
                    <a:pt x="0" y="966"/>
                  </a:moveTo>
                  <a:cubicBezTo>
                    <a:pt x="282" y="738"/>
                    <a:pt x="923" y="275"/>
                    <a:pt x="1608" y="282"/>
                  </a:cubicBezTo>
                  <a:cubicBezTo>
                    <a:pt x="2293" y="289"/>
                    <a:pt x="3416" y="1055"/>
                    <a:pt x="4110" y="1008"/>
                  </a:cubicBezTo>
                  <a:cubicBezTo>
                    <a:pt x="4804" y="961"/>
                    <a:pt x="5426" y="210"/>
                    <a:pt x="5772" y="0"/>
                  </a:cubicBezTo>
                </a:path>
              </a:pathLst>
            </a:custGeom>
            <a:noFill/>
            <a:ln cap="flat" cmpd="sng" w="10775">
              <a:solidFill>
                <a:srgbClr val="09B6B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9" name="Google Shape;19;p1"/>
            <p:cNvSpPr/>
            <p:nvPr/>
          </p:nvSpPr>
          <p:spPr>
            <a:xfrm rot="-164306">
              <a:off x="-14309" y="290005"/>
              <a:ext cx="9175809" cy="530353"/>
            </a:xfrm>
            <a:custGeom>
              <a:rect b="b" l="l" r="r" t="t"/>
              <a:pathLst>
                <a:path extrusionOk="0" h="854" w="5766">
                  <a:moveTo>
                    <a:pt x="0" y="732"/>
                  </a:moveTo>
                  <a:cubicBezTo>
                    <a:pt x="273" y="647"/>
                    <a:pt x="951" y="214"/>
                    <a:pt x="1638" y="228"/>
                  </a:cubicBezTo>
                  <a:cubicBezTo>
                    <a:pt x="2325" y="242"/>
                    <a:pt x="3434" y="854"/>
                    <a:pt x="4122" y="816"/>
                  </a:cubicBezTo>
                  <a:cubicBezTo>
                    <a:pt x="4810" y="778"/>
                    <a:pt x="5424" y="170"/>
                    <a:pt x="5766" y="0"/>
                  </a:cubicBezTo>
                </a:path>
              </a:pathLst>
            </a:cu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grpSp>
      <p:cxnSp>
        <p:nvCxnSpPr>
          <p:cNvPr id="20" name="Google Shape;20;p1"/>
          <p:cNvCxnSpPr/>
          <p:nvPr/>
        </p:nvCxnSpPr>
        <p:spPr>
          <a:xfrm>
            <a:off x="685800" y="990600"/>
            <a:ext cx="7772400" cy="0"/>
          </a:xfrm>
          <a:prstGeom prst="straightConnector1">
            <a:avLst/>
          </a:prstGeom>
          <a:noFill/>
          <a:ln cap="flat" cmpd="sng" w="12700">
            <a:solidFill>
              <a:schemeClr val="lt1"/>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1">
            <a:alphaModFix/>
          </a:blip>
          <a:tile algn="tl" flip="none" tx="0" sx="65000" ty="0" sy="65000"/>
        </a:blipFill>
      </p:bgPr>
    </p:bg>
    <p:spTree>
      <p:nvGrpSpPr>
        <p:cNvPr id="27" name="Shape 27"/>
        <p:cNvGrpSpPr/>
        <p:nvPr/>
      </p:nvGrpSpPr>
      <p:grpSpPr>
        <a:xfrm>
          <a:off x="0" y="0"/>
          <a:ext cx="0" cy="0"/>
          <a:chOff x="0" y="0"/>
          <a:chExt cx="0" cy="0"/>
        </a:xfrm>
      </p:grpSpPr>
      <p:sp>
        <p:nvSpPr>
          <p:cNvPr id="28" name="Google Shape;28;p3"/>
          <p:cNvSpPr/>
          <p:nvPr/>
        </p:nvSpPr>
        <p:spPr>
          <a:xfrm>
            <a:off x="-9525" y="-7938"/>
            <a:ext cx="9163050" cy="1041401"/>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Constantia"/>
              <a:ea typeface="Constantia"/>
              <a:cs typeface="Constantia"/>
              <a:sym typeface="Constantia"/>
            </a:endParaRPr>
          </a:p>
        </p:txBody>
      </p:sp>
      <p:sp>
        <p:nvSpPr>
          <p:cNvPr id="29" name="Google Shape;29;p3"/>
          <p:cNvSpPr/>
          <p:nvPr/>
        </p:nvSpPr>
        <p:spPr>
          <a:xfrm>
            <a:off x="4381500" y="-7938"/>
            <a:ext cx="4762500" cy="638176"/>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Constantia"/>
              <a:ea typeface="Constantia"/>
              <a:cs typeface="Constantia"/>
              <a:sym typeface="Constantia"/>
            </a:endParaRPr>
          </a:p>
        </p:txBody>
      </p:sp>
      <p:sp>
        <p:nvSpPr>
          <p:cNvPr id="30" name="Google Shape;30;p3"/>
          <p:cNvSpPr txBox="1"/>
          <p:nvPr>
            <p:ph type="title"/>
          </p:nvPr>
        </p:nvSpPr>
        <p:spPr>
          <a:xfrm>
            <a:off x="457200" y="704850"/>
            <a:ext cx="8229600" cy="1143000"/>
          </a:xfrm>
          <a:prstGeom prst="rect">
            <a:avLst/>
          </a:prstGeom>
          <a:noFill/>
          <a:ln>
            <a:noFill/>
          </a:ln>
        </p:spPr>
        <p:txBody>
          <a:bodyPr anchorCtr="0" anchor="b" bIns="0" lIns="0" spcFirstLastPara="1" rIns="0" wrap="square" tIns="45700"/>
          <a:lstStyle>
            <a:lvl1pPr lvl="0"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1pPr>
            <a:lvl2pPr lvl="1"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2pPr>
            <a:lvl3pPr lvl="2"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3pPr>
            <a:lvl4pPr lvl="3"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4pPr>
            <a:lvl5pPr lvl="4"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5pPr>
            <a:lvl6pPr lvl="5"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6pPr>
            <a:lvl7pPr lvl="6"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7pPr>
            <a:lvl8pPr lvl="7"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8pPr>
            <a:lvl9pPr lvl="8"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9pPr>
          </a:lstStyle>
          <a:p/>
        </p:txBody>
      </p:sp>
      <p:sp>
        <p:nvSpPr>
          <p:cNvPr id="31" name="Google Shape;31;p3"/>
          <p:cNvSpPr txBox="1"/>
          <p:nvPr>
            <p:ph idx="1" type="body"/>
          </p:nvPr>
        </p:nvSpPr>
        <p:spPr>
          <a:xfrm>
            <a:off x="457200" y="1935163"/>
            <a:ext cx="8229600" cy="4389437"/>
          </a:xfrm>
          <a:prstGeom prst="rect">
            <a:avLst/>
          </a:prstGeom>
          <a:noFill/>
          <a:ln>
            <a:noFill/>
          </a:ln>
        </p:spPr>
        <p:txBody>
          <a:bodyPr anchorCtr="0" anchor="t" bIns="45700" lIns="91425" spcFirstLastPara="1" rIns="91425" wrap="square" tIns="45700"/>
          <a:lstStyle>
            <a:lvl1pPr indent="-385445" lvl="0" marL="457200" marR="0" rtl="0" algn="l">
              <a:spcBef>
                <a:spcPts val="520"/>
              </a:spcBef>
              <a:spcAft>
                <a:spcPts val="0"/>
              </a:spcAft>
              <a:buClr>
                <a:srgbClr val="0BD0D9"/>
              </a:buClr>
              <a:buSzPts val="2470"/>
              <a:buFont typeface="Noto Sans Symbols"/>
              <a:buChar char="⚫"/>
              <a:defRPr b="0" i="0" sz="2600" u="none" cap="none" strike="noStrike">
                <a:solidFill>
                  <a:schemeClr val="dk1"/>
                </a:solidFill>
                <a:latin typeface="Constantia"/>
                <a:ea typeface="Constantia"/>
                <a:cs typeface="Constantia"/>
                <a:sym typeface="Constantia"/>
              </a:defRPr>
            </a:lvl1pPr>
            <a:lvl2pPr indent="-358140" lvl="1" marL="914400" marR="0" rtl="0" algn="l">
              <a:spcBef>
                <a:spcPts val="480"/>
              </a:spcBef>
              <a:spcAft>
                <a:spcPts val="0"/>
              </a:spcAft>
              <a:buClr>
                <a:schemeClr val="accent1"/>
              </a:buClr>
              <a:buSzPts val="2040"/>
              <a:buFont typeface="Noto Sans Symbols"/>
              <a:buChar char="⚫"/>
              <a:defRPr b="0" i="0" sz="2400" u="none" cap="none" strike="noStrike">
                <a:solidFill>
                  <a:schemeClr val="dk1"/>
                </a:solidFill>
                <a:latin typeface="Constantia"/>
                <a:ea typeface="Constantia"/>
                <a:cs typeface="Constantia"/>
                <a:sym typeface="Constantia"/>
              </a:defRPr>
            </a:lvl2pPr>
            <a:lvl3pPr indent="-321944" lvl="2" marL="1371600" marR="0" rtl="0" algn="l">
              <a:spcBef>
                <a:spcPts val="420"/>
              </a:spcBef>
              <a:spcAft>
                <a:spcPts val="0"/>
              </a:spcAft>
              <a:buClr>
                <a:schemeClr val="accent2"/>
              </a:buClr>
              <a:buSzPts val="1470"/>
              <a:buFont typeface="Noto Sans Symbols"/>
              <a:buChar char="⚫"/>
              <a:defRPr b="0" i="0" sz="2100" u="none" cap="none" strike="noStrike">
                <a:solidFill>
                  <a:schemeClr val="dk1"/>
                </a:solidFill>
                <a:latin typeface="Constantia"/>
                <a:ea typeface="Constantia"/>
                <a:cs typeface="Constantia"/>
                <a:sym typeface="Constantia"/>
              </a:defRPr>
            </a:lvl3pPr>
            <a:lvl4pPr indent="-311150" lvl="3" marL="1828800" marR="0" rtl="0" algn="l">
              <a:spcBef>
                <a:spcPts val="400"/>
              </a:spcBef>
              <a:spcAft>
                <a:spcPts val="0"/>
              </a:spcAft>
              <a:buClr>
                <a:srgbClr val="0BD0D9"/>
              </a:buClr>
              <a:buSzPts val="1300"/>
              <a:buFont typeface="Noto Sans Symbols"/>
              <a:buChar char="⚫"/>
              <a:defRPr b="0" i="0" sz="2000" u="none" cap="none" strike="noStrike">
                <a:solidFill>
                  <a:schemeClr val="dk1"/>
                </a:solidFill>
                <a:latin typeface="Constantia"/>
                <a:ea typeface="Constantia"/>
                <a:cs typeface="Constantia"/>
                <a:sym typeface="Constantia"/>
              </a:defRPr>
            </a:lvl4pPr>
            <a:lvl5pPr indent="-311150" lvl="4" marL="2286000" marR="0" rtl="0" algn="l">
              <a:spcBef>
                <a:spcPts val="400"/>
              </a:spcBef>
              <a:spcAft>
                <a:spcPts val="0"/>
              </a:spcAft>
              <a:buClr>
                <a:srgbClr val="10CF9B"/>
              </a:buClr>
              <a:buSzPts val="1300"/>
              <a:buFont typeface="Noto Sans Symbols"/>
              <a:buChar char="⚫"/>
              <a:defRPr b="0" i="0" sz="2000" u="none" cap="none" strike="noStrike">
                <a:solidFill>
                  <a:schemeClr val="dk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indent="-330200" lvl="7" marL="3657600" marR="0" rtl="0" algn="l">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indent="-317500" lvl="8" marL="4114800" marR="0" rtl="0" algn="l">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32" name="Google Shape;32;p3"/>
          <p:cNvSpPr txBox="1"/>
          <p:nvPr>
            <p:ph idx="10" type="dt"/>
          </p:nvPr>
        </p:nvSpPr>
        <p:spPr>
          <a:xfrm>
            <a:off x="457200" y="6356350"/>
            <a:ext cx="2133600" cy="365125"/>
          </a:xfrm>
          <a:prstGeom prst="rect">
            <a:avLst/>
          </a:prstGeom>
          <a:noFill/>
          <a:ln>
            <a:noFill/>
          </a:ln>
        </p:spPr>
        <p:txBody>
          <a:bodyPr anchorCtr="0" anchor="b" bIns="0" lIns="0" spcFirstLastPara="1" rIns="0" wrap="square" tIns="0"/>
          <a:lstStyle>
            <a:lvl1pPr lvl="0" marR="0" rtl="0" algn="l">
              <a:spcBef>
                <a:spcPts val="0"/>
              </a:spcBef>
              <a:spcAft>
                <a:spcPts val="0"/>
              </a:spcAft>
              <a:buSzPts val="1400"/>
              <a:buNone/>
              <a:defRPr b="0" i="0" sz="1200" u="none" cap="none" strike="noStrike">
                <a:solidFill>
                  <a:srgbClr val="035C75"/>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33" name="Google Shape;33;p3"/>
          <p:cNvSpPr txBox="1"/>
          <p:nvPr>
            <p:ph idx="11" type="ftr"/>
          </p:nvPr>
        </p:nvSpPr>
        <p:spPr>
          <a:xfrm>
            <a:off x="2667000" y="6356350"/>
            <a:ext cx="3352800" cy="365125"/>
          </a:xfrm>
          <a:prstGeom prst="rect">
            <a:avLst/>
          </a:prstGeom>
          <a:noFill/>
          <a:ln>
            <a:noFill/>
          </a:ln>
        </p:spPr>
        <p:txBody>
          <a:bodyPr anchorCtr="0" anchor="b" bIns="0" lIns="0" spcFirstLastPara="1" rIns="0" wrap="square" tIns="0"/>
          <a:lstStyle>
            <a:lvl1pPr lvl="0" marR="0" rtl="0" algn="l">
              <a:spcBef>
                <a:spcPts val="0"/>
              </a:spcBef>
              <a:spcAft>
                <a:spcPts val="0"/>
              </a:spcAft>
              <a:buSzPts val="1400"/>
              <a:buNone/>
              <a:defRPr b="0" i="0" sz="1200" u="none" cap="none" strike="noStrike">
                <a:solidFill>
                  <a:srgbClr val="035C75"/>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34" name="Google Shape;34;p3"/>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spcBef>
                <a:spcPts val="0"/>
              </a:spcBef>
              <a:spcAft>
                <a:spcPts val="0"/>
              </a:spcAft>
              <a:buNone/>
              <a:defRPr b="0" i="0" sz="1200" u="none" cap="none" strike="noStrike">
                <a:solidFill>
                  <a:srgbClr val="035C75"/>
                </a:solidFill>
                <a:latin typeface="Times New Roman"/>
                <a:ea typeface="Times New Roman"/>
                <a:cs typeface="Times New Roman"/>
                <a:sym typeface="Times New Roman"/>
              </a:defRPr>
            </a:lvl1pPr>
            <a:lvl2pPr indent="0" lvl="1" marL="0" marR="0" rtl="0" algn="r">
              <a:spcBef>
                <a:spcPts val="0"/>
              </a:spcBef>
              <a:spcAft>
                <a:spcPts val="0"/>
              </a:spcAft>
              <a:buNone/>
              <a:defRPr b="0" i="0" sz="1200" u="none" cap="none" strike="noStrike">
                <a:solidFill>
                  <a:srgbClr val="035C75"/>
                </a:solidFill>
                <a:latin typeface="Times New Roman"/>
                <a:ea typeface="Times New Roman"/>
                <a:cs typeface="Times New Roman"/>
                <a:sym typeface="Times New Roman"/>
              </a:defRPr>
            </a:lvl2pPr>
            <a:lvl3pPr indent="0" lvl="2" marL="0" marR="0" rtl="0" algn="r">
              <a:spcBef>
                <a:spcPts val="0"/>
              </a:spcBef>
              <a:spcAft>
                <a:spcPts val="0"/>
              </a:spcAft>
              <a:buNone/>
              <a:defRPr b="0" i="0" sz="1200" u="none" cap="none" strike="noStrike">
                <a:solidFill>
                  <a:srgbClr val="035C75"/>
                </a:solidFill>
                <a:latin typeface="Times New Roman"/>
                <a:ea typeface="Times New Roman"/>
                <a:cs typeface="Times New Roman"/>
                <a:sym typeface="Times New Roman"/>
              </a:defRPr>
            </a:lvl3pPr>
            <a:lvl4pPr indent="0" lvl="3" marL="0" marR="0" rtl="0" algn="r">
              <a:spcBef>
                <a:spcPts val="0"/>
              </a:spcBef>
              <a:spcAft>
                <a:spcPts val="0"/>
              </a:spcAft>
              <a:buNone/>
              <a:defRPr b="0" i="0" sz="1200" u="none" cap="none" strike="noStrike">
                <a:solidFill>
                  <a:srgbClr val="035C75"/>
                </a:solidFill>
                <a:latin typeface="Times New Roman"/>
                <a:ea typeface="Times New Roman"/>
                <a:cs typeface="Times New Roman"/>
                <a:sym typeface="Times New Roman"/>
              </a:defRPr>
            </a:lvl4pPr>
            <a:lvl5pPr indent="0" lvl="4" marL="0" marR="0" rtl="0" algn="r">
              <a:spcBef>
                <a:spcPts val="0"/>
              </a:spcBef>
              <a:spcAft>
                <a:spcPts val="0"/>
              </a:spcAft>
              <a:buNone/>
              <a:defRPr b="0" i="0" sz="1200" u="none" cap="none" strike="noStrike">
                <a:solidFill>
                  <a:srgbClr val="035C75"/>
                </a:solidFill>
                <a:latin typeface="Times New Roman"/>
                <a:ea typeface="Times New Roman"/>
                <a:cs typeface="Times New Roman"/>
                <a:sym typeface="Times New Roman"/>
              </a:defRPr>
            </a:lvl5pPr>
            <a:lvl6pPr indent="0" lvl="5" marL="0" marR="0" rtl="0" algn="r">
              <a:spcBef>
                <a:spcPts val="0"/>
              </a:spcBef>
              <a:spcAft>
                <a:spcPts val="0"/>
              </a:spcAft>
              <a:buNone/>
              <a:defRPr b="0" i="0" sz="1200" u="none" cap="none" strike="noStrike">
                <a:solidFill>
                  <a:srgbClr val="035C75"/>
                </a:solidFill>
                <a:latin typeface="Times New Roman"/>
                <a:ea typeface="Times New Roman"/>
                <a:cs typeface="Times New Roman"/>
                <a:sym typeface="Times New Roman"/>
              </a:defRPr>
            </a:lvl6pPr>
            <a:lvl7pPr indent="0" lvl="6" marL="0" marR="0" rtl="0" algn="r">
              <a:spcBef>
                <a:spcPts val="0"/>
              </a:spcBef>
              <a:spcAft>
                <a:spcPts val="0"/>
              </a:spcAft>
              <a:buNone/>
              <a:defRPr b="0" i="0" sz="1200" u="none" cap="none" strike="noStrike">
                <a:solidFill>
                  <a:srgbClr val="035C75"/>
                </a:solidFill>
                <a:latin typeface="Times New Roman"/>
                <a:ea typeface="Times New Roman"/>
                <a:cs typeface="Times New Roman"/>
                <a:sym typeface="Times New Roman"/>
              </a:defRPr>
            </a:lvl7pPr>
            <a:lvl8pPr indent="0" lvl="7" marL="0" marR="0" rtl="0" algn="r">
              <a:spcBef>
                <a:spcPts val="0"/>
              </a:spcBef>
              <a:spcAft>
                <a:spcPts val="0"/>
              </a:spcAft>
              <a:buNone/>
              <a:defRPr b="0" i="0" sz="1200" u="none" cap="none" strike="noStrike">
                <a:solidFill>
                  <a:srgbClr val="035C75"/>
                </a:solidFill>
                <a:latin typeface="Times New Roman"/>
                <a:ea typeface="Times New Roman"/>
                <a:cs typeface="Times New Roman"/>
                <a:sym typeface="Times New Roman"/>
              </a:defRPr>
            </a:lvl8pPr>
            <a:lvl9pPr indent="0" lvl="8" marL="0" marR="0" rtl="0" algn="r">
              <a:spcBef>
                <a:spcPts val="0"/>
              </a:spcBef>
              <a:spcAft>
                <a:spcPts val="0"/>
              </a:spcAft>
              <a:buNone/>
              <a:defRPr b="0" i="0" sz="1200" u="none" cap="none" strike="noStrike">
                <a:solidFill>
                  <a:srgbClr val="035C75"/>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grpSp>
        <p:nvGrpSpPr>
          <p:cNvPr id="35" name="Google Shape;35;p3"/>
          <p:cNvGrpSpPr/>
          <p:nvPr/>
        </p:nvGrpSpPr>
        <p:grpSpPr>
          <a:xfrm>
            <a:off x="-29327" y="-14808"/>
            <a:ext cx="9198220" cy="1083716"/>
            <a:chOff x="-29322" y="-1971"/>
            <a:chExt cx="9198255" cy="1086266"/>
          </a:xfrm>
        </p:grpSpPr>
        <p:sp>
          <p:nvSpPr>
            <p:cNvPr id="36" name="Google Shape;36;p3"/>
            <p:cNvSpPr/>
            <p:nvPr/>
          </p:nvSpPr>
          <p:spPr>
            <a:xfrm rot="-164308">
              <a:off x="-19045" y="216550"/>
              <a:ext cx="9163050" cy="649224"/>
            </a:xfrm>
            <a:custGeom>
              <a:rect b="b" l="l" r="r" t="t"/>
              <a:pathLst>
                <a:path extrusionOk="0" h="1055" w="5772">
                  <a:moveTo>
                    <a:pt x="0" y="966"/>
                  </a:moveTo>
                  <a:cubicBezTo>
                    <a:pt x="282" y="738"/>
                    <a:pt x="923" y="275"/>
                    <a:pt x="1608" y="282"/>
                  </a:cubicBezTo>
                  <a:cubicBezTo>
                    <a:pt x="2293" y="289"/>
                    <a:pt x="3416" y="1055"/>
                    <a:pt x="4110" y="1008"/>
                  </a:cubicBezTo>
                  <a:cubicBezTo>
                    <a:pt x="4804" y="961"/>
                    <a:pt x="5426" y="210"/>
                    <a:pt x="5772" y="0"/>
                  </a:cubicBezTo>
                </a:path>
              </a:pathLst>
            </a:custGeom>
            <a:noFill/>
            <a:ln cap="flat" cmpd="sng" w="10775">
              <a:solidFill>
                <a:srgbClr val="09B6B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7" name="Google Shape;37;p3"/>
            <p:cNvSpPr/>
            <p:nvPr/>
          </p:nvSpPr>
          <p:spPr>
            <a:xfrm rot="-164308">
              <a:off x="-14309" y="290003"/>
              <a:ext cx="9175812" cy="530352"/>
            </a:xfrm>
            <a:custGeom>
              <a:rect b="b" l="l" r="r" t="t"/>
              <a:pathLst>
                <a:path extrusionOk="0" h="854" w="5766">
                  <a:moveTo>
                    <a:pt x="0" y="732"/>
                  </a:moveTo>
                  <a:cubicBezTo>
                    <a:pt x="273" y="647"/>
                    <a:pt x="951" y="214"/>
                    <a:pt x="1638" y="228"/>
                  </a:cubicBezTo>
                  <a:cubicBezTo>
                    <a:pt x="2325" y="242"/>
                    <a:pt x="3434" y="854"/>
                    <a:pt x="4122" y="816"/>
                  </a:cubicBezTo>
                  <a:cubicBezTo>
                    <a:pt x="4810" y="778"/>
                    <a:pt x="5424" y="170"/>
                    <a:pt x="5766" y="0"/>
                  </a:cubicBezTo>
                </a:path>
              </a:pathLst>
            </a:cu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cxnSp>
        <p:nvCxnSpPr>
          <p:cNvPr id="38" name="Google Shape;38;p3"/>
          <p:cNvCxnSpPr/>
          <p:nvPr/>
        </p:nvCxnSpPr>
        <p:spPr>
          <a:xfrm>
            <a:off x="685800" y="990600"/>
            <a:ext cx="7772400" cy="0"/>
          </a:xfrm>
          <a:prstGeom prst="straightConnector1">
            <a:avLst/>
          </a:prstGeom>
          <a:noFill/>
          <a:ln cap="flat" cmpd="sng" w="12700">
            <a:solidFill>
              <a:schemeClr val="dk1"/>
            </a:solidFill>
            <a:prstDash val="solid"/>
            <a:round/>
            <a:headEnd len="med" w="med" type="none"/>
            <a:tailEnd len="med" w="med" type="none"/>
          </a:ln>
        </p:spPr>
      </p:cxn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www.wordtracker.com/" TargetMode="External"/><Relationship Id="rId4" Type="http://schemas.openxmlformats.org/officeDocument/2006/relationships/hyperlink" Target="http://www.overture.com/" TargetMode="External"/><Relationship Id="rId5" Type="http://schemas.openxmlformats.org/officeDocument/2006/relationships/hyperlink" Target="http://www.google.com/ad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5"/>
          <p:cNvSpPr txBox="1"/>
          <p:nvPr>
            <p:ph type="ctrTitle"/>
          </p:nvPr>
        </p:nvSpPr>
        <p:spPr>
          <a:xfrm>
            <a:off x="611188" y="1484313"/>
            <a:ext cx="7772400" cy="1143000"/>
          </a:xfrm>
          <a:prstGeom prst="rect">
            <a:avLst/>
          </a:prstGeom>
          <a:noFill/>
          <a:ln>
            <a:noFill/>
          </a:ln>
        </p:spPr>
        <p:txBody>
          <a:bodyPr anchorCtr="0" anchor="b" bIns="0" lIns="0" spcFirstLastPara="1" rIns="18275" wrap="square" tIns="0">
            <a:noAutofit/>
          </a:bodyPr>
          <a:lstStyle/>
          <a:p>
            <a:pPr indent="0" lvl="0" marL="0" rtl="0" algn="ctr">
              <a:lnSpc>
                <a:spcPct val="100000"/>
              </a:lnSpc>
              <a:spcBef>
                <a:spcPts val="0"/>
              </a:spcBef>
              <a:spcAft>
                <a:spcPts val="0"/>
              </a:spcAft>
              <a:buClr>
                <a:srgbClr val="4CE0EA"/>
              </a:buClr>
              <a:buSzPts val="4400"/>
              <a:buFont typeface="Calibri"/>
              <a:buNone/>
            </a:pPr>
            <a:r>
              <a:rPr lang="en-US" sz="4400"/>
              <a:t>Search Engine Optimization (SEO)</a:t>
            </a:r>
            <a:endParaRPr/>
          </a:p>
        </p:txBody>
      </p:sp>
      <p:sp>
        <p:nvSpPr>
          <p:cNvPr id="118" name="Google Shape;118;p15"/>
          <p:cNvSpPr txBox="1"/>
          <p:nvPr>
            <p:ph idx="1" type="subTitle"/>
          </p:nvPr>
        </p:nvSpPr>
        <p:spPr>
          <a:xfrm>
            <a:off x="4572000" y="3591925"/>
            <a:ext cx="3592200" cy="2439600"/>
          </a:xfrm>
          <a:prstGeom prst="rect">
            <a:avLst/>
          </a:prstGeom>
          <a:noFill/>
          <a:ln>
            <a:noFill/>
          </a:ln>
        </p:spPr>
        <p:txBody>
          <a:bodyPr anchorCtr="0" anchor="t" bIns="45700" lIns="0" spcFirstLastPara="1" rIns="18275" wrap="square" tIns="45700">
            <a:noAutofit/>
          </a:bodyPr>
          <a:lstStyle/>
          <a:p>
            <a:pPr indent="0" lvl="0" marL="0" marR="0" rtl="0" algn="l">
              <a:lnSpc>
                <a:spcPct val="100000"/>
              </a:lnSpc>
              <a:spcBef>
                <a:spcPts val="0"/>
              </a:spcBef>
              <a:spcAft>
                <a:spcPts val="0"/>
              </a:spcAft>
              <a:buSzPts val="3040"/>
              <a:buNone/>
            </a:pPr>
            <a:r>
              <a:rPr b="1" lang="en-US" sz="3200"/>
              <a:t>                                               </a:t>
            </a:r>
            <a:r>
              <a:rPr b="1" lang="en-US" sz="3100">
                <a:latin typeface="Verdana"/>
                <a:ea typeface="Verdana"/>
                <a:cs typeface="Verdana"/>
                <a:sym typeface="Verdana"/>
              </a:rPr>
              <a:t>Ch.Udhay</a:t>
            </a:r>
            <a:endParaRPr b="1" sz="3100">
              <a:latin typeface="Verdana"/>
              <a:ea typeface="Verdana"/>
              <a:cs typeface="Verdana"/>
              <a:sym typeface="Verdana"/>
            </a:endParaRPr>
          </a:p>
          <a:p>
            <a:pPr indent="0" lvl="0" marL="0" marR="0" rtl="0" algn="l">
              <a:lnSpc>
                <a:spcPct val="100000"/>
              </a:lnSpc>
              <a:spcBef>
                <a:spcPts val="0"/>
              </a:spcBef>
              <a:spcAft>
                <a:spcPts val="0"/>
              </a:spcAft>
              <a:buSzPts val="3040"/>
              <a:buNone/>
            </a:pPr>
            <a:r>
              <a:rPr b="1" lang="en-US" sz="3100">
                <a:latin typeface="Verdana"/>
                <a:ea typeface="Verdana"/>
                <a:cs typeface="Verdana"/>
                <a:sym typeface="Verdana"/>
              </a:rPr>
              <a:t> CSE-E5</a:t>
            </a:r>
            <a:endParaRPr b="1" sz="3100">
              <a:latin typeface="Verdana"/>
              <a:ea typeface="Verdana"/>
              <a:cs typeface="Verdana"/>
              <a:sym typeface="Verdana"/>
            </a:endParaRPr>
          </a:p>
          <a:p>
            <a:pPr indent="0" lvl="0" marL="0" marR="0" rtl="0" algn="l">
              <a:lnSpc>
                <a:spcPct val="100000"/>
              </a:lnSpc>
              <a:spcBef>
                <a:spcPts val="0"/>
              </a:spcBef>
              <a:spcAft>
                <a:spcPts val="0"/>
              </a:spcAft>
              <a:buSzPts val="3040"/>
              <a:buNone/>
            </a:pPr>
            <a:r>
              <a:rPr b="1" lang="en-US" sz="3100">
                <a:latin typeface="Verdana"/>
                <a:ea typeface="Verdana"/>
                <a:cs typeface="Verdana"/>
                <a:sym typeface="Verdana"/>
              </a:rPr>
              <a:t> 18311A05R4</a:t>
            </a:r>
            <a:endParaRPr b="1" sz="3100">
              <a:latin typeface="Verdana"/>
              <a:ea typeface="Verdana"/>
              <a:cs typeface="Verdana"/>
              <a:sym typeface="Verdana"/>
            </a:endParaRPr>
          </a:p>
          <a:p>
            <a:pPr indent="0" lvl="0" marL="0" marR="0" rtl="0" algn="l">
              <a:lnSpc>
                <a:spcPct val="100000"/>
              </a:lnSpc>
              <a:spcBef>
                <a:spcPts val="0"/>
              </a:spcBef>
              <a:spcAft>
                <a:spcPts val="0"/>
              </a:spcAft>
              <a:buSzPts val="3040"/>
              <a:buNone/>
            </a:pPr>
            <a:r>
              <a:t/>
            </a:r>
            <a:endParaRPr b="1" sz="3100">
              <a:latin typeface="Verdana"/>
              <a:ea typeface="Verdana"/>
              <a:cs typeface="Verdana"/>
              <a:sym typeface="Verdana"/>
            </a:endParaRPr>
          </a:p>
          <a:p>
            <a:pPr indent="0" lvl="0" marL="0" marR="0" rtl="0" algn="l">
              <a:lnSpc>
                <a:spcPct val="100000"/>
              </a:lnSpc>
              <a:spcBef>
                <a:spcPts val="0"/>
              </a:spcBef>
              <a:spcAft>
                <a:spcPts val="0"/>
              </a:spcAft>
              <a:buSzPts val="3040"/>
              <a:buNone/>
            </a:pPr>
            <a:r>
              <a:rPr b="1" lang="en-US" sz="3100">
                <a:latin typeface="Verdana"/>
                <a:ea typeface="Verdana"/>
                <a:cs typeface="Verdana"/>
                <a:sym typeface="Verdana"/>
              </a:rPr>
              <a:t>           </a:t>
            </a:r>
            <a:endParaRPr b="1" sz="3100">
              <a:latin typeface="Verdana"/>
              <a:ea typeface="Verdana"/>
              <a:cs typeface="Verdana"/>
              <a:sym typeface="Verdana"/>
            </a:endParaRPr>
          </a:p>
          <a:p>
            <a:pPr indent="0" lvl="0" marL="0" marR="0" rtl="0" algn="r">
              <a:lnSpc>
                <a:spcPct val="100000"/>
              </a:lnSpc>
              <a:spcBef>
                <a:spcPts val="640"/>
              </a:spcBef>
              <a:spcAft>
                <a:spcPts val="0"/>
              </a:spcAft>
              <a:buSzPts val="3040"/>
              <a:buNone/>
            </a:pPr>
            <a:r>
              <a:t/>
            </a:r>
            <a:endParaRPr/>
          </a:p>
          <a:p>
            <a:pPr indent="0" lvl="0" marL="0" marR="0" rtl="0" algn="r">
              <a:lnSpc>
                <a:spcPct val="100000"/>
              </a:lnSpc>
              <a:spcBef>
                <a:spcPts val="640"/>
              </a:spcBef>
              <a:spcAft>
                <a:spcPts val="0"/>
              </a:spcAft>
              <a:buSzPts val="3040"/>
              <a:buNone/>
            </a:pPr>
            <a:r>
              <a:t/>
            </a:r>
            <a:endParaRPr sz="3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1"/>
          <p:cNvSpPr txBox="1"/>
          <p:nvPr>
            <p:ph type="title"/>
          </p:nvPr>
        </p:nvSpPr>
        <p:spPr>
          <a:xfrm>
            <a:off x="684213" y="260350"/>
            <a:ext cx="7772400" cy="609600"/>
          </a:xfrm>
          <a:prstGeom prst="rect">
            <a:avLst/>
          </a:prstGeom>
          <a:noFill/>
          <a:ln>
            <a:noFill/>
          </a:ln>
        </p:spPr>
        <p:txBody>
          <a:bodyPr anchorCtr="0" anchor="b" bIns="0" lIns="0" spcFirstLastPara="1" rIns="0" wrap="square" tIns="45700">
            <a:noAutofit/>
          </a:bodyPr>
          <a:lstStyle/>
          <a:p>
            <a:pPr indent="0" lvl="0" marL="0" rtl="0" algn="l">
              <a:lnSpc>
                <a:spcPct val="100000"/>
              </a:lnSpc>
              <a:spcBef>
                <a:spcPts val="0"/>
              </a:spcBef>
              <a:spcAft>
                <a:spcPts val="0"/>
              </a:spcAft>
              <a:buClr>
                <a:schemeClr val="dk2"/>
              </a:buClr>
              <a:buSzPts val="4500"/>
              <a:buFont typeface="Calibri"/>
              <a:buNone/>
            </a:pPr>
            <a:r>
              <a:rPr lang="en-US" sz="4500"/>
              <a:t>What is a SEO Algorithm?</a:t>
            </a:r>
            <a:endParaRPr/>
          </a:p>
        </p:txBody>
      </p:sp>
      <p:sp>
        <p:nvSpPr>
          <p:cNvPr id="225" name="Google Shape;225;p1"/>
          <p:cNvSpPr txBox="1"/>
          <p:nvPr>
            <p:ph idx="1" type="body"/>
          </p:nvPr>
        </p:nvSpPr>
        <p:spPr>
          <a:xfrm>
            <a:off x="292975" y="1371250"/>
            <a:ext cx="7191600" cy="4724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t/>
            </a:r>
            <a:endParaRPr sz="1800"/>
          </a:p>
          <a:p>
            <a:pPr indent="0" lvl="0" marL="0" rtl="0" algn="l">
              <a:lnSpc>
                <a:spcPct val="90000"/>
              </a:lnSpc>
              <a:spcBef>
                <a:spcPts val="0"/>
              </a:spcBef>
              <a:spcAft>
                <a:spcPts val="0"/>
              </a:spcAft>
              <a:buNone/>
            </a:pPr>
            <a:r>
              <a:rPr lang="en-US" sz="1800"/>
              <a:t>It is a process by which you optimize the content for search.</a:t>
            </a:r>
            <a:endParaRPr sz="1800"/>
          </a:p>
          <a:p>
            <a:pPr indent="0" lvl="0" marL="0" rtl="0" algn="l">
              <a:lnSpc>
                <a:spcPct val="90000"/>
              </a:lnSpc>
              <a:spcBef>
                <a:spcPts val="0"/>
              </a:spcBef>
              <a:spcAft>
                <a:spcPts val="0"/>
              </a:spcAft>
              <a:buNone/>
            </a:pPr>
            <a:r>
              <a:t/>
            </a:r>
            <a:endParaRPr sz="1800"/>
          </a:p>
          <a:p>
            <a:pPr indent="-273050" lvl="0" marL="273050" rtl="0" algn="l">
              <a:lnSpc>
                <a:spcPct val="90000"/>
              </a:lnSpc>
              <a:spcBef>
                <a:spcPts val="0"/>
              </a:spcBef>
              <a:spcAft>
                <a:spcPts val="0"/>
              </a:spcAft>
              <a:buSzPts val="1710"/>
              <a:buChar char="⚫"/>
            </a:pPr>
            <a:r>
              <a:rPr lang="en-US" sz="1800"/>
              <a:t>Only select employees of a search engines company.</a:t>
            </a:r>
            <a:endParaRPr sz="1800"/>
          </a:p>
          <a:p>
            <a:pPr indent="-273050" lvl="0" marL="273050" rtl="0" algn="l">
              <a:lnSpc>
                <a:spcPct val="90000"/>
              </a:lnSpc>
              <a:spcBef>
                <a:spcPts val="360"/>
              </a:spcBef>
              <a:spcAft>
                <a:spcPts val="0"/>
              </a:spcAft>
              <a:buSzPts val="1710"/>
              <a:buChar char="⚫"/>
            </a:pPr>
            <a:r>
              <a:rPr lang="en-US" sz="1800"/>
              <a:t>Reverse engineering, research and experiments gives SEOs (search engine optimization professionals) a “pretty good” idea of the major factors and approximate weight assignments</a:t>
            </a:r>
            <a:endParaRPr/>
          </a:p>
          <a:p>
            <a:pPr indent="-164465" lvl="0" marL="273050" rtl="0" algn="l">
              <a:lnSpc>
                <a:spcPct val="90000"/>
              </a:lnSpc>
              <a:spcBef>
                <a:spcPts val="360"/>
              </a:spcBef>
              <a:spcAft>
                <a:spcPts val="0"/>
              </a:spcAft>
              <a:buSzPts val="1710"/>
              <a:buNone/>
            </a:pPr>
            <a:r>
              <a:t/>
            </a:r>
            <a:endParaRPr sz="1800"/>
          </a:p>
          <a:p>
            <a:pPr indent="-273050" lvl="0" marL="273050" rtl="0" algn="l">
              <a:lnSpc>
                <a:spcPct val="90000"/>
              </a:lnSpc>
              <a:spcBef>
                <a:spcPts val="360"/>
              </a:spcBef>
              <a:spcAft>
                <a:spcPts val="0"/>
              </a:spcAft>
              <a:buSzPts val="1710"/>
              <a:buChar char="⚫"/>
            </a:pPr>
            <a:r>
              <a:rPr lang="en-US" sz="1800"/>
              <a:t>The SEO algorithm is constantly changed, tweaked &amp; updated</a:t>
            </a:r>
            <a:endParaRPr/>
          </a:p>
          <a:p>
            <a:pPr indent="-164465" lvl="0" marL="273050" rtl="0" algn="l">
              <a:lnSpc>
                <a:spcPct val="90000"/>
              </a:lnSpc>
              <a:spcBef>
                <a:spcPts val="360"/>
              </a:spcBef>
              <a:spcAft>
                <a:spcPts val="0"/>
              </a:spcAft>
              <a:buSzPts val="1710"/>
              <a:buNone/>
            </a:pPr>
            <a:r>
              <a:t/>
            </a:r>
            <a:endParaRPr sz="1800"/>
          </a:p>
          <a:p>
            <a:pPr indent="-273050" lvl="0" marL="273050" rtl="0" algn="l">
              <a:lnSpc>
                <a:spcPct val="90000"/>
              </a:lnSpc>
              <a:spcBef>
                <a:spcPts val="360"/>
              </a:spcBef>
              <a:spcAft>
                <a:spcPts val="0"/>
              </a:spcAft>
              <a:buSzPts val="1710"/>
              <a:buChar char="⚫"/>
            </a:pPr>
            <a:r>
              <a:rPr lang="en-US" sz="1800"/>
              <a:t>Websites and documents being searched are also constantly changing</a:t>
            </a:r>
            <a:endParaRPr/>
          </a:p>
          <a:p>
            <a:pPr indent="-164465" lvl="0" marL="273050" rtl="0" algn="l">
              <a:lnSpc>
                <a:spcPct val="90000"/>
              </a:lnSpc>
              <a:spcBef>
                <a:spcPts val="360"/>
              </a:spcBef>
              <a:spcAft>
                <a:spcPts val="0"/>
              </a:spcAft>
              <a:buSzPts val="1710"/>
              <a:buNone/>
            </a:pPr>
            <a:r>
              <a:t/>
            </a:r>
            <a:endParaRPr b="1" sz="1800" u="sng"/>
          </a:p>
          <a:p>
            <a:pPr indent="-273050" lvl="0" marL="273050" rtl="0" algn="l">
              <a:lnSpc>
                <a:spcPct val="90000"/>
              </a:lnSpc>
              <a:spcBef>
                <a:spcPts val="360"/>
              </a:spcBef>
              <a:spcAft>
                <a:spcPts val="0"/>
              </a:spcAft>
              <a:buSzPts val="1710"/>
              <a:buChar char="⚫"/>
            </a:pPr>
            <a:r>
              <a:rPr lang="en-US" sz="1800"/>
              <a:t>Varies by Search Engine – some give more weight to on-page factors, some to link popularity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2"/>
          <p:cNvSpPr txBox="1"/>
          <p:nvPr>
            <p:ph type="title"/>
          </p:nvPr>
        </p:nvSpPr>
        <p:spPr>
          <a:xfrm>
            <a:off x="684213" y="260350"/>
            <a:ext cx="7772400" cy="609600"/>
          </a:xfrm>
          <a:prstGeom prst="rect">
            <a:avLst/>
          </a:prstGeom>
          <a:noFill/>
          <a:ln>
            <a:noFill/>
          </a:ln>
        </p:spPr>
        <p:txBody>
          <a:bodyPr anchorCtr="0" anchor="b" bIns="0" lIns="0" spcFirstLastPara="1" rIns="0" wrap="square" tIns="45700">
            <a:noAutofit/>
          </a:bodyPr>
          <a:lstStyle/>
          <a:p>
            <a:pPr indent="0" lvl="0" marL="0" rtl="0" algn="l">
              <a:lnSpc>
                <a:spcPct val="100000"/>
              </a:lnSpc>
              <a:spcBef>
                <a:spcPts val="0"/>
              </a:spcBef>
              <a:spcAft>
                <a:spcPts val="0"/>
              </a:spcAft>
              <a:buClr>
                <a:schemeClr val="dk2"/>
              </a:buClr>
              <a:buSzPts val="4500"/>
              <a:buFont typeface="Calibri"/>
              <a:buNone/>
            </a:pPr>
            <a:r>
              <a:rPr lang="en-US" sz="4500"/>
              <a:t>A  good SEO strategy:</a:t>
            </a:r>
            <a:endParaRPr/>
          </a:p>
        </p:txBody>
      </p:sp>
      <p:sp>
        <p:nvSpPr>
          <p:cNvPr id="228" name="Google Shape;228;p2"/>
          <p:cNvSpPr txBox="1"/>
          <p:nvPr>
            <p:ph idx="1" type="body"/>
          </p:nvPr>
        </p:nvSpPr>
        <p:spPr>
          <a:xfrm>
            <a:off x="685800" y="1484325"/>
            <a:ext cx="7772400" cy="4611600"/>
          </a:xfrm>
          <a:prstGeom prst="rect">
            <a:avLst/>
          </a:prstGeom>
          <a:noFill/>
          <a:ln>
            <a:noFill/>
          </a:ln>
        </p:spPr>
        <p:txBody>
          <a:bodyPr anchorCtr="0" anchor="t" bIns="45700" lIns="91425" spcFirstLastPara="1" rIns="91425" wrap="square" tIns="45700">
            <a:noAutofit/>
          </a:bodyPr>
          <a:lstStyle/>
          <a:p>
            <a:pPr indent="-273050" lvl="0" marL="273050" rtl="0" algn="l">
              <a:lnSpc>
                <a:spcPct val="90000"/>
              </a:lnSpc>
              <a:spcBef>
                <a:spcPts val="0"/>
              </a:spcBef>
              <a:spcAft>
                <a:spcPts val="0"/>
              </a:spcAft>
              <a:buSzPts val="1520"/>
              <a:buChar char="⚫"/>
            </a:pPr>
            <a:r>
              <a:rPr lang="en-US" sz="1600"/>
              <a:t>Research desirable keywords and search phrases </a:t>
            </a:r>
            <a:br>
              <a:rPr lang="en-US" sz="1600"/>
            </a:br>
            <a:r>
              <a:rPr lang="en-US" sz="1600"/>
              <a:t>(</a:t>
            </a:r>
            <a:r>
              <a:rPr lang="en-US" sz="1600" u="sng">
                <a:solidFill>
                  <a:schemeClr val="hlink"/>
                </a:solidFill>
                <a:hlinkClick r:id="rId3"/>
              </a:rPr>
              <a:t>WordTracker</a:t>
            </a:r>
            <a:r>
              <a:rPr lang="en-US" sz="1600"/>
              <a:t>, </a:t>
            </a:r>
            <a:r>
              <a:rPr lang="en-US" sz="1600" u="sng">
                <a:solidFill>
                  <a:schemeClr val="hlink"/>
                </a:solidFill>
                <a:hlinkClick r:id="rId4"/>
              </a:rPr>
              <a:t>Overture</a:t>
            </a:r>
            <a:r>
              <a:rPr lang="en-US" sz="1600"/>
              <a:t>, </a:t>
            </a:r>
            <a:r>
              <a:rPr lang="en-US" sz="1600" u="sng">
                <a:solidFill>
                  <a:schemeClr val="hlink"/>
                </a:solidFill>
                <a:hlinkClick r:id="rId5"/>
              </a:rPr>
              <a:t>Google AdWords</a:t>
            </a:r>
            <a:r>
              <a:rPr lang="en-US" sz="1600"/>
              <a:t>)</a:t>
            </a:r>
            <a:br>
              <a:rPr lang="en-US" sz="1600"/>
            </a:br>
            <a:endParaRPr sz="1600"/>
          </a:p>
          <a:p>
            <a:pPr indent="-273050" lvl="0" marL="273050" rtl="0" algn="l">
              <a:lnSpc>
                <a:spcPct val="90000"/>
              </a:lnSpc>
              <a:spcBef>
                <a:spcPts val="320"/>
              </a:spcBef>
              <a:spcAft>
                <a:spcPts val="0"/>
              </a:spcAft>
              <a:buSzPts val="1520"/>
              <a:buChar char="⚫"/>
            </a:pPr>
            <a:r>
              <a:rPr lang="en-US" sz="1600"/>
              <a:t>Identify search phrases to target (should be relevant to business/market, obtainable and profitable)</a:t>
            </a:r>
            <a:br>
              <a:rPr lang="en-US" sz="1600"/>
            </a:br>
            <a:endParaRPr sz="1600"/>
          </a:p>
          <a:p>
            <a:pPr indent="-273050" lvl="0" marL="273050" rtl="0" algn="l">
              <a:lnSpc>
                <a:spcPct val="90000"/>
              </a:lnSpc>
              <a:spcBef>
                <a:spcPts val="320"/>
              </a:spcBef>
              <a:spcAft>
                <a:spcPts val="0"/>
              </a:spcAft>
              <a:buSzPts val="1520"/>
              <a:buChar char="⚫"/>
            </a:pPr>
            <a:r>
              <a:rPr lang="en-US" sz="1600"/>
              <a:t>“Clean” and optimize a website’s HTML code for appropriate keyword density, title tag optimization, internal linking structure, headings and subheadings, etc.</a:t>
            </a:r>
            <a:br>
              <a:rPr lang="en-US" sz="1600"/>
            </a:br>
            <a:endParaRPr sz="1600"/>
          </a:p>
          <a:p>
            <a:pPr indent="-273050" lvl="0" marL="273050" rtl="0" algn="l">
              <a:lnSpc>
                <a:spcPct val="90000"/>
              </a:lnSpc>
              <a:spcBef>
                <a:spcPts val="320"/>
              </a:spcBef>
              <a:spcAft>
                <a:spcPts val="0"/>
              </a:spcAft>
              <a:buSzPts val="1520"/>
              <a:buChar char="⚫"/>
            </a:pPr>
            <a:r>
              <a:rPr lang="en-US" sz="1600"/>
              <a:t>Study competitors (competing websites) and search engines</a:t>
            </a:r>
            <a:br>
              <a:rPr lang="en-US" sz="1600"/>
            </a:br>
            <a:endParaRPr sz="1600"/>
          </a:p>
          <a:p>
            <a:pPr indent="-273050" lvl="0" marL="273050" rtl="0" algn="l">
              <a:lnSpc>
                <a:spcPct val="90000"/>
              </a:lnSpc>
              <a:spcBef>
                <a:spcPts val="320"/>
              </a:spcBef>
              <a:spcAft>
                <a:spcPts val="0"/>
              </a:spcAft>
              <a:buSzPts val="1520"/>
              <a:buChar char="⚫"/>
            </a:pPr>
            <a:r>
              <a:rPr lang="en-US" sz="1600"/>
              <a:t>Implement a quality link building campaign</a:t>
            </a:r>
            <a:br>
              <a:rPr lang="en-US" sz="1600"/>
            </a:br>
            <a:endParaRPr sz="1600"/>
          </a:p>
          <a:p>
            <a:pPr indent="-273050" lvl="0" marL="273050" rtl="0" algn="l">
              <a:lnSpc>
                <a:spcPct val="90000"/>
              </a:lnSpc>
              <a:spcBef>
                <a:spcPts val="320"/>
              </a:spcBef>
              <a:spcAft>
                <a:spcPts val="0"/>
              </a:spcAft>
              <a:buSzPts val="1520"/>
              <a:buChar char="⚫"/>
            </a:pPr>
            <a:r>
              <a:rPr lang="en-US" sz="1600"/>
              <a:t>Add Quality content</a:t>
            </a:r>
            <a:endParaRPr/>
          </a:p>
          <a:p>
            <a:pPr indent="-176530" lvl="0" marL="273050" rtl="0" algn="l">
              <a:lnSpc>
                <a:spcPct val="90000"/>
              </a:lnSpc>
              <a:spcBef>
                <a:spcPts val="320"/>
              </a:spcBef>
              <a:spcAft>
                <a:spcPts val="0"/>
              </a:spcAft>
              <a:buSzPts val="1520"/>
              <a:buNone/>
            </a:pPr>
            <a:r>
              <a:t/>
            </a:r>
            <a:endParaRPr sz="1600"/>
          </a:p>
          <a:p>
            <a:pPr indent="-273050" lvl="0" marL="273050" rtl="0" algn="l">
              <a:lnSpc>
                <a:spcPct val="90000"/>
              </a:lnSpc>
              <a:spcBef>
                <a:spcPts val="320"/>
              </a:spcBef>
              <a:spcAft>
                <a:spcPts val="0"/>
              </a:spcAft>
              <a:buSzPts val="1520"/>
              <a:buChar char="⚫"/>
            </a:pPr>
            <a:r>
              <a:rPr lang="en-US" sz="1600"/>
              <a:t>Constant monitoring of rankings for targeted search terms</a:t>
            </a:r>
            <a:endParaRPr/>
          </a:p>
          <a:p>
            <a:pPr indent="-176530" lvl="0" marL="273050" rtl="0" algn="l">
              <a:lnSpc>
                <a:spcPct val="90000"/>
              </a:lnSpc>
              <a:spcBef>
                <a:spcPts val="320"/>
              </a:spcBef>
              <a:spcAft>
                <a:spcPts val="0"/>
              </a:spcAft>
              <a:buSzPts val="1520"/>
              <a:buNone/>
            </a:pPr>
            <a:r>
              <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6"/>
          <p:cNvSpPr txBox="1"/>
          <p:nvPr>
            <p:ph type="title"/>
          </p:nvPr>
        </p:nvSpPr>
        <p:spPr>
          <a:xfrm>
            <a:off x="611188" y="260350"/>
            <a:ext cx="7772400" cy="6096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Clr>
                <a:schemeClr val="dk2"/>
              </a:buClr>
              <a:buSzPts val="4500"/>
              <a:buFont typeface="Calibri"/>
              <a:buNone/>
            </a:pPr>
            <a:r>
              <a:rPr lang="en-US" sz="4500"/>
              <a:t>SEO Effectiveness</a:t>
            </a:r>
            <a:endParaRPr sz="1440"/>
          </a:p>
        </p:txBody>
      </p:sp>
      <p:pic>
        <p:nvPicPr>
          <p:cNvPr id="193" name="Google Shape;193;p26"/>
          <p:cNvPicPr preferRelativeResize="0"/>
          <p:nvPr>
            <p:ph idx="1" type="body"/>
          </p:nvPr>
        </p:nvPicPr>
        <p:blipFill rotWithShape="1">
          <a:blip r:embed="rId3">
            <a:alphaModFix/>
          </a:blip>
          <a:srcRect b="0" l="0" r="0" t="0"/>
          <a:stretch/>
        </p:blipFill>
        <p:spPr>
          <a:xfrm>
            <a:off x="827088" y="1052513"/>
            <a:ext cx="7418400" cy="5559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7"/>
          <p:cNvSpPr txBox="1"/>
          <p:nvPr>
            <p:ph type="title"/>
          </p:nvPr>
        </p:nvSpPr>
        <p:spPr>
          <a:xfrm>
            <a:off x="684213" y="260350"/>
            <a:ext cx="7772400" cy="6096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Clr>
                <a:schemeClr val="dk2"/>
              </a:buClr>
              <a:buSzPts val="4500"/>
              <a:buFont typeface="Calibri"/>
              <a:buNone/>
            </a:pPr>
            <a:r>
              <a:rPr lang="en-US" sz="4500"/>
              <a:t>Ranking factors</a:t>
            </a:r>
            <a:endParaRPr/>
          </a:p>
        </p:txBody>
      </p:sp>
      <p:sp>
        <p:nvSpPr>
          <p:cNvPr id="200" name="Google Shape;200;p27"/>
          <p:cNvSpPr txBox="1"/>
          <p:nvPr>
            <p:ph idx="1" type="body"/>
          </p:nvPr>
        </p:nvSpPr>
        <p:spPr>
          <a:xfrm>
            <a:off x="685800" y="1268413"/>
            <a:ext cx="7772400" cy="48276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470"/>
              <a:buChar char="⚫"/>
            </a:pPr>
            <a:r>
              <a:rPr lang="en-US"/>
              <a:t>On-Page Factors (Code &amp; Content)</a:t>
            </a:r>
            <a:endParaRPr/>
          </a:p>
          <a:p>
            <a:pPr indent="0" lvl="0" marL="914400" rtl="0" algn="l">
              <a:spcBef>
                <a:spcPts val="420"/>
              </a:spcBef>
              <a:spcAft>
                <a:spcPts val="0"/>
              </a:spcAft>
              <a:buSzPts val="1995"/>
              <a:buNone/>
            </a:pPr>
            <a:r>
              <a:rPr lang="en-US" sz="2100"/>
              <a:t>#1 - Content (Body text) &lt;body&gt; </a:t>
            </a:r>
            <a:endParaRPr sz="2100"/>
          </a:p>
          <a:p>
            <a:pPr indent="0" lvl="2" marL="914400" rtl="0" algn="l">
              <a:spcBef>
                <a:spcPts val="420"/>
              </a:spcBef>
              <a:spcAft>
                <a:spcPts val="0"/>
              </a:spcAft>
              <a:buSzPts val="1470"/>
              <a:buNone/>
            </a:pPr>
            <a:r>
              <a:rPr lang="en-US"/>
              <a:t>#2 - Keyword frequency &amp; density</a:t>
            </a:r>
            <a:endParaRPr sz="2100"/>
          </a:p>
          <a:p>
            <a:pPr indent="0" lvl="2" marL="914400" rtl="0" algn="l">
              <a:spcBef>
                <a:spcPts val="420"/>
              </a:spcBef>
              <a:spcAft>
                <a:spcPts val="0"/>
              </a:spcAft>
              <a:buSzPts val="1470"/>
              <a:buFont typeface="Noto Sans Symbols"/>
              <a:buNone/>
            </a:pPr>
            <a:r>
              <a:rPr lang="en-US"/>
              <a:t>#3 - Title tags &lt;title&gt;</a:t>
            </a:r>
            <a:endParaRPr/>
          </a:p>
          <a:p>
            <a:pPr indent="0" lvl="2" marL="914400" rtl="0" algn="l">
              <a:spcBef>
                <a:spcPts val="420"/>
              </a:spcBef>
              <a:spcAft>
                <a:spcPts val="0"/>
              </a:spcAft>
              <a:buSzPts val="1470"/>
              <a:buFont typeface="Noto Sans Symbols"/>
              <a:buNone/>
            </a:pPr>
            <a:r>
              <a:rPr lang="en-US"/>
              <a:t>#5 - Header tags &lt;h1&gt;</a:t>
            </a:r>
            <a:endParaRPr/>
          </a:p>
          <a:p>
            <a:pPr indent="0" lvl="2" marL="914400" rtl="0" algn="l">
              <a:spcBef>
                <a:spcPts val="420"/>
              </a:spcBef>
              <a:spcAft>
                <a:spcPts val="0"/>
              </a:spcAft>
              <a:buSzPts val="1470"/>
              <a:buFont typeface="Noto Sans Symbols"/>
              <a:buNone/>
            </a:pPr>
            <a:r>
              <a:rPr lang="en-US"/>
              <a:t>#4 - ALT image tags </a:t>
            </a:r>
            <a:endParaRPr/>
          </a:p>
          <a:p>
            <a:pPr indent="0" lvl="2" marL="914400" rtl="0" algn="l">
              <a:spcBef>
                <a:spcPts val="420"/>
              </a:spcBef>
              <a:spcAft>
                <a:spcPts val="0"/>
              </a:spcAft>
              <a:buSzPts val="1470"/>
              <a:buFont typeface="Noto Sans Symbols"/>
              <a:buNone/>
            </a:pPr>
            <a:r>
              <a:rPr lang="en-US"/>
              <a:t>#6 - Hyperlink text </a:t>
            </a:r>
            <a:endParaRPr/>
          </a:p>
          <a:p>
            <a:pPr indent="-273050" lvl="0" marL="273050" rtl="0" algn="l">
              <a:spcBef>
                <a:spcPts val="520"/>
              </a:spcBef>
              <a:spcAft>
                <a:spcPts val="0"/>
              </a:spcAft>
              <a:buSzPts val="2470"/>
              <a:buChar char="⚫"/>
            </a:pPr>
            <a:r>
              <a:rPr lang="en-US"/>
              <a:t>Off-Page Factors</a:t>
            </a:r>
            <a:endParaRPr/>
          </a:p>
          <a:p>
            <a:pPr indent="0" lvl="2" marL="914400" rtl="0" algn="l">
              <a:spcBef>
                <a:spcPts val="420"/>
              </a:spcBef>
              <a:spcAft>
                <a:spcPts val="0"/>
              </a:spcAft>
              <a:buSzPts val="1470"/>
              <a:buFont typeface="Noto Sans Symbols"/>
              <a:buNone/>
            </a:pPr>
            <a:r>
              <a:rPr lang="en-US"/>
              <a:t>#1 Anchor text</a:t>
            </a:r>
            <a:endParaRPr/>
          </a:p>
          <a:p>
            <a:pPr indent="0" lvl="2" marL="914400" rtl="0" algn="l">
              <a:spcBef>
                <a:spcPts val="420"/>
              </a:spcBef>
              <a:spcAft>
                <a:spcPts val="0"/>
              </a:spcAft>
              <a:buSzPts val="1470"/>
              <a:buFont typeface="Noto Sans Symbols"/>
              <a:buNone/>
            </a:pPr>
            <a:r>
              <a:rPr lang="en-US"/>
              <a:t>#2 - Link Popularity (“votes” for your site) – adds credibility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28"/>
          <p:cNvSpPr txBox="1"/>
          <p:nvPr>
            <p:ph type="title"/>
          </p:nvPr>
        </p:nvSpPr>
        <p:spPr>
          <a:xfrm>
            <a:off x="684213" y="260350"/>
            <a:ext cx="7772400" cy="6096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Clr>
                <a:schemeClr val="dk2"/>
              </a:buClr>
              <a:buSzPts val="4500"/>
              <a:buFont typeface="Calibri"/>
              <a:buNone/>
            </a:pPr>
            <a:r>
              <a:rPr lang="en-US" sz="4500"/>
              <a:t>Pay Per Click</a:t>
            </a:r>
            <a:endParaRPr/>
          </a:p>
        </p:txBody>
      </p:sp>
      <p:sp>
        <p:nvSpPr>
          <p:cNvPr id="207" name="Google Shape;207;p28"/>
          <p:cNvSpPr txBox="1"/>
          <p:nvPr>
            <p:ph idx="1" type="body"/>
          </p:nvPr>
        </p:nvSpPr>
        <p:spPr>
          <a:xfrm>
            <a:off x="685800" y="2924175"/>
            <a:ext cx="7772400" cy="3171900"/>
          </a:xfrm>
          <a:prstGeom prst="rect">
            <a:avLst/>
          </a:prstGeom>
          <a:noFill/>
          <a:ln>
            <a:noFill/>
          </a:ln>
        </p:spPr>
        <p:txBody>
          <a:bodyPr anchorCtr="0" anchor="t" bIns="45700" lIns="91425" spcFirstLastPara="1" rIns="91425" wrap="square" tIns="45700">
            <a:noAutofit/>
          </a:bodyPr>
          <a:lstStyle/>
          <a:p>
            <a:pPr indent="-274319" lvl="0" marL="274320" rtl="0" algn="l">
              <a:spcBef>
                <a:spcPts val="0"/>
              </a:spcBef>
              <a:spcAft>
                <a:spcPts val="0"/>
              </a:spcAft>
              <a:buClr>
                <a:schemeClr val="accent3"/>
              </a:buClr>
              <a:buSzPts val="2285"/>
              <a:buFont typeface="Noto Sans Symbols"/>
              <a:buChar char="⚫"/>
            </a:pPr>
            <a:r>
              <a:rPr lang="en-US" sz="2405"/>
              <a:t>PPC ads appear as “sponsored listings”</a:t>
            </a:r>
            <a:endParaRPr/>
          </a:p>
          <a:p>
            <a:pPr indent="-274319" lvl="0" marL="274320" rtl="0" algn="l">
              <a:spcBef>
                <a:spcPts val="481"/>
              </a:spcBef>
              <a:spcAft>
                <a:spcPts val="0"/>
              </a:spcAft>
              <a:buClr>
                <a:schemeClr val="accent3"/>
              </a:buClr>
              <a:buSzPts val="2285"/>
              <a:buFont typeface="Noto Sans Symbols"/>
              <a:buChar char="⚫"/>
            </a:pPr>
            <a:r>
              <a:rPr lang="en-US" sz="2405"/>
              <a:t>Companies bid on price they are willing to pay “per click”</a:t>
            </a:r>
            <a:endParaRPr/>
          </a:p>
          <a:p>
            <a:pPr indent="-274319" lvl="0" marL="274320" rtl="0" algn="l">
              <a:spcBef>
                <a:spcPts val="481"/>
              </a:spcBef>
              <a:spcAft>
                <a:spcPts val="0"/>
              </a:spcAft>
              <a:buClr>
                <a:schemeClr val="accent3"/>
              </a:buClr>
              <a:buSzPts val="2285"/>
              <a:buFont typeface="Noto Sans Symbols"/>
              <a:buChar char="⚫"/>
            </a:pPr>
            <a:r>
              <a:rPr lang="en-US" sz="2405"/>
              <a:t>Typically have very good tracking tools and statistics</a:t>
            </a:r>
            <a:endParaRPr/>
          </a:p>
          <a:p>
            <a:pPr indent="-274319" lvl="0" marL="274320" rtl="0" algn="l">
              <a:spcBef>
                <a:spcPts val="481"/>
              </a:spcBef>
              <a:spcAft>
                <a:spcPts val="0"/>
              </a:spcAft>
              <a:buClr>
                <a:schemeClr val="accent3"/>
              </a:buClr>
              <a:buSzPts val="2285"/>
              <a:buFont typeface="Noto Sans Symbols"/>
              <a:buChar char="⚫"/>
            </a:pPr>
            <a:r>
              <a:rPr lang="en-US" sz="2405"/>
              <a:t>Ability to control ad text</a:t>
            </a:r>
            <a:endParaRPr/>
          </a:p>
          <a:p>
            <a:pPr indent="-274319" lvl="0" marL="274320" rtl="0" algn="l">
              <a:spcBef>
                <a:spcPts val="481"/>
              </a:spcBef>
              <a:spcAft>
                <a:spcPts val="0"/>
              </a:spcAft>
              <a:buClr>
                <a:schemeClr val="accent3"/>
              </a:buClr>
              <a:buSzPts val="2285"/>
              <a:buFont typeface="Noto Sans Symbols"/>
              <a:buChar char="⚫"/>
            </a:pPr>
            <a:r>
              <a:rPr lang="en-US" sz="2405"/>
              <a:t>Can set budgets and spending limits</a:t>
            </a:r>
            <a:r>
              <a:rPr lang="en-US"/>
              <a:t>.</a:t>
            </a:r>
            <a:endParaRPr/>
          </a:p>
          <a:p>
            <a:pPr indent="-129237" lvl="0" marL="274320" rtl="0" algn="l">
              <a:spcBef>
                <a:spcPts val="481"/>
              </a:spcBef>
              <a:spcAft>
                <a:spcPts val="0"/>
              </a:spcAft>
              <a:buClr>
                <a:schemeClr val="accent3"/>
              </a:buClr>
              <a:buSzPts val="2285"/>
              <a:buFont typeface="Noto Sans Symbols"/>
              <a:buNone/>
            </a:pPr>
            <a:r>
              <a:t/>
            </a:r>
            <a:endParaRPr sz="2405"/>
          </a:p>
        </p:txBody>
      </p:sp>
      <p:pic>
        <p:nvPicPr>
          <p:cNvPr id="208" name="Google Shape;208;p28"/>
          <p:cNvPicPr preferRelativeResize="0"/>
          <p:nvPr/>
        </p:nvPicPr>
        <p:blipFill rotWithShape="1">
          <a:blip r:embed="rId3">
            <a:alphaModFix/>
          </a:blip>
          <a:srcRect b="0" l="0" r="0" t="0"/>
          <a:stretch/>
        </p:blipFill>
        <p:spPr>
          <a:xfrm>
            <a:off x="1403350" y="1341438"/>
            <a:ext cx="5727698" cy="116363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29"/>
          <p:cNvSpPr txBox="1"/>
          <p:nvPr>
            <p:ph type="title"/>
          </p:nvPr>
        </p:nvSpPr>
        <p:spPr>
          <a:xfrm>
            <a:off x="684213" y="260350"/>
            <a:ext cx="7772400" cy="6096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Clr>
                <a:schemeClr val="dk2"/>
              </a:buClr>
              <a:buSzPts val="4500"/>
              <a:buFont typeface="Calibri"/>
              <a:buNone/>
            </a:pPr>
            <a:r>
              <a:rPr lang="en-US" sz="4500"/>
              <a:t>Tips &amp; Optimization Techniques</a:t>
            </a:r>
            <a:endParaRPr/>
          </a:p>
        </p:txBody>
      </p:sp>
      <p:sp>
        <p:nvSpPr>
          <p:cNvPr id="215" name="Google Shape;215;p29"/>
          <p:cNvSpPr txBox="1"/>
          <p:nvPr>
            <p:ph idx="1" type="body"/>
          </p:nvPr>
        </p:nvSpPr>
        <p:spPr>
          <a:xfrm>
            <a:off x="685800" y="1772175"/>
            <a:ext cx="6324900" cy="46863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1520"/>
              <a:buChar char="⚫"/>
            </a:pPr>
            <a:r>
              <a:rPr lang="en-US" sz="1600"/>
              <a:t>Research keywords related to your business</a:t>
            </a:r>
            <a:endParaRPr/>
          </a:p>
          <a:p>
            <a:pPr indent="-273050" lvl="0" marL="273050" rtl="0" algn="l">
              <a:spcBef>
                <a:spcPts val="320"/>
              </a:spcBef>
              <a:spcAft>
                <a:spcPts val="0"/>
              </a:spcAft>
              <a:buSzPts val="1520"/>
              <a:buChar char="⚫"/>
            </a:pPr>
            <a:r>
              <a:rPr lang="en-US" sz="1600"/>
              <a:t>Identify competitors, utilize benchmarking techniques and identify level of competition</a:t>
            </a:r>
            <a:endParaRPr/>
          </a:p>
          <a:p>
            <a:pPr indent="-273050" lvl="0" marL="273050" rtl="0" algn="l">
              <a:spcBef>
                <a:spcPts val="320"/>
              </a:spcBef>
              <a:spcAft>
                <a:spcPts val="0"/>
              </a:spcAft>
              <a:buSzPts val="1520"/>
              <a:buChar char="⚫"/>
            </a:pPr>
            <a:r>
              <a:rPr lang="en-US" sz="1600"/>
              <a:t>Utilize descriptive title tags for each page</a:t>
            </a:r>
            <a:endParaRPr/>
          </a:p>
          <a:p>
            <a:pPr indent="-273050" lvl="0" marL="273050" rtl="0" algn="l">
              <a:spcBef>
                <a:spcPts val="320"/>
              </a:spcBef>
              <a:spcAft>
                <a:spcPts val="0"/>
              </a:spcAft>
              <a:buSzPts val="1520"/>
              <a:buChar char="⚫"/>
            </a:pPr>
            <a:r>
              <a:rPr lang="en-US" sz="1600"/>
              <a:t>Ensure that your text is HTML-text and not image text</a:t>
            </a:r>
            <a:endParaRPr/>
          </a:p>
          <a:p>
            <a:pPr indent="-273050" lvl="0" marL="273050" rtl="0" algn="l">
              <a:spcBef>
                <a:spcPts val="320"/>
              </a:spcBef>
              <a:spcAft>
                <a:spcPts val="0"/>
              </a:spcAft>
              <a:buSzPts val="1520"/>
              <a:buChar char="⚫"/>
            </a:pPr>
            <a:r>
              <a:rPr lang="en-US" sz="1600"/>
              <a:t>Use text links when ever possible</a:t>
            </a:r>
            <a:endParaRPr/>
          </a:p>
          <a:p>
            <a:pPr indent="-273050" lvl="0" marL="273050" rtl="0" algn="l">
              <a:spcBef>
                <a:spcPts val="320"/>
              </a:spcBef>
              <a:spcAft>
                <a:spcPts val="0"/>
              </a:spcAft>
              <a:buSzPts val="1520"/>
              <a:buChar char="⚫"/>
            </a:pPr>
            <a:r>
              <a:rPr lang="en-US" sz="1600"/>
              <a:t>Use appropriate keywords in your content and internal hyperlinks </a:t>
            </a:r>
            <a:endParaRPr/>
          </a:p>
          <a:p>
            <a:pPr indent="-273050" lvl="0" marL="273050" rtl="0" algn="l">
              <a:spcBef>
                <a:spcPts val="320"/>
              </a:spcBef>
              <a:spcAft>
                <a:spcPts val="0"/>
              </a:spcAft>
              <a:buSzPts val="1520"/>
              <a:buChar char="⚫"/>
            </a:pPr>
            <a:r>
              <a:rPr lang="en-US" sz="1600"/>
              <a:t>Obtain inbound links from related websites</a:t>
            </a:r>
            <a:endParaRPr/>
          </a:p>
          <a:p>
            <a:pPr indent="-273050" lvl="0" marL="273050" rtl="0" algn="l">
              <a:spcBef>
                <a:spcPts val="320"/>
              </a:spcBef>
              <a:spcAft>
                <a:spcPts val="0"/>
              </a:spcAft>
              <a:buSzPts val="1520"/>
              <a:buChar char="⚫"/>
            </a:pPr>
            <a:r>
              <a:rPr lang="en-US" sz="1600"/>
              <a:t>Monitor your search engine rankings and more importantly your website traffic statistics and sales/leads produced</a:t>
            </a:r>
            <a:endParaRPr/>
          </a:p>
          <a:p>
            <a:pPr indent="-273050" lvl="0" marL="273050" rtl="0" algn="l">
              <a:spcBef>
                <a:spcPts val="320"/>
              </a:spcBef>
              <a:spcAft>
                <a:spcPts val="0"/>
              </a:spcAft>
              <a:buSzPts val="1520"/>
              <a:buChar char="⚫"/>
            </a:pPr>
            <a:r>
              <a:rPr lang="en-US" sz="1600"/>
              <a:t>Educate yourself about search engine marketing</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30"/>
          <p:cNvSpPr txBox="1"/>
          <p:nvPr>
            <p:ph type="title"/>
          </p:nvPr>
        </p:nvSpPr>
        <p:spPr>
          <a:xfrm>
            <a:off x="3005375" y="2580600"/>
            <a:ext cx="3955500" cy="25788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Clr>
                <a:schemeClr val="dk2"/>
              </a:buClr>
              <a:buSzPts val="5000"/>
              <a:buFont typeface="Calibri"/>
              <a:buNone/>
            </a:pPr>
            <a:r>
              <a:rPr lang="en-US"/>
              <a:t>              THANK YOU</a:t>
            </a:r>
            <a:endParaRPr/>
          </a:p>
          <a:p>
            <a:pPr indent="0" lvl="0" marL="0" rtl="0" algn="l">
              <a:spcBef>
                <a:spcPts val="0"/>
              </a:spcBef>
              <a:spcAft>
                <a:spcPts val="0"/>
              </a:spcAft>
              <a:buClr>
                <a:schemeClr val="dk2"/>
              </a:buClr>
              <a:buSzPts val="5000"/>
              <a:buFont typeface="Calibri"/>
              <a:buNone/>
            </a:pPr>
            <a:r>
              <a:t/>
            </a:r>
            <a:endParaRPr/>
          </a:p>
          <a:p>
            <a:pPr indent="0" lvl="0" marL="0" rtl="0" algn="l">
              <a:spcBef>
                <a:spcPts val="0"/>
              </a:spcBef>
              <a:spcAft>
                <a:spcPts val="0"/>
              </a:spcAft>
              <a:buClr>
                <a:schemeClr val="dk2"/>
              </a:buClr>
              <a:buSzPts val="5000"/>
              <a:buFont typeface="Calibri"/>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6"/>
          <p:cNvSpPr txBox="1"/>
          <p:nvPr>
            <p:ph type="title"/>
          </p:nvPr>
        </p:nvSpPr>
        <p:spPr>
          <a:xfrm>
            <a:off x="684213" y="260350"/>
            <a:ext cx="7772400" cy="6096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Clr>
                <a:schemeClr val="dk2"/>
              </a:buClr>
              <a:buSzPts val="4500"/>
              <a:buFont typeface="Calibri"/>
              <a:buNone/>
            </a:pPr>
            <a:r>
              <a:rPr lang="en-US" sz="4500"/>
              <a:t>Contents..</a:t>
            </a:r>
            <a:endParaRPr/>
          </a:p>
        </p:txBody>
      </p:sp>
      <p:sp>
        <p:nvSpPr>
          <p:cNvPr id="125" name="Google Shape;125;p16"/>
          <p:cNvSpPr txBox="1"/>
          <p:nvPr/>
        </p:nvSpPr>
        <p:spPr>
          <a:xfrm>
            <a:off x="827088" y="1268413"/>
            <a:ext cx="7705800" cy="4648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2"/>
              </a:buClr>
              <a:buSzPts val="2000"/>
              <a:buFont typeface="Times New Roman"/>
              <a:buChar char="•"/>
            </a:pPr>
            <a:r>
              <a:rPr b="0" i="0" lang="en-US" sz="2000" u="none" cap="none" strike="noStrike">
                <a:solidFill>
                  <a:schemeClr val="dk2"/>
                </a:solidFill>
                <a:latin typeface="Times New Roman"/>
                <a:ea typeface="Times New Roman"/>
                <a:cs typeface="Times New Roman"/>
                <a:sym typeface="Times New Roman"/>
              </a:rPr>
              <a:t> What is a Search Engine?</a:t>
            </a:r>
            <a:endParaRPr b="0" i="0" sz="2400" u="none" cap="none" strike="noStrike">
              <a:solidFill>
                <a:schemeClr val="dk1"/>
              </a:solidFill>
              <a:latin typeface="Times New Roman"/>
              <a:ea typeface="Times New Roman"/>
              <a:cs typeface="Times New Roman"/>
              <a:sym typeface="Times New Roman"/>
            </a:endParaRPr>
          </a:p>
          <a:p>
            <a:pPr indent="0" lvl="0" marL="0" marR="0" rtl="0" algn="l">
              <a:spcBef>
                <a:spcPts val="1000"/>
              </a:spcBef>
              <a:spcAft>
                <a:spcPts val="0"/>
              </a:spcAft>
              <a:buClr>
                <a:schemeClr val="dk2"/>
              </a:buClr>
              <a:buSzPts val="2000"/>
              <a:buFont typeface="Times New Roman"/>
              <a:buChar char="•"/>
            </a:pPr>
            <a:r>
              <a:rPr b="0" i="0" lang="en-US" sz="2000" u="none" cap="none" strike="noStrike">
                <a:solidFill>
                  <a:schemeClr val="dk2"/>
                </a:solidFill>
                <a:latin typeface="Times New Roman"/>
                <a:ea typeface="Times New Roman"/>
                <a:cs typeface="Times New Roman"/>
                <a:sym typeface="Times New Roman"/>
              </a:rPr>
              <a:t> Examples of popular Search Engines</a:t>
            </a:r>
            <a:endParaRPr b="0" i="0" sz="2400" u="none" cap="none" strike="noStrike">
              <a:solidFill>
                <a:schemeClr val="dk1"/>
              </a:solidFill>
              <a:latin typeface="Times New Roman"/>
              <a:ea typeface="Times New Roman"/>
              <a:cs typeface="Times New Roman"/>
              <a:sym typeface="Times New Roman"/>
            </a:endParaRPr>
          </a:p>
          <a:p>
            <a:pPr indent="0" lvl="0" marL="0" marR="0" rtl="0" algn="l">
              <a:spcBef>
                <a:spcPts val="1000"/>
              </a:spcBef>
              <a:spcAft>
                <a:spcPts val="0"/>
              </a:spcAft>
              <a:buClr>
                <a:schemeClr val="dk2"/>
              </a:buClr>
              <a:buSzPts val="2000"/>
              <a:buFont typeface="Times New Roman"/>
              <a:buChar char="•"/>
            </a:pPr>
            <a:r>
              <a:rPr b="0" i="0" lang="en-US" sz="2000" u="none" cap="none" strike="noStrike">
                <a:solidFill>
                  <a:schemeClr val="dk2"/>
                </a:solidFill>
                <a:latin typeface="Times New Roman"/>
                <a:ea typeface="Times New Roman"/>
                <a:cs typeface="Times New Roman"/>
                <a:sym typeface="Times New Roman"/>
              </a:rPr>
              <a:t> Search Engines statistics</a:t>
            </a:r>
            <a:endParaRPr b="0" i="0" sz="2400" u="none" cap="none" strike="noStrike">
              <a:solidFill>
                <a:schemeClr val="dk1"/>
              </a:solidFill>
              <a:latin typeface="Times New Roman"/>
              <a:ea typeface="Times New Roman"/>
              <a:cs typeface="Times New Roman"/>
              <a:sym typeface="Times New Roman"/>
            </a:endParaRPr>
          </a:p>
          <a:p>
            <a:pPr indent="0" lvl="0" marL="0" marR="0" rtl="0" algn="l">
              <a:spcBef>
                <a:spcPts val="1000"/>
              </a:spcBef>
              <a:spcAft>
                <a:spcPts val="0"/>
              </a:spcAft>
              <a:buClr>
                <a:schemeClr val="dk2"/>
              </a:buClr>
              <a:buSzPts val="2000"/>
              <a:buFont typeface="Times New Roman"/>
              <a:buChar char="•"/>
            </a:pPr>
            <a:r>
              <a:rPr b="0" i="0" lang="en-US" sz="2000" u="none" cap="none" strike="noStrike">
                <a:solidFill>
                  <a:schemeClr val="dk2"/>
                </a:solidFill>
                <a:latin typeface="Times New Roman"/>
                <a:ea typeface="Times New Roman"/>
                <a:cs typeface="Times New Roman"/>
                <a:sym typeface="Times New Roman"/>
              </a:rPr>
              <a:t> Why is Search Engine marketing important?</a:t>
            </a:r>
            <a:r>
              <a:rPr b="0" i="0" lang="en-US" sz="2000" u="none" cap="none" strike="noStrike">
                <a:solidFill>
                  <a:schemeClr val="dk1"/>
                </a:solidFill>
                <a:latin typeface="Times New Roman"/>
                <a:ea typeface="Times New Roman"/>
                <a:cs typeface="Times New Roman"/>
                <a:sym typeface="Times New Roman"/>
              </a:rPr>
              <a:t> </a:t>
            </a:r>
            <a:endParaRPr b="0" i="0" sz="2400" u="none" cap="none" strike="noStrike">
              <a:solidFill>
                <a:schemeClr val="dk1"/>
              </a:solidFill>
              <a:latin typeface="Times New Roman"/>
              <a:ea typeface="Times New Roman"/>
              <a:cs typeface="Times New Roman"/>
              <a:sym typeface="Times New Roman"/>
            </a:endParaRPr>
          </a:p>
          <a:p>
            <a:pPr indent="0" lvl="0" marL="0" marR="0" rtl="0" algn="l">
              <a:spcBef>
                <a:spcPts val="1000"/>
              </a:spcBef>
              <a:spcAft>
                <a:spcPts val="0"/>
              </a:spcAft>
              <a:buClr>
                <a:schemeClr val="dk2"/>
              </a:buClr>
              <a:buSzPts val="2000"/>
              <a:buFont typeface="Times New Roman"/>
              <a:buChar char="•"/>
            </a:pPr>
            <a:r>
              <a:rPr b="0" i="0" lang="en-US" sz="2000" u="none" cap="none" strike="noStrike">
                <a:solidFill>
                  <a:schemeClr val="dk2"/>
                </a:solidFill>
                <a:latin typeface="Times New Roman"/>
                <a:ea typeface="Times New Roman"/>
                <a:cs typeface="Times New Roman"/>
                <a:sym typeface="Times New Roman"/>
              </a:rPr>
              <a:t> What is a SEO Algorithm?</a:t>
            </a:r>
            <a:endParaRPr b="0" i="0" sz="2400" u="none" cap="none" strike="noStrike">
              <a:solidFill>
                <a:schemeClr val="dk1"/>
              </a:solidFill>
              <a:latin typeface="Times New Roman"/>
              <a:ea typeface="Times New Roman"/>
              <a:cs typeface="Times New Roman"/>
              <a:sym typeface="Times New Roman"/>
            </a:endParaRPr>
          </a:p>
          <a:p>
            <a:pPr indent="0" lvl="0" marL="0" marR="0" rtl="0" algn="l">
              <a:spcBef>
                <a:spcPts val="1000"/>
              </a:spcBef>
              <a:spcAft>
                <a:spcPts val="0"/>
              </a:spcAft>
              <a:buClr>
                <a:schemeClr val="dk2"/>
              </a:buClr>
              <a:buSzPts val="2000"/>
              <a:buFont typeface="Times New Roman"/>
              <a:buChar char="•"/>
            </a:pPr>
            <a:r>
              <a:rPr b="0" i="0" lang="en-US" sz="2000" u="none" cap="none" strike="noStrike">
                <a:solidFill>
                  <a:schemeClr val="dk2"/>
                </a:solidFill>
                <a:latin typeface="Times New Roman"/>
                <a:ea typeface="Times New Roman"/>
                <a:cs typeface="Times New Roman"/>
                <a:sym typeface="Times New Roman"/>
              </a:rPr>
              <a:t> Steps to developing a good SEO strategy</a:t>
            </a:r>
            <a:endParaRPr b="0" i="0" sz="2400" u="none" cap="none" strike="noStrike">
              <a:solidFill>
                <a:schemeClr val="dk1"/>
              </a:solidFill>
              <a:latin typeface="Times New Roman"/>
              <a:ea typeface="Times New Roman"/>
              <a:cs typeface="Times New Roman"/>
              <a:sym typeface="Times New Roman"/>
            </a:endParaRPr>
          </a:p>
          <a:p>
            <a:pPr indent="0" lvl="0" marL="0" marR="0" rtl="0" algn="l">
              <a:spcBef>
                <a:spcPts val="1000"/>
              </a:spcBef>
              <a:spcAft>
                <a:spcPts val="0"/>
              </a:spcAft>
              <a:buClr>
                <a:schemeClr val="dk2"/>
              </a:buClr>
              <a:buSzPts val="2000"/>
              <a:buFont typeface="Times New Roman"/>
              <a:buChar char="•"/>
            </a:pPr>
            <a:r>
              <a:rPr b="0" i="0" lang="en-US" sz="2000" u="none" cap="none" strike="noStrike">
                <a:solidFill>
                  <a:schemeClr val="dk2"/>
                </a:solidFill>
                <a:latin typeface="Times New Roman"/>
                <a:ea typeface="Times New Roman"/>
                <a:cs typeface="Times New Roman"/>
                <a:sym typeface="Times New Roman"/>
              </a:rPr>
              <a:t> Ranking factors</a:t>
            </a:r>
            <a:endParaRPr b="0" i="0" sz="2400" u="none" cap="none" strike="noStrike">
              <a:solidFill>
                <a:schemeClr val="dk1"/>
              </a:solidFill>
              <a:latin typeface="Times New Roman"/>
              <a:ea typeface="Times New Roman"/>
              <a:cs typeface="Times New Roman"/>
              <a:sym typeface="Times New Roman"/>
            </a:endParaRPr>
          </a:p>
          <a:p>
            <a:pPr indent="0" lvl="0" marL="0" marR="0" rtl="0" algn="l">
              <a:spcBef>
                <a:spcPts val="1000"/>
              </a:spcBef>
              <a:spcAft>
                <a:spcPts val="0"/>
              </a:spcAft>
              <a:buClr>
                <a:schemeClr val="dk2"/>
              </a:buClr>
              <a:buSzPts val="2000"/>
              <a:buFont typeface="Times New Roman"/>
              <a:buChar char="•"/>
            </a:pPr>
            <a:r>
              <a:rPr b="0" i="0" lang="en-US" sz="2000" u="none" cap="none" strike="noStrike">
                <a:solidFill>
                  <a:schemeClr val="dk2"/>
                </a:solidFill>
                <a:latin typeface="Times New Roman"/>
                <a:ea typeface="Times New Roman"/>
                <a:cs typeface="Times New Roman"/>
                <a:sym typeface="Times New Roman"/>
              </a:rPr>
              <a:t> Basic tips for optimization</a:t>
            </a:r>
            <a:endParaRPr b="0" i="0" sz="2400" u="none" cap="none" strike="noStrike">
              <a:solidFill>
                <a:schemeClr val="dk1"/>
              </a:solidFill>
              <a:latin typeface="Times New Roman"/>
              <a:ea typeface="Times New Roman"/>
              <a:cs typeface="Times New Roman"/>
              <a:sym typeface="Times New Roman"/>
            </a:endParaRPr>
          </a:p>
          <a:p>
            <a:pPr indent="0" lvl="0" marL="0" marR="0" rtl="0" algn="l">
              <a:spcBef>
                <a:spcPts val="1000"/>
              </a:spcBef>
              <a:spcAft>
                <a:spcPts val="0"/>
              </a:spcAft>
              <a:buClr>
                <a:schemeClr val="dk1"/>
              </a:buClr>
              <a:buSzPts val="2000"/>
              <a:buFont typeface="Times New Roman"/>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l">
              <a:spcBef>
                <a:spcPts val="1200"/>
              </a:spcBef>
              <a:spcAft>
                <a:spcPts val="0"/>
              </a:spcAft>
              <a:buClr>
                <a:schemeClr val="dk1"/>
              </a:buClr>
              <a:buSzPts val="2400"/>
              <a:buFont typeface="Times New Roman"/>
              <a:buNone/>
            </a:pPr>
            <a:r>
              <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17"/>
          <p:cNvSpPr txBox="1"/>
          <p:nvPr>
            <p:ph type="title"/>
          </p:nvPr>
        </p:nvSpPr>
        <p:spPr>
          <a:xfrm>
            <a:off x="684213" y="333375"/>
            <a:ext cx="7772400" cy="6096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rPr lang="en-US" sz="4500"/>
              <a:t>Examples popular Search Engines</a:t>
            </a:r>
            <a:endParaRPr/>
          </a:p>
        </p:txBody>
      </p:sp>
      <p:pic>
        <p:nvPicPr>
          <p:cNvPr id="132" name="Google Shape;132;p17"/>
          <p:cNvPicPr preferRelativeResize="0"/>
          <p:nvPr>
            <p:ph idx="1" type="body"/>
          </p:nvPr>
        </p:nvPicPr>
        <p:blipFill rotWithShape="1">
          <a:blip r:embed="rId3">
            <a:alphaModFix/>
          </a:blip>
          <a:srcRect b="0" l="0" r="0" t="0"/>
          <a:stretch/>
        </p:blipFill>
        <p:spPr>
          <a:xfrm>
            <a:off x="1258888" y="1484313"/>
            <a:ext cx="6557962" cy="3962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pic>
        <p:nvPicPr>
          <p:cNvPr descr="Search Engine Market Share February 2012" id="138" name="Google Shape;138;p18"/>
          <p:cNvPicPr preferRelativeResize="0"/>
          <p:nvPr/>
        </p:nvPicPr>
        <p:blipFill rotWithShape="1">
          <a:blip r:embed="rId3">
            <a:alphaModFix/>
          </a:blip>
          <a:srcRect b="16145" l="0" r="0" t="3750"/>
          <a:stretch/>
        </p:blipFill>
        <p:spPr>
          <a:xfrm>
            <a:off x="1552575" y="1005839"/>
            <a:ext cx="6043613" cy="585216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19"/>
          <p:cNvSpPr txBox="1"/>
          <p:nvPr>
            <p:ph type="title"/>
          </p:nvPr>
        </p:nvSpPr>
        <p:spPr>
          <a:xfrm>
            <a:off x="755650" y="333375"/>
            <a:ext cx="7772400" cy="6096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Clr>
                <a:schemeClr val="dk2"/>
              </a:buClr>
              <a:buSzPts val="4500"/>
              <a:buFont typeface="Calibri"/>
              <a:buNone/>
            </a:pPr>
            <a:r>
              <a:rPr lang="en-US" sz="4500"/>
              <a:t>How Do Search Engines Work?</a:t>
            </a:r>
            <a:endParaRPr/>
          </a:p>
        </p:txBody>
      </p:sp>
      <p:sp>
        <p:nvSpPr>
          <p:cNvPr id="146" name="Google Shape;146;p19"/>
          <p:cNvSpPr txBox="1"/>
          <p:nvPr>
            <p:ph idx="1" type="body"/>
          </p:nvPr>
        </p:nvSpPr>
        <p:spPr>
          <a:xfrm>
            <a:off x="1164977" y="1407425"/>
            <a:ext cx="6649800" cy="47547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1520"/>
              <a:buChar char="⚫"/>
            </a:pPr>
            <a:r>
              <a:rPr lang="en-US" sz="1600"/>
              <a:t>Spider “crawls” the web to find new documents (web pages, other documents) typically by following hyperlinks from websites already in their database</a:t>
            </a:r>
            <a:endParaRPr sz="1600"/>
          </a:p>
          <a:p>
            <a:pPr indent="0" lvl="0" marL="273050" rtl="0" algn="l">
              <a:spcBef>
                <a:spcPts val="0"/>
              </a:spcBef>
              <a:spcAft>
                <a:spcPts val="0"/>
              </a:spcAft>
              <a:buSzPts val="1520"/>
              <a:buNone/>
            </a:pPr>
            <a:r>
              <a:t/>
            </a:r>
            <a:endParaRPr sz="1600"/>
          </a:p>
          <a:p>
            <a:pPr indent="-176530" lvl="0" marL="273050" rtl="0" algn="l">
              <a:spcBef>
                <a:spcPts val="320"/>
              </a:spcBef>
              <a:spcAft>
                <a:spcPts val="0"/>
              </a:spcAft>
              <a:buSzPts val="1520"/>
              <a:buNone/>
            </a:pPr>
            <a:r>
              <a:t/>
            </a:r>
            <a:endParaRPr sz="1600"/>
          </a:p>
          <a:p>
            <a:pPr indent="-273050" lvl="0" marL="273050" rtl="0" algn="l">
              <a:spcBef>
                <a:spcPts val="320"/>
              </a:spcBef>
              <a:spcAft>
                <a:spcPts val="0"/>
              </a:spcAft>
              <a:buSzPts val="1520"/>
              <a:buChar char="⚫"/>
            </a:pPr>
            <a:r>
              <a:rPr lang="en-US" sz="1600"/>
              <a:t>Search engines indexes the content (text, code) in these documents by adding it to their databases and then periodically updates this content</a:t>
            </a:r>
            <a:endParaRPr sz="1600"/>
          </a:p>
          <a:p>
            <a:pPr indent="0" lvl="0" marL="273050" rtl="0" algn="l">
              <a:spcBef>
                <a:spcPts val="320"/>
              </a:spcBef>
              <a:spcAft>
                <a:spcPts val="0"/>
              </a:spcAft>
              <a:buSzPts val="1520"/>
              <a:buNone/>
            </a:pPr>
            <a:r>
              <a:t/>
            </a:r>
            <a:endParaRPr sz="1600"/>
          </a:p>
          <a:p>
            <a:pPr indent="-176530" lvl="0" marL="273050" rtl="0" algn="l">
              <a:spcBef>
                <a:spcPts val="320"/>
              </a:spcBef>
              <a:spcAft>
                <a:spcPts val="0"/>
              </a:spcAft>
              <a:buSzPts val="1520"/>
              <a:buNone/>
            </a:pPr>
            <a:r>
              <a:t/>
            </a:r>
            <a:endParaRPr sz="1600"/>
          </a:p>
          <a:p>
            <a:pPr indent="-273050" lvl="0" marL="273050" rtl="0" algn="l">
              <a:spcBef>
                <a:spcPts val="320"/>
              </a:spcBef>
              <a:spcAft>
                <a:spcPts val="0"/>
              </a:spcAft>
              <a:buSzPts val="1520"/>
              <a:buChar char="⚫"/>
            </a:pPr>
            <a:r>
              <a:rPr lang="en-US" sz="1600"/>
              <a:t>Search engines rank the resulting documents using an algorithm (mathematical formula) by assigning various weights and ranking factors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0"/>
          <p:cNvSpPr txBox="1"/>
          <p:nvPr>
            <p:ph type="title"/>
          </p:nvPr>
        </p:nvSpPr>
        <p:spPr>
          <a:xfrm>
            <a:off x="684213" y="260350"/>
            <a:ext cx="7772400" cy="6096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Clr>
                <a:schemeClr val="dk2"/>
              </a:buClr>
              <a:buSzPts val="4500"/>
              <a:buFont typeface="Calibri"/>
              <a:buNone/>
            </a:pPr>
            <a:r>
              <a:rPr lang="en-US" sz="4500"/>
              <a:t>Important?</a:t>
            </a:r>
            <a:endParaRPr/>
          </a:p>
        </p:txBody>
      </p:sp>
      <p:sp>
        <p:nvSpPr>
          <p:cNvPr id="153" name="Google Shape;153;p20"/>
          <p:cNvSpPr txBox="1"/>
          <p:nvPr>
            <p:ph idx="1" type="body"/>
          </p:nvPr>
        </p:nvSpPr>
        <p:spPr>
          <a:xfrm>
            <a:off x="755650" y="1765450"/>
            <a:ext cx="6817200" cy="3609900"/>
          </a:xfrm>
          <a:prstGeom prst="rect">
            <a:avLst/>
          </a:prstGeom>
          <a:noFill/>
          <a:ln>
            <a:noFill/>
          </a:ln>
        </p:spPr>
        <p:txBody>
          <a:bodyPr anchorCtr="0" anchor="t" bIns="45700" lIns="91425" spcFirstLastPara="1" rIns="91425" wrap="square" tIns="45700">
            <a:noAutofit/>
          </a:bodyPr>
          <a:lstStyle/>
          <a:p>
            <a:pPr indent="-274318" lvl="0" marL="274320" rtl="0" algn="l">
              <a:lnSpc>
                <a:spcPct val="90000"/>
              </a:lnSpc>
              <a:spcBef>
                <a:spcPts val="0"/>
              </a:spcBef>
              <a:spcAft>
                <a:spcPts val="0"/>
              </a:spcAft>
              <a:buClr>
                <a:schemeClr val="accent3"/>
              </a:buClr>
              <a:buSzPts val="1582"/>
              <a:buFont typeface="Noto Sans Symbols"/>
              <a:buChar char="⚫"/>
            </a:pPr>
            <a:r>
              <a:rPr lang="en-US" sz="1665"/>
              <a:t>80% of consumers find your website by first writing a query into a box on a search engine (Google, Yahoo, Bing)</a:t>
            </a:r>
            <a:endParaRPr/>
          </a:p>
          <a:p>
            <a:pPr indent="0" lvl="0" marL="0" rtl="0" algn="l">
              <a:lnSpc>
                <a:spcPct val="90000"/>
              </a:lnSpc>
              <a:spcBef>
                <a:spcPts val="333"/>
              </a:spcBef>
              <a:spcAft>
                <a:spcPts val="0"/>
              </a:spcAft>
              <a:buClr>
                <a:schemeClr val="accent3"/>
              </a:buClr>
              <a:buSzPts val="1582"/>
              <a:buFont typeface="Noto Sans Symbols"/>
              <a:buNone/>
            </a:pPr>
            <a:r>
              <a:t/>
            </a:r>
            <a:endParaRPr sz="1665"/>
          </a:p>
          <a:p>
            <a:pPr indent="-274318" lvl="0" marL="274320" rtl="0" algn="l">
              <a:lnSpc>
                <a:spcPct val="90000"/>
              </a:lnSpc>
              <a:spcBef>
                <a:spcPts val="333"/>
              </a:spcBef>
              <a:spcAft>
                <a:spcPts val="0"/>
              </a:spcAft>
              <a:buClr>
                <a:schemeClr val="accent3"/>
              </a:buClr>
              <a:buSzPts val="1582"/>
              <a:buFont typeface="Noto Sans Symbols"/>
              <a:buChar char="⚫"/>
            </a:pPr>
            <a:r>
              <a:rPr lang="en-US" sz="1665"/>
              <a:t>90% choose a site listed on the first page</a:t>
            </a:r>
            <a:endParaRPr/>
          </a:p>
          <a:p>
            <a:pPr indent="-173878" lvl="0" marL="274320" rtl="0" algn="l">
              <a:lnSpc>
                <a:spcPct val="70000"/>
              </a:lnSpc>
              <a:spcBef>
                <a:spcPts val="333"/>
              </a:spcBef>
              <a:spcAft>
                <a:spcPts val="0"/>
              </a:spcAft>
              <a:buClr>
                <a:schemeClr val="accent3"/>
              </a:buClr>
              <a:buSzPts val="1582"/>
              <a:buFont typeface="Noto Sans Symbols"/>
              <a:buNone/>
            </a:pPr>
            <a:r>
              <a:t/>
            </a:r>
            <a:endParaRPr sz="1665"/>
          </a:p>
          <a:p>
            <a:pPr indent="-274318" lvl="0" marL="274320" rtl="0" algn="l">
              <a:lnSpc>
                <a:spcPct val="70000"/>
              </a:lnSpc>
              <a:spcBef>
                <a:spcPts val="333"/>
              </a:spcBef>
              <a:spcAft>
                <a:spcPts val="0"/>
              </a:spcAft>
              <a:buClr>
                <a:schemeClr val="accent3"/>
              </a:buClr>
              <a:buSzPts val="1582"/>
              <a:buFont typeface="Noto Sans Symbols"/>
              <a:buChar char="⚫"/>
            </a:pPr>
            <a:r>
              <a:rPr lang="en-US" sz="1665"/>
              <a:t>The top three organic positions receive 59% percent of user clicks.</a:t>
            </a:r>
            <a:endParaRPr/>
          </a:p>
          <a:p>
            <a:pPr indent="-173878" lvl="0" marL="274320" rtl="0" algn="l">
              <a:lnSpc>
                <a:spcPct val="70000"/>
              </a:lnSpc>
              <a:spcBef>
                <a:spcPts val="333"/>
              </a:spcBef>
              <a:spcAft>
                <a:spcPts val="0"/>
              </a:spcAft>
              <a:buClr>
                <a:schemeClr val="accent3"/>
              </a:buClr>
              <a:buSzPts val="1582"/>
              <a:buFont typeface="Noto Sans Symbols"/>
              <a:buNone/>
            </a:pPr>
            <a:r>
              <a:t/>
            </a:r>
            <a:endParaRPr sz="1665"/>
          </a:p>
          <a:p>
            <a:pPr indent="-274318" lvl="0" marL="274320" rtl="0" algn="l">
              <a:lnSpc>
                <a:spcPct val="70000"/>
              </a:lnSpc>
              <a:spcBef>
                <a:spcPts val="333"/>
              </a:spcBef>
              <a:spcAft>
                <a:spcPts val="0"/>
              </a:spcAft>
              <a:buClr>
                <a:schemeClr val="accent3"/>
              </a:buClr>
              <a:buSzPts val="1582"/>
              <a:buFont typeface="Noto Sans Symbols"/>
              <a:buChar char="⚫"/>
            </a:pPr>
            <a:r>
              <a:rPr lang="en-US" sz="1665"/>
              <a:t>Cost-effective advertising</a:t>
            </a:r>
            <a:br>
              <a:rPr lang="en-US" sz="1665"/>
            </a:br>
            <a:endParaRPr sz="1665"/>
          </a:p>
          <a:p>
            <a:pPr indent="-274318" lvl="0" marL="274320" rtl="0" algn="l">
              <a:lnSpc>
                <a:spcPct val="70000"/>
              </a:lnSpc>
              <a:spcBef>
                <a:spcPts val="333"/>
              </a:spcBef>
              <a:spcAft>
                <a:spcPts val="0"/>
              </a:spcAft>
              <a:buClr>
                <a:schemeClr val="accent3"/>
              </a:buClr>
              <a:buSzPts val="1582"/>
              <a:buFont typeface="Noto Sans Symbols"/>
              <a:buChar char="⚫"/>
            </a:pPr>
            <a:r>
              <a:rPr lang="en-US" sz="1665"/>
              <a:t>Clear and measurable Return of  Investment (ROI)</a:t>
            </a:r>
            <a:endParaRPr/>
          </a:p>
          <a:p>
            <a:pPr indent="-173878" lvl="0" marL="274320" rtl="0" algn="l">
              <a:lnSpc>
                <a:spcPct val="70000"/>
              </a:lnSpc>
              <a:spcBef>
                <a:spcPts val="333"/>
              </a:spcBef>
              <a:spcAft>
                <a:spcPts val="0"/>
              </a:spcAft>
              <a:buClr>
                <a:schemeClr val="accent3"/>
              </a:buClr>
              <a:buSzPts val="1582"/>
              <a:buFont typeface="Noto Sans Symbols"/>
              <a:buNone/>
            </a:pPr>
            <a:r>
              <a:t/>
            </a:r>
            <a:endParaRPr sz="1665"/>
          </a:p>
          <a:p>
            <a:pPr indent="-274318" lvl="0" marL="274320" rtl="0" algn="l">
              <a:lnSpc>
                <a:spcPct val="70000"/>
              </a:lnSpc>
              <a:spcBef>
                <a:spcPts val="333"/>
              </a:spcBef>
              <a:spcAft>
                <a:spcPts val="0"/>
              </a:spcAft>
              <a:buClr>
                <a:schemeClr val="accent3"/>
              </a:buClr>
              <a:buSzPts val="1582"/>
              <a:buFont typeface="Noto Sans Symbols"/>
              <a:buChar char="⚫"/>
            </a:pPr>
            <a:r>
              <a:rPr lang="en-US" sz="1665"/>
              <a:t>Operates under this assumption:</a:t>
            </a:r>
            <a:endParaRPr/>
          </a:p>
          <a:p>
            <a:pPr indent="-246888" lvl="1" marL="640080" rtl="0" algn="ctr">
              <a:lnSpc>
                <a:spcPct val="70000"/>
              </a:lnSpc>
              <a:spcBef>
                <a:spcPts val="333"/>
              </a:spcBef>
              <a:spcAft>
                <a:spcPts val="0"/>
              </a:spcAft>
              <a:buSzPts val="1415"/>
              <a:buFont typeface="Constantia"/>
              <a:buNone/>
            </a:pPr>
            <a:r>
              <a:rPr i="1" lang="en-US" sz="1665"/>
              <a:t>More (relevant) traffic + Good Conversions Rate = More Sales/Leads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1"/>
          <p:cNvSpPr txBox="1"/>
          <p:nvPr>
            <p:ph type="title"/>
          </p:nvPr>
        </p:nvSpPr>
        <p:spPr>
          <a:xfrm>
            <a:off x="684213" y="260350"/>
            <a:ext cx="7772400" cy="6096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rPr lang="en-US" sz="4500"/>
              <a:t>Business Card</a:t>
            </a:r>
            <a:endParaRPr/>
          </a:p>
        </p:txBody>
      </p:sp>
      <p:pic>
        <p:nvPicPr>
          <p:cNvPr descr="card" id="160" name="Google Shape;160;p21"/>
          <p:cNvPicPr preferRelativeResize="0"/>
          <p:nvPr/>
        </p:nvPicPr>
        <p:blipFill rotWithShape="1">
          <a:blip r:embed="rId3">
            <a:alphaModFix/>
          </a:blip>
          <a:srcRect b="0" l="0" r="0" t="0"/>
          <a:stretch/>
        </p:blipFill>
        <p:spPr>
          <a:xfrm>
            <a:off x="962025" y="1052513"/>
            <a:ext cx="7210425" cy="553878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2"/>
          <p:cNvSpPr txBox="1"/>
          <p:nvPr>
            <p:ph type="title"/>
          </p:nvPr>
        </p:nvSpPr>
        <p:spPr>
          <a:xfrm>
            <a:off x="684213" y="260350"/>
            <a:ext cx="7772400" cy="6096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rPr lang="en-US" sz="4500"/>
              <a:t>What is SEO?</a:t>
            </a:r>
            <a:endParaRPr/>
          </a:p>
        </p:txBody>
      </p:sp>
      <p:sp>
        <p:nvSpPr>
          <p:cNvPr id="167" name="Google Shape;167;p22"/>
          <p:cNvSpPr txBox="1"/>
          <p:nvPr>
            <p:ph idx="1" type="body"/>
          </p:nvPr>
        </p:nvSpPr>
        <p:spPr>
          <a:xfrm>
            <a:off x="685800" y="1196975"/>
            <a:ext cx="7772400" cy="4899025"/>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470"/>
              <a:buChar char="⚫"/>
            </a:pPr>
            <a:r>
              <a:rPr lang="en-US"/>
              <a:t>SEO = Search Engine Optimization</a:t>
            </a:r>
            <a:br>
              <a:rPr lang="en-US"/>
            </a:br>
            <a:endParaRPr/>
          </a:p>
          <a:p>
            <a:pPr indent="-246062" lvl="1" marL="639763" rtl="0" algn="l">
              <a:spcBef>
                <a:spcPts val="480"/>
              </a:spcBef>
              <a:spcAft>
                <a:spcPts val="0"/>
              </a:spcAft>
              <a:buSzPts val="2040"/>
              <a:buChar char="⚫"/>
            </a:pPr>
            <a:r>
              <a:rPr lang="en-US"/>
              <a:t>Refers to the process of “optimizing” both the on-page and off-page ranking factors in order to achieve high search engine rankings for targeted search terms.</a:t>
            </a:r>
            <a:br>
              <a:rPr lang="en-US"/>
            </a:br>
            <a:endParaRPr/>
          </a:p>
          <a:p>
            <a:pPr indent="-246062" lvl="1" marL="639763" rtl="0" algn="l">
              <a:spcBef>
                <a:spcPts val="480"/>
              </a:spcBef>
              <a:spcAft>
                <a:spcPts val="0"/>
              </a:spcAft>
              <a:buSzPts val="2040"/>
              <a:buChar char="⚫"/>
            </a:pPr>
            <a:r>
              <a:rPr lang="en-US"/>
              <a:t>Refers to the “industry” that has been created regarding using keyword searching a a means of increasing relevant traffic to a website</a:t>
            </a: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pic>
        <p:nvPicPr>
          <p:cNvPr id="172" name="Google Shape;172;p23"/>
          <p:cNvPicPr preferRelativeResize="0"/>
          <p:nvPr>
            <p:ph idx="1" type="body"/>
          </p:nvPr>
        </p:nvPicPr>
        <p:blipFill rotWithShape="1">
          <a:blip r:embed="rId3">
            <a:alphaModFix/>
          </a:blip>
          <a:srcRect b="0" l="0" r="0" t="0"/>
          <a:stretch/>
        </p:blipFill>
        <p:spPr>
          <a:xfrm>
            <a:off x="647700" y="881063"/>
            <a:ext cx="7885113" cy="5861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