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8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5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3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9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7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8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2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6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0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IMDB score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Phase_3 </a:t>
            </a:r>
            <a:r>
              <a:rPr lang="en-US" dirty="0" smtClean="0"/>
              <a:t>:Development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Import Necessary Libraries: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04178"/>
            <a:ext cx="10353762" cy="369513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The first step in our IMDb score prediction project is to load the dataset into our Python environment. We're using a CSV file containing information about movies, including various features and their corresponding IMDb scores.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PROGRAM: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import pandas as </a:t>
            </a:r>
            <a:r>
              <a:rPr lang="en-US" altLang="en-US" dirty="0" err="1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pd</a:t>
            </a:r>
            <a:endParaRPr lang="en-US" altLang="en-US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17" y="637641"/>
            <a:ext cx="10549099" cy="2211977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Load the Dataset: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4217" y="2188743"/>
            <a:ext cx="97971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Use The pandas Library To Load our Dataset from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kaggle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website.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I was  Working With A CSV File, I Can Use Pandas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Pd. Read _Csv( 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4217" y="34773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PROGRAM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# Load the dataset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data = </a:t>
            </a:r>
            <a:r>
              <a:rPr lang="en-US" altLang="en-US" dirty="0" err="1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pd.read_csv</a:t>
            </a:r>
            <a:r>
              <a:rPr lang="en-US" altLang="en-US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('NetflixOriginals.csv')</a:t>
            </a:r>
            <a:endParaRPr lang="en-US" altLang="en-US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3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altLang="en-US" sz="4000" cap="none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DATA EXPLORATION:</a:t>
            </a:r>
            <a:r>
              <a:rPr lang="en-US" altLang="en-US" sz="4000" b="0" cap="none" dirty="0"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altLang="en-US" sz="1600" b="0" cap="none" dirty="0">
                <a:solidFill>
                  <a:schemeClr val="tx1">
                    <a:lumMod val="85000"/>
                  </a:schemeClr>
                </a:solidFill>
                <a:effectLst/>
              </a:rPr>
              <a:t/>
            </a:r>
            <a:br>
              <a:rPr lang="en-US" altLang="en-US" sz="1600" b="0" cap="none" dirty="0">
                <a:solidFill>
                  <a:schemeClr val="tx1">
                    <a:lumMod val="85000"/>
                  </a:schemeClr>
                </a:solidFill>
                <a:effectLst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5" y="1212648"/>
            <a:ext cx="1079052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Perform Initial Data Exploration To Understand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structure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features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content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Use functions were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head( )</a:t>
            </a:r>
            <a:endParaRPr lang="en-US" altLang="en-US" dirty="0"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info( )</a:t>
            </a:r>
            <a:endParaRPr lang="en-US" altLang="en-US" dirty="0"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describe( 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Lucida Sans Unicode" panose="020B0602030504020204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in Pandas for tabular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Df.head</a:t>
            </a:r>
            <a:r>
              <a:rPr lang="en-US" dirty="0"/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026"/>
          </a:xfrm>
        </p:spPr>
        <p:txBody>
          <a:bodyPr/>
          <a:lstStyle/>
          <a:p>
            <a:r>
              <a:rPr lang="en-US" dirty="0">
                <a:effectLst/>
              </a:rPr>
              <a:t>It is used to display the first few rows of a Pandas </a:t>
            </a:r>
            <a:r>
              <a:rPr lang="en-US" dirty="0" err="1">
                <a:effectLst/>
              </a:rPr>
              <a:t>DataFrame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840" t="44017" r="38039" b="41875"/>
          <a:stretch/>
        </p:blipFill>
        <p:spPr>
          <a:xfrm>
            <a:off x="1123406" y="2782388"/>
            <a:ext cx="9603676" cy="22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data.isin</a:t>
            </a:r>
            <a:r>
              <a:rPr lang="en-US" dirty="0"/>
              <a:t>(['?']).any()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3795" y="1711234"/>
            <a:ext cx="10353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This Code Is Often Used To Identify Missing Or Placeholder Values In A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Dataframe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The '?' Character Is A Common Choice For Representing Missing Or Unknown Data.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Söhne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If Any Cell In The 'Data'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Dataframe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 Contains A '?', </a:t>
            </a:r>
            <a:r>
              <a:rPr lang="en-US" altLang="en-US" b="1" dirty="0" err="1">
                <a:solidFill>
                  <a:schemeClr val="tx1">
                    <a:lumMod val="85000"/>
                  </a:schemeClr>
                </a:solidFill>
                <a:latin typeface="Söhne Mono"/>
              </a:rPr>
              <a:t>Data.Isin</a:t>
            </a:r>
            <a:r>
              <a:rPr lang="en-US" altLang="en-US" b="1" dirty="0">
                <a:solidFill>
                  <a:schemeClr val="tx1">
                    <a:lumMod val="85000"/>
                  </a:schemeClr>
                </a:solidFill>
                <a:latin typeface="Söhne Mono"/>
              </a:rPr>
              <a:t>(['?']).Any()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 Will Return True, Indicating The Presence Of Missing Or Unknown Values In The </a:t>
            </a:r>
            <a:r>
              <a:rPr lang="en-US" altLang="en-US" dirty="0" err="1">
                <a:solidFill>
                  <a:schemeClr val="tx1">
                    <a:lumMod val="85000"/>
                  </a:schemeClr>
                </a:solidFill>
                <a:latin typeface="Söhne"/>
              </a:rPr>
              <a:t>Dataframe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. If All Cells Are Populate With  Valid Data, It Will Return False.</a:t>
            </a:r>
            <a:r>
              <a:rPr lang="en-US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alt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>
                  <a:lumMod val="85000"/>
                </a:schemeClr>
              </a:solidFill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7" t="5626" r="88017" b="75625"/>
          <a:stretch/>
        </p:blipFill>
        <p:spPr>
          <a:xfrm>
            <a:off x="3540034" y="3904450"/>
            <a:ext cx="3553097" cy="31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5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effectLst/>
              </a:rPr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38864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The purpose of this program is to clean and prepare the 'data'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 by ensuring that all values are in a numeric format, resetting the index to default integers, and removing any extraneous 'index' column. </a:t>
            </a:r>
          </a:p>
          <a:p>
            <a:r>
              <a:rPr lang="en-US" dirty="0">
                <a:effectLst/>
              </a:rPr>
              <a:t>when working with data that might have mixed data types, non-standard indices, or unnecessary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0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292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Lucida Sans Unicode</vt:lpstr>
      <vt:lpstr>Segoe UI</vt:lpstr>
      <vt:lpstr>Söhne</vt:lpstr>
      <vt:lpstr>Söhne Mono</vt:lpstr>
      <vt:lpstr>Times New Roman</vt:lpstr>
      <vt:lpstr>Office Theme</vt:lpstr>
      <vt:lpstr>IMDB score prediction</vt:lpstr>
      <vt:lpstr>Import Necessary Libraries: </vt:lpstr>
      <vt:lpstr>Load the Dataset:  </vt:lpstr>
      <vt:lpstr>DATA EXPLORATION:  </vt:lpstr>
      <vt:lpstr>Df.head( )</vt:lpstr>
      <vt:lpstr>data.isin(['?']).any()</vt:lpstr>
      <vt:lpstr>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barani</dc:creator>
  <cp:lastModifiedBy>Praveen kumar S</cp:lastModifiedBy>
  <cp:revision>19</cp:revision>
  <dcterms:created xsi:type="dcterms:W3CDTF">2023-10-17T15:01:25Z</dcterms:created>
  <dcterms:modified xsi:type="dcterms:W3CDTF">2023-10-18T18:30:02Z</dcterms:modified>
</cp:coreProperties>
</file>