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-9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delSld modSld">
      <pc:chgData name="Mathan P V" userId="82e85e0ce808ab6c" providerId="LiveId" clId="{814B880E-D1FE-43E8-9BE6-A5CE5F1D273B}" dt="2025-09-08T11:47:26.656" v="435" actId="21"/>
      <pc:docMkLst>
        <pc:docMk/>
      </pc:docMkLst>
      <pc:sldChg chg="modSp mod">
        <pc:chgData name="Mathan P V" userId="82e85e0ce808ab6c" providerId="LiveId" clId="{814B880E-D1FE-43E8-9BE6-A5CE5F1D273B}" dt="2025-09-08T11:47:20.521" v="434" actId="113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08T11:47:20.521" v="434" actId="113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mod">
        <pc:chgData name="Mathan P V" userId="82e85e0ce808ab6c" providerId="LiveId" clId="{814B880E-D1FE-43E8-9BE6-A5CE5F1D273B}" dt="2025-09-08T11:47:26.656" v="435" actId="21"/>
        <pc:sldMkLst>
          <pc:docMk/>
          <pc:sldMk cId="975853502" sldId="265"/>
        </pc:sldMkLst>
        <pc:spChg chg="mod">
          <ac:chgData name="Mathan P V" userId="82e85e0ce808ab6c" providerId="LiveId" clId="{814B880E-D1FE-43E8-9BE6-A5CE5F1D273B}" dt="2025-09-08T10:46:05.712" v="353" actId="20577"/>
          <ac:spMkLst>
            <pc:docMk/>
            <pc:sldMk cId="975853502" sldId="265"/>
            <ac:spMk id="3" creationId="{00000000-0000-0000-0000-000000000000}"/>
          </ac:spMkLst>
        </pc:spChg>
        <pc:picChg chg="add del mod">
          <ac:chgData name="Mathan P V" userId="82e85e0ce808ab6c" providerId="LiveId" clId="{814B880E-D1FE-43E8-9BE6-A5CE5F1D273B}" dt="2025-09-08T11:17:02.050" v="389" actId="21"/>
          <ac:picMkLst>
            <pc:docMk/>
            <pc:sldMk cId="975853502" sldId="265"/>
            <ac:picMk id="5" creationId="{A054F269-54E5-8A90-208B-499445EC34FE}"/>
          </ac:picMkLst>
        </pc:picChg>
        <pc:picChg chg="add del mod">
          <ac:chgData name="Mathan P V" userId="82e85e0ce808ab6c" providerId="LiveId" clId="{814B880E-D1FE-43E8-9BE6-A5CE5F1D273B}" dt="2025-09-08T11:47:26.656" v="435" actId="21"/>
          <ac:picMkLst>
            <pc:docMk/>
            <pc:sldMk cId="975853502" sldId="265"/>
            <ac:picMk id="6" creationId="{E84CF5D9-9F52-C0A7-9E39-9079C8E7319D}"/>
          </ac:picMkLst>
        </pc:picChg>
        <pc:picChg chg="add mod">
          <ac:chgData name="Mathan P V" userId="82e85e0ce808ab6c" providerId="LiveId" clId="{814B880E-D1FE-43E8-9BE6-A5CE5F1D273B}" dt="2025-09-08T10:47:40.817" v="364" actId="1076"/>
          <ac:picMkLst>
            <pc:docMk/>
            <pc:sldMk cId="975853502" sldId="265"/>
            <ac:picMk id="7" creationId="{8ABC9460-C657-7F2D-5B43-3CE4237378A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UDHAYA NILA U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asunm115212400306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BCA(COMPUTER APPLICATION)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ABC9460-C657-7F2D-5B43-3CE423737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5038" y="2640563"/>
            <a:ext cx="4134622" cy="291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97585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249</TotalTime>
  <Words>387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32</cp:revision>
  <dcterms:created xsi:type="dcterms:W3CDTF">2025-08-30T14:02:03Z</dcterms:created>
  <dcterms:modified xsi:type="dcterms:W3CDTF">2025-09-10T06:51:02Z</dcterms:modified>
</cp:coreProperties>
</file>