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4AC2D5-52DF-4DB5-80B3-133FC431C6F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36B14B-A8B8-416E-937A-9FFBB87B37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069975"/>
          </a:xfrm>
        </p:spPr>
        <p:txBody>
          <a:bodyPr/>
          <a:lstStyle/>
          <a:p>
            <a:r>
              <a:rPr lang="en-US" b="1" dirty="0" smtClean="0"/>
              <a:t>CMDCHAT-Application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Done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GaneshKumar.S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Yogeshkumar.M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Dineshkumar.R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Packages used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1. NET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Package </a:t>
            </a:r>
            <a:r>
              <a:rPr lang="en-US" dirty="0" smtClean="0"/>
              <a:t>net provides a portable interface for network I/O, including TCP/IP, UDP, domain name resolution, and Unix domain sockets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2.BUFIO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Package </a:t>
            </a:r>
            <a:r>
              <a:rPr lang="en-US" dirty="0" err="1" smtClean="0"/>
              <a:t>bufio</a:t>
            </a:r>
            <a:r>
              <a:rPr lang="en-US" dirty="0" smtClean="0"/>
              <a:t> implements buffered I/O. It wraps an </a:t>
            </a:r>
            <a:r>
              <a:rPr lang="en-US" dirty="0" err="1" smtClean="0"/>
              <a:t>io.Reader</a:t>
            </a:r>
            <a:r>
              <a:rPr lang="en-US" dirty="0" smtClean="0"/>
              <a:t> or </a:t>
            </a:r>
            <a:r>
              <a:rPr lang="en-US" dirty="0" err="1" smtClean="0"/>
              <a:t>io.Writer</a:t>
            </a:r>
            <a:r>
              <a:rPr lang="en-US" dirty="0" smtClean="0"/>
              <a:t> object, creating another object (Reader or Writer) that also implements the interface but provides buffering and some help for textual I/O.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Packages </a:t>
            </a:r>
            <a:r>
              <a:rPr lang="en-US" b="1" dirty="0" smtClean="0">
                <a:solidFill>
                  <a:schemeClr val="tx1"/>
                </a:solidFill>
              </a:rPr>
              <a:t>used 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3.Database/</a:t>
            </a:r>
            <a:r>
              <a:rPr lang="en-US" dirty="0" err="1" smtClean="0"/>
              <a:t>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Package </a:t>
            </a:r>
            <a:r>
              <a:rPr lang="en-US" dirty="0" err="1" smtClean="0"/>
              <a:t>sql</a:t>
            </a:r>
            <a:r>
              <a:rPr lang="en-US" dirty="0" smtClean="0"/>
              <a:t> provides a generic interface around </a:t>
            </a:r>
            <a:r>
              <a:rPr lang="en-US" dirty="0" smtClean="0"/>
              <a:t>SQL </a:t>
            </a:r>
            <a:r>
              <a:rPr lang="en-US" dirty="0" smtClean="0"/>
              <a:t>(or SQL-like) databases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4.OS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 interface is intended to be uniform across all operating systems. Features not generally available appear in the system-specific package </a:t>
            </a:r>
            <a:r>
              <a:rPr lang="en-US" dirty="0" err="1" smtClean="0"/>
              <a:t>syscall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123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CMDCHAT-Application</vt:lpstr>
      <vt:lpstr>Packages used</vt:lpstr>
      <vt:lpstr>Packages used contd…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CMDCHAT-Application</dc:title>
  <dc:creator>Batch1</dc:creator>
  <cp:lastModifiedBy>Batch1</cp:lastModifiedBy>
  <cp:revision>4</cp:revision>
  <dcterms:created xsi:type="dcterms:W3CDTF">2019-12-07T05:42:52Z</dcterms:created>
  <dcterms:modified xsi:type="dcterms:W3CDTF">2019-12-07T06:13:33Z</dcterms:modified>
</cp:coreProperties>
</file>