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5" d="100"/>
          <a:sy n="14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814670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63946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05211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68585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29846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6968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0560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180776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37371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441777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9887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22239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178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15588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803376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80546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52998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45914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70586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8681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84496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8827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23284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44966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1627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2364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01680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Udhaya.J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51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76069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98817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29119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5001965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983225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21429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94296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0728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79753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58312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24210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47347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18277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2024-09-10T04:48:26Z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