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37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B770-DD76-604E-E2EC-E7F346B3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30F5F-A55B-6F0F-FDAA-3E256ABB3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68E9-1351-B101-DB02-430C3384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8066-08F8-811A-8FF7-258445B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6585-212C-3CBA-90AD-DE69CD28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216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C9CB-4549-3338-C066-69C2751A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30FC-E8ED-D9C7-7A2F-D02E766E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934-055D-254E-DE5C-4CDA545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EF61-1605-1211-5251-DAFAF59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90B5-7A8D-B884-7342-B2AA7E65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67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38420-375F-C298-D3DB-77F3801DE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05E4-F896-78FD-91FB-37A4D8B8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E7B4-6B2E-C350-2C1F-7820258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5E6D-9BC5-4005-933A-021A1967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2BD7-3DBB-0EA6-B533-EBDDD10D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50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931E-F99B-AAC5-23BC-11DEA574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4F56-4D17-9232-0523-2135007B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5F9B-252E-59A0-163C-5AD3E2A0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0BFB-8B23-37D8-D139-D5A91007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6F29-1263-407E-685F-668C02FF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02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E79-52CE-9C80-4C0B-DC7F910B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D8B6-CBB1-C89A-EBCD-12A6D2D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D2B0-43A3-9A28-F8D3-3FD2A3FD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AA9A-3453-FC23-D442-27546B92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7BEB-A2B1-E50E-365D-5608B49A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01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2CA9-8232-5C4F-675E-556C5991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9EFA-1583-A900-88BE-DE885AF64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1662-8277-F91A-C90D-FF1B19CF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93FE-BCD8-5BD8-6763-1E3C0C53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B4A2-8468-2C49-2E77-3F8A978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B6A8-08E2-6C52-0BD5-7F6415AE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83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9041-C118-8245-31C5-27454EB9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0ACC-5BBC-3BCA-C375-5DA7C8AF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F155-7657-2CFA-B72A-F050740B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485B8-F756-0180-A353-394559A2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B8312-0B67-F17B-B694-8E905C47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27684-78EE-7103-9624-56615D7E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6EE32-970F-8F8E-A001-3AEDF5F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B1CEA-5581-2A08-02D9-073E62D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31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F8E2-817B-1950-66EE-EEE3C1B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2867E-B142-1135-D5A7-02A427CF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84D6-0E16-CFCB-3172-9A801CE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92C9-81F2-6738-F962-A12DB0AC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083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3530A-7637-DAD9-926F-B7C3205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1D9FF-45A9-997B-FEF7-646E6CA0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44D15-A144-A927-78D0-C1D7DB7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904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5B40-C440-A02D-4D2C-60700503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9A60-EF1F-0F9C-51CB-201667AE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0E93-602B-6888-66F9-933C3BF7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FA24A-83C6-057A-E9DD-6B2035F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7527-8CE3-0BEA-EF43-0BF7AAFE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EDB3-BC66-B905-7A40-F96F6B54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98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6B26-1A3F-B186-CB9A-27AD4EA1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2F810-6B38-8E3A-7CDB-15FC5B7A8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3549-DA1D-05F0-9907-77A7A9BF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98AC-483A-9A8C-AF9D-8F5878D9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10FE-C7CB-4A79-5A92-0A37D1AD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37AF-81B6-CFB3-9562-43498A7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97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34340-2059-9DF6-7921-C9FDB82E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FC94-5A91-E0BC-AA31-572F1DE6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7F27-0490-606C-9D69-09E3F7001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A634-5E69-49BA-8450-884A134E1C96}" type="datetimeFigureOut">
              <a:rPr lang="en-AE" smtClean="0"/>
              <a:t>10/6/24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0908-5535-5141-4EA2-2B861FC1B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1CD1-20D3-1A52-DD94-FBC6E1DF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D4B76-0E5F-46FB-88B8-36B9E0413AF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655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EB6658-ED7E-3F72-16F7-31547C40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54"/>
            <a:ext cx="12180243" cy="59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NASA Needs a New Logo | Space">
            <a:extLst>
              <a:ext uri="{FF2B5EF4-FFF2-40B4-BE49-F238E27FC236}">
                <a16:creationId xmlns:a16="http://schemas.microsoft.com/office/drawing/2014/main" id="{5DD12176-03EE-1C7D-D2C5-5DBCE496C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r="16676"/>
          <a:stretch/>
        </p:blipFill>
        <p:spPr bwMode="auto">
          <a:xfrm>
            <a:off x="10865795" y="5194570"/>
            <a:ext cx="1128409" cy="1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1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291804-1762-3D41-986A-8DCFC76E3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047"/>
            <a:ext cx="121920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6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14E0466-44ED-75B7-0FC0-72A72037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78" y="632901"/>
            <a:ext cx="12410555" cy="5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D55311-2F3B-3DB1-2ADC-BD7F53C8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761"/>
            <a:ext cx="12192000" cy="59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F13B1-EAC3-349F-882C-98CBB57F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2"/>
            <a:ext cx="12192000" cy="60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41EFD-058E-CCBA-E559-93C753C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2" y="561983"/>
            <a:ext cx="11732714" cy="57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F4250CEF-057A-9EA8-ECCD-A87142A7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"/>
            <a:ext cx="12192000" cy="68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Tole</dc:creator>
  <cp:lastModifiedBy>Udhaya Sellappagounder Mohan</cp:lastModifiedBy>
  <cp:revision>4</cp:revision>
  <dcterms:created xsi:type="dcterms:W3CDTF">2024-10-06T17:04:35Z</dcterms:created>
  <dcterms:modified xsi:type="dcterms:W3CDTF">2024-10-06T18:23:26Z</dcterms:modified>
</cp:coreProperties>
</file>