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15633" y="2998738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                : Udhaya S</a:t>
            </a:r>
          </a:p>
          <a:p>
            <a:r>
              <a:rPr lang="en-US" sz="2400" dirty="0"/>
              <a:t>REGISTER NO                      : 20324U09095</a:t>
            </a:r>
          </a:p>
          <a:p>
            <a:r>
              <a:rPr lang="en-US" sz="2400" dirty="0"/>
              <a:t>NMID                                    : F7DD27C793D24799C8E4934D48D06335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                     : BCA</a:t>
            </a:r>
          </a:p>
          <a:p>
            <a:r>
              <a:rPr lang="en-US" sz="2400" dirty="0"/>
              <a:t>COLLEGE                              : Dr. M.G.R. Chokkalingam Arts COLLEGE    </a:t>
            </a:r>
          </a:p>
          <a:p>
            <a:r>
              <a:rPr lang="en-US" sz="2400" dirty="0"/>
              <a:t>UNIVERSITY.                         : THIRUVALLUVAR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8AE94F-AE20-94D8-C29A-FA4E02775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50" y="1876402"/>
            <a:ext cx="1987737" cy="41190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A6324C-FF6A-051C-1881-6442D0AD7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236" y="1876402"/>
            <a:ext cx="2123945" cy="43835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B0E1A-CFBC-3F62-B1D0-02AFAEC5A72A}"/>
              </a:ext>
            </a:extLst>
          </p:cNvPr>
          <p:cNvSpPr txBox="1"/>
          <p:nvPr/>
        </p:nvSpPr>
        <p:spPr>
          <a:xfrm>
            <a:off x="1350819" y="2134254"/>
            <a:ext cx="61000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portfolio successfully presents Udhaya S’s identity and passion for web development in a professional manner.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clean design, smooth navigation, and responsive layout make it effective for its purpose.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site serves as a strong foundation for showcasing future projects and skills.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user-friendly and adaptable for enhancements like project galleries or interactive forms.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it meets the goal of creating an impactful online presence.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9D87-ADDB-A3BA-F5E6-6DD1E404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4BFB2-B15A-DB14-887D-9B3A832A7AFF}"/>
              </a:ext>
            </a:extLst>
          </p:cNvPr>
          <p:cNvSpPr txBox="1"/>
          <p:nvPr/>
        </p:nvSpPr>
        <p:spPr>
          <a:xfrm>
            <a:off x="1864252" y="2965252"/>
            <a:ext cx="61000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https://udhaya20324u09095-glitch.github.io/TNSDC-FWTDD-DigitalPortfolio/</a:t>
            </a:r>
          </a:p>
        </p:txBody>
      </p:sp>
    </p:spTree>
    <p:extLst>
      <p:ext uri="{BB962C8B-B14F-4D97-AF65-F5344CB8AC3E}">
        <p14:creationId xmlns:p14="http://schemas.microsoft.com/office/powerpoint/2010/main" val="156727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3224" y="1659438"/>
            <a:ext cx="9079192" cy="326707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Using front end development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C0BEB7-86F0-D684-A66F-D94696119837}"/>
              </a:ext>
            </a:extLst>
          </p:cNvPr>
          <p:cNvSpPr txBox="1"/>
          <p:nvPr/>
        </p:nvSpPr>
        <p:spPr>
          <a:xfrm rot="10800000" flipV="1">
            <a:off x="1110888" y="2290694"/>
            <a:ext cx="64893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objective was to create a personal portfolio website to professionally showcase Udhaya S’s skills, projects, and personal background.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site aims to be visually engaging, user-friendly, and easily navigable to leave a lasting impression on visitors.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It should effectively communicate the developer’s passion for web development.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design must be simple yet modern to appeal to a broad audience.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project also needed to incorporate basic interactivity for enhanced user experience.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5D1DD-349E-9614-5BCE-CC78A9C63287}"/>
              </a:ext>
            </a:extLst>
          </p:cNvPr>
          <p:cNvSpPr txBox="1"/>
          <p:nvPr/>
        </p:nvSpPr>
        <p:spPr>
          <a:xfrm>
            <a:off x="942237" y="2223254"/>
            <a:ext cx="61000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is a single-page portfolio website developed for Udhaya S, a student learning web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It features a fixed navigation bar for easy access, a visually appealing hero section with a call-to-action, and an about section to highlight personal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site is designed to be clean and professional, with a focus on simplicity.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serves as a foundation for showcasing future projects and skills.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portfolio is extensible for additional sections like projects or contact forms.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340A37-FBB1-271C-1BA1-C29CD54643CA}"/>
              </a:ext>
            </a:extLst>
          </p:cNvPr>
          <p:cNvSpPr txBox="1"/>
          <p:nvPr/>
        </p:nvSpPr>
        <p:spPr>
          <a:xfrm>
            <a:off x="1228573" y="2019300"/>
            <a:ext cx="61000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 employers or recruiters seeking to evaluate technical skills and project experience.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Peers or collaborators interested in exploring Udhaya S work and potential partnerships.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 visitors curious about personal projects or seeking inspiration.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Academic mentors or peers reviewing the portfolio for feedback.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or freelancers looking for a developer with a passion for web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D57B4-E960-3D95-CC2D-0636B0BE0C20}"/>
              </a:ext>
            </a:extLst>
          </p:cNvPr>
          <p:cNvSpPr txBox="1"/>
          <p:nvPr/>
        </p:nvSpPr>
        <p:spPr>
          <a:xfrm>
            <a:off x="3710676" y="2095500"/>
            <a:ext cx="61000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HTML: Provides the core structure for organizing content on the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CSS: Manages styling, including layouts, color schemes, and responsive design elements.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JavaScript: Enables smooth scrolling functionality for seamless navigation.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VS Code: Used as the primary code editor for writing and managing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Browser DevTools: Employed for debugging, testing, and ensuring cross-browser compatibility.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8925C-66CF-5115-8D25-EAA59E9FF03B}"/>
              </a:ext>
            </a:extLst>
          </p:cNvPr>
          <p:cNvSpPr txBox="1"/>
          <p:nvPr/>
        </p:nvSpPr>
        <p:spPr>
          <a:xfrm>
            <a:off x="1350819" y="1976909"/>
            <a:ext cx="61000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Navbar: Fixed header with a dark background, bold white logo, and navigation links (Home, About) for easy access.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Hero Section: Full-height section with a vibrant blue gradient background, centered text, and a prominent call-to-action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About Section: Minimalistic layout featuring a heading, placeholder profile image, and a concise bio about the developer.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Design Aesthetics: Clean and modern, with a dark Navbar contrasting the lively hero section for visual impact.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Responsiveness: Designed with a viewport meta tag to ensure compatibility across mobile and desktop devices.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184A2-B7F1-0A5B-95AD-3AFD75B14DEA}"/>
              </a:ext>
            </a:extLst>
          </p:cNvPr>
          <p:cNvSpPr txBox="1"/>
          <p:nvPr/>
        </p:nvSpPr>
        <p:spPr>
          <a:xfrm>
            <a:off x="1363043" y="2138421"/>
            <a:ext cx="61000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Navigation: Links to Home and About sections with smooth scrolling powered by JavaScript for a polished experience.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Hero Section: Displays Udhaya S name, a tagline emphasizing passion for web development, and a “View My Work” button.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Responsive Design: Incorporates a viewport meta tag and flexible CSS to adapt to various screen sizes.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Interactivity: Smooth scrolling to the About section enhances user engagement and navigation flow.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Extensibility: Structured to easily accommodate future additions like project showcases or contact forms.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Udhaya S</cp:lastModifiedBy>
  <cp:revision>23</cp:revision>
  <dcterms:created xsi:type="dcterms:W3CDTF">2024-03-29T15:07:22Z</dcterms:created>
  <dcterms:modified xsi:type="dcterms:W3CDTF">2025-09-10T08:23:19Z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