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3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5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1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70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18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19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21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45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0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9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5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0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0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7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7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4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1586423"/>
            <a:ext cx="6256736" cy="2550877"/>
          </a:xfrm>
        </p:spPr>
        <p:txBody>
          <a:bodyPr/>
          <a:lstStyle/>
          <a:p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DataSpark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Illuminating Insights for Global Electronics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237884"/>
            <a:ext cx="5917679" cy="861420"/>
          </a:xfrm>
        </p:spPr>
        <p:txBody>
          <a:bodyPr/>
          <a:lstStyle/>
          <a:p>
            <a:r>
              <a:rPr b="1" dirty="0">
                <a:latin typeface="Cambria" panose="02040503050406030204" pitchFamily="18" charset="0"/>
                <a:ea typeface="Cambria" panose="02040503050406030204" pitchFamily="18" charset="0"/>
              </a:rPr>
              <a:t>Power BI Analysis - </a:t>
            </a:r>
            <a:r>
              <a:rPr b="1" dirty="0" err="1">
                <a:latin typeface="Cambria" panose="02040503050406030204" pitchFamily="18" charset="0"/>
                <a:ea typeface="Cambria" panose="02040503050406030204" pitchFamily="18" charset="0"/>
              </a:rPr>
              <a:t>Udhaya</a:t>
            </a:r>
            <a:r>
              <a:rPr b="1" dirty="0">
                <a:latin typeface="Cambria" panose="02040503050406030204" pitchFamily="18" charset="0"/>
                <a:ea typeface="Cambria" panose="02040503050406030204" pitchFamily="18" charset="0"/>
              </a:rPr>
              <a:t> Kumar V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insights gathered from the data highlight the need to focus on online sales, top-performing brands, and key age demographics. Strategic marketing and inventory management can further optimize performance.</a:t>
            </a:r>
            <a:endParaRPr lang="en-IN" dirty="0"/>
          </a:p>
          <a:p>
            <a:r>
              <a:rPr lang="en-US" dirty="0"/>
              <a:t>By acting on these key insights, Global Electronics can enhance customer satisfaction, optimize operations, and drive sustainable growth. A data-driven approach will empower the company to stay competitive, improve profitability, and scale successfully in the evolving retail electronics market.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provides deep insights into Global Electronics' sales, customer demographics, product performance, and more, using Power BI to drive actionable recommendations.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Performance Indicators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/>
          </a:p>
          <a:p>
            <a:r>
              <a:t>1. Total Sales: $55.76M</a:t>
            </a:r>
          </a:p>
          <a:p>
            <a:r>
              <a:t>2. Average Sales: $886.64</a:t>
            </a:r>
          </a:p>
          <a:p>
            <a:r>
              <a:t>3. Number of Products: 2,517</a:t>
            </a:r>
          </a:p>
          <a:p>
            <a:r>
              <a:t>4. Total Customers: 15.26K</a:t>
            </a:r>
          </a:p>
          <a:p>
            <a:r>
              <a:t>5. Sales by Gender: Male ($28.3M), Female ($27.4M)</a:t>
            </a:r>
          </a:p>
          <a:p>
            <a:r>
              <a:t>6. Sales by Outlet Type: Online, Nevada, Kansas, etc.</a:t>
            </a:r>
          </a:p>
          <a:p>
            <a:r>
              <a:t>7. Top Product Brands: Adventure Works ($11.85M), Contoso ($10.79M)</a:t>
            </a:r>
          </a:p>
          <a:p>
            <a:r>
              <a:t>8. Sales by Category: Computers, Home Appliances, Cameras, etc.</a:t>
            </a:r>
          </a:p>
          <a:p>
            <a:r>
              <a:t>9. Sales by Age Group: 26-35, 36-45</a:t>
            </a:r>
          </a:p>
          <a:p>
            <a:r>
              <a:t>10. International Sales: United States, Germany, Canada, etc.</a:t>
            </a:r>
          </a:p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total sales are divided almost equally between Male ($28.3M) and Female ($27.4M) customers, showcasing balanced engagement across genders.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Outlet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Online and key states like Nevada and Kansas are the top-performing outlets. Online sales alone account for $5.5M.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Product Brands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Brands like Adventure Works ($11.85M) and Contoso ($10.79M) lead in terms of total sales, making them the best-performing product brands.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D81-8A04-703C-5C22-06C9D027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Focus &amp;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B7977-0130-EC34-5344-0B3C86F75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Product Performance: </a:t>
            </a:r>
          </a:p>
          <a:p>
            <a:pPr marL="0" indent="0"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Focus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: Identify top-performing and underperforming 	products.</a:t>
            </a:r>
          </a:p>
          <a:p>
            <a:pPr marL="0" indent="0"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 	Suggestion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: Adjust inventory and marketing strategies to 	promote high-	demand products while improving or 	discontinuing underperforming 	ones. This will optimize 	stock levels and boost sales in popular categories. </a:t>
            </a:r>
            <a:endParaRPr lang="en-US" sz="1600" b="1" dirty="0"/>
          </a:p>
          <a:p>
            <a:r>
              <a:rPr lang="en-US" b="1" dirty="0"/>
              <a:t>Customer Demographics &amp; Targeting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b="1" dirty="0"/>
              <a:t>Focus</a:t>
            </a:r>
            <a:r>
              <a:rPr lang="en-US" dirty="0"/>
              <a:t>: Tailor marketing strategies based on customer demographics like age, gender, and location.</a:t>
            </a:r>
          </a:p>
          <a:p>
            <a:pPr marL="457200" lvl="1" indent="0">
              <a:buNone/>
            </a:pPr>
            <a:r>
              <a:rPr lang="en-US" b="1" dirty="0"/>
              <a:t>Suggestion</a:t>
            </a:r>
            <a:r>
              <a:rPr lang="en-US" dirty="0"/>
              <a:t>: Implement targeted campaigns, leveraging insights from customer segmentation to reach high-value segments, such as younger demographics or regions with higher purchasing power.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1896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216F0-C650-D867-57D8-6B5989B95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Focus &amp;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55221-0A03-25A8-6F4E-9F6B5C766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1700" b="1" dirty="0"/>
              <a:t>Sales Forecasting &amp; Seasonality</a:t>
            </a:r>
            <a:r>
              <a:rPr lang="en-IN" sz="1700" dirty="0"/>
              <a:t>:</a:t>
            </a:r>
          </a:p>
          <a:p>
            <a:pPr marL="0" indent="0">
              <a:buNone/>
            </a:pPr>
            <a:r>
              <a:rPr kumimoji="0" lang="en-IN" altLang="en-US" sz="1400" b="1" i="0" u="none" strike="noStrike" cap="none" normalizeH="0" baseline="0" dirty="0">
                <a:ln>
                  <a:noFill/>
                </a:ln>
                <a:effectLst/>
              </a:rPr>
              <a:t> 	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Focus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: Understand sales trends and seasonality for better 	forecasting.</a:t>
            </a:r>
          </a:p>
          <a:p>
            <a:pPr marL="0" indent="0">
              <a:buNone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 	Suggestion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: Prepare inventory, promotions, and workforce 	based on peak seasons, and introduce strategic sales 	campaigns to mitigate sales dips during off-peak periods. </a:t>
            </a:r>
            <a:endParaRPr lang="en-IN" sz="1500" dirty="0"/>
          </a:p>
          <a:p>
            <a:r>
              <a:rPr lang="en-IN" sz="1700" b="1" dirty="0"/>
              <a:t>Store Operations</a:t>
            </a:r>
            <a:r>
              <a:rPr lang="en-IN" sz="1700" dirty="0"/>
              <a:t>:</a:t>
            </a:r>
          </a:p>
          <a:p>
            <a:pPr marL="0" indent="0">
              <a:buNone/>
            </a:pPr>
            <a:r>
              <a:rPr kumimoji="0" lang="en-IN" altLang="en-US" sz="1400" b="1" i="0" u="none" strike="noStrike" cap="none" normalizeH="0" baseline="0" dirty="0">
                <a:ln>
                  <a:noFill/>
                </a:ln>
                <a:effectLst/>
              </a:rPr>
              <a:t> 	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Focus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: Analyze the performance of stores across regions to 	identify high-growth areas.</a:t>
            </a:r>
          </a:p>
          <a:p>
            <a:pPr marL="0" indent="0">
              <a:buNone/>
            </a:pPr>
            <a:r>
              <a:rPr lang="en-US" altLang="en-US" sz="1500" dirty="0"/>
              <a:t>	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Suggestion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: Invest in expanding stores in high-performing 	regions</a:t>
            </a:r>
            <a:r>
              <a:rPr lang="en-US" altLang="en-US" sz="1500" dirty="0"/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and consider closing or optimizing operations in 	underperforming areas. Geographical insights can also help 	guide decisions for new store locations.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9171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D4BF-E687-92E0-CEE2-BE61E56E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Focus &amp;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AEC82-907B-2507-B6D6-46AF6016B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Customer Retention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kumimoji="0" lang="en-I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	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Focus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: Analyze purchasing patterns and frequency to 	enhance customer retention.</a:t>
            </a:r>
          </a:p>
          <a:p>
            <a:pPr marL="0" indent="0">
              <a:buNone/>
            </a:pPr>
            <a:r>
              <a:rPr lang="en-US" altLang="en-US" sz="1500" dirty="0"/>
              <a:t> 	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Suggestion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: Develop loyalty programs or special 	promotions 	for repeat customers, ensuring better long-	term retention 	and higher lifetime value. </a:t>
            </a:r>
          </a:p>
          <a:p>
            <a:r>
              <a:rPr lang="en-IN" b="1" dirty="0"/>
              <a:t>Data-Driven Decision Making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kumimoji="0" lang="en-IN" altLang="en-US" sz="1500" b="1" i="0" u="none" strike="noStrike" cap="none" normalizeH="0" baseline="0" dirty="0">
                <a:ln>
                  <a:noFill/>
                </a:ln>
                <a:effectLst/>
              </a:rPr>
              <a:t> 	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Focus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: Continue leveraging data analytics to enhance 	decision-making processes.</a:t>
            </a:r>
          </a:p>
          <a:p>
            <a:pPr marL="0" indent="0">
              <a:buNone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	Suggestion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: Invest in advanced analytics tools and data 	integration platforms like Power BI to provide ongoing insights 	into customer behaviors, sales trends, and market 	opportunities. 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59439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</TotalTime>
  <Words>636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Cambria</vt:lpstr>
      <vt:lpstr>Century Gothic</vt:lpstr>
      <vt:lpstr>Times New Roman</vt:lpstr>
      <vt:lpstr>Wingdings 3</vt:lpstr>
      <vt:lpstr>Ion Boardroom</vt:lpstr>
      <vt:lpstr>DataSpark: Illuminating Insights for Global Electronics</vt:lpstr>
      <vt:lpstr>Project Overview</vt:lpstr>
      <vt:lpstr>Key Performance Indicators (KPIs)</vt:lpstr>
      <vt:lpstr>Sales by Gender</vt:lpstr>
      <vt:lpstr>Sales by Outlet Type</vt:lpstr>
      <vt:lpstr>Top Product Brands</vt:lpstr>
      <vt:lpstr>Focus &amp; Suggestions</vt:lpstr>
      <vt:lpstr>Focus &amp; Suggestions</vt:lpstr>
      <vt:lpstr>Focus &amp; Suggestions</vt:lpstr>
      <vt:lpstr>Conclusion &amp;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AKILAN SUBRAMANI</cp:lastModifiedBy>
  <cp:revision>2</cp:revision>
  <dcterms:created xsi:type="dcterms:W3CDTF">2013-01-27T09:14:16Z</dcterms:created>
  <dcterms:modified xsi:type="dcterms:W3CDTF">2024-10-19T13:52:37Z</dcterms:modified>
  <cp:category/>
</cp:coreProperties>
</file>