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702" r:id="rId1"/>
  </p:sldMasterIdLst>
  <p:notesMasterIdLst>
    <p:notesMasterId r:id="rId2"/>
  </p:notesMasterIdLst>
  <p:sldIdLst>
    <p:sldId id="325" r:id="rId3"/>
    <p:sldId id="327" r:id="rId4"/>
    <p:sldId id="328" r:id="rId5"/>
    <p:sldId id="329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342" r:id="rId18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altLang="zh-CN" lang="en-US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altLang="zh-CN" lang="en-US"/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84582"/>
            <a:ext cx="9144000" cy="6488836"/>
          </a:xfrm>
          <a:prstGeom prst="rect"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altLang="en-IN" sz="2000" lang="en-US"/>
              <a:t>    &lt;audio controls&gt;</a:t>
            </a:r>
            <a:br>
              <a:rPr altLang="en-IN" sz="2000" lang="en-US"/>
            </a:br>
            <a:r>
              <a:rPr altLang="en-IN" sz="2000" lang="en-US"/>
              <a:t>      &lt;source src="your-music-file.mp3" type="audio/mpeg"&gt;</a:t>
            </a:r>
            <a:br>
              <a:rPr altLang="en-IN" sz="2000" lang="en-US"/>
            </a:br>
            <a:r>
              <a:rPr altLang="en-IN" sz="2000" lang="en-US"/>
              <a:t>      Your browser does not support the audio element.</a:t>
            </a:r>
            <a:br>
              <a:rPr altLang="en-IN" sz="2000" lang="en-US"/>
            </a:br>
            <a:r>
              <a:rPr altLang="en-IN" sz="2000" lang="en-US"/>
              <a:t>    &lt;/audio&gt;</a:t>
            </a:r>
            <a:endParaRPr lang="en-GB"/>
          </a:p>
        </p:txBody>
      </p:sp>
      <p:sp>
        <p:nvSpPr>
          <p:cNvPr id="1048666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altLang="en-IN" sz="4000" lang="en-US"/>
              <a:t>Source</a:t>
            </a:r>
            <a:r>
              <a:rPr altLang="en-IN" sz="4000" lang="en-US"/>
              <a:t> </a:t>
            </a:r>
            <a:r>
              <a:rPr altLang="en-IN" sz="4000" lang="en-US"/>
              <a:t>code</a:t>
            </a:r>
            <a:r>
              <a:rPr altLang="en-IN" sz="4000" lang="en-US"/>
              <a:t> </a:t>
            </a:r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altLang="en-IN" sz="2400" lang="en-US"/>
              <a:t>Artist/Band Websites:</a:t>
            </a:r>
            <a:br>
              <a:rPr altLang="en-IN" sz="2400" lang="en-US"/>
            </a:br>
            <a:r>
              <a:rPr altLang="en-IN" sz="2400" lang="en-US"/>
              <a:t>A professional, customized online presence for an artist or band, acting as a central hub for all their information. </a:t>
            </a:r>
            <a:br>
              <a:rPr altLang="en-IN" sz="2400" lang="en-US"/>
            </a:br>
            <a:r>
              <a:rPr altLang="en-IN" sz="2400" lang="en-US"/>
              <a:t>Music Streaming Platforms:</a:t>
            </a:r>
            <a:br>
              <a:rPr altLang="en-IN" sz="2400" lang="en-US"/>
            </a:br>
            <a:r>
              <a:rPr altLang="en-IN" sz="2400" lang="en-US"/>
              <a:t>Websites where users can stream music, such as Spotify or SoundCloud, often with a vast library of curated and </a:t>
            </a:r>
            <a:r>
              <a:rPr altLang="en-IN" sz="2400" lang="en-US"/>
              <a:t>m</a:t>
            </a:r>
            <a:r>
              <a:rPr altLang="en-IN" sz="2400" lang="en-US"/>
              <a:t>u</a:t>
            </a:r>
            <a:r>
              <a:rPr altLang="en-IN" sz="2400" lang="en-US"/>
              <a:t>sic</a:t>
            </a:r>
            <a:r>
              <a:rPr altLang="en-IN" sz="2400" lang="en-US"/>
              <a:t> </a:t>
            </a:r>
            <a:endParaRPr lang="en-GB"/>
          </a:p>
        </p:txBody>
      </p:sp>
      <p:sp>
        <p:nvSpPr>
          <p:cNvPr id="1048668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altLang="en-IN" sz="4400" lang="en-US"/>
              <a:t>M</a:t>
            </a:r>
            <a:r>
              <a:rPr altLang="en-IN" sz="4400" lang="en-US"/>
              <a:t>u</a:t>
            </a:r>
            <a:r>
              <a:rPr altLang="en-IN" sz="4400" lang="en-US"/>
              <a:t>sic</a:t>
            </a:r>
            <a:r>
              <a:rPr altLang="en-IN" sz="4400" lang="en-US"/>
              <a:t> </a:t>
            </a:r>
            <a:r>
              <a:rPr altLang="en-IN" sz="4400" lang="en-US"/>
              <a:t> </a:t>
            </a:r>
            <a:r>
              <a:rPr altLang="en-IN" sz="4400" lang="en-US"/>
              <a:t>w</a:t>
            </a:r>
            <a:r>
              <a:rPr altLang="en-IN" sz="4400" lang="en-US"/>
              <a:t>e</a:t>
            </a:r>
            <a:r>
              <a:rPr altLang="en-IN" sz="4400" lang="en-US"/>
              <a:t>bsite</a:t>
            </a:r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GB"/>
          </a:p>
        </p:txBody>
      </p:sp>
      <p:sp>
        <p:nvSpPr>
          <p:cNvPr id="1048670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GB"/>
          </a:p>
        </p:txBody>
      </p:sp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632791" y="0"/>
            <a:ext cx="7891932" cy="6858000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GB"/>
          </a:p>
        </p:txBody>
      </p:sp>
      <p:sp>
        <p:nvSpPr>
          <p:cNvPr id="1048672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GB"/>
          </a:p>
        </p:txBody>
      </p:sp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90021" y="0"/>
            <a:ext cx="8080628" cy="6858000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GB"/>
          </a:p>
        </p:txBody>
      </p:sp>
      <p:sp>
        <p:nvSpPr>
          <p:cNvPr id="1048674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GB"/>
          </a:p>
        </p:txBody>
      </p:sp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683237"/>
            <a:ext cx="9144000" cy="5491525"/>
          </a:xfrm>
          <a:prstGeom prst="rect"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GB"/>
          </a:p>
        </p:txBody>
      </p:sp>
      <p:sp>
        <p:nvSpPr>
          <p:cNvPr id="1048676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GB"/>
          </a:p>
        </p:txBody>
      </p:sp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686971" y="0"/>
            <a:ext cx="7838763" cy="6858000"/>
          </a:xfrm>
          <a:prstGeom prst="rect"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endParaRPr lang="en-GB"/>
          </a:p>
        </p:txBody>
      </p:sp>
      <p:sp>
        <p:nvSpPr>
          <p:cNvPr id="1048678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GB"/>
          </a:p>
        </p:txBody>
      </p:sp>
      <p:pic>
        <p:nvPicPr>
          <p:cNvPr id="209716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796855"/>
            <a:ext cx="9144000" cy="5264289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altLang="en-IN" sz="4000" lang="en-US"/>
              <a:t>Student</a:t>
            </a:r>
            <a:r>
              <a:rPr altLang="en-IN" sz="4000" lang="en-US"/>
              <a:t> </a:t>
            </a:r>
            <a:r>
              <a:rPr altLang="en-IN" sz="4000" lang="en-US"/>
              <a:t>n</a:t>
            </a:r>
            <a:r>
              <a:rPr altLang="en-IN" sz="4000" lang="en-US"/>
              <a:t>a</a:t>
            </a:r>
            <a:r>
              <a:rPr altLang="en-IN" sz="4000" lang="en-US"/>
              <a:t>m</a:t>
            </a:r>
            <a:r>
              <a:rPr altLang="en-IN" sz="4000" lang="en-US"/>
              <a:t>e</a:t>
            </a:r>
            <a:r>
              <a:rPr altLang="en-IN" sz="4000" lang="en-US"/>
              <a:t>:</a:t>
            </a:r>
            <a:r>
              <a:rPr altLang="en-IN" sz="4000" lang="en-US"/>
              <a:t>u</a:t>
            </a:r>
            <a:r>
              <a:rPr altLang="en-IN" sz="4000" lang="en-US"/>
              <a:t>d</a:t>
            </a:r>
            <a:r>
              <a:rPr altLang="en-IN" sz="4000" lang="en-US"/>
              <a:t>haya</a:t>
            </a:r>
            <a:r>
              <a:rPr altLang="en-IN" sz="4000" lang="en-US"/>
              <a:t> </a:t>
            </a:r>
            <a:r>
              <a:rPr altLang="en-IN" sz="4000" lang="en-US"/>
              <a:t>kumari</a:t>
            </a:r>
            <a:r>
              <a:rPr altLang="en-IN" sz="4000" lang="en-US"/>
              <a:t>.</a:t>
            </a:r>
            <a:r>
              <a:rPr altLang="en-IN" sz="4000" lang="en-US"/>
              <a:t> </a:t>
            </a:r>
            <a:r>
              <a:rPr altLang="en-IN" sz="4000" lang="en-US"/>
              <a:t>P</a:t>
            </a:r>
            <a:br>
              <a:rPr altLang="en-IN" sz="4000" lang="en-US"/>
            </a:br>
            <a:r>
              <a:rPr altLang="en-IN" sz="4000" lang="en-US"/>
              <a:t>R</a:t>
            </a:r>
            <a:r>
              <a:rPr altLang="en-IN" sz="4000" lang="en-US"/>
              <a:t>e</a:t>
            </a:r>
            <a:r>
              <a:rPr altLang="en-IN" sz="4000" lang="en-US"/>
              <a:t>g</a:t>
            </a:r>
            <a:r>
              <a:rPr altLang="en-IN" sz="4000" lang="en-US"/>
              <a:t> </a:t>
            </a:r>
            <a:r>
              <a:rPr altLang="en-IN" sz="4000" lang="en-US"/>
              <a:t>NMI</a:t>
            </a:r>
            <a:r>
              <a:rPr altLang="en-IN" sz="4000" lang="en-US"/>
              <a:t>D</a:t>
            </a:r>
            <a:r>
              <a:rPr altLang="en-IN" sz="4000" lang="en-US"/>
              <a:t>:</a:t>
            </a:r>
            <a:r>
              <a:rPr altLang="en-IN" sz="4000" lang="en-US"/>
              <a:t> </a:t>
            </a:r>
            <a:r>
              <a:rPr altLang="en-IN" sz="4000" lang="en-US"/>
              <a:t>2</a:t>
            </a:r>
            <a:r>
              <a:rPr altLang="en-IN" sz="4000" lang="en-US"/>
              <a:t>2</a:t>
            </a:r>
            <a:r>
              <a:rPr altLang="en-IN" sz="4000" lang="en-US"/>
              <a:t>9</a:t>
            </a:r>
            <a:r>
              <a:rPr altLang="en-IN" sz="4000" lang="en-US"/>
              <a:t>2</a:t>
            </a:r>
            <a:r>
              <a:rPr altLang="en-IN" sz="4000" lang="en-US"/>
              <a:t>2</a:t>
            </a:r>
            <a:r>
              <a:rPr altLang="en-IN" sz="4000" lang="en-US"/>
              <a:t>9</a:t>
            </a:r>
            <a:r>
              <a:rPr altLang="en-IN" sz="4000" lang="en-US"/>
              <a:t>2</a:t>
            </a:r>
            <a:r>
              <a:rPr altLang="en-IN" sz="4000" lang="en-US"/>
              <a:t>4</a:t>
            </a:r>
            <a:r>
              <a:rPr altLang="en-IN" sz="4000" lang="en-US"/>
              <a:t>u</a:t>
            </a:r>
            <a:r>
              <a:rPr altLang="en-IN" sz="4000" lang="en-US"/>
              <a:t>1</a:t>
            </a:r>
            <a:r>
              <a:rPr altLang="en-IN" sz="4000" lang="en-US"/>
              <a:t>8</a:t>
            </a:r>
            <a:r>
              <a:rPr altLang="en-IN" sz="4000" lang="en-US"/>
              <a:t>0</a:t>
            </a:r>
            <a:r>
              <a:rPr altLang="en-IN" sz="4000" lang="en-US"/>
              <a:t>4</a:t>
            </a:r>
            <a:r>
              <a:rPr altLang="en-IN" sz="4000" lang="en-US"/>
              <a:t>5</a:t>
            </a:r>
            <a:br>
              <a:rPr altLang="en-IN" sz="4000" lang="en-US"/>
            </a:br>
            <a:r>
              <a:rPr altLang="en-IN" sz="4000" lang="en-US"/>
              <a:t>D</a:t>
            </a:r>
            <a:r>
              <a:rPr altLang="en-IN" sz="4000" lang="en-US"/>
              <a:t>e</a:t>
            </a:r>
            <a:r>
              <a:rPr altLang="en-IN" sz="4000" lang="en-US"/>
              <a:t>p</a:t>
            </a:r>
            <a:r>
              <a:rPr altLang="en-IN" sz="4000" lang="en-US"/>
              <a:t>a</a:t>
            </a:r>
            <a:r>
              <a:rPr altLang="en-IN" sz="4000" lang="en-US"/>
              <a:t>rtment</a:t>
            </a:r>
            <a:r>
              <a:rPr altLang="en-IN" sz="4000" lang="en-US"/>
              <a:t>:</a:t>
            </a:r>
            <a:r>
              <a:rPr altLang="en-IN" sz="4000" lang="en-US"/>
              <a:t>B</a:t>
            </a:r>
            <a:r>
              <a:rPr altLang="en-IN" sz="4000" lang="en-US"/>
              <a:t>.</a:t>
            </a:r>
            <a:r>
              <a:rPr altLang="en-IN" sz="4000" lang="en-US"/>
              <a:t>S</a:t>
            </a:r>
            <a:r>
              <a:rPr altLang="en-IN" sz="4000" lang="en-US"/>
              <a:t>C</a:t>
            </a:r>
            <a:r>
              <a:rPr altLang="en-IN" sz="4000" lang="en-US"/>
              <a:t> </a:t>
            </a:r>
            <a:r>
              <a:rPr altLang="en-IN" sz="4000" lang="en-US"/>
              <a:t>(</a:t>
            </a:r>
            <a:r>
              <a:rPr altLang="en-IN" sz="4000" lang="en-US"/>
              <a:t>c</a:t>
            </a:r>
            <a:r>
              <a:rPr altLang="en-IN" sz="4000" lang="en-US"/>
              <a:t>o</a:t>
            </a:r>
            <a:r>
              <a:rPr altLang="en-IN" sz="4000" lang="en-US"/>
              <a:t>m</a:t>
            </a:r>
            <a:r>
              <a:rPr altLang="en-IN" sz="4000" lang="en-US"/>
              <a:t>p</a:t>
            </a:r>
            <a:r>
              <a:rPr altLang="en-IN" sz="4000" lang="en-US"/>
              <a:t>uter</a:t>
            </a:r>
            <a:r>
              <a:rPr altLang="en-IN" sz="4000" lang="en-US"/>
              <a:t> </a:t>
            </a:r>
            <a:r>
              <a:rPr altLang="en-IN" sz="4000" lang="en-US"/>
              <a:t>science</a:t>
            </a:r>
            <a:r>
              <a:rPr altLang="en-IN" sz="4000" lang="en-US"/>
              <a:t>)</a:t>
            </a:r>
            <a:br>
              <a:rPr altLang="en-IN" sz="4000" lang="en-US"/>
            </a:br>
            <a:r>
              <a:rPr altLang="en-IN" sz="4000" lang="en-US"/>
              <a:t>C</a:t>
            </a:r>
            <a:r>
              <a:rPr altLang="en-IN" sz="4000" lang="en-US"/>
              <a:t>o</a:t>
            </a:r>
            <a:r>
              <a:rPr altLang="en-IN" sz="4000" lang="en-US"/>
              <a:t>l</a:t>
            </a:r>
            <a:r>
              <a:rPr altLang="en-IN" sz="4000" lang="en-US"/>
              <a:t>lege</a:t>
            </a:r>
            <a:r>
              <a:rPr altLang="en-IN" sz="4000" lang="en-US"/>
              <a:t> </a:t>
            </a:r>
            <a:r>
              <a:rPr altLang="en-IN" sz="4000" lang="en-US"/>
              <a:t> </a:t>
            </a:r>
            <a:r>
              <a:rPr altLang="en-IN" sz="4000" lang="en-US"/>
              <a:t>n</a:t>
            </a:r>
            <a:r>
              <a:rPr altLang="en-IN" sz="4000" lang="en-US"/>
              <a:t>a</a:t>
            </a:r>
            <a:r>
              <a:rPr altLang="en-IN" sz="4000" lang="en-US"/>
              <a:t>m</a:t>
            </a:r>
            <a:r>
              <a:rPr altLang="en-IN" sz="4000" lang="en-US"/>
              <a:t>e</a:t>
            </a:r>
            <a:r>
              <a:rPr altLang="en-IN" sz="4000" lang="en-US"/>
              <a:t>:</a:t>
            </a:r>
            <a:r>
              <a:rPr altLang="en-IN" sz="4000" lang="en-US"/>
              <a:t> </a:t>
            </a:r>
            <a:r>
              <a:rPr altLang="en-IN" sz="4000" lang="en-US"/>
              <a:t>s</a:t>
            </a:r>
            <a:r>
              <a:rPr altLang="en-IN" sz="4000" lang="en-US"/>
              <a:t>r</a:t>
            </a:r>
            <a:r>
              <a:rPr altLang="en-IN" sz="4000" lang="en-US"/>
              <a:t>i</a:t>
            </a:r>
            <a:r>
              <a:rPr altLang="en-IN" sz="4000" lang="en-US"/>
              <a:t> </a:t>
            </a:r>
            <a:r>
              <a:rPr altLang="en-IN" sz="4000" lang="en-US"/>
              <a:t>b</a:t>
            </a:r>
            <a:r>
              <a:rPr altLang="en-IN" sz="4000" lang="en-US"/>
              <a:t>h</a:t>
            </a:r>
            <a:r>
              <a:rPr altLang="en-IN" sz="4000" lang="en-US"/>
              <a:t>a</a:t>
            </a:r>
            <a:r>
              <a:rPr altLang="en-IN" sz="4000" lang="en-US"/>
              <a:t>r</a:t>
            </a:r>
            <a:r>
              <a:rPr altLang="en-IN" sz="4000" lang="en-US"/>
              <a:t>a</a:t>
            </a:r>
            <a:r>
              <a:rPr altLang="en-IN" sz="4000" lang="en-US"/>
              <a:t>t</a:t>
            </a:r>
            <a:r>
              <a:rPr altLang="en-IN" sz="4000" lang="en-US"/>
              <a:t>hi</a:t>
            </a:r>
            <a:r>
              <a:rPr altLang="en-IN" sz="4000" lang="en-US"/>
              <a:t> </a:t>
            </a:r>
            <a:r>
              <a:rPr altLang="en-IN" sz="4000" lang="en-US"/>
              <a:t>womens</a:t>
            </a:r>
            <a:r>
              <a:rPr altLang="en-IN" sz="4000" lang="en-US"/>
              <a:t> </a:t>
            </a:r>
            <a:r>
              <a:rPr altLang="en-IN" sz="4000" lang="en-US"/>
              <a:t>a</a:t>
            </a:r>
            <a:r>
              <a:rPr altLang="en-IN" sz="4000" lang="en-US"/>
              <a:t>r</a:t>
            </a:r>
            <a:r>
              <a:rPr altLang="en-IN" sz="4000" lang="en-US"/>
              <a:t>t</a:t>
            </a:r>
            <a:r>
              <a:rPr altLang="en-IN" sz="4000" lang="en-US"/>
              <a:t>s</a:t>
            </a:r>
            <a:r>
              <a:rPr altLang="en-IN" sz="4000" lang="en-US"/>
              <a:t> </a:t>
            </a:r>
            <a:r>
              <a:rPr altLang="en-IN" sz="4000" lang="en-US"/>
              <a:t>a</a:t>
            </a:r>
            <a:r>
              <a:rPr altLang="en-IN" sz="4000" lang="en-US"/>
              <a:t>n</a:t>
            </a:r>
            <a:r>
              <a:rPr altLang="en-IN" sz="4000" lang="en-US"/>
              <a:t>d</a:t>
            </a:r>
            <a:r>
              <a:rPr altLang="en-IN" sz="4000" lang="en-US"/>
              <a:t> </a:t>
            </a:r>
            <a:r>
              <a:rPr altLang="en-IN" sz="4000" lang="en-US"/>
              <a:t>s</a:t>
            </a:r>
            <a:r>
              <a:rPr altLang="en-IN" sz="4000" lang="en-US"/>
              <a:t>c</a:t>
            </a:r>
            <a:r>
              <a:rPr altLang="en-IN" sz="4000" lang="en-US"/>
              <a:t>ience</a:t>
            </a:r>
            <a:r>
              <a:rPr altLang="en-IN" sz="4000" lang="en-US"/>
              <a:t> </a:t>
            </a:r>
            <a:r>
              <a:rPr altLang="en-IN" sz="4000" lang="en-US"/>
              <a:t>college</a:t>
            </a:r>
            <a:r>
              <a:rPr altLang="en-IN" sz="4000" lang="en-US"/>
              <a:t> </a:t>
            </a:r>
            <a:br>
              <a:rPr altLang="en-IN" sz="4000" lang="en-US"/>
            </a:br>
            <a:r>
              <a:rPr altLang="en-IN" sz="4000" lang="en-US"/>
              <a:t>U</a:t>
            </a:r>
            <a:r>
              <a:rPr altLang="en-IN" sz="4000" lang="en-US"/>
              <a:t>n</a:t>
            </a:r>
            <a:r>
              <a:rPr altLang="en-IN" sz="4000" lang="en-US"/>
              <a:t>i</a:t>
            </a:r>
            <a:r>
              <a:rPr altLang="en-IN" sz="4000" lang="en-US"/>
              <a:t>v</a:t>
            </a:r>
            <a:r>
              <a:rPr altLang="en-IN" sz="4000" lang="en-US"/>
              <a:t>e</a:t>
            </a:r>
            <a:r>
              <a:rPr altLang="en-IN" sz="4000" lang="en-US"/>
              <a:t>r</a:t>
            </a:r>
            <a:r>
              <a:rPr altLang="en-IN" sz="4000" lang="en-US"/>
              <a:t>sity</a:t>
            </a:r>
            <a:r>
              <a:rPr altLang="en-IN" sz="4000" lang="en-US"/>
              <a:t>:</a:t>
            </a:r>
            <a:r>
              <a:rPr altLang="en-IN" sz="4000" lang="en-US"/>
              <a:t> </a:t>
            </a:r>
            <a:r>
              <a:rPr altLang="en-IN" sz="4000" lang="en-US"/>
              <a:t>t</a:t>
            </a:r>
            <a:r>
              <a:rPr altLang="en-IN" sz="4000" lang="en-US"/>
              <a:t>h</a:t>
            </a:r>
            <a:r>
              <a:rPr altLang="en-IN" sz="4000" lang="en-US"/>
              <a:t>i</a:t>
            </a:r>
            <a:r>
              <a:rPr altLang="en-IN" sz="4000" lang="en-US"/>
              <a:t>r</a:t>
            </a:r>
            <a:r>
              <a:rPr altLang="en-IN" sz="4000" lang="en-US"/>
              <a:t>u</a:t>
            </a:r>
            <a:r>
              <a:rPr altLang="en-IN" sz="4000" lang="en-US"/>
              <a:t>valluvar</a:t>
            </a:r>
            <a:r>
              <a:rPr altLang="en-IN" sz="4000" lang="en-US"/>
              <a:t> </a:t>
            </a:r>
            <a:endParaRPr lang="en-GB"/>
          </a:p>
        </p:txBody>
      </p:sp>
      <p:sp>
        <p:nvSpPr>
          <p:cNvPr id="1048648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altLang="en-IN" sz="5400" lang="en-US"/>
              <a:t>M</a:t>
            </a:r>
            <a:r>
              <a:rPr altLang="en-IN" sz="5400" lang="en-US"/>
              <a:t>u</a:t>
            </a:r>
            <a:r>
              <a:rPr altLang="en-IN" sz="5400" lang="en-US"/>
              <a:t>s</a:t>
            </a:r>
            <a:r>
              <a:rPr altLang="en-IN" sz="5400" lang="en-US"/>
              <a:t>ic</a:t>
            </a:r>
            <a:r>
              <a:rPr altLang="en-IN" sz="5400" lang="en-US"/>
              <a:t> </a:t>
            </a:r>
            <a:r>
              <a:rPr altLang="en-IN" sz="5400" lang="en-US"/>
              <a:t> </a:t>
            </a:r>
            <a:r>
              <a:rPr altLang="en-IN" sz="5400" lang="en-US"/>
              <a:t>w</a:t>
            </a:r>
            <a:r>
              <a:rPr altLang="en-IN" sz="5400" lang="en-US"/>
              <a:t>e</a:t>
            </a:r>
            <a:r>
              <a:rPr altLang="en-IN" sz="5400" lang="en-US"/>
              <a:t>bsite</a:t>
            </a:r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GB"/>
          </a:p>
        </p:txBody>
      </p:sp>
      <p:sp>
        <p:nvSpPr>
          <p:cNvPr id="1048650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GB"/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621538" y="0"/>
            <a:ext cx="7944103" cy="7896686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altLang="en-IN" sz="2800" lang="en-US"/>
              <a:t>online platforms that serve diverse functions for music lovers and creators, such as streaming music, discovering new artists, buying music or merchandis</a:t>
            </a:r>
            <a:r>
              <a:rPr altLang="en-IN" sz="2800" lang="en-US"/>
              <a:t> </a:t>
            </a:r>
            <a:r>
              <a:rPr altLang="en-IN" sz="2800" lang="en-US"/>
              <a:t>o</a:t>
            </a:r>
            <a:r>
              <a:rPr altLang="en-IN" sz="2800" lang="en-US"/>
              <a:t>f</a:t>
            </a:r>
            <a:r>
              <a:rPr altLang="en-IN" sz="2800" lang="en-US"/>
              <a:t> </a:t>
            </a:r>
            <a:r>
              <a:rPr altLang="en-IN" sz="2800" lang="en-US"/>
              <a:t>m</a:t>
            </a:r>
            <a:r>
              <a:rPr altLang="en-IN" sz="2800" lang="en-US"/>
              <a:t>u</a:t>
            </a:r>
            <a:r>
              <a:rPr altLang="en-IN" sz="2800" lang="en-US"/>
              <a:t>sic</a:t>
            </a:r>
            <a:r>
              <a:rPr altLang="en-IN" sz="2800" lang="en-US"/>
              <a:t> </a:t>
            </a:r>
            <a:endParaRPr lang="en-GB"/>
          </a:p>
        </p:txBody>
      </p:sp>
      <p:sp>
        <p:nvSpPr>
          <p:cNvPr id="1048652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altLang="en-IN" sz="5400" lang="en-US"/>
              <a:t>M</a:t>
            </a:r>
            <a:r>
              <a:rPr altLang="en-IN" sz="5400" lang="en-US"/>
              <a:t>u</a:t>
            </a:r>
            <a:r>
              <a:rPr altLang="en-IN" sz="5400" lang="en-US"/>
              <a:t>sic</a:t>
            </a:r>
            <a:r>
              <a:rPr altLang="en-IN" sz="5400" lang="en-US"/>
              <a:t> </a:t>
            </a:r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GB"/>
          </a:p>
        </p:txBody>
      </p:sp>
      <p:sp>
        <p:nvSpPr>
          <p:cNvPr id="1048656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GB"/>
          </a:p>
        </p:txBody>
      </p:sp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529732" y="0"/>
            <a:ext cx="8019039" cy="6858000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altLang="en-IN" sz="2400" lang="en-US"/>
              <a:t>playing music for a while, you probably already have some branding in place — even if that's just your own image. Look for a template with a large header area for a full band photo, a template with a square main image if you have a social media photo, or a template with space </a:t>
            </a:r>
            <a:r>
              <a:rPr altLang="en-IN" sz="2400" lang="en-US"/>
              <a:t>m</a:t>
            </a:r>
            <a:r>
              <a:rPr altLang="en-IN" sz="2400" lang="en-US"/>
              <a:t>u</a:t>
            </a:r>
            <a:r>
              <a:rPr altLang="en-IN" sz="2400" lang="en-US"/>
              <a:t>s</a:t>
            </a:r>
            <a:r>
              <a:rPr altLang="en-IN" sz="2400" lang="en-US"/>
              <a:t>i</a:t>
            </a:r>
            <a:r>
              <a:rPr altLang="en-IN" sz="2400" lang="en-US"/>
              <a:t>c</a:t>
            </a:r>
            <a:r>
              <a:rPr altLang="en-IN" sz="2400" lang="en-US"/>
              <a:t> </a:t>
            </a:r>
            <a:endParaRPr lang="en-GB"/>
          </a:p>
        </p:txBody>
      </p:sp>
      <p:sp>
        <p:nvSpPr>
          <p:cNvPr id="1048658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altLang="en-IN" sz="5400" lang="en-US"/>
              <a:t>A</a:t>
            </a:r>
            <a:r>
              <a:rPr altLang="en-IN" sz="5400" lang="en-US"/>
              <a:t>r</a:t>
            </a:r>
            <a:r>
              <a:rPr altLang="en-IN" sz="5400" lang="en-US"/>
              <a:t>t</a:t>
            </a:r>
            <a:r>
              <a:rPr altLang="en-IN" sz="5400" lang="en-US"/>
              <a:t>i</a:t>
            </a:r>
            <a:r>
              <a:rPr altLang="en-IN" sz="5400" lang="en-US"/>
              <a:t>st</a:t>
            </a:r>
            <a:r>
              <a:rPr altLang="en-IN" sz="5400" lang="en-US"/>
              <a:t> </a:t>
            </a:r>
            <a:r>
              <a:rPr altLang="en-IN" sz="5400" lang="en-US"/>
              <a:t>b</a:t>
            </a:r>
            <a:r>
              <a:rPr altLang="en-IN" sz="5400" lang="en-US"/>
              <a:t>r</a:t>
            </a:r>
            <a:r>
              <a:rPr altLang="en-IN" sz="5400" lang="en-US"/>
              <a:t>a</a:t>
            </a:r>
            <a:r>
              <a:rPr altLang="en-IN" sz="5400" lang="en-US"/>
              <a:t>n</a:t>
            </a:r>
            <a:r>
              <a:rPr altLang="en-IN" sz="5400" lang="en-US"/>
              <a:t>d</a:t>
            </a:r>
            <a:r>
              <a:rPr altLang="en-IN" sz="5400" lang="en-US"/>
              <a:t>i</a:t>
            </a:r>
            <a:r>
              <a:rPr altLang="en-IN" sz="5400" lang="en-US"/>
              <a:t>n</a:t>
            </a:r>
            <a:r>
              <a:rPr altLang="en-IN" sz="5400" lang="en-US"/>
              <a:t>g</a:t>
            </a:r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GB"/>
          </a:p>
        </p:txBody>
      </p:sp>
      <p:sp>
        <p:nvSpPr>
          <p:cNvPr id="1048660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GB"/>
          </a:p>
        </p:txBody>
      </p:sp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73477" y="0"/>
            <a:ext cx="8197045" cy="6858000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altLang="en-IN" sz="2400" lang="en-US"/>
              <a:t>musician’s website is the Music page. Treat it as a main hub for everything there is to know about your music. Add your albums with detailed descriptions as well as the places to stream your music. This </a:t>
            </a:r>
            <a:r>
              <a:rPr altLang="en-IN" sz="2400" lang="en-US"/>
              <a:t>is</a:t>
            </a:r>
            <a:r>
              <a:rPr altLang="en-IN" sz="2400" lang="en-US"/>
              <a:t> </a:t>
            </a:r>
            <a:r>
              <a:rPr altLang="en-IN" sz="2400" lang="en-US"/>
              <a:t>not</a:t>
            </a:r>
            <a:r>
              <a:rPr altLang="en-IN" sz="2400" lang="en-US"/>
              <a:t> </a:t>
            </a:r>
            <a:r>
              <a:rPr altLang="en-IN" sz="2400" lang="en-US"/>
              <a:t>working</a:t>
            </a:r>
            <a:r>
              <a:rPr altLang="en-IN" sz="2400" lang="en-US"/>
              <a:t> </a:t>
            </a:r>
            <a:r>
              <a:rPr altLang="en-IN" sz="2400" lang="en-US"/>
              <a:t>properly</a:t>
            </a:r>
            <a:r>
              <a:rPr altLang="en-IN" sz="2400" lang="en-US"/>
              <a:t> </a:t>
            </a:r>
            <a:r>
              <a:rPr altLang="en-IN" sz="2400" lang="en-US"/>
              <a:t>and</a:t>
            </a:r>
            <a:r>
              <a:rPr altLang="en-IN" sz="2400" lang="en-US"/>
              <a:t> </a:t>
            </a:r>
            <a:r>
              <a:rPr altLang="en-IN" sz="2400" lang="en-US"/>
              <a:t>the</a:t>
            </a:r>
            <a:r>
              <a:rPr altLang="en-IN" sz="2400" lang="en-US"/>
              <a:t> </a:t>
            </a:r>
            <a:r>
              <a:rPr altLang="en-IN" sz="2400" lang="en-US"/>
              <a:t>m</a:t>
            </a:r>
            <a:r>
              <a:rPr altLang="en-IN" sz="2400" lang="en-US"/>
              <a:t>u</a:t>
            </a:r>
            <a:r>
              <a:rPr altLang="en-IN" sz="2400" lang="en-US"/>
              <a:t>sic</a:t>
            </a:r>
            <a:r>
              <a:rPr altLang="en-IN" sz="2400" lang="en-US"/>
              <a:t> </a:t>
            </a:r>
            <a:r>
              <a:rPr altLang="en-IN" sz="2400" lang="en-US"/>
              <a:t>wave</a:t>
            </a:r>
            <a:r>
              <a:rPr altLang="en-IN" sz="2400" lang="en-US"/>
              <a:t> </a:t>
            </a:r>
            <a:r>
              <a:rPr altLang="en-IN" sz="2400" lang="en-US"/>
              <a:t>of</a:t>
            </a:r>
            <a:r>
              <a:rPr altLang="en-IN" sz="2400" lang="en-US"/>
              <a:t> </a:t>
            </a:r>
            <a:r>
              <a:rPr altLang="en-IN" sz="2400" lang="en-US"/>
              <a:t>my</a:t>
            </a:r>
            <a:r>
              <a:rPr altLang="en-IN" sz="2400" lang="en-US"/>
              <a:t> </a:t>
            </a:r>
            <a:r>
              <a:rPr altLang="en-IN" sz="2400" lang="en-US"/>
              <a:t>knowledge</a:t>
            </a:r>
            <a:r>
              <a:rPr altLang="en-IN" sz="2400" lang="en-US"/>
              <a:t> </a:t>
            </a:r>
            <a:r>
              <a:rPr altLang="en-IN" sz="2400" lang="en-US"/>
              <a:t>and</a:t>
            </a:r>
            <a:r>
              <a:rPr altLang="en-IN" sz="2400" lang="en-US"/>
              <a:t> </a:t>
            </a:r>
            <a:r>
              <a:rPr altLang="en-IN" sz="2400" lang="en-US"/>
              <a:t>belief</a:t>
            </a:r>
            <a:r>
              <a:rPr altLang="en-IN" sz="2400" lang="en-US"/>
              <a:t> </a:t>
            </a:r>
            <a:r>
              <a:rPr altLang="en-IN" sz="2400" lang="en-US"/>
              <a:t>I</a:t>
            </a:r>
            <a:r>
              <a:rPr altLang="en-IN" sz="2400" lang="en-US"/>
              <a:t> </a:t>
            </a:r>
            <a:r>
              <a:rPr altLang="en-IN" sz="2400" lang="en-US"/>
              <a:t>love</a:t>
            </a:r>
            <a:r>
              <a:rPr altLang="en-IN" sz="2400" lang="en-US"/>
              <a:t> </a:t>
            </a:r>
            <a:r>
              <a:rPr altLang="en-IN" sz="2400" lang="en-US"/>
              <a:t>m</a:t>
            </a:r>
            <a:r>
              <a:rPr altLang="en-IN" sz="2400" lang="en-US"/>
              <a:t>u</a:t>
            </a:r>
            <a:r>
              <a:rPr altLang="en-IN" sz="2400" lang="en-US"/>
              <a:t>sic</a:t>
            </a:r>
            <a:r>
              <a:rPr altLang="en-IN" sz="2400" lang="en-US"/>
              <a:t> </a:t>
            </a:r>
            <a:endParaRPr lang="en-GB"/>
          </a:p>
        </p:txBody>
      </p:sp>
      <p:sp>
        <p:nvSpPr>
          <p:cNvPr id="1048662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altLang="en-IN" sz="5400" lang="en-US"/>
              <a:t>M</a:t>
            </a:r>
            <a:r>
              <a:rPr altLang="en-IN" sz="5400" lang="en-US"/>
              <a:t>u</a:t>
            </a:r>
            <a:r>
              <a:rPr altLang="en-IN" sz="5400" lang="en-US"/>
              <a:t>sic</a:t>
            </a:r>
            <a:r>
              <a:rPr altLang="en-IN" sz="5400" lang="en-US"/>
              <a:t> </a:t>
            </a:r>
            <a:r>
              <a:rPr altLang="en-IN" sz="5400" lang="en-US"/>
              <a:t>p</a:t>
            </a:r>
            <a:r>
              <a:rPr altLang="en-IN" sz="5400" lang="en-US"/>
              <a:t>a</a:t>
            </a:r>
            <a:r>
              <a:rPr altLang="en-IN" sz="5400" lang="en-US"/>
              <a:t>g</a:t>
            </a:r>
            <a:r>
              <a:rPr altLang="en-IN" sz="5400" lang="en-US"/>
              <a:t>e</a:t>
            </a:r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GB"/>
          </a:p>
        </p:txBody>
      </p:sp>
      <p:sp>
        <p:nvSpPr>
          <p:cNvPr id="1048664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GB"/>
          </a:p>
        </p:txBody>
      </p:sp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621771" y="0"/>
            <a:ext cx="7941968" cy="6858000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SM-E225F</dc:creator>
  <dcterms:created xsi:type="dcterms:W3CDTF">2015-05-11T22:30:45Z</dcterms:created>
  <dcterms:modified xsi:type="dcterms:W3CDTF">2025-09-09T06:54:18Z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ad78f3e517c2473c86feb4166e754e69</vt:lpwstr>
  </property>
</Properties>
</file>