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91BD76-06D9-4DB9-8EFA-988EEA26ED07}">
  <a:tblStyle styleId="{B491BD76-06D9-4DB9-8EFA-988EEA26ED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88c3b71e07eb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88c3b71e07eb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6af44268f1493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6af44268f1493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7ded92c68bc49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7ded92c68bc49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What is Agile?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Agile is a Project Management and software development approach that aims to be more effective.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It focuses on delivering smaller pieces of work regularly instead of one big launch.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allows teams to adapt to changes quickly and provide customer value faster.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Types of Agile Methodology:-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Following are the types of Agile methodology: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Kanban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Scrum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DSDM or Dynamic Systems Development Method ·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XP or Extreme Programming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FDD or Feature Driven Development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Crystal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Scaled Agile Framework (SAFe)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2038918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448650" cy="53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952500" y="30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{B491BD76-06D9-4DB9-8EFA-988EEA26ED07}</a:tableStyleId>
              </a:tblPr>
              <a:tblGrid>
                <a:gridCol w="3387900"/>
                <a:gridCol w="3387900"/>
              </a:tblGrid>
              <a:tr h="4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Agile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Waterfall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1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.Client input is required throughout the product development.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input is required only after completing each phase.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Changes can be made at any stage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Changes cannot be made after the completion of a phase.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Small team is sufficient for Agile project management.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requires a large team.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Coordination among project teams is required to ensure correctness.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Coordination is not needed as one team starts the work after the finish of another team.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is really useful in large and complex projects.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is mainly used for small project development.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testing part can be started before the development of the entire product.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can only be performed when the complete product is ready.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cost of development is less.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cost of development is high.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44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