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_rels/slideLayout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presProps.xml" ContentType="application/vnd.openxmlformats-officedocument.presentationml.presProps+xml"/>
  <Override PartName="/ppt/media/image1.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bg>
      <p:bgPr>
        <a:solidFill>
          <a:srgbClr val="ffffff"/>
        </a:solidFill>
      </p:bgPr>
    </p:bg>
    <p:spTree>
      <p:nvGrpSpPr>
        <p:cNvPr id="1" name=""/>
        <p:cNvGrpSpPr/>
        <p:nvPr/>
      </p:nvGrpSpPr>
      <p:grpSpPr>
        <a:xfrm>
          <a:off x="0" y="0"/>
          <a:ext cx="0" cy="0"/>
          <a:chOff x="0" y="0"/>
          <a:chExt cx="0" cy="0"/>
        </a:xfrm>
      </p:grpSpPr>
      <p:cxnSp>
        <p:nvCxnSpPr>
          <p:cNvPr id="0" name=""/>
          <p:cNvCxnSpPr/>
          <p:nvPr/>
        </p:nvCxnSpPr>
        <p:spPr>
          <a:xfrm>
            <a:off x="8763120" y="0"/>
            <a:ext cx="2160" cy="6858720"/>
          </a:xfrm>
          <a:prstGeom prst="straightConnector1">
            <a:avLst/>
          </a:prstGeom>
          <a:ln w="38160">
            <a:solidFill>
              <a:srgbClr val="fec2ac">
                <a:alpha val="93000"/>
              </a:srgbClr>
            </a:solidFill>
            <a:round/>
          </a:ln>
        </p:spPr>
      </p:cxnSp>
      <p:cxnSp>
        <p:nvCxnSpPr>
          <p:cNvPr id="1" name=""/>
          <p:cNvCxnSpPr/>
          <p:nvPr/>
        </p:nvCxnSpPr>
        <p:spPr>
          <a:xfrm>
            <a:off x="76320" y="0"/>
            <a:ext cx="2160" cy="6858720"/>
          </a:xfrm>
          <a:prstGeom prst="straightConnector1">
            <a:avLst/>
          </a:prstGeom>
          <a:ln w="57240">
            <a:solidFill>
              <a:srgbClr val="fec2ac"/>
            </a:solidFill>
            <a:round/>
          </a:ln>
        </p:spPr>
      </p:cxnSp>
      <p:cxnSp>
        <p:nvCxnSpPr>
          <p:cNvPr id="2" name=""/>
          <p:cNvCxnSpPr/>
          <p:nvPr/>
        </p:nvCxnSpPr>
        <p:spPr>
          <a:xfrm>
            <a:off x="8991720" y="0"/>
            <a:ext cx="2160" cy="6858720"/>
          </a:xfrm>
          <a:prstGeom prst="straightConnector1">
            <a:avLst/>
          </a:prstGeom>
          <a:ln w="19080">
            <a:solidFill>
              <a:srgbClr val="fe8637"/>
            </a:solidFill>
            <a:round/>
          </a:ln>
        </p:spPr>
      </p:cxnSp>
      <p:sp>
        <p:nvSpPr>
          <p:cNvPr id="3" name="" hidden="1"/>
          <p:cNvSpPr/>
          <p:nvPr/>
        </p:nvSpPr>
        <p:spPr>
          <a:xfrm>
            <a:off x="8839080" y="0"/>
            <a:ext cx="304920" cy="6858000"/>
          </a:xfrm>
          <a:prstGeom prst="rect">
            <a:avLst/>
          </a:prstGeom>
          <a:solidFill>
            <a:srgbClr val="fec2ac">
              <a:alpha val="87000"/>
            </a:srgbClr>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cxnSp>
        <p:nvCxnSpPr>
          <p:cNvPr id="4" name=""/>
          <p:cNvCxnSpPr/>
          <p:nvPr/>
        </p:nvCxnSpPr>
        <p:spPr>
          <a:xfrm>
            <a:off x="8915400" y="0"/>
            <a:ext cx="2160" cy="6858720"/>
          </a:xfrm>
          <a:prstGeom prst="straightConnector1">
            <a:avLst/>
          </a:prstGeom>
          <a:ln w="9360">
            <a:solidFill>
              <a:srgbClr val="fe8637"/>
            </a:solidFill>
            <a:round/>
          </a:ln>
        </p:spPr>
      </p:cxnSp>
      <p:sp>
        <p:nvSpPr>
          <p:cNvPr id="5" name="" hidden="1"/>
          <p:cNvSpPr/>
          <p:nvPr/>
        </p:nvSpPr>
        <p:spPr>
          <a:xfrm>
            <a:off x="8156520" y="5715000"/>
            <a:ext cx="547920" cy="547560"/>
          </a:xfrm>
          <a:prstGeom prst="ellipse">
            <a:avLst/>
          </a:prstGeom>
          <a:solidFill>
            <a:srgbClr val="fe8637"/>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6" name="PlaceHolder 1"/>
          <p:cNvSpPr>
            <a:spLocks noGrp="1"/>
          </p:cNvSpPr>
          <p:nvPr>
            <p:ph type="title"/>
          </p:nvPr>
        </p:nvSpPr>
        <p:spPr>
          <a:xfrm>
            <a:off x="2285640" y="3123720"/>
            <a:ext cx="6170760" cy="1892520"/>
          </a:xfrm>
          <a:prstGeom prst="rect">
            <a:avLst/>
          </a:prstGeom>
          <a:noFill/>
          <a:ln w="0">
            <a:noFill/>
          </a:ln>
        </p:spPr>
        <p:txBody>
          <a:bodyPr lIns="91440" rIns="91440" tIns="45720" bIns="45720" anchor="b">
            <a:noAutofit/>
          </a:bodyPr>
          <a:p>
            <a:pPr indent="0">
              <a:lnSpc>
                <a:spcPct val="93000"/>
              </a:lnSpc>
              <a:spcBef>
                <a:spcPts val="11"/>
              </a:spcBef>
              <a:spcAft>
                <a:spcPts val="11"/>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Arial"/>
              </a:rPr>
              <a:t>Click to edit the title text format</a:t>
            </a:r>
            <a:endParaRPr b="0" lang="en-US" sz="1400" strike="noStrike" u="none">
              <a:solidFill>
                <a:srgbClr val="000000"/>
              </a:solidFill>
              <a:effectLst/>
              <a:uFillTx/>
              <a:latin typeface="Arial"/>
            </a:endParaRPr>
          </a:p>
        </p:txBody>
      </p:sp>
      <p:sp>
        <p:nvSpPr>
          <p:cNvPr id="7" name="PlaceHolder 2"/>
          <p:cNvSpPr>
            <a:spLocks noGrp="1"/>
          </p:cNvSpPr>
          <p:nvPr>
            <p:ph type="dt" idx="1"/>
          </p:nvPr>
        </p:nvSpPr>
        <p:spPr>
          <a:xfrm>
            <a:off x="9097920" y="222120"/>
            <a:ext cx="2284560" cy="379440"/>
          </a:xfrm>
          <a:prstGeom prst="rect">
            <a:avLst/>
          </a:prstGeom>
          <a:noFill/>
          <a:ln w="0">
            <a:noFill/>
          </a:ln>
        </p:spPr>
        <p:txBody>
          <a:bodyPr lIns="45720" rIns="45720" tIns="91440" bIns="91440" anchor="ctr" anchorCtr="1" vert="eaVert">
            <a:noAutofit/>
          </a:bodyPr>
          <a:lstStyle>
            <a:lvl1pPr indent="0">
              <a:lnSpc>
                <a:spcPct val="100000"/>
              </a:lnSpc>
              <a:spcBef>
                <a:spcPts val="11"/>
              </a:spcBef>
              <a:spcAft>
                <a:spcPts val="11"/>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trike="noStrike" u="none">
                <a:solidFill>
                  <a:srgbClr val="000000"/>
                </a:solidFill>
                <a:effectLst/>
                <a:uFillTx/>
                <a:latin typeface="Times New Roman"/>
                <a:ea typeface="Segoe UI"/>
              </a:defRPr>
            </a:lvl1pPr>
          </a:lstStyle>
          <a:p>
            <a:pPr indent="0">
              <a:lnSpc>
                <a:spcPct val="100000"/>
              </a:lnSpc>
              <a:spcBef>
                <a:spcPts val="11"/>
              </a:spcBef>
              <a:spcAft>
                <a:spcPts val="11"/>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Times New Roman"/>
                <a:ea typeface="Segoe UI"/>
              </a:rPr>
              <a:t>&lt;date/time&gt;</a:t>
            </a:r>
            <a:endParaRPr b="0" lang="en-US" sz="1400" strike="noStrike" u="none">
              <a:solidFill>
                <a:srgbClr val="000000"/>
              </a:solidFill>
              <a:effectLst/>
              <a:uFillTx/>
              <a:latin typeface="Arial"/>
            </a:endParaRPr>
          </a:p>
        </p:txBody>
      </p:sp>
      <p:sp>
        <p:nvSpPr>
          <p:cNvPr id="8" name="PlaceHolder 3"/>
          <p:cNvSpPr>
            <a:spLocks noGrp="1"/>
          </p:cNvSpPr>
          <p:nvPr>
            <p:ph type="ftr" idx="2"/>
          </p:nvPr>
        </p:nvSpPr>
        <p:spPr>
          <a:xfrm>
            <a:off x="9097920" y="2544480"/>
            <a:ext cx="3656160" cy="382680"/>
          </a:xfrm>
          <a:prstGeom prst="rect">
            <a:avLst/>
          </a:prstGeom>
          <a:noFill/>
          <a:ln w="0">
            <a:noFill/>
          </a:ln>
        </p:spPr>
        <p:txBody>
          <a:bodyPr lIns="45720" rIns="45720" tIns="91440" bIns="91440" anchor="ctr" anchorCtr="1" vert="eaVert">
            <a:noAutofit/>
          </a:bodyPr>
          <a:lstStyle>
            <a:lvl1pPr indent="0" algn="ctr">
              <a:lnSpc>
                <a:spcPct val="100000"/>
              </a:lnSpc>
              <a:spcBef>
                <a:spcPts val="11"/>
              </a:spcBef>
              <a:spcAft>
                <a:spcPts val="11"/>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400" strike="noStrike" u="none">
                <a:solidFill>
                  <a:srgbClr val="000000"/>
                </a:solidFill>
                <a:effectLst/>
                <a:uFillTx/>
                <a:latin typeface="Times New Roman"/>
                <a:ea typeface="Segoe UI"/>
              </a:defRPr>
            </a:lvl1pPr>
          </a:lstStyle>
          <a:p>
            <a:pPr indent="0" algn="ctr">
              <a:lnSpc>
                <a:spcPct val="100000"/>
              </a:lnSpc>
              <a:spcBef>
                <a:spcPts val="11"/>
              </a:spcBef>
              <a:spcAft>
                <a:spcPts val="11"/>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Times New Roman"/>
                <a:ea typeface="Segoe UI"/>
              </a:rPr>
              <a:t>&lt;footer&gt;</a:t>
            </a:r>
            <a:endParaRPr b="0" lang="en-US" sz="1400" strike="noStrike" u="none">
              <a:solidFill>
                <a:srgbClr val="000000"/>
              </a:solidFill>
              <a:effectLst/>
              <a:uFillTx/>
              <a:latin typeface="Arial"/>
            </a:endParaRPr>
          </a:p>
        </p:txBody>
      </p:sp>
      <p:sp>
        <p:nvSpPr>
          <p:cNvPr id="9" name=""/>
          <p:cNvSpPr/>
          <p:nvPr/>
        </p:nvSpPr>
        <p:spPr>
          <a:xfrm>
            <a:off x="380880" y="0"/>
            <a:ext cx="609840" cy="6858000"/>
          </a:xfrm>
          <a:prstGeom prst="rect">
            <a:avLst/>
          </a:prstGeom>
          <a:solidFill>
            <a:srgbClr val="fec2ac">
              <a:alpha val="54000"/>
            </a:srgbClr>
          </a:solidFill>
          <a:ln w="0">
            <a:noFill/>
          </a:ln>
        </p:spPr>
        <p:style>
          <a:lnRef idx="0"/>
          <a:fillRef idx="0"/>
          <a:effectRef idx="0"/>
          <a:fontRef idx="minor"/>
        </p:style>
        <p:txBody>
          <a:bodyPr wrap="none" lIns="90000" rIns="90000" tIns="46800" bIns="46800" anchor="ctr">
            <a:noAutofit/>
          </a:bodyPr>
          <a:p>
            <a:pPr indent="0">
              <a:lnSpc>
                <a:spcPct val="93000"/>
              </a:lnSpc>
              <a:spcBef>
                <a:spcPts val="11"/>
              </a:spcBef>
              <a:spcAft>
                <a:spcPts val="11"/>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0" name=""/>
          <p:cNvSpPr/>
          <p:nvPr/>
        </p:nvSpPr>
        <p:spPr>
          <a:xfrm>
            <a:off x="276120" y="0"/>
            <a:ext cx="104760" cy="6858000"/>
          </a:xfrm>
          <a:prstGeom prst="rect">
            <a:avLst/>
          </a:prstGeom>
          <a:solidFill>
            <a:srgbClr val="ffd8cc">
              <a:alpha val="36000"/>
            </a:srgbClr>
          </a:solidFill>
          <a:ln w="0">
            <a:noFill/>
          </a:ln>
        </p:spPr>
        <p:style>
          <a:lnRef idx="0"/>
          <a:fillRef idx="0"/>
          <a:effectRef idx="0"/>
          <a:fontRef idx="minor"/>
        </p:style>
        <p:txBody>
          <a:bodyPr wrap="none" lIns="90000" rIns="90000" tIns="46800" bIns="46800" anchor="ctr">
            <a:noAutofit/>
          </a:bodyPr>
          <a:p>
            <a:pPr indent="0">
              <a:lnSpc>
                <a:spcPct val="93000"/>
              </a:lnSpc>
              <a:spcBef>
                <a:spcPts val="11"/>
              </a:spcBef>
              <a:spcAft>
                <a:spcPts val="11"/>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1" name=""/>
          <p:cNvSpPr/>
          <p:nvPr/>
        </p:nvSpPr>
        <p:spPr>
          <a:xfrm>
            <a:off x="990720" y="0"/>
            <a:ext cx="180720" cy="6858000"/>
          </a:xfrm>
          <a:prstGeom prst="rect">
            <a:avLst/>
          </a:prstGeom>
          <a:solidFill>
            <a:srgbClr val="ffd8cc">
              <a:alpha val="70000"/>
            </a:srgbClr>
          </a:solidFill>
          <a:ln w="0">
            <a:noFill/>
          </a:ln>
        </p:spPr>
        <p:style>
          <a:lnRef idx="0"/>
          <a:fillRef idx="0"/>
          <a:effectRef idx="0"/>
          <a:fontRef idx="minor"/>
        </p:style>
        <p:txBody>
          <a:bodyPr wrap="none" lIns="90000" rIns="90000" tIns="46800" bIns="46800" anchor="ctr">
            <a:noAutofit/>
          </a:bodyPr>
          <a:p>
            <a:pPr indent="0">
              <a:lnSpc>
                <a:spcPct val="93000"/>
              </a:lnSpc>
              <a:spcBef>
                <a:spcPts val="11"/>
              </a:spcBef>
              <a:spcAft>
                <a:spcPts val="11"/>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12" name=""/>
          <p:cNvSpPr/>
          <p:nvPr/>
        </p:nvSpPr>
        <p:spPr>
          <a:xfrm>
            <a:off x="1141560" y="0"/>
            <a:ext cx="230040" cy="6858000"/>
          </a:xfrm>
          <a:prstGeom prst="rect">
            <a:avLst/>
          </a:prstGeom>
          <a:solidFill>
            <a:srgbClr val="ffede7">
              <a:alpha val="71000"/>
            </a:srgbClr>
          </a:solidFill>
          <a:ln w="0">
            <a:noFill/>
          </a:ln>
        </p:spPr>
        <p:style>
          <a:lnRef idx="0"/>
          <a:fillRef idx="0"/>
          <a:effectRef idx="0"/>
          <a:fontRef idx="minor"/>
        </p:style>
        <p:txBody>
          <a:bodyPr wrap="none" lIns="90000" rIns="90000" tIns="46800" bIns="46800" anchor="ctr">
            <a:noAutofit/>
          </a:bodyPr>
          <a:p>
            <a:pPr indent="0">
              <a:lnSpc>
                <a:spcPct val="93000"/>
              </a:lnSpc>
              <a:spcBef>
                <a:spcPts val="11"/>
              </a:spcBef>
              <a:spcAft>
                <a:spcPts val="11"/>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cxnSp>
        <p:nvCxnSpPr>
          <p:cNvPr id="13" name=""/>
          <p:cNvCxnSpPr/>
          <p:nvPr/>
        </p:nvCxnSpPr>
        <p:spPr>
          <a:xfrm>
            <a:off x="105840" y="0"/>
            <a:ext cx="2520" cy="6858720"/>
          </a:xfrm>
          <a:prstGeom prst="straightConnector1">
            <a:avLst/>
          </a:prstGeom>
          <a:ln w="57240">
            <a:solidFill>
              <a:srgbClr val="fec2ac">
                <a:alpha val="73000"/>
              </a:srgbClr>
            </a:solidFill>
            <a:round/>
          </a:ln>
        </p:spPr>
      </p:cxnSp>
      <p:cxnSp>
        <p:nvCxnSpPr>
          <p:cNvPr id="14" name=""/>
          <p:cNvCxnSpPr/>
          <p:nvPr/>
        </p:nvCxnSpPr>
        <p:spPr>
          <a:xfrm>
            <a:off x="914400" y="0"/>
            <a:ext cx="2160" cy="6858720"/>
          </a:xfrm>
          <a:prstGeom prst="straightConnector1">
            <a:avLst/>
          </a:prstGeom>
          <a:ln w="57240">
            <a:solidFill>
              <a:srgbClr val="ffede7">
                <a:alpha val="83000"/>
              </a:srgbClr>
            </a:solidFill>
            <a:round/>
          </a:ln>
        </p:spPr>
      </p:cxnSp>
      <p:cxnSp>
        <p:nvCxnSpPr>
          <p:cNvPr id="15" name=""/>
          <p:cNvCxnSpPr/>
          <p:nvPr/>
        </p:nvCxnSpPr>
        <p:spPr>
          <a:xfrm>
            <a:off x="853560" y="0"/>
            <a:ext cx="2520" cy="6858720"/>
          </a:xfrm>
          <a:prstGeom prst="straightConnector1">
            <a:avLst/>
          </a:prstGeom>
          <a:ln w="57240">
            <a:solidFill>
              <a:srgbClr val="fec2ac"/>
            </a:solidFill>
            <a:round/>
          </a:ln>
        </p:spPr>
      </p:cxnSp>
      <p:cxnSp>
        <p:nvCxnSpPr>
          <p:cNvPr id="16" name=""/>
          <p:cNvCxnSpPr/>
          <p:nvPr/>
        </p:nvCxnSpPr>
        <p:spPr>
          <a:xfrm>
            <a:off x="1727280" y="0"/>
            <a:ext cx="2160" cy="6858720"/>
          </a:xfrm>
          <a:prstGeom prst="straightConnector1">
            <a:avLst/>
          </a:prstGeom>
          <a:ln w="28440">
            <a:solidFill>
              <a:srgbClr val="fec2ac">
                <a:alpha val="82000"/>
              </a:srgbClr>
            </a:solidFill>
            <a:round/>
          </a:ln>
        </p:spPr>
      </p:cxnSp>
      <p:cxnSp>
        <p:nvCxnSpPr>
          <p:cNvPr id="17" name=""/>
          <p:cNvCxnSpPr/>
          <p:nvPr/>
        </p:nvCxnSpPr>
        <p:spPr>
          <a:xfrm>
            <a:off x="1066320" y="0"/>
            <a:ext cx="2520" cy="6858720"/>
          </a:xfrm>
          <a:prstGeom prst="straightConnector1">
            <a:avLst/>
          </a:prstGeom>
          <a:ln w="9360">
            <a:solidFill>
              <a:srgbClr val="fec2ac"/>
            </a:solidFill>
            <a:round/>
          </a:ln>
        </p:spPr>
      </p:cxnSp>
      <p:cxnSp>
        <p:nvCxnSpPr>
          <p:cNvPr id="18" name=""/>
          <p:cNvCxnSpPr/>
          <p:nvPr/>
        </p:nvCxnSpPr>
        <p:spPr>
          <a:xfrm>
            <a:off x="9113400" y="0"/>
            <a:ext cx="2520" cy="6858720"/>
          </a:xfrm>
          <a:prstGeom prst="straightConnector1">
            <a:avLst/>
          </a:prstGeom>
          <a:ln w="57240">
            <a:solidFill>
              <a:srgbClr val="fec2ac"/>
            </a:solidFill>
            <a:round/>
          </a:ln>
        </p:spPr>
      </p:cxnSp>
      <p:sp>
        <p:nvSpPr>
          <p:cNvPr id="19" name=""/>
          <p:cNvSpPr/>
          <p:nvPr/>
        </p:nvSpPr>
        <p:spPr>
          <a:xfrm>
            <a:off x="1219320" y="0"/>
            <a:ext cx="75960" cy="6858000"/>
          </a:xfrm>
          <a:prstGeom prst="rect">
            <a:avLst/>
          </a:prstGeom>
          <a:solidFill>
            <a:srgbClr val="fec2ac">
              <a:alpha val="51000"/>
            </a:srgbClr>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0" name=""/>
          <p:cNvSpPr/>
          <p:nvPr/>
        </p:nvSpPr>
        <p:spPr>
          <a:xfrm>
            <a:off x="609480" y="3429000"/>
            <a:ext cx="1295640" cy="1295280"/>
          </a:xfrm>
          <a:prstGeom prst="ellipse">
            <a:avLst/>
          </a:prstGeom>
          <a:solidFill>
            <a:srgbClr val="fe8637"/>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1" name=""/>
          <p:cNvSpPr/>
          <p:nvPr/>
        </p:nvSpPr>
        <p:spPr>
          <a:xfrm>
            <a:off x="1309680" y="4867200"/>
            <a:ext cx="641520" cy="641520"/>
          </a:xfrm>
          <a:prstGeom prst="ellipse">
            <a:avLst/>
          </a:prstGeom>
          <a:solidFill>
            <a:srgbClr val="fe8637"/>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2" name=""/>
          <p:cNvSpPr/>
          <p:nvPr/>
        </p:nvSpPr>
        <p:spPr>
          <a:xfrm>
            <a:off x="1090440" y="5500800"/>
            <a:ext cx="136800" cy="136440"/>
          </a:xfrm>
          <a:prstGeom prst="ellipse">
            <a:avLst/>
          </a:prstGeom>
          <a:solidFill>
            <a:srgbClr val="fe8637"/>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3" name=""/>
          <p:cNvSpPr/>
          <p:nvPr/>
        </p:nvSpPr>
        <p:spPr>
          <a:xfrm>
            <a:off x="1663560" y="5788080"/>
            <a:ext cx="274680" cy="274680"/>
          </a:xfrm>
          <a:prstGeom prst="ellipse">
            <a:avLst/>
          </a:prstGeom>
          <a:solidFill>
            <a:srgbClr val="fe8637"/>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4" name=""/>
          <p:cNvSpPr/>
          <p:nvPr/>
        </p:nvSpPr>
        <p:spPr>
          <a:xfrm>
            <a:off x="1905120" y="4495680"/>
            <a:ext cx="365040" cy="365400"/>
          </a:xfrm>
          <a:prstGeom prst="ellipse">
            <a:avLst/>
          </a:prstGeom>
          <a:solidFill>
            <a:srgbClr val="fe8637"/>
          </a:solidFill>
          <a:ln w="0">
            <a:noFill/>
          </a:ln>
        </p:spPr>
        <p:style>
          <a:lnRef idx="0"/>
          <a:fillRef idx="0"/>
          <a:effectRef idx="0"/>
          <a:fontRef idx="minor"/>
        </p:style>
        <p:txBody>
          <a:bodyPr wrap="none" lIns="90000" rIns="90000" tIns="46800" bIns="46800" anchor="ctr">
            <a:noAutofit/>
          </a:bodyPr>
          <a:p>
            <a:pPr>
              <a:lnSpc>
                <a:spcPct val="93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trike="noStrike" u="none">
              <a:solidFill>
                <a:srgbClr val="000000"/>
              </a:solidFill>
              <a:effectLst/>
              <a:uFillTx/>
              <a:latin typeface="Arial"/>
            </a:endParaRPr>
          </a:p>
        </p:txBody>
      </p:sp>
      <p:sp>
        <p:nvSpPr>
          <p:cNvPr id="25" name="PlaceHolder 4"/>
          <p:cNvSpPr>
            <a:spLocks noGrp="1"/>
          </p:cNvSpPr>
          <p:nvPr>
            <p:ph type="sldNum" idx="3"/>
          </p:nvPr>
        </p:nvSpPr>
        <p:spPr>
          <a:xfrm>
            <a:off x="1325160" y="4928760"/>
            <a:ext cx="608040" cy="515880"/>
          </a:xfrm>
          <a:prstGeom prst="rect">
            <a:avLst/>
          </a:prstGeom>
          <a:noFill/>
          <a:ln w="0">
            <a:noFill/>
          </a:ln>
        </p:spPr>
        <p:txBody>
          <a:bodyPr lIns="91440" rIns="91440" tIns="45720" bIns="45720" anchor="ctr">
            <a:noAutofit/>
          </a:bodyPr>
          <a:lstStyle>
            <a:lvl1pPr indent="0" algn="ctr">
              <a:lnSpc>
                <a:spcPct val="100000"/>
              </a:lnSpc>
              <a:spcBef>
                <a:spcPts val="11"/>
              </a:spcBef>
              <a:spcAft>
                <a:spcPts val="11"/>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1400" strike="noStrike" u="none">
                <a:solidFill>
                  <a:srgbClr val="ffffff"/>
                </a:solidFill>
                <a:effectLst/>
                <a:uFillTx/>
                <a:latin typeface="Century Schoolbook"/>
                <a:ea typeface="Century Schoolbook"/>
              </a:defRPr>
            </a:lvl1pPr>
          </a:lstStyle>
          <a:p>
            <a:pPr indent="0" algn="ctr">
              <a:lnSpc>
                <a:spcPct val="100000"/>
              </a:lnSpc>
              <a:spcBef>
                <a:spcPts val="11"/>
              </a:spcBef>
              <a:spcAft>
                <a:spcPts val="11"/>
              </a:spcAft>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85A0B3D-C44B-40CA-959B-70BEB42EB6F5}" type="slidenum">
              <a:rPr b="1" lang="en-US" sz="1400" strike="noStrike" u="none">
                <a:solidFill>
                  <a:srgbClr val="ffffff"/>
                </a:solidFill>
                <a:effectLst/>
                <a:uFillTx/>
                <a:latin typeface="Century Schoolbook"/>
                <a:ea typeface="Century Schoolbook"/>
              </a:rPr>
              <a:t>&lt;number&gt;</a:t>
            </a:fld>
            <a:endParaRPr b="0" lang="en-US" sz="1400" strike="noStrike" u="none">
              <a:solidFill>
                <a:srgbClr val="000000"/>
              </a:solidFill>
              <a:effectLst/>
              <a:uFillTx/>
              <a:latin typeface="Arial"/>
            </a:endParaRPr>
          </a:p>
        </p:txBody>
      </p:sp>
      <p:sp>
        <p:nvSpPr>
          <p:cNvPr id="26" name="PlaceHolder 5"/>
          <p:cNvSpPr>
            <a:spLocks noGrp="1"/>
          </p:cNvSpPr>
          <p:nvPr>
            <p:ph type="body"/>
          </p:nvPr>
        </p:nvSpPr>
        <p:spPr>
          <a:xfrm>
            <a:off x="457200" y="1604880"/>
            <a:ext cx="8228160" cy="3975120"/>
          </a:xfrm>
          <a:prstGeom prst="rect">
            <a:avLst/>
          </a:prstGeom>
          <a:noFill/>
          <a:ln w="0">
            <a:noFill/>
          </a:ln>
        </p:spPr>
        <p:txBody>
          <a:bodyPr lIns="0" rIns="0" tIns="12600" bIns="0" anchor="t">
            <a:normAutofit/>
          </a:bodyPr>
          <a:p>
            <a:pPr marL="343080" indent="-343080">
              <a:lnSpc>
                <a:spcPct val="93000"/>
              </a:lnSpc>
              <a:spcBef>
                <a:spcPts val="1426"/>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Arial"/>
              </a:rPr>
              <a:t>Click to edit the outline text format</a:t>
            </a:r>
            <a:endParaRPr b="0" lang="en-US" sz="1400" strike="noStrike" u="none">
              <a:solidFill>
                <a:srgbClr val="000000"/>
              </a:solidFill>
              <a:effectLst/>
              <a:uFillTx/>
              <a:latin typeface="Arial"/>
            </a:endParaRPr>
          </a:p>
          <a:p>
            <a:pPr lvl="1" marL="343080" indent="-343080">
              <a:lnSpc>
                <a:spcPct val="93000"/>
              </a:lnSpc>
              <a:spcBef>
                <a:spcPts val="1426"/>
              </a:spcBef>
              <a:spcAft>
                <a:spcPts val="11"/>
              </a:spcAft>
              <a:buClr>
                <a:srgbClr val="000000"/>
              </a:buClr>
              <a:buFont typeface="Times New Roman"/>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Arial"/>
              </a:rPr>
              <a:t>Second Outline Level</a:t>
            </a:r>
            <a:endParaRPr b="0" lang="en-US" sz="1400" strike="noStrike" u="none">
              <a:solidFill>
                <a:srgbClr val="000000"/>
              </a:solidFill>
              <a:effectLst/>
              <a:uFillTx/>
              <a:latin typeface="Arial"/>
            </a:endParaRPr>
          </a:p>
          <a:p>
            <a:pPr lvl="2" marL="343080" indent="-343080">
              <a:lnSpc>
                <a:spcPct val="93000"/>
              </a:lnSpc>
              <a:spcBef>
                <a:spcPts val="1426"/>
              </a:spcBef>
              <a:spcAft>
                <a:spcPts val="11"/>
              </a:spcAft>
              <a:buClr>
                <a:srgbClr val="000000"/>
              </a:buClr>
              <a:buFont typeface="Times New Roman"/>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Arial"/>
              </a:rPr>
              <a:t>Third Outline Level</a:t>
            </a:r>
            <a:endParaRPr b="0" lang="en-US" sz="1400" strike="noStrike" u="none">
              <a:solidFill>
                <a:srgbClr val="000000"/>
              </a:solidFill>
              <a:effectLst/>
              <a:uFillTx/>
              <a:latin typeface="Arial"/>
            </a:endParaRPr>
          </a:p>
          <a:p>
            <a:pPr lvl="3" marL="343080" indent="-343080">
              <a:lnSpc>
                <a:spcPct val="93000"/>
              </a:lnSpc>
              <a:spcBef>
                <a:spcPts val="1426"/>
              </a:spcBef>
              <a:spcAft>
                <a:spcPts val="11"/>
              </a:spcAft>
              <a:buClr>
                <a:srgbClr val="000000"/>
              </a:buClr>
              <a:buFont typeface="Times New Roman"/>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Arial"/>
              </a:rPr>
              <a:t>Fourth Outline Level</a:t>
            </a:r>
            <a:endParaRPr b="0" lang="en-US" sz="1400" strike="noStrike" u="none">
              <a:solidFill>
                <a:srgbClr val="000000"/>
              </a:solidFill>
              <a:effectLst/>
              <a:uFillTx/>
              <a:latin typeface="Arial"/>
            </a:endParaRPr>
          </a:p>
          <a:p>
            <a:pPr lvl="4" marL="343080" indent="-343080">
              <a:lnSpc>
                <a:spcPct val="93000"/>
              </a:lnSpc>
              <a:spcBef>
                <a:spcPts val="1426"/>
              </a:spcBef>
              <a:spcAft>
                <a:spcPts val="11"/>
              </a:spcAft>
              <a:buClr>
                <a:srgbClr val="000000"/>
              </a:buClr>
              <a:buFont typeface="Times New Roman"/>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Arial"/>
              </a:rPr>
              <a:t>Fifth Outline Level</a:t>
            </a:r>
            <a:endParaRPr b="0" lang="en-US" sz="1400" strike="noStrike" u="none">
              <a:solidFill>
                <a:srgbClr val="000000"/>
              </a:solidFill>
              <a:effectLst/>
              <a:uFillTx/>
              <a:latin typeface="Arial"/>
            </a:endParaRPr>
          </a:p>
          <a:p>
            <a:pPr lvl="5" marL="343080" indent="-343080">
              <a:lnSpc>
                <a:spcPct val="93000"/>
              </a:lnSpc>
              <a:spcBef>
                <a:spcPts val="1426"/>
              </a:spcBef>
              <a:spcAft>
                <a:spcPts val="11"/>
              </a:spcAft>
              <a:buClr>
                <a:srgbClr val="000000"/>
              </a:buClr>
              <a:buFont typeface="Times New Roman"/>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Arial"/>
              </a:rPr>
              <a:t>Sixth Outline Level</a:t>
            </a:r>
            <a:endParaRPr b="0" lang="en-US" sz="1400" strike="noStrike" u="none">
              <a:solidFill>
                <a:srgbClr val="000000"/>
              </a:solidFill>
              <a:effectLst/>
              <a:uFillTx/>
              <a:latin typeface="Arial"/>
            </a:endParaRPr>
          </a:p>
          <a:p>
            <a:pPr lvl="6" marL="343080" indent="-343080">
              <a:lnSpc>
                <a:spcPct val="93000"/>
              </a:lnSpc>
              <a:spcBef>
                <a:spcPts val="1426"/>
              </a:spcBef>
              <a:spcAft>
                <a:spcPts val="11"/>
              </a:spcAft>
              <a:buClr>
                <a:srgbClr val="000000"/>
              </a:buClr>
              <a:buFont typeface="Times New Roman"/>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000000"/>
                </a:solidFill>
                <a:effectLst/>
                <a:uFillTx/>
                <a:latin typeface="Arial"/>
              </a:rPr>
              <a:t>Seventh Outline Level</a:t>
            </a:r>
            <a:endParaRPr b="0" lang="en-US" sz="14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subTitle"/>
          </p:nvPr>
        </p:nvSpPr>
        <p:spPr>
          <a:xfrm>
            <a:off x="395280" y="115920"/>
            <a:ext cx="8569440" cy="6624720"/>
          </a:xfrm>
          <a:prstGeom prst="rect">
            <a:avLst/>
          </a:prstGeom>
          <a:noFill/>
          <a:ln w="0">
            <a:noFill/>
          </a:ln>
        </p:spPr>
        <p:txBody>
          <a:bodyPr lIns="91440" rIns="91440" tIns="45720" bIns="45720" anchor="t">
            <a:no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575f6d"/>
                </a:solidFill>
                <a:effectLst/>
                <a:uFillTx/>
                <a:latin typeface="Century Schoolbook"/>
                <a:ea typeface="Century Schoolbook"/>
              </a:rPr>
              <a:t>What is Agile Methodology?</a:t>
            </a:r>
            <a:endParaRPr b="0" lang="en-US" sz="20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575f6d"/>
                </a:solidFill>
                <a:effectLst/>
                <a:uFillTx/>
                <a:latin typeface="Century Schoolbook"/>
                <a:ea typeface="Century Schoolbook"/>
              </a:rPr>
              <a:t>Agile Methodology meaning a practice that promotes </a:t>
            </a:r>
            <a:r>
              <a:rPr b="1" lang="en-US" sz="2400" strike="noStrike" u="none">
                <a:solidFill>
                  <a:srgbClr val="575f6d"/>
                </a:solidFill>
                <a:effectLst/>
                <a:uFillTx/>
                <a:latin typeface="Century Schoolbook"/>
                <a:ea typeface="Century Schoolbook"/>
              </a:rPr>
              <a:t>continuous iteration</a:t>
            </a:r>
            <a:r>
              <a:rPr b="0" lang="en-US" sz="2400" strike="noStrike" u="none">
                <a:solidFill>
                  <a:srgbClr val="575f6d"/>
                </a:solidFill>
                <a:effectLst/>
                <a:uFillTx/>
                <a:latin typeface="Century Schoolbook"/>
                <a:ea typeface="Century Schoolbook"/>
              </a:rPr>
              <a:t> of development and testing throughout the software development lifecycle of the project. In the Agile model in software testing, both development and testing activities are concurrent, unlike the Waterfall model.</a:t>
            </a:r>
            <a:endParaRPr b="0" lang="en-US" sz="24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trike="noStrike" u="none">
              <a:solidFill>
                <a:srgbClr val="000000"/>
              </a:solidFill>
              <a:effectLst/>
              <a:uFillTx/>
              <a:latin typeface="Arial"/>
            </a:endParaRPr>
          </a:p>
        </p:txBody>
      </p:sp>
      <p:pic>
        <p:nvPicPr>
          <p:cNvPr id="28" name="" descr=""/>
          <p:cNvPicPr/>
          <p:nvPr/>
        </p:nvPicPr>
        <p:blipFill>
          <a:blip r:embed="rId1"/>
          <a:stretch/>
        </p:blipFill>
        <p:spPr>
          <a:xfrm>
            <a:off x="2700360" y="2795760"/>
            <a:ext cx="3672000" cy="2576520"/>
          </a:xfrm>
          <a:prstGeom prst="rect">
            <a:avLst/>
          </a:prstGeom>
          <a:noFill/>
          <a:ln w="0">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subTitle"/>
          </p:nvPr>
        </p:nvSpPr>
        <p:spPr>
          <a:xfrm>
            <a:off x="252000" y="115920"/>
            <a:ext cx="8712360" cy="6624720"/>
          </a:xfrm>
          <a:prstGeom prst="rect">
            <a:avLst/>
          </a:prstGeom>
          <a:noFill/>
          <a:ln w="0">
            <a:noFill/>
          </a:ln>
        </p:spPr>
        <p:txBody>
          <a:bodyPr lIns="91440" rIns="91440" tIns="45720" bIns="45720" anchor="t">
            <a:no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575f6d"/>
                </a:solidFill>
                <a:effectLst/>
                <a:uFillTx/>
                <a:latin typeface="Century Schoolbook"/>
                <a:ea typeface="Century Schoolbook"/>
              </a:rPr>
              <a:t>4 Basic Type of Software Products as per your Business Needs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575f6d"/>
                </a:solidFill>
                <a:effectLst/>
                <a:uFillTx/>
                <a:latin typeface="Century Schoolbook"/>
                <a:ea typeface="Century Schoolbook"/>
              </a:rPr>
              <a:t>1. System Software Products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575f6d"/>
                </a:solidFill>
                <a:effectLst/>
                <a:uFillTx/>
                <a:latin typeface="Century Schoolbook"/>
                <a:ea typeface="Century Schoolbook"/>
              </a:rPr>
              <a:t>Systems software</a:t>
            </a:r>
            <a:r>
              <a:rPr b="0" lang="en-US" sz="2800" strike="noStrike" u="none">
                <a:solidFill>
                  <a:srgbClr val="575f6d"/>
                </a:solidFill>
                <a:effectLst/>
                <a:uFillTx/>
                <a:latin typeface="Century Schoolbook"/>
                <a:ea typeface="Century Schoolbook"/>
              </a:rPr>
              <a:t> programs manage the resources of the computer system that help simplify application programming. They include software such as the operating system, database management systems, networking software, translators, and software utilities.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 </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575f6d"/>
                </a:solidFill>
                <a:effectLst/>
                <a:uFillTx/>
                <a:latin typeface="Century Schoolbook"/>
                <a:ea typeface="Century Schoolbook"/>
              </a:rPr>
              <a:t>2. Programming Software Products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Programming software also knows as development tools such as compilers, text editors, debuggers, linker are </a:t>
            </a:r>
            <a:r>
              <a:rPr b="0" i="1" lang="en-US" sz="2800" strike="noStrike" u="none">
                <a:solidFill>
                  <a:srgbClr val="575f6d"/>
                </a:solidFill>
                <a:effectLst/>
                <a:uFillTx/>
                <a:latin typeface="Century Schoolbook"/>
                <a:ea typeface="Century Schoolbook"/>
              </a:rPr>
              <a:t>programs</a:t>
            </a:r>
            <a:r>
              <a:rPr b="0" lang="en-US" sz="2800" strike="noStrike" u="none">
                <a:solidFill>
                  <a:srgbClr val="575f6d"/>
                </a:solidFill>
                <a:effectLst/>
                <a:uFillTx/>
                <a:latin typeface="Century Schoolbook"/>
                <a:ea typeface="Century Schoolbook"/>
              </a:rPr>
              <a:t> or set of programs which help </a:t>
            </a:r>
            <a:r>
              <a:rPr b="0" i="1" lang="en-US" sz="2800" strike="noStrike" u="none">
                <a:solidFill>
                  <a:srgbClr val="575f6d"/>
                </a:solidFill>
                <a:effectLst/>
                <a:uFillTx/>
                <a:latin typeface="Century Schoolbook"/>
                <a:ea typeface="Century Schoolbook"/>
              </a:rPr>
              <a:t>software</a:t>
            </a:r>
            <a:r>
              <a:rPr b="0" lang="en-US" sz="2800" strike="noStrike" u="none">
                <a:solidFill>
                  <a:srgbClr val="575f6d"/>
                </a:solidFill>
                <a:effectLst/>
                <a:uFillTx/>
                <a:latin typeface="Century Schoolbook"/>
                <a:ea typeface="Century Schoolbook"/>
              </a:rPr>
              <a:t> developers in creating, debugging, and maintaining other programs and apps.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br>
              <a:rPr sz="2800"/>
            </a:br>
            <a:endParaRPr b="0" lang="en-US" sz="2800" strike="noStrike" u="none">
              <a:solidFill>
                <a:srgbClr val="000000"/>
              </a:solidFill>
              <a:effectLst/>
              <a:uFillTx/>
              <a:latin typeface="Arial"/>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subTitle"/>
          </p:nvPr>
        </p:nvSpPr>
        <p:spPr>
          <a:xfrm>
            <a:off x="252000" y="115920"/>
            <a:ext cx="8712360" cy="6624720"/>
          </a:xfrm>
          <a:prstGeom prst="rect">
            <a:avLst/>
          </a:prstGeom>
          <a:noFill/>
          <a:ln w="0">
            <a:noFill/>
          </a:ln>
        </p:spPr>
        <p:txBody>
          <a:bodyPr lIns="91440" rIns="91440" tIns="45720" bIns="45720" anchor="t">
            <a:no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575f6d"/>
                </a:solidFill>
                <a:effectLst/>
                <a:uFillTx/>
                <a:latin typeface="Century Schoolbook"/>
                <a:ea typeface="Century Schoolbook"/>
              </a:rPr>
              <a:t>3. Application Software Products: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Application Software is an application or product that can be used to perform tasks. Famous examples of application software are data management software, Office productivity suites, media players, etc.</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 </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575f6d"/>
                </a:solidFill>
                <a:effectLst/>
                <a:uFillTx/>
                <a:latin typeface="Century Schoolbook"/>
                <a:ea typeface="Century Schoolbook"/>
              </a:rPr>
              <a:t>4. Embedded Software Products: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Embedded System Software products are used to control machines and devices through telecommunications networks, industrial robots, cars, and more.</a:t>
            </a:r>
            <a:endParaRPr b="0" lang="en-US" sz="2800" strike="noStrike" u="none">
              <a:solidFill>
                <a:srgbClr val="000000"/>
              </a:solidFill>
              <a:effectLst/>
              <a:uFillTx/>
              <a:latin typeface="Arial"/>
            </a:endParaRPr>
          </a:p>
          <a:p>
            <a:pPr algn="just">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subTitle"/>
          </p:nvPr>
        </p:nvSpPr>
        <p:spPr>
          <a:xfrm>
            <a:off x="252000" y="115920"/>
            <a:ext cx="8712360" cy="6624720"/>
          </a:xfrm>
          <a:prstGeom prst="rect">
            <a:avLst/>
          </a:prstGeom>
          <a:noFill/>
          <a:ln w="0">
            <a:noFill/>
          </a:ln>
        </p:spPr>
        <p:txBody>
          <a:bodyPr lIns="91440" rIns="91440" tIns="45720" bIns="45720" anchor="t">
            <a:no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575f6d"/>
                </a:solidFill>
                <a:effectLst/>
                <a:uFillTx/>
                <a:latin typeface="Century Schoolbook"/>
                <a:ea typeface="Century Schoolbook"/>
              </a:rPr>
              <a:t>Steps to Follow for Software Product Development Process plan:</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The software product development process is a basic tool for facilitating a large number of people to work together on a collaborative development project. Using one ultimately results in fewer defects, drives shorter delivery times, and better value.</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The software product development process consists of the following 7 steps: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575f6d"/>
                </a:solidFill>
                <a:effectLst/>
                <a:uFillTx/>
                <a:latin typeface="Century Schoolbook"/>
                <a:ea typeface="Century Schoolbook"/>
              </a:rPr>
              <a:t>1. Ideation and planning</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Everything starts with a great idea! But that idea needs to be carefully thought over in order to be executed. Careful planning is the first and foremost step of software product development as it presupposes deciding the scope of the project, explaining means and ways for the new software system to meet business model objectives, cost-related issues, resource availability, and timelines.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 </a:t>
            </a:r>
            <a:endParaRPr b="0" lang="en-US" sz="2800" strike="noStrike" u="none">
              <a:solidFill>
                <a:srgbClr val="000000"/>
              </a:solidFill>
              <a:effectLst/>
              <a:uFillTx/>
              <a:latin typeface="Arial"/>
            </a:endParaRPr>
          </a:p>
          <a:p>
            <a:pPr algn="just">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subTitle"/>
          </p:nvPr>
        </p:nvSpPr>
        <p:spPr>
          <a:xfrm>
            <a:off x="252000" y="115920"/>
            <a:ext cx="8712360" cy="6624720"/>
          </a:xfrm>
          <a:prstGeom prst="rect">
            <a:avLst/>
          </a:prstGeom>
          <a:noFill/>
          <a:ln w="0">
            <a:noFill/>
          </a:ln>
        </p:spPr>
        <p:txBody>
          <a:bodyPr lIns="91440" rIns="91440" tIns="45720" bIns="45720" anchor="t">
            <a:no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575f6d"/>
                </a:solidFill>
                <a:effectLst/>
                <a:uFillTx/>
                <a:latin typeface="Century Schoolbook"/>
                <a:ea typeface="Century Schoolbook"/>
              </a:rPr>
              <a:t>2. Requirements and feasibility analysis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During this stage of software product development, the project is defined in a detailed analysis of and how the project’s feasibility is carried out. To build an actionable solution, catchy design, and clean code are not enough, you first need the developers to get an in-depth understanding of the project objective and requirements.</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Requirements and feasibility analysis showcase all the technical as well as economical aspects that affect the software development process. It helps identify the risks at the beginning so that risk mitigation strategies can be worked out.</a:t>
            </a:r>
            <a:endParaRPr b="0" lang="en-US" sz="2800" strike="noStrike" u="none">
              <a:solidFill>
                <a:srgbClr val="000000"/>
              </a:solidFill>
              <a:effectLst/>
              <a:uFillTx/>
              <a:latin typeface="Arial"/>
            </a:endParaRPr>
          </a:p>
          <a:p>
            <a:pPr algn="just">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subTitle"/>
          </p:nvPr>
        </p:nvSpPr>
        <p:spPr>
          <a:xfrm>
            <a:off x="252000" y="115920"/>
            <a:ext cx="8712360" cy="6624720"/>
          </a:xfrm>
          <a:prstGeom prst="rect">
            <a:avLst/>
          </a:prstGeom>
          <a:noFill/>
          <a:ln w="0">
            <a:noFill/>
          </a:ln>
        </p:spPr>
        <p:txBody>
          <a:bodyPr lIns="91440" rIns="91440" tIns="45720" bIns="45720" anchor="t">
            <a:no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575f6d"/>
                </a:solidFill>
                <a:effectLst/>
                <a:uFillTx/>
                <a:latin typeface="Century Schoolbook"/>
                <a:ea typeface="Century Schoolbook"/>
              </a:rPr>
              <a:t>3. Design</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Software product design is a prominent aspect of the development process. The actual conceptualizing of the software system is created during the design stage, that is the structured software architecture meeting specific project requirements is created.</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A tailored software product design by developers sets definite workflows and standards. The whole software structure is built with the final prototype and mockups used for the next stages of the software product development process. Once the design is identified it’s time to move to the very development.</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 </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575f6d"/>
                </a:solidFill>
                <a:effectLst/>
                <a:uFillTx/>
                <a:latin typeface="Century Schoolbook"/>
                <a:ea typeface="Century Schoolbook"/>
              </a:rPr>
              <a:t>4. Development &amp; coding</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The development stage is all about writing code and turning design documentation into the actual software within the software product development process. This stage development is the longest as it’s the backbone of the whole process. The software developers make sure their code meets the software requirements specifications, conforms to the stakeholders’ requirements, etc.</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 </a:t>
            </a:r>
            <a:endParaRPr b="0" lang="en-US" sz="2800" strike="noStrike" u="none">
              <a:solidFill>
                <a:srgbClr val="000000"/>
              </a:solidFill>
              <a:effectLst/>
              <a:uFillTx/>
              <a:latin typeface="Arial"/>
            </a:endParaRPr>
          </a:p>
          <a:p>
            <a:pPr algn="just">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subTitle"/>
          </p:nvPr>
        </p:nvSpPr>
        <p:spPr>
          <a:xfrm>
            <a:off x="252000" y="115920"/>
            <a:ext cx="8712360" cy="6624720"/>
          </a:xfrm>
          <a:prstGeom prst="rect">
            <a:avLst/>
          </a:prstGeom>
          <a:noFill/>
          <a:ln w="0">
            <a:noFill/>
          </a:ln>
        </p:spPr>
        <p:txBody>
          <a:bodyPr lIns="91440" rIns="91440" tIns="45720" bIns="45720" anchor="t">
            <a:no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575f6d"/>
                </a:solidFill>
                <a:effectLst/>
                <a:uFillTx/>
                <a:latin typeface="Century Schoolbook"/>
                <a:ea typeface="Century Schoolbook"/>
              </a:rPr>
              <a:t>5. Integration and testing</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Now that the software is developed and completed the next step involves integration starts and system testing. The Quality Assurance (OA) team conducts a series of tests including systems integration, functionality testing, and interoperability along with user acceptance testing. This is to make sure the code is clean and the business goals of the solution are met.</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 </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575f6d"/>
                </a:solidFill>
                <a:effectLst/>
                <a:uFillTx/>
                <a:latin typeface="Century Schoolbook"/>
                <a:ea typeface="Century Schoolbook"/>
              </a:rPr>
              <a:t>6. Implementation and deployment</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This is a step that includes the installation of the build software system. It’s a step-by-step procedure based on the implementation plan. The newly built and tested software system is moved to production and transfer for the specific changes to be deployed.</a:t>
            </a:r>
            <a:endParaRPr b="0" lang="en-US" sz="2800" strike="noStrike" u="none">
              <a:solidFill>
                <a:srgbClr val="000000"/>
              </a:solidFill>
              <a:effectLst/>
              <a:uFillTx/>
              <a:latin typeface="Arial"/>
            </a:endParaRPr>
          </a:p>
          <a:p>
            <a:pPr algn="just">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subTitle"/>
          </p:nvPr>
        </p:nvSpPr>
        <p:spPr>
          <a:xfrm>
            <a:off x="252000" y="115920"/>
            <a:ext cx="8712360" cy="6624720"/>
          </a:xfrm>
          <a:prstGeom prst="rect">
            <a:avLst/>
          </a:prstGeom>
          <a:noFill/>
          <a:ln w="0">
            <a:noFill/>
          </a:ln>
        </p:spPr>
        <p:txBody>
          <a:bodyPr lIns="91440" rIns="91440" tIns="45720" bIns="45720" anchor="t">
            <a:noAutofit/>
          </a:bodyPr>
          <a:p>
            <a:pPr>
              <a:lnSpc>
                <a:spcPct val="100000"/>
              </a:lnSpc>
              <a:spcBef>
                <a:spcPts val="11"/>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575f6d"/>
                </a:solidFill>
                <a:effectLst/>
                <a:uFillTx/>
                <a:latin typeface="Century Schoolbook"/>
                <a:ea typeface="Century Schoolbook"/>
              </a:rPr>
              <a:t>7. Operations and maintenance</a:t>
            </a:r>
            <a:endParaRPr b="0" lang="en-US" sz="2800" strike="noStrike" u="none">
              <a:solidFill>
                <a:srgbClr val="000000"/>
              </a:solidFill>
              <a:effectLst/>
              <a:uFillTx/>
              <a:latin typeface="Arial"/>
            </a:endParaRPr>
          </a:p>
          <a:p>
            <a:pPr>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575f6d"/>
                </a:solidFill>
                <a:effectLst/>
                <a:uFillTx/>
                <a:latin typeface="Century Schoolbook"/>
                <a:ea typeface="Century Schoolbook"/>
              </a:rPr>
              <a:t>The very last phase of the software product development lifecycle involves regular updates and maintenance of the software product. This step is treated with the utmost attention since during this stage product is polished, enhanced, upgraded, and fine-tuned according to the real-world feedbacks on its performance within this stage.</a:t>
            </a:r>
            <a:endParaRPr b="0" lang="en-US" sz="2800" strike="noStrike" u="none">
              <a:solidFill>
                <a:srgbClr val="000000"/>
              </a:solidFill>
              <a:effectLst/>
              <a:uFillTx/>
              <a:latin typeface="Arial"/>
            </a:endParaRPr>
          </a:p>
          <a:p>
            <a:pPr algn="just">
              <a:lnSpc>
                <a:spcPct val="100000"/>
              </a:lnSpc>
              <a:spcBef>
                <a:spcPts val="612"/>
              </a:spcBef>
              <a:spcAft>
                <a:spcPts val="11"/>
              </a:spcAft>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trike="noStrike" u="none">
              <a:solidFill>
                <a:srgbClr val="000000"/>
              </a:solidFill>
              <a:effectLst/>
              <a:uFillTx/>
              <a:latin typeface="Arial"/>
            </a:endParaRPr>
          </a:p>
        </p:txBody>
      </p:sp>
    </p:spTree>
  </p:cSld>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5</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2025-06-26T10:20:43Z</dcterms:modified>
  <cp:revision>1</cp:revision>
  <dc:subject/>
  <dc:title/>
</cp:coreProperties>
</file>