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_rels/slideLayout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1">
    <p:bg>
      <p:bgPr>
        <a:solidFill>
          <a:srgbClr val="ffffff"/>
        </a:solidFill>
      </p:bgPr>
    </p:bg>
    <p:spTree>
      <p:nvGrpSpPr>
        <p:cNvPr id="1" name=""/>
        <p:cNvGrpSpPr/>
        <p:nvPr/>
      </p:nvGrpSpPr>
      <p:grpSpPr>
        <a:xfrm>
          <a:off x="0" y="0"/>
          <a:ext cx="0" cy="0"/>
          <a:chOff x="0" y="0"/>
          <a:chExt cx="0" cy="0"/>
        </a:xfrm>
      </p:grpSpPr>
      <p:cxnSp>
        <p:nvCxnSpPr>
          <p:cNvPr id="0" name=""/>
          <p:cNvCxnSpPr/>
          <p:nvPr/>
        </p:nvCxnSpPr>
        <p:spPr>
          <a:xfrm>
            <a:off x="8763120" y="0"/>
            <a:ext cx="2160" cy="6858720"/>
          </a:xfrm>
          <a:prstGeom prst="straightConnector1">
            <a:avLst/>
          </a:prstGeom>
          <a:ln w="38160">
            <a:solidFill>
              <a:srgbClr val="fec2ac">
                <a:alpha val="93000"/>
              </a:srgbClr>
            </a:solidFill>
            <a:round/>
          </a:ln>
        </p:spPr>
      </p:cxnSp>
      <p:cxnSp>
        <p:nvCxnSpPr>
          <p:cNvPr id="1" name=""/>
          <p:cNvCxnSpPr/>
          <p:nvPr/>
        </p:nvCxnSpPr>
        <p:spPr>
          <a:xfrm>
            <a:off x="76320" y="0"/>
            <a:ext cx="2160" cy="6858720"/>
          </a:xfrm>
          <a:prstGeom prst="straightConnector1">
            <a:avLst/>
          </a:prstGeom>
          <a:ln w="57240">
            <a:solidFill>
              <a:srgbClr val="fec2ac"/>
            </a:solidFill>
            <a:round/>
          </a:ln>
        </p:spPr>
      </p:cxnSp>
      <p:cxnSp>
        <p:nvCxnSpPr>
          <p:cNvPr id="2" name=""/>
          <p:cNvCxnSpPr/>
          <p:nvPr/>
        </p:nvCxnSpPr>
        <p:spPr>
          <a:xfrm>
            <a:off x="8991720" y="0"/>
            <a:ext cx="2160" cy="6858720"/>
          </a:xfrm>
          <a:prstGeom prst="straightConnector1">
            <a:avLst/>
          </a:prstGeom>
          <a:ln w="19080">
            <a:solidFill>
              <a:srgbClr val="fe8637"/>
            </a:solidFill>
            <a:round/>
          </a:ln>
        </p:spPr>
      </p:cxnSp>
      <p:sp>
        <p:nvSpPr>
          <p:cNvPr id="3" name="" hidden="1"/>
          <p:cNvSpPr/>
          <p:nvPr/>
        </p:nvSpPr>
        <p:spPr>
          <a:xfrm>
            <a:off x="9744120" y="0"/>
            <a:ext cx="336600" cy="5668920"/>
          </a:xfrm>
          <a:prstGeom prst="rect">
            <a:avLst/>
          </a:prstGeom>
          <a:solidFill>
            <a:srgbClr val="fec2ac">
              <a:alpha val="87000"/>
            </a:srgbClr>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cxnSp>
        <p:nvCxnSpPr>
          <p:cNvPr id="4" name=""/>
          <p:cNvCxnSpPr/>
          <p:nvPr/>
        </p:nvCxnSpPr>
        <p:spPr>
          <a:xfrm>
            <a:off x="8915400" y="0"/>
            <a:ext cx="2160" cy="6858720"/>
          </a:xfrm>
          <a:prstGeom prst="straightConnector1">
            <a:avLst/>
          </a:prstGeom>
          <a:ln w="9360">
            <a:solidFill>
              <a:srgbClr val="fe8637"/>
            </a:solidFill>
            <a:round/>
          </a:ln>
        </p:spPr>
      </p:cxnSp>
      <p:sp>
        <p:nvSpPr>
          <p:cNvPr id="5" name="" hidden="1"/>
          <p:cNvSpPr/>
          <p:nvPr/>
        </p:nvSpPr>
        <p:spPr>
          <a:xfrm>
            <a:off x="8991720" y="4724280"/>
            <a:ext cx="604800" cy="45432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6" name="PlaceHolder 1"/>
          <p:cNvSpPr>
            <a:spLocks noGrp="1"/>
          </p:cNvSpPr>
          <p:nvPr>
            <p:ph type="title"/>
          </p:nvPr>
        </p:nvSpPr>
        <p:spPr>
          <a:xfrm>
            <a:off x="2519280" y="2582640"/>
            <a:ext cx="6802560" cy="1563480"/>
          </a:xfrm>
          <a:prstGeom prst="rect">
            <a:avLst/>
          </a:prstGeom>
          <a:noFill/>
          <a:ln w="0">
            <a:noFill/>
          </a:ln>
        </p:spPr>
        <p:txBody>
          <a:bodyPr lIns="91440" rIns="91440" tIns="45720" bIns="45720" anchor="b">
            <a:noAutofit/>
          </a:bodyPr>
          <a:p>
            <a:pPr indent="0">
              <a:lnSpc>
                <a:spcPct val="93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00" strike="noStrike" u="none">
                <a:solidFill>
                  <a:srgbClr val="000000"/>
                </a:solidFill>
                <a:effectLst/>
                <a:uFillTx/>
                <a:latin typeface="Arial"/>
              </a:rPr>
              <a:t>Click to edit the title text format</a:t>
            </a:r>
            <a:endParaRPr b="0" lang="en-US" sz="1300" strike="noStrike" u="none">
              <a:solidFill>
                <a:srgbClr val="000000"/>
              </a:solidFill>
              <a:effectLst/>
              <a:uFillTx/>
              <a:latin typeface="Arial"/>
            </a:endParaRPr>
          </a:p>
        </p:txBody>
      </p:sp>
      <p:sp>
        <p:nvSpPr>
          <p:cNvPr id="7" name="PlaceHolder 2"/>
          <p:cNvSpPr>
            <a:spLocks noGrp="1"/>
          </p:cNvSpPr>
          <p:nvPr>
            <p:ph type="dt" idx="1"/>
          </p:nvPr>
        </p:nvSpPr>
        <p:spPr>
          <a:xfrm>
            <a:off x="10029600" y="182520"/>
            <a:ext cx="1887480" cy="417600"/>
          </a:xfrm>
          <a:prstGeom prst="rect">
            <a:avLst/>
          </a:prstGeom>
          <a:noFill/>
          <a:ln w="0">
            <a:noFill/>
          </a:ln>
        </p:spPr>
        <p:txBody>
          <a:bodyPr lIns="45720" rIns="45720" tIns="91440" bIns="91440" anchor="ctr" anchorCtr="1" vert="eaVert">
            <a:noAutofit/>
          </a:bodyPr>
          <a:lstStyle>
            <a:lvl1pPr indent="0">
              <a:lnSpc>
                <a:spcPct val="100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trike="noStrike" u="none">
                <a:solidFill>
                  <a:srgbClr val="000000"/>
                </a:solidFill>
                <a:effectLst/>
                <a:uFillTx/>
                <a:latin typeface="Times New Roman"/>
                <a:ea typeface="Segoe UI"/>
              </a:defRPr>
            </a:lvl1pPr>
          </a:lstStyle>
          <a:p>
            <a:pPr indent="0">
              <a:lnSpc>
                <a:spcPct val="100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trike="noStrike" u="none">
                <a:solidFill>
                  <a:srgbClr val="000000"/>
                </a:solidFill>
                <a:effectLst/>
                <a:uFillTx/>
                <a:latin typeface="Times New Roman"/>
                <a:ea typeface="Segoe UI"/>
              </a:rPr>
              <a:t>&lt;date/time&gt;</a:t>
            </a:r>
            <a:endParaRPr b="0" lang="en-US" sz="1400" strike="noStrike" u="none">
              <a:solidFill>
                <a:srgbClr val="000000"/>
              </a:solidFill>
              <a:effectLst/>
              <a:uFillTx/>
              <a:latin typeface="Times New Roman"/>
            </a:endParaRPr>
          </a:p>
        </p:txBody>
      </p:sp>
      <p:sp>
        <p:nvSpPr>
          <p:cNvPr id="8" name="PlaceHolder 3"/>
          <p:cNvSpPr>
            <a:spLocks noGrp="1"/>
          </p:cNvSpPr>
          <p:nvPr>
            <p:ph type="ftr" idx="2"/>
          </p:nvPr>
        </p:nvSpPr>
        <p:spPr>
          <a:xfrm>
            <a:off x="10028160" y="2103480"/>
            <a:ext cx="3022560" cy="420480"/>
          </a:xfrm>
          <a:prstGeom prst="rect">
            <a:avLst/>
          </a:prstGeom>
          <a:noFill/>
          <a:ln w="0">
            <a:noFill/>
          </a:ln>
        </p:spPr>
        <p:txBody>
          <a:bodyPr lIns="45720" rIns="45720" tIns="91440" bIns="91440" anchor="ctr" anchorCtr="1" vert="eaVert">
            <a:noAutofit/>
          </a:bodyPr>
          <a:lstStyle>
            <a:lvl1pPr indent="0" algn="ctr">
              <a:lnSpc>
                <a:spcPct val="100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US" sz="1400" strike="noStrike" u="none">
                <a:solidFill>
                  <a:srgbClr val="000000"/>
                </a:solidFill>
                <a:effectLst/>
                <a:uFillTx/>
                <a:latin typeface="Times New Roman"/>
                <a:ea typeface="Segoe UI"/>
              </a:defRPr>
            </a:lvl1pPr>
          </a:lstStyle>
          <a:p>
            <a:pPr indent="0" algn="ctr">
              <a:lnSpc>
                <a:spcPct val="100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400" strike="noStrike" u="none">
                <a:solidFill>
                  <a:srgbClr val="000000"/>
                </a:solidFill>
                <a:effectLst/>
                <a:uFillTx/>
                <a:latin typeface="Times New Roman"/>
                <a:ea typeface="Segoe UI"/>
              </a:rPr>
              <a:t>&lt;footer&gt;</a:t>
            </a:r>
            <a:endParaRPr b="0" lang="en-US" sz="1400" strike="noStrike" u="none">
              <a:solidFill>
                <a:srgbClr val="000000"/>
              </a:solidFill>
              <a:effectLst/>
              <a:uFillTx/>
              <a:latin typeface="Times New Roman"/>
            </a:endParaRPr>
          </a:p>
        </p:txBody>
      </p:sp>
      <p:sp>
        <p:nvSpPr>
          <p:cNvPr id="9" name=""/>
          <p:cNvSpPr/>
          <p:nvPr/>
        </p:nvSpPr>
        <p:spPr>
          <a:xfrm>
            <a:off x="419040" y="0"/>
            <a:ext cx="671400" cy="5668920"/>
          </a:xfrm>
          <a:prstGeom prst="rect">
            <a:avLst/>
          </a:prstGeom>
          <a:solidFill>
            <a:srgbClr val="fec2ac">
              <a:alpha val="54000"/>
            </a:srgbClr>
          </a:solidFill>
          <a:ln w="0">
            <a:noFill/>
          </a:ln>
        </p:spPr>
        <p:style>
          <a:lnRef idx="0"/>
          <a:fillRef idx="0"/>
          <a:effectRef idx="0"/>
          <a:fontRef idx="minor"/>
        </p:style>
        <p:txBody>
          <a:bodyPr wrap="none" lIns="90000" rIns="90000" tIns="46800" bIns="46800" anchor="ctr">
            <a:noAutofit/>
          </a:bodyPr>
          <a:p>
            <a:pPr indent="0">
              <a:lnSpc>
                <a:spcPct val="93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10" name=""/>
          <p:cNvSpPr/>
          <p:nvPr/>
        </p:nvSpPr>
        <p:spPr>
          <a:xfrm>
            <a:off x="304920" y="0"/>
            <a:ext cx="115920" cy="5668920"/>
          </a:xfrm>
          <a:prstGeom prst="rect">
            <a:avLst/>
          </a:prstGeom>
          <a:solidFill>
            <a:srgbClr val="ffd8cc">
              <a:alpha val="36000"/>
            </a:srgbClr>
          </a:solidFill>
          <a:ln w="0">
            <a:noFill/>
          </a:ln>
        </p:spPr>
        <p:style>
          <a:lnRef idx="0"/>
          <a:fillRef idx="0"/>
          <a:effectRef idx="0"/>
          <a:fontRef idx="minor"/>
        </p:style>
        <p:txBody>
          <a:bodyPr wrap="none" lIns="90000" rIns="90000" tIns="46800" bIns="46800" anchor="ctr">
            <a:noAutofit/>
          </a:bodyPr>
          <a:p>
            <a:pPr indent="0">
              <a:lnSpc>
                <a:spcPct val="93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11" name=""/>
          <p:cNvSpPr/>
          <p:nvPr/>
        </p:nvSpPr>
        <p:spPr>
          <a:xfrm>
            <a:off x="1092240" y="0"/>
            <a:ext cx="200160" cy="5668920"/>
          </a:xfrm>
          <a:prstGeom prst="rect">
            <a:avLst/>
          </a:prstGeom>
          <a:solidFill>
            <a:srgbClr val="ffd8cc">
              <a:alpha val="70000"/>
            </a:srgbClr>
          </a:solidFill>
          <a:ln w="0">
            <a:noFill/>
          </a:ln>
        </p:spPr>
        <p:style>
          <a:lnRef idx="0"/>
          <a:fillRef idx="0"/>
          <a:effectRef idx="0"/>
          <a:fontRef idx="minor"/>
        </p:style>
        <p:txBody>
          <a:bodyPr wrap="none" lIns="90000" rIns="90000" tIns="46800" bIns="46800" anchor="ctr">
            <a:noAutofit/>
          </a:bodyPr>
          <a:p>
            <a:pPr indent="0">
              <a:lnSpc>
                <a:spcPct val="93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12" name=""/>
          <p:cNvSpPr/>
          <p:nvPr/>
        </p:nvSpPr>
        <p:spPr>
          <a:xfrm>
            <a:off x="1257480" y="0"/>
            <a:ext cx="253800" cy="5668920"/>
          </a:xfrm>
          <a:prstGeom prst="rect">
            <a:avLst/>
          </a:prstGeom>
          <a:solidFill>
            <a:srgbClr val="ffede7">
              <a:alpha val="71000"/>
            </a:srgbClr>
          </a:solidFill>
          <a:ln w="0">
            <a:noFill/>
          </a:ln>
        </p:spPr>
        <p:style>
          <a:lnRef idx="0"/>
          <a:fillRef idx="0"/>
          <a:effectRef idx="0"/>
          <a:fontRef idx="minor"/>
        </p:style>
        <p:txBody>
          <a:bodyPr wrap="none" lIns="90000" rIns="90000" tIns="46800" bIns="46800" anchor="ctr">
            <a:noAutofit/>
          </a:bodyPr>
          <a:p>
            <a:pPr indent="0">
              <a:lnSpc>
                <a:spcPct val="93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cxnSp>
        <p:nvCxnSpPr>
          <p:cNvPr id="13" name=""/>
          <p:cNvCxnSpPr/>
          <p:nvPr/>
        </p:nvCxnSpPr>
        <p:spPr>
          <a:xfrm>
            <a:off x="105840" y="0"/>
            <a:ext cx="2520" cy="6858720"/>
          </a:xfrm>
          <a:prstGeom prst="straightConnector1">
            <a:avLst/>
          </a:prstGeom>
          <a:ln w="57240">
            <a:solidFill>
              <a:srgbClr val="fec2ac">
                <a:alpha val="73000"/>
              </a:srgbClr>
            </a:solidFill>
            <a:round/>
          </a:ln>
        </p:spPr>
      </p:cxnSp>
      <p:cxnSp>
        <p:nvCxnSpPr>
          <p:cNvPr id="14" name=""/>
          <p:cNvCxnSpPr/>
          <p:nvPr/>
        </p:nvCxnSpPr>
        <p:spPr>
          <a:xfrm>
            <a:off x="914400" y="0"/>
            <a:ext cx="2160" cy="6858720"/>
          </a:xfrm>
          <a:prstGeom prst="straightConnector1">
            <a:avLst/>
          </a:prstGeom>
          <a:ln w="57240">
            <a:solidFill>
              <a:srgbClr val="ffede7">
                <a:alpha val="83000"/>
              </a:srgbClr>
            </a:solidFill>
            <a:round/>
          </a:ln>
        </p:spPr>
      </p:cxnSp>
      <p:cxnSp>
        <p:nvCxnSpPr>
          <p:cNvPr id="15" name=""/>
          <p:cNvCxnSpPr/>
          <p:nvPr/>
        </p:nvCxnSpPr>
        <p:spPr>
          <a:xfrm>
            <a:off x="853560" y="0"/>
            <a:ext cx="2520" cy="6858720"/>
          </a:xfrm>
          <a:prstGeom prst="straightConnector1">
            <a:avLst/>
          </a:prstGeom>
          <a:ln w="57240">
            <a:solidFill>
              <a:srgbClr val="fec2ac"/>
            </a:solidFill>
            <a:round/>
          </a:ln>
        </p:spPr>
      </p:cxnSp>
      <p:cxnSp>
        <p:nvCxnSpPr>
          <p:cNvPr id="16" name=""/>
          <p:cNvCxnSpPr/>
          <p:nvPr/>
        </p:nvCxnSpPr>
        <p:spPr>
          <a:xfrm>
            <a:off x="1727280" y="0"/>
            <a:ext cx="2160" cy="6858720"/>
          </a:xfrm>
          <a:prstGeom prst="straightConnector1">
            <a:avLst/>
          </a:prstGeom>
          <a:ln w="28440">
            <a:solidFill>
              <a:srgbClr val="fec2ac">
                <a:alpha val="82000"/>
              </a:srgbClr>
            </a:solidFill>
            <a:round/>
          </a:ln>
        </p:spPr>
      </p:cxnSp>
      <p:cxnSp>
        <p:nvCxnSpPr>
          <p:cNvPr id="17" name=""/>
          <p:cNvCxnSpPr/>
          <p:nvPr/>
        </p:nvCxnSpPr>
        <p:spPr>
          <a:xfrm>
            <a:off x="1066320" y="0"/>
            <a:ext cx="2520" cy="6858720"/>
          </a:xfrm>
          <a:prstGeom prst="straightConnector1">
            <a:avLst/>
          </a:prstGeom>
          <a:ln w="9360">
            <a:solidFill>
              <a:srgbClr val="fec2ac"/>
            </a:solidFill>
            <a:round/>
          </a:ln>
        </p:spPr>
      </p:cxnSp>
      <p:cxnSp>
        <p:nvCxnSpPr>
          <p:cNvPr id="18" name=""/>
          <p:cNvCxnSpPr/>
          <p:nvPr/>
        </p:nvCxnSpPr>
        <p:spPr>
          <a:xfrm>
            <a:off x="9113400" y="0"/>
            <a:ext cx="2520" cy="6858720"/>
          </a:xfrm>
          <a:prstGeom prst="straightConnector1">
            <a:avLst/>
          </a:prstGeom>
          <a:ln w="57240">
            <a:solidFill>
              <a:srgbClr val="fec2ac"/>
            </a:solidFill>
            <a:round/>
          </a:ln>
        </p:spPr>
      </p:cxnSp>
      <p:sp>
        <p:nvSpPr>
          <p:cNvPr id="19" name=""/>
          <p:cNvSpPr/>
          <p:nvPr/>
        </p:nvSpPr>
        <p:spPr>
          <a:xfrm>
            <a:off x="1344600" y="0"/>
            <a:ext cx="84240" cy="5668920"/>
          </a:xfrm>
          <a:prstGeom prst="rect">
            <a:avLst/>
          </a:prstGeom>
          <a:solidFill>
            <a:srgbClr val="fec2ac">
              <a:alpha val="51000"/>
            </a:srgbClr>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20" name=""/>
          <p:cNvSpPr/>
          <p:nvPr/>
        </p:nvSpPr>
        <p:spPr>
          <a:xfrm>
            <a:off x="671400" y="2835360"/>
            <a:ext cx="1427400" cy="106992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21" name=""/>
          <p:cNvSpPr/>
          <p:nvPr/>
        </p:nvSpPr>
        <p:spPr>
          <a:xfrm>
            <a:off x="1442880" y="4024440"/>
            <a:ext cx="706680" cy="52992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22" name=""/>
          <p:cNvSpPr/>
          <p:nvPr/>
        </p:nvSpPr>
        <p:spPr>
          <a:xfrm>
            <a:off x="1203480" y="4548240"/>
            <a:ext cx="150480" cy="112680"/>
          </a:xfrm>
          <a:prstGeom prst="ellipse">
            <a:avLst/>
          </a:prstGeom>
          <a:solidFill>
            <a:srgbClr val="fe8637"/>
          </a:solidFill>
          <a:ln w="0">
            <a:noFill/>
          </a:ln>
        </p:spPr>
        <p:style>
          <a:lnRef idx="0"/>
          <a:fillRef idx="0"/>
          <a:effectRef idx="0"/>
          <a:fontRef idx="minor"/>
        </p:style>
        <p:txBody>
          <a:bodyPr wrap="none" lIns="90000" rIns="90000" tIns="33480" bIns="33480" anchor="ctr">
            <a:noAutofit/>
          </a:bodyPr>
          <a:p>
            <a:pPr>
              <a:lnSpc>
                <a:spcPct val="93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23" name=""/>
          <p:cNvSpPr/>
          <p:nvPr/>
        </p:nvSpPr>
        <p:spPr>
          <a:xfrm>
            <a:off x="1835280" y="4784760"/>
            <a:ext cx="301320" cy="22680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24" name=""/>
          <p:cNvSpPr/>
          <p:nvPr/>
        </p:nvSpPr>
        <p:spPr>
          <a:xfrm>
            <a:off x="2100240" y="3716280"/>
            <a:ext cx="403200" cy="30168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US" sz="1800" strike="noStrike" u="none">
              <a:solidFill>
                <a:srgbClr val="000000"/>
              </a:solidFill>
              <a:effectLst/>
              <a:uFillTx/>
              <a:latin typeface="Arial"/>
            </a:endParaRPr>
          </a:p>
        </p:txBody>
      </p:sp>
      <p:sp>
        <p:nvSpPr>
          <p:cNvPr id="25" name="PlaceHolder 4"/>
          <p:cNvSpPr>
            <a:spLocks noGrp="1"/>
          </p:cNvSpPr>
          <p:nvPr>
            <p:ph type="sldNum" idx="3"/>
          </p:nvPr>
        </p:nvSpPr>
        <p:spPr>
          <a:xfrm>
            <a:off x="1460160" y="4075200"/>
            <a:ext cx="669960" cy="425520"/>
          </a:xfrm>
          <a:prstGeom prst="rect">
            <a:avLst/>
          </a:prstGeom>
          <a:noFill/>
          <a:ln w="0">
            <a:noFill/>
          </a:ln>
        </p:spPr>
        <p:txBody>
          <a:bodyPr lIns="91440" rIns="91440" tIns="45720" bIns="45720" anchor="ctr">
            <a:noAutofit/>
          </a:bodyPr>
          <a:lstStyle>
            <a:lvl1pPr indent="0" algn="ctr">
              <a:lnSpc>
                <a:spcPct val="100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Lst>
              <a:defRPr b="1" lang="en-US" sz="1400" strike="noStrike" u="none">
                <a:solidFill>
                  <a:srgbClr val="ffffff"/>
                </a:solidFill>
                <a:effectLst/>
                <a:uFillTx/>
                <a:latin typeface="Century Schoolbook"/>
                <a:ea typeface="Century Schoolbook"/>
              </a:defRPr>
            </a:lvl1pPr>
          </a:lstStyle>
          <a:p>
            <a:pPr indent="0" algn="ctr">
              <a:lnSpc>
                <a:spcPct val="100000"/>
              </a:lnSpc>
              <a:spcBef>
                <a:spcPts val="11"/>
              </a:spcBef>
              <a:spcAft>
                <a:spcPts val="11"/>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Lst>
            </a:pPr>
            <a:fld id="{C994E140-D315-4C84-9400-AA5690AEC2A2}" type="slidenum">
              <a:rPr b="1" lang="en-US" sz="1400" strike="noStrike" u="none">
                <a:solidFill>
                  <a:srgbClr val="ffffff"/>
                </a:solidFill>
                <a:effectLst/>
                <a:uFillTx/>
                <a:latin typeface="Century Schoolbook"/>
                <a:ea typeface="Century Schoolbook"/>
              </a:rPr>
              <a:t>&lt;number&gt;</a:t>
            </a:fld>
            <a:endParaRPr b="0" lang="en-US" sz="1400" strike="noStrike" u="none">
              <a:solidFill>
                <a:srgbClr val="000000"/>
              </a:solidFill>
              <a:effectLst/>
              <a:uFillTx/>
              <a:latin typeface="Times New Roman"/>
            </a:endParaRPr>
          </a:p>
        </p:txBody>
      </p:sp>
      <p:sp>
        <p:nvSpPr>
          <p:cNvPr id="26" name="PlaceHolder 5"/>
          <p:cNvSpPr>
            <a:spLocks noGrp="1"/>
          </p:cNvSpPr>
          <p:nvPr>
            <p:ph type="body"/>
          </p:nvPr>
        </p:nvSpPr>
        <p:spPr>
          <a:xfrm>
            <a:off x="502920" y="1325520"/>
            <a:ext cx="9069480" cy="3286080"/>
          </a:xfrm>
          <a:prstGeom prst="rect">
            <a:avLst/>
          </a:prstGeom>
          <a:noFill/>
          <a:ln w="0">
            <a:noFill/>
          </a:ln>
        </p:spPr>
        <p:txBody>
          <a:bodyPr lIns="0" rIns="0" tIns="10800" bIns="0" anchor="t">
            <a:normAutofit/>
          </a:bodyPr>
          <a:p>
            <a:pPr marL="343080" indent="-343080">
              <a:lnSpc>
                <a:spcPct val="93000"/>
              </a:lnSpc>
              <a:spcBef>
                <a:spcPts val="1176"/>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200" strike="noStrike" u="none">
                <a:solidFill>
                  <a:srgbClr val="000000"/>
                </a:solidFill>
                <a:effectLst/>
                <a:uFillTx/>
                <a:latin typeface="Arial"/>
              </a:rPr>
              <a:t>Click to edit the outline text format</a:t>
            </a:r>
            <a:endParaRPr b="0" lang="en-US" sz="1200" strike="noStrike" u="none">
              <a:solidFill>
                <a:srgbClr val="000000"/>
              </a:solidFill>
              <a:effectLst/>
              <a:uFillTx/>
              <a:latin typeface="Arial"/>
            </a:endParaRPr>
          </a:p>
          <a:p>
            <a:pPr lvl="1" marL="343080" indent="-343080">
              <a:lnSpc>
                <a:spcPct val="93000"/>
              </a:lnSpc>
              <a:spcBef>
                <a:spcPts val="1176"/>
              </a:spcBef>
              <a:spcAft>
                <a:spcPts val="11"/>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200" strike="noStrike" u="none">
                <a:solidFill>
                  <a:srgbClr val="000000"/>
                </a:solidFill>
                <a:effectLst/>
                <a:uFillTx/>
                <a:latin typeface="Arial"/>
              </a:rPr>
              <a:t>Second Outline Level</a:t>
            </a:r>
            <a:endParaRPr b="0" lang="en-US" sz="1200" strike="noStrike" u="none">
              <a:solidFill>
                <a:srgbClr val="000000"/>
              </a:solidFill>
              <a:effectLst/>
              <a:uFillTx/>
              <a:latin typeface="Arial"/>
            </a:endParaRPr>
          </a:p>
          <a:p>
            <a:pPr lvl="2" marL="343080" indent="-343080">
              <a:lnSpc>
                <a:spcPct val="93000"/>
              </a:lnSpc>
              <a:spcBef>
                <a:spcPts val="1176"/>
              </a:spcBef>
              <a:spcAft>
                <a:spcPts val="11"/>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200" strike="noStrike" u="none">
                <a:solidFill>
                  <a:srgbClr val="000000"/>
                </a:solidFill>
                <a:effectLst/>
                <a:uFillTx/>
                <a:latin typeface="Arial"/>
              </a:rPr>
              <a:t>Third Outline Level</a:t>
            </a:r>
            <a:endParaRPr b="0" lang="en-US" sz="1200" strike="noStrike" u="none">
              <a:solidFill>
                <a:srgbClr val="000000"/>
              </a:solidFill>
              <a:effectLst/>
              <a:uFillTx/>
              <a:latin typeface="Arial"/>
            </a:endParaRPr>
          </a:p>
          <a:p>
            <a:pPr lvl="3" marL="343080" indent="-343080">
              <a:lnSpc>
                <a:spcPct val="93000"/>
              </a:lnSpc>
              <a:spcBef>
                <a:spcPts val="1176"/>
              </a:spcBef>
              <a:spcAft>
                <a:spcPts val="11"/>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200" strike="noStrike" u="none">
                <a:solidFill>
                  <a:srgbClr val="000000"/>
                </a:solidFill>
                <a:effectLst/>
                <a:uFillTx/>
                <a:latin typeface="Arial"/>
              </a:rPr>
              <a:t>Fourth Outline Level</a:t>
            </a:r>
            <a:endParaRPr b="0" lang="en-US" sz="1200" strike="noStrike" u="none">
              <a:solidFill>
                <a:srgbClr val="000000"/>
              </a:solidFill>
              <a:effectLst/>
              <a:uFillTx/>
              <a:latin typeface="Arial"/>
            </a:endParaRPr>
          </a:p>
          <a:p>
            <a:pPr lvl="4" marL="343080" indent="-343080">
              <a:lnSpc>
                <a:spcPct val="93000"/>
              </a:lnSpc>
              <a:spcBef>
                <a:spcPts val="1176"/>
              </a:spcBef>
              <a:spcAft>
                <a:spcPts val="11"/>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200" strike="noStrike" u="none">
                <a:solidFill>
                  <a:srgbClr val="000000"/>
                </a:solidFill>
                <a:effectLst/>
                <a:uFillTx/>
                <a:latin typeface="Arial"/>
              </a:rPr>
              <a:t>Fifth Outline Level</a:t>
            </a:r>
            <a:endParaRPr b="0" lang="en-US" sz="1200" strike="noStrike" u="none">
              <a:solidFill>
                <a:srgbClr val="000000"/>
              </a:solidFill>
              <a:effectLst/>
              <a:uFillTx/>
              <a:latin typeface="Arial"/>
            </a:endParaRPr>
          </a:p>
          <a:p>
            <a:pPr lvl="5" marL="343080" indent="-343080">
              <a:lnSpc>
                <a:spcPct val="93000"/>
              </a:lnSpc>
              <a:spcBef>
                <a:spcPts val="1176"/>
              </a:spcBef>
              <a:spcAft>
                <a:spcPts val="11"/>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200" strike="noStrike" u="none">
                <a:solidFill>
                  <a:srgbClr val="000000"/>
                </a:solidFill>
                <a:effectLst/>
                <a:uFillTx/>
                <a:latin typeface="Arial"/>
              </a:rPr>
              <a:t>Sixth Outline Level</a:t>
            </a:r>
            <a:endParaRPr b="0" lang="en-US" sz="1200" strike="noStrike" u="none">
              <a:solidFill>
                <a:srgbClr val="000000"/>
              </a:solidFill>
              <a:effectLst/>
              <a:uFillTx/>
              <a:latin typeface="Arial"/>
            </a:endParaRPr>
          </a:p>
          <a:p>
            <a:pPr lvl="6" marL="343080" indent="-343080">
              <a:lnSpc>
                <a:spcPct val="93000"/>
              </a:lnSpc>
              <a:spcBef>
                <a:spcPts val="1176"/>
              </a:spcBef>
              <a:spcAft>
                <a:spcPts val="11"/>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200" strike="noStrike" u="none">
                <a:solidFill>
                  <a:srgbClr val="000000"/>
                </a:solidFill>
                <a:effectLst/>
                <a:uFillTx/>
                <a:latin typeface="Arial"/>
              </a:rPr>
              <a:t>Seventh Outline Level</a:t>
            </a:r>
            <a:endParaRPr b="0" lang="en-US" sz="12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subTitle"/>
          </p:nvPr>
        </p:nvSpPr>
        <p:spPr>
          <a:xfrm>
            <a:off x="277560" y="96840"/>
            <a:ext cx="9604440" cy="547704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800" strike="noStrike" u="none">
                <a:solidFill>
                  <a:srgbClr val="575f6d"/>
                </a:solidFill>
                <a:effectLst/>
                <a:uFillTx/>
                <a:latin typeface="Century Schoolbook"/>
                <a:ea typeface="Century Schoolbook"/>
              </a:rPr>
              <a:t>Different Software Product Development Methodologies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There are different software product development methodologies in the market today, each offering a different set of advantages: from minimized risk to improved process efficiency and continuous iterations to enhanced scalability. Here’s a look at the 4 most popular software product development methodologies – </a:t>
            </a:r>
            <a:r>
              <a:rPr b="1" lang="en-US" sz="2800" strike="noStrike" u="none">
                <a:solidFill>
                  <a:srgbClr val="575f6d"/>
                </a:solidFill>
                <a:effectLst/>
                <a:uFillTx/>
                <a:latin typeface="Century Schoolbook"/>
                <a:ea typeface="Century Schoolbook"/>
              </a:rPr>
              <a:t>waterfall, agile, scrum, Incremental and Iterative</a:t>
            </a:r>
            <a:r>
              <a:rPr b="0" lang="en-US" sz="2800" strike="noStrike" u="none">
                <a:solidFill>
                  <a:srgbClr val="575f6d"/>
                </a:solidFill>
                <a:effectLst/>
                <a:uFillTx/>
                <a:latin typeface="Century Schoolbook"/>
                <a:ea typeface="Century Schoolbook"/>
              </a:rPr>
              <a:t>– and see which fits the best for your business needs best.</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2800" strike="noStrike" u="none">
              <a:solidFill>
                <a:srgbClr val="000000"/>
              </a:solidFill>
              <a:effectLst/>
              <a:uFillTx/>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subTitle"/>
          </p:nvPr>
        </p:nvSpPr>
        <p:spPr>
          <a:xfrm>
            <a:off x="277560" y="96840"/>
            <a:ext cx="9604440" cy="547704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800" strike="noStrike" u="none">
                <a:solidFill>
                  <a:srgbClr val="575f6d"/>
                </a:solidFill>
                <a:effectLst/>
                <a:uFillTx/>
                <a:latin typeface="Century Schoolbook"/>
                <a:ea typeface="Century Schoolbook"/>
              </a:rPr>
              <a:t>Waterfall</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This is one of the earliest software product development methodologies, the waterfall model assimilates a series of sequential stages: from conception to maintenance. Since this model ensures well-defined goals are achieved, it is best for projects where demands are clear and accurate documents that describe how the system is to be produced.</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800" strike="noStrike" u="none">
                <a:solidFill>
                  <a:srgbClr val="575f6d"/>
                </a:solidFill>
                <a:effectLst/>
                <a:uFillTx/>
                <a:latin typeface="Century Schoolbook"/>
                <a:ea typeface="Century Schoolbook"/>
              </a:rPr>
              <a:t>Agile</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The agile methodologies are where new updates &amp; releases of the software product are created, and made available to customers every few weeks.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For every stage of the product, more attributes can be tested, added, and again tested after receiving feedback from customers. Agile methodology saves time and makes sure the end product meets the intended requirements.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2800" strike="noStrike" u="none">
              <a:solidFill>
                <a:srgbClr val="000000"/>
              </a:solidFill>
              <a:effectLst/>
              <a:uFillTx/>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subTitle"/>
          </p:nvPr>
        </p:nvSpPr>
        <p:spPr>
          <a:xfrm>
            <a:off x="277560" y="96840"/>
            <a:ext cx="9604440" cy="547704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800" strike="noStrike" u="none">
                <a:solidFill>
                  <a:srgbClr val="575f6d"/>
                </a:solidFill>
                <a:effectLst/>
                <a:uFillTx/>
                <a:latin typeface="Century Schoolbook"/>
                <a:ea typeface="Century Schoolbook"/>
              </a:rPr>
              <a:t>Scrum</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Scrum, is a subset of Agile methodologies, it is used to manage the software product development process at the macro level. It follows the principles and values of agile; plus, it covers further specification and definition by considering some important software product development practices. This approach is best suitable for software products with changing demands.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800" strike="noStrike" u="none">
                <a:solidFill>
                  <a:srgbClr val="575f6d"/>
                </a:solidFill>
                <a:effectLst/>
                <a:uFillTx/>
                <a:latin typeface="Century Schoolbook"/>
                <a:ea typeface="Century Schoolbook"/>
              </a:rPr>
              <a:t>Incremental and Iterative</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The incremental and iterative software product development approach is like a center ground between the upfront planning of the Waterfall process and the flexibility of the Agile process. While both follow the idea of creating bits of software and exposing them to customers for feedback, however, they differ in </a:t>
            </a:r>
            <a:r>
              <a:rPr b="0" i="1" lang="en-US" sz="2800" strike="noStrike" u="none">
                <a:solidFill>
                  <a:srgbClr val="575f6d"/>
                </a:solidFill>
                <a:effectLst/>
                <a:uFillTx/>
                <a:latin typeface="Century Schoolbook"/>
                <a:ea typeface="Century Schoolbook"/>
              </a:rPr>
              <a:t>what</a:t>
            </a:r>
            <a:r>
              <a:rPr b="0" lang="en-US" sz="2800" strike="noStrike" u="none">
                <a:solidFill>
                  <a:srgbClr val="575f6d"/>
                </a:solidFill>
                <a:effectLst/>
                <a:uFillTx/>
                <a:latin typeface="Century Schoolbook"/>
                <a:ea typeface="Century Schoolbook"/>
              </a:rPr>
              <a:t> you create during each release.</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2800" strike="noStrike" u="none">
              <a:solidFill>
                <a:srgbClr val="000000"/>
              </a:solidFill>
              <a:effectLst/>
              <a:uFillTx/>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subTitle"/>
          </p:nvPr>
        </p:nvSpPr>
        <p:spPr>
          <a:xfrm>
            <a:off x="277560" y="96840"/>
            <a:ext cx="9604440" cy="547704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800" strike="noStrike" u="none">
                <a:solidFill>
                  <a:srgbClr val="575f6d"/>
                </a:solidFill>
                <a:effectLst/>
                <a:uFillTx/>
                <a:latin typeface="Century Schoolbook"/>
                <a:ea typeface="Century Schoolbook"/>
              </a:rPr>
              <a:t>Scrum</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Scrum, is a subset of Agile methodologies, it is used to manage the software product development process at the macro level. It follows the principles and values of agile; plus, it covers further specification and definition by considering some important software product development practices. This approach is best suitable for software products with changing demands.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800" strike="noStrike" u="none">
                <a:solidFill>
                  <a:srgbClr val="575f6d"/>
                </a:solidFill>
                <a:effectLst/>
                <a:uFillTx/>
                <a:latin typeface="Century Schoolbook"/>
                <a:ea typeface="Century Schoolbook"/>
              </a:rPr>
              <a:t>Incremental and Iterative</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The incremental and iterative software product development approach is like a center ground between the upfront planning of the Waterfall process and the flexibility of the Agile process. While both follow the idea of creating bits of software and exposing them to customers for feedback, however, they differ in </a:t>
            </a:r>
            <a:r>
              <a:rPr b="0" i="1" lang="en-US" sz="2800" strike="noStrike" u="none">
                <a:solidFill>
                  <a:srgbClr val="575f6d"/>
                </a:solidFill>
                <a:effectLst/>
                <a:uFillTx/>
                <a:latin typeface="Century Schoolbook"/>
                <a:ea typeface="Century Schoolbook"/>
              </a:rPr>
              <a:t>what</a:t>
            </a:r>
            <a:r>
              <a:rPr b="0" lang="en-US" sz="2800" strike="noStrike" u="none">
                <a:solidFill>
                  <a:srgbClr val="575f6d"/>
                </a:solidFill>
                <a:effectLst/>
                <a:uFillTx/>
                <a:latin typeface="Century Schoolbook"/>
                <a:ea typeface="Century Schoolbook"/>
              </a:rPr>
              <a:t> you create during each release.</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28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subTitle"/>
          </p:nvPr>
        </p:nvSpPr>
        <p:spPr>
          <a:xfrm>
            <a:off x="277560" y="96840"/>
            <a:ext cx="9604440" cy="547704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What is considered product development?</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800" strike="noStrike" u="none">
                <a:solidFill>
                  <a:srgbClr val="575f6d"/>
                </a:solidFill>
                <a:effectLst/>
                <a:uFillTx/>
                <a:latin typeface="Century Schoolbook"/>
                <a:ea typeface="Century Schoolbook"/>
              </a:rPr>
              <a:t>Product development, also called new product management, is </a:t>
            </a:r>
            <a:r>
              <a:rPr b="1" lang="en-US" sz="2800" strike="noStrike" u="none">
                <a:solidFill>
                  <a:srgbClr val="575f6d"/>
                </a:solidFill>
                <a:effectLst/>
                <a:uFillTx/>
                <a:latin typeface="Century Schoolbook"/>
                <a:ea typeface="Century Schoolbook"/>
              </a:rPr>
              <a:t>a series of steps that includes the conceptualization, design, development and marketing of newly created or newly rebranded goods or services</a:t>
            </a:r>
            <a:r>
              <a:rPr b="0" lang="en-US" sz="2800" strike="noStrike" u="none">
                <a:solidFill>
                  <a:srgbClr val="575f6d"/>
                </a:solidFill>
                <a:effectLst/>
                <a:uFillTx/>
                <a:latin typeface="Century Schoolbook"/>
                <a:ea typeface="Century Schoolbook"/>
              </a:rPr>
              <a:t>.</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2800" strike="noStrike" u="none">
              <a:solidFill>
                <a:srgbClr val="000000"/>
              </a:solidFill>
              <a:effectLst/>
              <a:uFillTx/>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subTitle"/>
          </p:nvPr>
        </p:nvSpPr>
        <p:spPr>
          <a:xfrm>
            <a:off x="277920" y="96840"/>
            <a:ext cx="9802800" cy="547704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trike="noStrike" u="none">
                <a:solidFill>
                  <a:srgbClr val="c00000"/>
                </a:solidFill>
                <a:effectLst/>
                <a:uFillTx/>
                <a:latin typeface="Times New Roman"/>
                <a:ea typeface="Times New Roman"/>
              </a:rPr>
              <a:t>The agile software development emphasizes on four core values</a:t>
            </a:r>
            <a:r>
              <a:rPr b="0" lang="en-US" sz="3600" strike="noStrike" u="none">
                <a:solidFill>
                  <a:srgbClr val="575f6d"/>
                </a:solidFill>
                <a:effectLst/>
                <a:uFillTx/>
                <a:latin typeface="Times New Roman"/>
                <a:ea typeface="Times New Roman"/>
              </a:rPr>
              <a:t>.</a:t>
            </a:r>
            <a:endParaRPr b="0" lang="en-US" sz="3600" strike="noStrike" u="none">
              <a:solidFill>
                <a:srgbClr val="000000"/>
              </a:solidFill>
              <a:effectLst/>
              <a:uFillTx/>
              <a:latin typeface="Arial"/>
            </a:endParaRPr>
          </a:p>
          <a:p>
            <a:pPr marL="457200" indent="-309600">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3600" strike="noStrike" u="none">
              <a:solidFill>
                <a:srgbClr val="000000"/>
              </a:solidFill>
              <a:effectLst/>
              <a:uFillTx/>
              <a:latin typeface="Arial"/>
            </a:endParaRPr>
          </a:p>
          <a:p>
            <a:pPr marL="457200" indent="-457200">
              <a:lnSpc>
                <a:spcPct val="100000"/>
              </a:lnSpc>
              <a:spcBef>
                <a:spcPts val="612"/>
              </a:spcBef>
              <a:spcAft>
                <a:spcPts val="11"/>
              </a:spcAft>
              <a:buClr>
                <a:srgbClr val="fe8637"/>
              </a:buClr>
              <a:buSzPct val="70000"/>
              <a:buFont typeface="Noto Sans Symbols"/>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trike="noStrike" u="none">
                <a:solidFill>
                  <a:srgbClr val="575f6d"/>
                </a:solidFill>
                <a:effectLst/>
                <a:uFillTx/>
                <a:latin typeface="Times New Roman"/>
                <a:ea typeface="Times New Roman"/>
              </a:rPr>
              <a:t>Individual and team interactions over processes and tools</a:t>
            </a:r>
            <a:endParaRPr b="0" lang="en-US" sz="3600" strike="noStrike" u="none">
              <a:solidFill>
                <a:srgbClr val="000000"/>
              </a:solidFill>
              <a:effectLst/>
              <a:uFillTx/>
              <a:latin typeface="Arial"/>
            </a:endParaRPr>
          </a:p>
          <a:p>
            <a:pPr marL="457200" indent="-309600">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3600" strike="noStrike" u="none">
              <a:solidFill>
                <a:srgbClr val="000000"/>
              </a:solidFill>
              <a:effectLst/>
              <a:uFillTx/>
              <a:latin typeface="Arial"/>
            </a:endParaRPr>
          </a:p>
          <a:p>
            <a:pPr marL="457200" indent="-457200">
              <a:lnSpc>
                <a:spcPct val="100000"/>
              </a:lnSpc>
              <a:spcBef>
                <a:spcPts val="612"/>
              </a:spcBef>
              <a:spcAft>
                <a:spcPts val="11"/>
              </a:spcAft>
              <a:buClr>
                <a:srgbClr val="fe8637"/>
              </a:buClr>
              <a:buSzPct val="70000"/>
              <a:buFont typeface="Noto Sans Symbols"/>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trike="noStrike" u="none">
                <a:solidFill>
                  <a:srgbClr val="575f6d"/>
                </a:solidFill>
                <a:effectLst/>
                <a:uFillTx/>
                <a:latin typeface="Times New Roman"/>
                <a:ea typeface="Times New Roman"/>
              </a:rPr>
              <a:t>Working software over comprehensive documentation</a:t>
            </a:r>
            <a:endParaRPr b="0" lang="en-US" sz="3600" strike="noStrike" u="none">
              <a:solidFill>
                <a:srgbClr val="000000"/>
              </a:solidFill>
              <a:effectLst/>
              <a:uFillTx/>
              <a:latin typeface="Arial"/>
            </a:endParaRPr>
          </a:p>
          <a:p>
            <a:pPr marL="457200" indent="-309600">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3600" strike="noStrike" u="none">
              <a:solidFill>
                <a:srgbClr val="000000"/>
              </a:solidFill>
              <a:effectLst/>
              <a:uFillTx/>
              <a:latin typeface="Arial"/>
            </a:endParaRPr>
          </a:p>
          <a:p>
            <a:pPr marL="457200" indent="-457200">
              <a:lnSpc>
                <a:spcPct val="100000"/>
              </a:lnSpc>
              <a:spcBef>
                <a:spcPts val="612"/>
              </a:spcBef>
              <a:spcAft>
                <a:spcPts val="11"/>
              </a:spcAft>
              <a:buClr>
                <a:srgbClr val="fe8637"/>
              </a:buClr>
              <a:buSzPct val="70000"/>
              <a:buFont typeface="Noto Sans Symbols"/>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trike="noStrike" u="none">
                <a:solidFill>
                  <a:srgbClr val="575f6d"/>
                </a:solidFill>
                <a:effectLst/>
                <a:uFillTx/>
                <a:latin typeface="Times New Roman"/>
                <a:ea typeface="Times New Roman"/>
              </a:rPr>
              <a:t>Customer collaboration over contract negotiation</a:t>
            </a:r>
            <a:endParaRPr b="0" lang="en-US" sz="3600" strike="noStrike" u="none">
              <a:solidFill>
                <a:srgbClr val="000000"/>
              </a:solidFill>
              <a:effectLst/>
              <a:uFillTx/>
              <a:latin typeface="Arial"/>
            </a:endParaRPr>
          </a:p>
          <a:p>
            <a:pPr marL="457200" indent="-309600">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3600" strike="noStrike" u="none">
              <a:solidFill>
                <a:srgbClr val="000000"/>
              </a:solidFill>
              <a:effectLst/>
              <a:uFillTx/>
              <a:latin typeface="Arial"/>
            </a:endParaRPr>
          </a:p>
          <a:p>
            <a:pPr marL="457200" indent="-457200">
              <a:lnSpc>
                <a:spcPct val="100000"/>
              </a:lnSpc>
              <a:spcBef>
                <a:spcPts val="612"/>
              </a:spcBef>
              <a:spcAft>
                <a:spcPts val="11"/>
              </a:spcAft>
              <a:buClr>
                <a:srgbClr val="fe8637"/>
              </a:buClr>
              <a:buSzPct val="70000"/>
              <a:buFont typeface="Noto Sans Symbols"/>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600" strike="noStrike" u="none">
                <a:solidFill>
                  <a:srgbClr val="575f6d"/>
                </a:solidFill>
                <a:effectLst/>
                <a:uFillTx/>
                <a:latin typeface="Times New Roman"/>
                <a:ea typeface="Times New Roman"/>
              </a:rPr>
              <a:t>Responding to change over following </a:t>
            </a:r>
            <a:r>
              <a:rPr b="0" lang="en-US" sz="2800" strike="noStrike" u="none">
                <a:solidFill>
                  <a:srgbClr val="575f6d"/>
                </a:solidFill>
                <a:effectLst/>
                <a:uFillTx/>
                <a:latin typeface="Century Schoolbook"/>
                <a:ea typeface="Century Schoolbook"/>
              </a:rPr>
              <a:t>a plan</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US" sz="2800" strike="noStrike" u="none">
              <a:solidFill>
                <a:srgbClr val="000000"/>
              </a:solidFill>
              <a:effectLst/>
              <a:uFillTx/>
              <a:latin typeface="Arial"/>
            </a:endParaRPr>
          </a:p>
        </p:txBody>
      </p:sp>
    </p:spTree>
  </p:cSld>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2025-06-26T10:18:08Z</dcterms:created>
  <dc:creator/>
  <dc:description/>
  <dc:language>en-US</dc:language>
  <cp:lastModifiedBy/>
  <dcterms:modified xsi:type="dcterms:W3CDTF">2025-06-26T10:20:02Z</dcterms:modified>
  <cp:revision>1</cp:revision>
  <dc:subject/>
  <dc:title/>
</cp:coreProperties>
</file>