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44F2FD-9057-494A-B079-757C9E686F42}">
  <a:tblStyle styleId="{5744F2FD-9057-494A-B079-757C9E686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6af44268f14931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66af44268f1493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6af44268f14931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6af44268f14931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7ded92c68bc49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7ded92c68bc49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642993"/>
            <a:ext cx="91440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is Agile?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Agile is a Project Management and software development approach that aims to be more effective.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focuses on delivering smaller pieces of work regularly instead of one big launch.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allows teams to adapt to changes quickly and provide customer value faster.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46" y="562322"/>
            <a:ext cx="628650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{5744F2FD-9057-494A-B079-757C9E686F42}</a:tableStyleId>
              </a:tblPr>
              <a:tblGrid>
                <a:gridCol w="3451475"/>
                <a:gridCol w="3451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Agile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Waterfall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.Client input is required throughout the product development.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 input is required only after completing each phase.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can be made at any stage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Changes cannot be made after the completion of a phase.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 Small team is sufficient for Agile project management.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 requires a large team.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4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