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9FD793-7463-40C6-AF1B-3F40463A7F0D}">
  <a:tblStyle styleId="{849FD793-7463-40C6-AF1B-3F40463A7F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6af44268f14931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6af44268f1493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6af44268f14931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6af44268f1493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642993"/>
            <a:ext cx="91440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is Agile?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Agile is a Project Management and software development approach that aims to be more effective.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It focuses on delivering smaller pieces of work regularly instead of one big launch.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allows teams to adapt to changes quickly and provide customer value faster.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46" y="562322"/>
            <a:ext cx="62865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{849FD793-7463-40C6-AF1B-3F40463A7F0D}</a:tableStyleId>
              </a:tblPr>
              <a:tblGrid>
                <a:gridCol w="3451475"/>
                <a:gridCol w="3451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Agile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Waterfall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.Client input is required throughout the product development.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input is required only after completing each phase.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Changes can be made at any stage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Changes cannot be made after the completion of a phase.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Small team is sufficient for Agile project management.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requires a large team.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