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dirty="0" sz="2400" lang="en-US"/>
              <a:t>U</a:t>
            </a:r>
            <a:r>
              <a:rPr dirty="0" sz="2400" lang="en-US"/>
              <a:t>D</a:t>
            </a:r>
            <a:r>
              <a:rPr dirty="0" sz="2400" lang="en-US"/>
              <a:t>H</a:t>
            </a:r>
            <a:r>
              <a:rPr dirty="0" sz="2400" lang="en-US"/>
              <a:t>A</a:t>
            </a:r>
            <a:r>
              <a:rPr dirty="0" sz="2400" lang="en-US"/>
              <a:t>YA</a:t>
            </a:r>
            <a:r>
              <a:rPr dirty="0" sz="2400" lang="en-US"/>
              <a:t> </a:t>
            </a:r>
            <a:r>
              <a:rPr dirty="0" sz="2400" lang="en-US"/>
              <a:t>K</a:t>
            </a:r>
            <a:r>
              <a:rPr dirty="0" sz="2400" lang="en-US"/>
              <a:t>U</a:t>
            </a:r>
            <a:r>
              <a:rPr dirty="0" sz="2400" lang="en-US"/>
              <a:t>M</a:t>
            </a:r>
            <a:r>
              <a:rPr dirty="0" sz="2400" lang="en-US"/>
              <a:t>A</a:t>
            </a:r>
            <a:r>
              <a:rPr dirty="0" sz="2400" lang="en-US"/>
              <a:t>R</a:t>
            </a:r>
            <a:r>
              <a:rPr dirty="0" sz="2400" lang="en-US"/>
              <a:t> </a:t>
            </a:r>
            <a:r>
              <a:rPr dirty="0" sz="2400" lang="en-US"/>
              <a:t> </a:t>
            </a:r>
            <a:r>
              <a:rPr dirty="0" sz="2400" lang="en-US"/>
              <a:t>R</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0</a:t>
            </a:r>
            <a:r>
              <a:rPr dirty="0" sz="2400" lang="en-US"/>
              <a:t>6</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0">
            <a:off x="2758863" y="3832360"/>
            <a:ext cx="6293799" cy="302564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2025-09-10T05:00:39Z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15080abc39924e2c9cf2b28fec633c15</vt:lpwstr>
  </property>
</Properties>
</file>