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A.UDHAYAKUMAR</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312203272</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646331"/>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Udhaya Kumar</cp:lastModifiedBy>
  <cp:revision>15</cp:revision>
  <dcterms:created xsi:type="dcterms:W3CDTF">2024-03-29T15:07:22Z</dcterms:created>
  <dcterms:modified xsi:type="dcterms:W3CDTF">2024-08-30T16:00:20Z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