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endParaRPr lang="en-IN" sz="2400" dirty="0"/>
          </a:p>
          <a:p>
            <a:r>
              <a:rPr lang="en-IN" sz="2400" dirty="0"/>
              <a:t>NM ID: 7FF2EB176D1C5B4BCFA4BED2B8E3E20C</a:t>
            </a:r>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A.UDHAYAKUMAR</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312203272</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646331"/>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Udhaya Kumar</cp:lastModifiedBy>
  <cp:revision>17</cp:revision>
  <dcterms:created xsi:type="dcterms:W3CDTF">2024-03-29T15:07:22Z</dcterms:created>
  <dcterms:modified xsi:type="dcterms:W3CDTF">2024-09-02T11:59:05Z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