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diagrams/colors1.xml" ContentType="application/vnd.openxmlformats-officedocument.drawingml.diagramColors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Override PartName="/ppt/diagrams/quickStyle1.xml" ContentType="application/vnd.openxmlformats-officedocument.drawingml.diagramStyle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Default Extension="docx" ContentType="application/vnd.openxmlformats-officedocument.wordprocessingml.document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60" r:id="rId2"/>
    <p:sldId id="261" r:id="rId3"/>
    <p:sldId id="256" r:id="rId4"/>
    <p:sldId id="257" r:id="rId5"/>
    <p:sldId id="262" r:id="rId6"/>
    <p:sldId id="259" r:id="rId7"/>
    <p:sldId id="258" r:id="rId8"/>
    <p:sldId id="263" r:id="rId9"/>
    <p:sldId id="264" r:id="rId10"/>
    <p:sldId id="265" r:id="rId11"/>
    <p:sldId id="268" r:id="rId12"/>
    <p:sldId id="269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518470-FB29-481D-B6E7-AD8BF8B64F1A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1758C0D-17DD-489C-9501-C6C14D16D30C}">
      <dgm:prSet/>
      <dgm:spPr>
        <a:solidFill>
          <a:schemeClr val="tx2">
            <a:lumMod val="60000"/>
            <a:lumOff val="40000"/>
          </a:schemeClr>
        </a:solidFill>
      </dgm:spPr>
      <dgm:t>
        <a:bodyPr/>
        <a:lstStyle/>
        <a:p>
          <a:pPr rtl="0"/>
          <a:r>
            <a:rPr lang="en-US" dirty="0" smtClean="0">
              <a:latin typeface="Algerian" pitchFamily="82" charset="0"/>
            </a:rPr>
            <a:t>Digital</a:t>
          </a:r>
          <a:r>
            <a:rPr lang="en-US" dirty="0" smtClean="0"/>
            <a:t> </a:t>
          </a:r>
          <a:r>
            <a:rPr lang="en-US" dirty="0" smtClean="0">
              <a:latin typeface="Algerian" pitchFamily="82" charset="0"/>
            </a:rPr>
            <a:t>Portfolio</a:t>
          </a:r>
          <a:r>
            <a:rPr lang="en-US" dirty="0" smtClean="0"/>
            <a:t> </a:t>
          </a:r>
          <a:endParaRPr lang="en-IN" dirty="0"/>
        </a:p>
      </dgm:t>
    </dgm:pt>
    <dgm:pt modelId="{406B6122-A622-4C5D-880B-2708941C6421}" type="parTrans" cxnId="{769D04BA-CEA3-404C-8923-C129DDABF53E}">
      <dgm:prSet/>
      <dgm:spPr/>
      <dgm:t>
        <a:bodyPr/>
        <a:lstStyle/>
        <a:p>
          <a:endParaRPr lang="en-US"/>
        </a:p>
      </dgm:t>
    </dgm:pt>
    <dgm:pt modelId="{7C6FC112-46DD-49D2-9B9D-ABE2BFCF9584}" type="sibTrans" cxnId="{769D04BA-CEA3-404C-8923-C129DDABF53E}">
      <dgm:prSet/>
      <dgm:spPr/>
      <dgm:t>
        <a:bodyPr/>
        <a:lstStyle/>
        <a:p>
          <a:endParaRPr lang="en-US"/>
        </a:p>
      </dgm:t>
    </dgm:pt>
    <dgm:pt modelId="{090A4AA6-DDFB-445B-831C-BFF93D3BB528}" type="pres">
      <dgm:prSet presAssocID="{4D518470-FB29-481D-B6E7-AD8BF8B64F1A}" presName="cycle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A81A125-A383-49AE-99E4-8DDEB4B57857}" type="pres">
      <dgm:prSet presAssocID="{F1758C0D-17DD-489C-9501-C6C14D16D30C}" presName="node" presStyleLbl="node1" presStyleIdx="0" presStyleCnt="1" custScaleX="140285" custRadScaleRad="94161" custRadScaleInc="49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ED7F0B6-5670-4113-B3F2-A391F36EB683}" type="presOf" srcId="{F1758C0D-17DD-489C-9501-C6C14D16D30C}" destId="{7A81A125-A383-49AE-99E4-8DDEB4B57857}" srcOrd="0" destOrd="0" presId="urn:microsoft.com/office/officeart/2005/8/layout/cycle2"/>
    <dgm:cxn modelId="{059537D6-0F98-49A5-A27E-A21A670C476F}" type="presOf" srcId="{4D518470-FB29-481D-B6E7-AD8BF8B64F1A}" destId="{090A4AA6-DDFB-445B-831C-BFF93D3BB528}" srcOrd="0" destOrd="0" presId="urn:microsoft.com/office/officeart/2005/8/layout/cycle2"/>
    <dgm:cxn modelId="{769D04BA-CEA3-404C-8923-C129DDABF53E}" srcId="{4D518470-FB29-481D-B6E7-AD8BF8B64F1A}" destId="{F1758C0D-17DD-489C-9501-C6C14D16D30C}" srcOrd="0" destOrd="0" parTransId="{406B6122-A622-4C5D-880B-2708941C6421}" sibTransId="{7C6FC112-46DD-49D2-9B9D-ABE2BFCF9584}"/>
    <dgm:cxn modelId="{14ACB833-80E7-4493-8352-161AF219D22E}" type="presParOf" srcId="{090A4AA6-DDFB-445B-831C-BFF93D3BB528}" destId="{7A81A125-A383-49AE-99E4-8DDEB4B57857}" srcOrd="0" destOrd="0" presId="urn:microsoft.com/office/officeart/2005/8/layout/cycle2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620C2C-7CB3-470D-87F3-5E206244118F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F5EDC6-A205-4B42-BCF8-FABF6F7EBE7C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96344C-B01C-4E64-9745-93C133B86BD7}" type="slidenum">
              <a:rPr lang="en-IN" smtClean="0"/>
              <a:pPr/>
              <a:t>2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42637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F4A8A-CCFB-450F-9379-8F08697D5736}" type="datetimeFigureOut">
              <a:rPr lang="en-US" smtClean="0"/>
              <a:pPr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3F8A8B-1DE7-4095-88C4-D4C512916C8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1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Office_Word_Document2.docx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ITLE.jpe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6667" r="16667"/>
          <a:stretch>
            <a:fillRect/>
          </a:stretch>
        </p:blipFill>
        <p:spPr>
          <a:xfrm>
            <a:off x="533400" y="533400"/>
            <a:ext cx="8153400" cy="4035425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599112" cy="1219200"/>
          </a:xfrm>
          <a:solidFill>
            <a:schemeClr val="bg1">
              <a:lumMod val="95000"/>
            </a:schemeClr>
          </a:solidFill>
        </p:spPr>
        <p:txBody>
          <a:bodyPr>
            <a:noAutofit/>
          </a:bodyPr>
          <a:lstStyle/>
          <a:p>
            <a:r>
              <a:rPr lang="en-US" sz="4400" dirty="0" smtClean="0"/>
              <a:t>FUNDAMENTALS OF WEB DEVELOPMENT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3657600" y="0"/>
            <a:ext cx="5486400" cy="566738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lgerian" pitchFamily="82" charset="0"/>
              </a:rPr>
              <a:t>SCREEN SHOT </a:t>
            </a:r>
            <a:endParaRPr lang="en-US" sz="4000" dirty="0">
              <a:latin typeface="Algerian" pitchFamily="82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4294967295"/>
          </p:nvPr>
        </p:nvSpPr>
        <p:spPr>
          <a:xfrm>
            <a:off x="0" y="5367338"/>
            <a:ext cx="5486400" cy="8048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HTML</a:t>
            </a:r>
            <a:endParaRPr lang="en-US" sz="2800" dirty="0"/>
          </a:p>
        </p:txBody>
      </p:sp>
      <p:graphicFrame>
        <p:nvGraphicFramePr>
          <p:cNvPr id="20484" name="Object 4"/>
          <p:cNvGraphicFramePr>
            <a:graphicFrameLocks noChangeAspect="1"/>
          </p:cNvGraphicFramePr>
          <p:nvPr/>
        </p:nvGraphicFramePr>
        <p:xfrm>
          <a:off x="1460500" y="1755775"/>
          <a:ext cx="6224588" cy="3344863"/>
        </p:xfrm>
        <a:graphic>
          <a:graphicData uri="http://schemas.openxmlformats.org/presentationml/2006/ole">
            <p:oleObj spid="_x0000_s20484" name="Document" r:id="rId3" imgW="6224179" imgH="334559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506" name="Object 2"/>
          <p:cNvGraphicFramePr>
            <a:graphicFrameLocks noChangeAspect="1"/>
          </p:cNvGraphicFramePr>
          <p:nvPr/>
        </p:nvGraphicFramePr>
        <p:xfrm>
          <a:off x="1460500" y="1755775"/>
          <a:ext cx="6224588" cy="3344863"/>
        </p:xfrm>
        <a:graphic>
          <a:graphicData uri="http://schemas.openxmlformats.org/presentationml/2006/ole">
            <p:oleObj spid="_x0000_s21506" name="Document" r:id="rId3" imgW="6224179" imgH="3345595" progId="Word.Document.12">
              <p:embed/>
            </p:oleObj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00200" y="1757852"/>
            <a:ext cx="5943600" cy="3342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CONCLUSION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Easy to share With recruiters It makes Online presence </a:t>
            </a:r>
            <a:endParaRPr lang="en-IN" sz="2400" dirty="0" smtClean="0">
              <a:latin typeface="Algerian" pitchFamily="82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>
                <a:latin typeface="Algerian" pitchFamily="82" charset="0"/>
              </a:rPr>
              <a:t>GITHUB LINK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 https://github.com/udhayan045-arch</a:t>
            </a:r>
          </a:p>
          <a:p>
            <a:endParaRPr lang="en-US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/>
        </p:nvGraphicFramePr>
        <p:xfrm>
          <a:off x="1219200" y="685800"/>
          <a:ext cx="5825202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DA89C842-2416-0A0F-1C9C-3CF8FF4F1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2819400"/>
            <a:ext cx="5825202" cy="3340567"/>
          </a:xfrm>
          <a:solidFill>
            <a:schemeClr val="tx2">
              <a:lumMod val="60000"/>
              <a:lumOff val="40000"/>
            </a:schemeClr>
          </a:solidFill>
          <a:ln>
            <a:solidFill>
              <a:schemeClr val="bg2">
                <a:lumMod val="10000"/>
              </a:schemeClr>
            </a:solidFill>
          </a:ln>
        </p:spPr>
        <p:txBody>
          <a:bodyPr>
            <a:noAutofit/>
          </a:bodyPr>
          <a:lstStyle/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STUDENT NAME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: UDHAYANITHI.M</a:t>
            </a:r>
            <a:endParaRPr lang="en-US" sz="2400" b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REGISTER No 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:24131081802521075</a:t>
            </a:r>
          </a:p>
          <a:p>
            <a:pPr algn="l"/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NMID : asanm10824131081802521075</a:t>
            </a:r>
            <a:endParaRPr lang="en-US" sz="2400" b="1" dirty="0">
              <a:solidFill>
                <a:schemeClr val="tx1"/>
              </a:solidFill>
              <a:latin typeface="Algerian" pitchFamily="82" charset="0"/>
            </a:endParaRPr>
          </a:p>
          <a:p>
            <a:pPr algn="l"/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DEPARTMENT : </a:t>
            </a:r>
            <a:r>
              <a:rPr lang="en-US" sz="2400" b="1" dirty="0" err="1">
                <a:solidFill>
                  <a:schemeClr val="tx1"/>
                </a:solidFill>
                <a:latin typeface="Algerian" pitchFamily="82" charset="0"/>
              </a:rPr>
              <a:t>B.Sc.,Computer</a:t>
            </a:r>
            <a:r>
              <a:rPr lang="en-US" sz="2400" b="1" dirty="0">
                <a:solidFill>
                  <a:schemeClr val="tx1"/>
                </a:solidFill>
                <a:latin typeface="Algerian" pitchFamily="82" charset="0"/>
              </a:rPr>
              <a:t> Science </a:t>
            </a:r>
          </a:p>
          <a:p>
            <a:pPr algn="l"/>
            <a:r>
              <a:rPr lang="en-IN" sz="2400" b="1" dirty="0">
                <a:solidFill>
                  <a:schemeClr val="tx1"/>
                </a:solidFill>
                <a:latin typeface="Algerian" pitchFamily="82" charset="0"/>
              </a:rPr>
              <a:t>COLLEGE  </a:t>
            </a:r>
            <a:r>
              <a:rPr lang="en-IN" sz="2400" b="1" dirty="0" smtClean="0">
                <a:solidFill>
                  <a:schemeClr val="tx1"/>
                </a:solidFill>
                <a:latin typeface="Algerian" pitchFamily="82" charset="0"/>
              </a:rPr>
              <a:t>:THIRU KOLANJIAPPAR GOVERNMENT ARTS COLLEGE ,VRIDHACHALAM</a:t>
            </a:r>
            <a:endParaRPr lang="en-IN" sz="2400" b="1" dirty="0">
              <a:solidFill>
                <a:schemeClr val="tx1"/>
              </a:solidFill>
              <a:latin typeface="Algerian" pitchFamily="82" charset="0"/>
            </a:endParaRPr>
          </a:p>
        </p:txBody>
      </p:sp>
      <p:sp>
        <p:nvSpPr>
          <p:cNvPr id="6" name="Diagonal Stripe 5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 rot="-10800000">
            <a:off x="7543800" y="0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6672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762000" y="457200"/>
            <a:ext cx="7772400" cy="1470025"/>
          </a:xfrm>
        </p:spPr>
        <p:txBody>
          <a:bodyPr>
            <a:normAutofit/>
          </a:bodyPr>
          <a:lstStyle/>
          <a:p>
            <a:r>
              <a:rPr lang="en-US" sz="4800" dirty="0" smtClean="0">
                <a:latin typeface="Algerian" pitchFamily="82" charset="0"/>
              </a:rPr>
              <a:t>PROJECT TITLE </a:t>
            </a:r>
            <a:endParaRPr lang="en-US" sz="4800" dirty="0">
              <a:latin typeface="Algerian" pitchFamily="82" charset="0"/>
            </a:endParaRP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2819400"/>
            <a:ext cx="6400800" cy="1752600"/>
          </a:xfrm>
          <a:solidFill>
            <a:schemeClr val="bg1"/>
          </a:solidFill>
        </p:spPr>
        <p:txBody>
          <a:bodyPr/>
          <a:lstStyle/>
          <a:p>
            <a:r>
              <a:rPr lang="en-US" sz="3600" dirty="0" smtClean="0">
                <a:latin typeface="Algerian" pitchFamily="82" charset="0"/>
              </a:rPr>
              <a:t>CREATIVE</a:t>
            </a:r>
            <a:r>
              <a:rPr lang="en-US" dirty="0" smtClean="0">
                <a:latin typeface="Algerian" pitchFamily="82" charset="0"/>
              </a:rPr>
              <a:t>  STUDENT PORTOFOLIO USING FWD</a:t>
            </a:r>
            <a:endParaRPr lang="en-US" dirty="0"/>
          </a:p>
        </p:txBody>
      </p:sp>
      <p:sp>
        <p:nvSpPr>
          <p:cNvPr id="15362" name="AutoShape 2" descr="The Fundamentals of Web Development: A Beginner's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364" name="AutoShape 4" descr="The Fundamentals of Web Development: A Beginner's Guid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Diagonal Stripe 6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Diagonal Stripe 7"/>
          <p:cNvSpPr/>
          <p:nvPr/>
        </p:nvSpPr>
        <p:spPr>
          <a:xfrm rot="-10860000">
            <a:off x="7679528" y="8874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447800" y="1676400"/>
            <a:ext cx="6934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Problem statement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Project Overview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End Users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Tools and Technologies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Portfolio design and Layout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Features and functionality 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Results and  Screenshots</a:t>
            </a:r>
          </a:p>
          <a:p>
            <a:r>
              <a:rPr lang="en-US" sz="2800" b="1" dirty="0" smtClean="0">
                <a:solidFill>
                  <a:schemeClr val="tx1"/>
                </a:solidFill>
                <a:latin typeface="Algerian" pitchFamily="82" charset="0"/>
              </a:rPr>
              <a:t>Conclusion </a:t>
            </a:r>
          </a:p>
          <a:p>
            <a:r>
              <a:rPr lang="en-US" sz="2800" b="1" dirty="0" err="1" smtClean="0">
                <a:solidFill>
                  <a:schemeClr val="tx1"/>
                </a:solidFill>
                <a:latin typeface="Algerian" pitchFamily="82" charset="0"/>
              </a:rPr>
              <a:t>Githublink</a:t>
            </a:r>
            <a:endParaRPr lang="en-US" sz="2800" dirty="0">
              <a:latin typeface="Algerian" pitchFamily="82" charset="0"/>
            </a:endParaRPr>
          </a:p>
        </p:txBody>
      </p:sp>
      <p:sp>
        <p:nvSpPr>
          <p:cNvPr id="10" name="Cross 9"/>
          <p:cNvSpPr/>
          <p:nvPr/>
        </p:nvSpPr>
        <p:spPr>
          <a:xfrm>
            <a:off x="1295400" y="1828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/>
          <p:cNvSpPr/>
          <p:nvPr/>
        </p:nvSpPr>
        <p:spPr>
          <a:xfrm>
            <a:off x="1295400" y="2209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ross 11"/>
          <p:cNvSpPr/>
          <p:nvPr/>
        </p:nvSpPr>
        <p:spPr>
          <a:xfrm>
            <a:off x="1295400" y="26670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/>
          <p:cNvSpPr/>
          <p:nvPr/>
        </p:nvSpPr>
        <p:spPr>
          <a:xfrm>
            <a:off x="1295400" y="31242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/>
          <p:cNvSpPr/>
          <p:nvPr/>
        </p:nvSpPr>
        <p:spPr>
          <a:xfrm>
            <a:off x="1295400" y="35052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ross 14"/>
          <p:cNvSpPr/>
          <p:nvPr/>
        </p:nvSpPr>
        <p:spPr>
          <a:xfrm>
            <a:off x="1295400" y="39624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Cross 16"/>
          <p:cNvSpPr/>
          <p:nvPr/>
        </p:nvSpPr>
        <p:spPr>
          <a:xfrm>
            <a:off x="1295400" y="43434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Cross 17"/>
          <p:cNvSpPr/>
          <p:nvPr/>
        </p:nvSpPr>
        <p:spPr>
          <a:xfrm>
            <a:off x="1295400" y="48006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ross 18"/>
          <p:cNvSpPr/>
          <p:nvPr/>
        </p:nvSpPr>
        <p:spPr>
          <a:xfrm>
            <a:off x="1295400" y="5257800"/>
            <a:ext cx="228600" cy="228600"/>
          </a:xfrm>
          <a:prstGeom prst="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lgerian" pitchFamily="82" charset="0"/>
              </a:rPr>
              <a:t>AGENDA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21" name="Content Placeholder 2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                   </a:t>
            </a:r>
            <a:endParaRPr lang="en-US" dirty="0"/>
          </a:p>
        </p:txBody>
      </p:sp>
      <p:sp>
        <p:nvSpPr>
          <p:cNvPr id="22" name="Diagonal Stripe 21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3" name="Diagonal Stripe 22"/>
          <p:cNvSpPr/>
          <p:nvPr/>
        </p:nvSpPr>
        <p:spPr>
          <a:xfrm rot="-10800000">
            <a:off x="7543800" y="0"/>
            <a:ext cx="1600200" cy="6835682"/>
          </a:xfrm>
          <a:prstGeom prst="diagStripe">
            <a:avLst>
              <a:gd name="adj" fmla="val 48378"/>
            </a:avLst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36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 smtClean="0">
                <a:latin typeface="Algerian" pitchFamily="82" charset="0"/>
              </a:rPr>
              <a:t>PROJECT</a:t>
            </a:r>
            <a:r>
              <a:rPr lang="en-US" b="1" dirty="0" smtClean="0">
                <a:latin typeface="Algerian" pitchFamily="82" charset="0"/>
              </a:rPr>
              <a:t> </a:t>
            </a:r>
            <a:r>
              <a:rPr lang="en-US" b="1" u="sng" dirty="0" smtClean="0">
                <a:latin typeface="Algerian" pitchFamily="82" charset="0"/>
              </a:rPr>
              <a:t>OVERVIEW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2332037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Portfolio contains About me , Projects , Skills , Contact and pictures </a:t>
            </a:r>
          </a:p>
          <a:p>
            <a:endParaRPr lang="en-US" dirty="0"/>
          </a:p>
        </p:txBody>
      </p:sp>
      <p:sp>
        <p:nvSpPr>
          <p:cNvPr id="4" name="Diagonal Stripe 3"/>
          <p:cNvSpPr/>
          <p:nvPr/>
        </p:nvSpPr>
        <p:spPr>
          <a:xfrm>
            <a:off x="0" y="0"/>
            <a:ext cx="1600200" cy="6934200"/>
          </a:xfrm>
          <a:prstGeom prst="diagStripe">
            <a:avLst/>
          </a:prstGeom>
          <a:gradFill>
            <a:gsLst>
              <a:gs pos="0">
                <a:schemeClr val="accent1">
                  <a:tint val="66000"/>
                  <a:satMod val="160000"/>
                  <a:alpha val="93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0"/>
          </a:gradFill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>
                <a:latin typeface="Algerian" pitchFamily="82" charset="0"/>
              </a:rPr>
              <a:t>WHO</a:t>
            </a:r>
            <a:r>
              <a:rPr lang="en-US" u="sng" dirty="0" smtClean="0"/>
              <a:t> </a:t>
            </a:r>
            <a:r>
              <a:rPr lang="en-US" u="sng" dirty="0" smtClean="0">
                <a:latin typeface="Algerian" pitchFamily="82" charset="0"/>
              </a:rPr>
              <a:t>ARE THE END USERS ?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752600"/>
            <a:ext cx="8229600" cy="4525963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Algerian" pitchFamily="82" charset="0"/>
              </a:rPr>
              <a:t>STUDENTS </a:t>
            </a:r>
          </a:p>
          <a:p>
            <a:r>
              <a:rPr lang="en-US" sz="2800" dirty="0" smtClean="0">
                <a:latin typeface="Algerian" pitchFamily="82" charset="0"/>
              </a:rPr>
              <a:t>JOB SEEKERS</a:t>
            </a:r>
          </a:p>
          <a:p>
            <a:r>
              <a:rPr lang="en-US" sz="2800" dirty="0" smtClean="0">
                <a:latin typeface="Algerian" pitchFamily="82" charset="0"/>
              </a:rPr>
              <a:t>PROFESSIONALS</a:t>
            </a:r>
          </a:p>
          <a:p>
            <a:r>
              <a:rPr lang="en-US" sz="2800" dirty="0" smtClean="0">
                <a:latin typeface="Algerian" pitchFamily="82" charset="0"/>
              </a:rPr>
              <a:t>SOFTWARE EMPLOYEE</a:t>
            </a:r>
            <a:endParaRPr lang="en-IN" sz="2800" dirty="0" smtClean="0">
              <a:latin typeface="Algerian" pitchFamily="82" charset="0"/>
            </a:endParaRPr>
          </a:p>
          <a:p>
            <a:endParaRPr lang="en-US" sz="28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Algerian" pitchFamily="82" charset="0"/>
              </a:rPr>
              <a:t>TOOLS AND TECHNIQUES</a:t>
            </a:r>
            <a:r>
              <a:rPr lang="en-US" dirty="0" smtClean="0">
                <a:latin typeface="Algerian" pitchFamily="82" charset="0"/>
              </a:rPr>
              <a:t/>
            </a:r>
            <a:br>
              <a:rPr lang="en-US" dirty="0" smtClean="0">
                <a:latin typeface="Algerian" pitchFamily="82" charset="0"/>
              </a:rPr>
            </a:b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752600"/>
            <a:ext cx="8229600" cy="4525963"/>
          </a:xfrm>
        </p:spPr>
        <p:txBody>
          <a:bodyPr/>
          <a:lstStyle/>
          <a:p>
            <a:r>
              <a:rPr lang="en-US" sz="2400" dirty="0" smtClean="0">
                <a:latin typeface="Algerian" pitchFamily="82" charset="0"/>
              </a:rPr>
              <a:t>HTML – Pages, Sections </a:t>
            </a:r>
          </a:p>
          <a:p>
            <a:r>
              <a:rPr lang="en-US" sz="2400" dirty="0" smtClean="0">
                <a:latin typeface="Algerian" pitchFamily="82" charset="0"/>
              </a:rPr>
              <a:t>CSS-LAYOUT – COLOURS ,FONT </a:t>
            </a:r>
          </a:p>
          <a:p>
            <a:r>
              <a:rPr lang="en-US" sz="2400" dirty="0" smtClean="0">
                <a:latin typeface="Algerian" pitchFamily="82" charset="0"/>
              </a:rPr>
              <a:t>JAVASCRIPT-INTERACTIVE NAVIGATION,FORM VALIDATION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u="sng" dirty="0" smtClean="0">
                <a:latin typeface="Algerian" pitchFamily="82" charset="0"/>
              </a:rPr>
              <a:t>PORTFOLIO DESIGN AND LAYOUT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>
                <a:latin typeface="Algerian" pitchFamily="82" charset="0"/>
              </a:rPr>
              <a:t>SECTION </a:t>
            </a:r>
          </a:p>
          <a:p>
            <a:pPr marL="0" indent="0">
              <a:buNone/>
            </a:pPr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HOME </a:t>
            </a:r>
          </a:p>
          <a:p>
            <a:r>
              <a:rPr lang="en-US" sz="2400" dirty="0" smtClean="0">
                <a:latin typeface="Algerian" pitchFamily="82" charset="0"/>
              </a:rPr>
              <a:t>PROJECETS</a:t>
            </a:r>
          </a:p>
          <a:p>
            <a:r>
              <a:rPr lang="en-US" sz="2400" dirty="0" smtClean="0">
                <a:latin typeface="Algerian" pitchFamily="82" charset="0"/>
              </a:rPr>
              <a:t>SKILLS</a:t>
            </a:r>
          </a:p>
          <a:p>
            <a:r>
              <a:rPr lang="en-US" sz="2400" dirty="0" smtClean="0">
                <a:latin typeface="Algerian" pitchFamily="82" charset="0"/>
              </a:rPr>
              <a:t>CONTACT</a:t>
            </a:r>
          </a:p>
          <a:p>
            <a:endParaRPr lang="en-US" sz="2400" dirty="0" smtClean="0">
              <a:latin typeface="Algerian" pitchFamily="82" charset="0"/>
            </a:endParaRPr>
          </a:p>
          <a:p>
            <a:r>
              <a:rPr lang="en-US" sz="2400" dirty="0" smtClean="0">
                <a:latin typeface="Algerian" pitchFamily="82" charset="0"/>
              </a:rPr>
              <a:t>MOBILE / DESKTOP / TABLET</a:t>
            </a:r>
            <a:endParaRPr lang="en-IN" sz="2400" dirty="0" smtClean="0"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900" u="sng" dirty="0" smtClean="0">
                <a:latin typeface="Algerian" pitchFamily="82" charset="0"/>
              </a:rPr>
              <a:t>FEATURES</a:t>
            </a:r>
            <a:r>
              <a:rPr lang="en-US" u="sng" dirty="0" smtClean="0">
                <a:latin typeface="Algerian" pitchFamily="82" charset="0"/>
              </a:rPr>
              <a:t> AND FUNCTIONALITY </a:t>
            </a:r>
            <a:endParaRPr lang="en-US" dirty="0">
              <a:latin typeface="Algerian" pitchFamily="82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Navigation BAR with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smoth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 scrolling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Image Details/ Hyperlinks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Interactive elements –Animations, Hover effects , Background </a:t>
            </a:r>
            <a:r>
              <a:rPr lang="en-US" sz="2400" b="1" dirty="0" err="1" smtClean="0">
                <a:solidFill>
                  <a:schemeClr val="tx1"/>
                </a:solidFill>
                <a:latin typeface="Algerian" pitchFamily="82" charset="0"/>
              </a:rPr>
              <a:t>colour</a:t>
            </a:r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 change </a:t>
            </a:r>
          </a:p>
          <a:p>
            <a:r>
              <a:rPr lang="en-US" sz="2400" b="1" dirty="0" smtClean="0">
                <a:solidFill>
                  <a:schemeClr val="tx1"/>
                </a:solidFill>
                <a:latin typeface="Algerian" pitchFamily="82" charset="0"/>
              </a:rPr>
              <a:t>Contact from validate </a:t>
            </a:r>
            <a:endParaRPr lang="en-IN" sz="2400" b="1" dirty="0" smtClean="0">
              <a:solidFill>
                <a:schemeClr val="tx1"/>
              </a:solidFill>
              <a:latin typeface="Algerian" pitchFamily="82" charset="0"/>
            </a:endParaRPr>
          </a:p>
          <a:p>
            <a:endParaRPr lang="en-US" sz="2400" dirty="0">
              <a:latin typeface="Algerian" pitchFamily="8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164</Words>
  <Application>Microsoft Office PowerPoint</Application>
  <PresentationFormat>On-screen Show (4:3)</PresentationFormat>
  <Paragraphs>52</Paragraphs>
  <Slides>14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Office Theme</vt:lpstr>
      <vt:lpstr>Document</vt:lpstr>
      <vt:lpstr>FUNDAMENTALS OF WEB DEVELOPMENT</vt:lpstr>
      <vt:lpstr>Slide 2</vt:lpstr>
      <vt:lpstr>PROJECT TITLE </vt:lpstr>
      <vt:lpstr>AGENDA</vt:lpstr>
      <vt:lpstr>PROJECT OVERVIEW</vt:lpstr>
      <vt:lpstr>WHO ARE THE END USERS ?</vt:lpstr>
      <vt:lpstr>TOOLS AND TECHNIQUES </vt:lpstr>
      <vt:lpstr>PORTFOLIO DESIGN AND LAYOUT</vt:lpstr>
      <vt:lpstr>FEATURES AND FUNCTIONALITY </vt:lpstr>
      <vt:lpstr>SCREEN SHOT </vt:lpstr>
      <vt:lpstr>Slide 11</vt:lpstr>
      <vt:lpstr>Slide 12</vt:lpstr>
      <vt:lpstr>CONCLUSION 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</dc:title>
  <dc:creator>tkgac</dc:creator>
  <cp:lastModifiedBy>tkgac</cp:lastModifiedBy>
  <cp:revision>18</cp:revision>
  <dcterms:created xsi:type="dcterms:W3CDTF">2025-08-28T08:53:42Z</dcterms:created>
  <dcterms:modified xsi:type="dcterms:W3CDTF">2025-08-29T08:15:59Z</dcterms:modified>
</cp:coreProperties>
</file>