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UDHAYA R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312214447/196FEE9D6163E4A9EE644BAC2515E89C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</TotalTime>
  <Words>596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60</cp:revision>
  <dcterms:created xsi:type="dcterms:W3CDTF">2024-03-29T15:07:22Z</dcterms:created>
  <dcterms:modified xsi:type="dcterms:W3CDTF">2024-08-30T11:58:05Z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