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32"/>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381E224-A1A6-48AB-9149-D2E575DEBF0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533400" y="763588"/>
            <a:ext cx="6704013" cy="377190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marL="216000" indent="-216000">
              <a:buNone/>
            </a:pPr>
            <a:endParaRPr lang="en-US" sz="1100" b="0" strike="noStrike" spc="-1">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 sz="1400" b="0" strike="noStrike" spc="-1">
                <a:solidFill>
                  <a:srgbClr val="000000"/>
                </a:solidFill>
                <a:latin typeface="Times New Roman"/>
                <a:ea typeface="Times New Roman"/>
              </a:defRPr>
            </a:lvl1pPr>
          </a:lstStyle>
          <a:p>
            <a:pPr indent="0" algn="r">
              <a:lnSpc>
                <a:spcPct val="100000"/>
              </a:lnSpc>
              <a:buNone/>
              <a:tabLst>
                <a:tab pos="0" algn="l"/>
              </a:tabLst>
            </a:pPr>
            <a:fld id="{D57A1523-9A3F-4177-80B0-D324FB1339D3}" type="slidenum">
              <a:rPr lang="en" sz="1400" b="0" strike="noStrike" spc="-1">
                <a:solidFill>
                  <a:srgbClr val="000000"/>
                </a:solidFill>
                <a:latin typeface="Times New Roman"/>
                <a:ea typeface="Times New Roman"/>
              </a:rPr>
              <a:t>1</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100" b="1" strike="noStrike" spc="-1">
                <a:solidFill>
                  <a:srgbClr val="223366"/>
                </a:solidFill>
                <a:latin typeface="Arial"/>
                <a:ea typeface="Arial"/>
              </a:rPr>
              <a:t>Thank You !!</a:t>
            </a:r>
            <a:endParaRPr lang="en-US" sz="11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C3F4C3E-15C3-4274-9CA6-D7C2089096B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C52B1C52-2C1C-47E9-B364-C5E9D0DA60FC}"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18E820D8-B96E-4EBB-9B85-BE996C45BD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9EB314AD-8BE6-4112-8A0E-BF19F1B66BA0}"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2A229926-5474-4561-95B4-08DA393A8391}"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AFD2759E-1431-4A53-853C-2FF5E0359BB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8B67D9BD-426F-462A-83DC-21D6D27DE3CE}"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F6DE975E-5145-46C1-BDAD-D3DEE564D9E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sldNum" idx="11"/>
          </p:nvPr>
        </p:nvSpPr>
        <p:spPr/>
        <p:txBody>
          <a:bodyPr/>
          <a:lstStyle/>
          <a:p>
            <a:fld id="{0E77AD56-130C-4E7A-AB24-F9F7BC801DF3}"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7469F362-BBE6-4AF1-B1BB-00DC752392F5}"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lstStyle/>
          <a:p>
            <a:pPr indent="0">
              <a:buNone/>
            </a:pPr>
            <a:r>
              <a:rPr lang="en-US" sz="6000" b="0" strike="noStrike" spc="-1">
                <a:solidFill>
                  <a:srgbClr val="000000"/>
                </a:solidFill>
                <a:latin typeface="Arial"/>
              </a:rPr>
              <a:t>Click to edit the title text format</a:t>
            </a: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 sz="1400" b="0" strike="noStrike" spc="-1">
                <a:solidFill>
                  <a:srgbClr val="000000"/>
                </a:solidFill>
                <a:latin typeface="Arial"/>
                <a:ea typeface="Arial"/>
              </a:defRPr>
            </a:lvl1pPr>
          </a:lstStyle>
          <a:p>
            <a:pPr indent="0">
              <a:lnSpc>
                <a:spcPct val="100000"/>
              </a:lnSpc>
              <a:buNone/>
              <a:tabLst>
                <a:tab pos="0" algn="l"/>
              </a:tabLst>
            </a:pPr>
            <a:fld id="{1B185CEE-C7BB-4317-8B0C-0BCADF0C780A}" type="slidenum">
              <a:rPr lang="en" sz="1400" b="0" strike="noStrike" spc="-1">
                <a:solidFill>
                  <a:srgbClr val="000000"/>
                </a:solidFill>
                <a:latin typeface="Arial"/>
                <a:ea typeface="Arial"/>
              </a:rPr>
              <a:t>‹#›</a:t>
            </a:fld>
            <a:endParaRPr lang="en-US" sz="1400" b="0" strike="noStrike" spc="-1">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0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lstStyle/>
          <a:p>
            <a:pPr indent="0">
              <a:buNone/>
            </a:pPr>
            <a:r>
              <a:rPr lang="en-US" sz="4800" b="0" strike="noStrike" spc="-1">
                <a:solidFill>
                  <a:srgbClr val="000000"/>
                </a:solidFill>
                <a:latin typeface="Arial"/>
              </a:rPr>
              <a:t>Click to edit the title text format</a:t>
            </a: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18F26422-CB33-4424-B334-44FE60E775C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10"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lstStyle/>
          <a:p>
            <a:pPr indent="0">
              <a:buNone/>
            </a:pPr>
            <a:r>
              <a:rPr lang="en-US" sz="42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874EECC5-81E3-472F-8A8A-75CCF46FC0D4}"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5"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52903C3-DCAC-408E-94FA-D1C6435F589E}"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2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694CF618-F05B-43E3-976C-919C688234E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32"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25DC2CAA-F5CA-4465-BBA0-2D0F189092E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4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5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lstStyle/>
          <a:p>
            <a:pPr indent="0">
              <a:buNone/>
            </a:pPr>
            <a:r>
              <a:rPr lang="en-US" sz="2400" b="0" strike="noStrike" spc="-1">
                <a:solidFill>
                  <a:srgbClr val="000000"/>
                </a:solidFill>
                <a:latin typeface="Arial"/>
              </a:rPr>
              <a:t>Click to edit the title text format</a:t>
            </a: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 sz="1400" b="0" strike="noStrike" spc="-1">
                <a:solidFill>
                  <a:srgbClr val="888888"/>
                </a:solidFill>
                <a:latin typeface="Arial"/>
                <a:ea typeface="Arial"/>
              </a:defRPr>
            </a:lvl1pPr>
          </a:lstStyle>
          <a:p>
            <a:pPr indent="0" algn="r">
              <a:lnSpc>
                <a:spcPct val="100000"/>
              </a:lnSpc>
              <a:buNone/>
              <a:tabLst>
                <a:tab pos="0" algn="l"/>
              </a:tabLst>
            </a:pPr>
            <a:fld id="{F07F8A8D-9269-49DF-96F7-EEC26CF95767}" type="slidenum">
              <a:rPr lang="en" sz="1400" b="0" strike="noStrike" spc="-1">
                <a:solidFill>
                  <a:srgbClr val="888888"/>
                </a:solidFill>
                <a:latin typeface="Arial"/>
                <a:ea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6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D6356016-F919-4CDD-8134-2773273DFCDB}"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7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buNone/>
            </a:pPr>
            <a:r>
              <a:rPr lang="en-US"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5EECDE86-BA71-4A49-9BFC-A0B2265A2999}"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9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CEA184BF-A4CF-49ED-9F6F-660CB791C96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27" name="Google Shape;63;p5" descr="A white circle in the sky&#10;&#10;Description automatically generated"/>
          <p:cNvPicPr/>
          <p:nvPr/>
        </p:nvPicPr>
        <p:blipFill>
          <a:blip r:embed="rId3">
            <a:alphaModFix amt="5000"/>
          </a:blip>
          <a:srcRect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dirty="0">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1" strike="noStrike" spc="-1">
                <a:solidFill>
                  <a:srgbClr val="161D23"/>
                </a:solidFill>
                <a:latin typeface="Arial"/>
                <a:ea typeface="Arial"/>
              </a:rPr>
              <a:t>NEXT GEN EMPLOYABILITY PROGRAM</a:t>
            </a:r>
            <a:endParaRPr lang="en-US" sz="2000" b="0" strike="noStrike" spc="-1">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0" strike="noStrike" spc="-1">
                <a:solidFill>
                  <a:srgbClr val="161D23"/>
                </a:solidFill>
                <a:latin typeface="Arial"/>
                <a:ea typeface="Arial"/>
              </a:rPr>
              <a:t>Creating a future-ready workforce</a:t>
            </a:r>
            <a:endParaRPr lang="en-US" sz="2000" b="0" strike="noStrike" spc="-1">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chemeClr val="dk1"/>
                </a:solidFill>
                <a:latin typeface="Arial"/>
                <a:ea typeface="Arial"/>
              </a:rPr>
              <a:t>Team Members</a:t>
            </a:r>
            <a:endParaRPr lang="en-US" sz="1200" b="0" strike="noStrike" spc="-1">
              <a:solidFill>
                <a:srgbClr val="000000"/>
              </a:solidFill>
              <a:latin typeface="Arial"/>
            </a:endParaRPr>
          </a:p>
        </p:txBody>
      </p:sp>
      <p:sp>
        <p:nvSpPr>
          <p:cNvPr id="134" name="Google Shape;70;p5"/>
          <p:cNvSpPr/>
          <p:nvPr/>
        </p:nvSpPr>
        <p:spPr>
          <a:xfrm>
            <a:off x="1095120" y="3956040"/>
            <a:ext cx="2874240" cy="43088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dirty="0">
                <a:solidFill>
                  <a:schemeClr val="dk1"/>
                </a:solidFill>
                <a:latin typeface="Arial"/>
                <a:ea typeface="Arial"/>
              </a:rPr>
              <a:t>Student Name : UdhayaSuriya</a:t>
            </a:r>
            <a:endParaRPr lang="en" sz="1100" spc="-1" dirty="0">
              <a:solidFill>
                <a:schemeClr val="dk1"/>
              </a:solidFill>
              <a:latin typeface="Arial"/>
              <a:ea typeface="Arial"/>
            </a:endParaRPr>
          </a:p>
          <a:p>
            <a:pPr>
              <a:lnSpc>
                <a:spcPct val="100000"/>
              </a:lnSpc>
              <a:tabLst>
                <a:tab pos="0" algn="l"/>
              </a:tabLst>
            </a:pPr>
            <a:r>
              <a:rPr lang="en" sz="1100" b="0" strike="noStrike" spc="-1" dirty="0">
                <a:solidFill>
                  <a:schemeClr val="dk1"/>
                </a:solidFill>
                <a:latin typeface="Arial"/>
                <a:ea typeface="Arial"/>
              </a:rPr>
              <a:t>Student ID </a:t>
            </a:r>
            <a:r>
              <a:rPr lang="en" sz="1100" b="0" strike="noStrike" spc="-1">
                <a:solidFill>
                  <a:schemeClr val="dk1"/>
                </a:solidFill>
                <a:latin typeface="Arial"/>
                <a:ea typeface="Arial"/>
              </a:rPr>
              <a:t>: au11332124057</a:t>
            </a:r>
            <a:endParaRPr lang="en-US" sz="1100" b="0" strike="noStrike" spc="-1" dirty="0">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4"/>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5"/>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6"/>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rgbClr val="000000"/>
                </a:solidFill>
                <a:latin typeface="Arial"/>
                <a:ea typeface="Arial"/>
              </a:rPr>
              <a:t>College Name</a:t>
            </a:r>
            <a:endParaRPr lang="en-US" sz="1200" b="0" strike="noStrike" spc="-1">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a:solidFill>
                  <a:srgbClr val="000000"/>
                </a:solidFill>
                <a:latin typeface="Arial"/>
                <a:ea typeface="Arial"/>
              </a:rPr>
              <a:t>VELAMMAL INSTITUTE OF TECHNOLOGY</a:t>
            </a:r>
            <a:endParaRPr lang="en-US" sz="11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Modelling &amp; Results</a:t>
            </a:r>
            <a:endParaRPr lang="en-US" sz="16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Data Modelling:</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The project begins with data modelling, defining the database schema using Django's ORM (Object-Relational Mapping).</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Customizations such as defining primary keys and optimizing database queries are implemented to ensure efficient data storage and retrieval.</a:t>
            </a:r>
            <a:endParaRPr lang="en-US" sz="11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Implementation and Results:</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Following data modelling, the implementation phase focuses on building features to enable music discovery, organization, and social interaction.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User registration and authentication functionalities are developed to provide personalized experiences and secure access to the application.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A comprehensive music library is implemented, allowing users to browse, search, and explore a vast collection of songs, albums, and artists.</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a:endParaRPr>
          </a:p>
          <a:p>
            <a:pPr indent="0">
              <a:lnSpc>
                <a:spcPct val="100000"/>
              </a:lnSpc>
              <a:spcBef>
                <a:spcPts val="1199"/>
              </a:spcBef>
              <a:buNone/>
              <a:tabLst>
                <a:tab pos="0" algn="l"/>
              </a:tabLst>
            </a:pPr>
            <a:endParaRPr lang="en-US" sz="16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Signup Page</a:t>
            </a:r>
            <a:endParaRPr lang="en-US" sz="1400" b="0" strike="noStrike" spc="-1">
              <a:solidFill>
                <a:srgbClr val="000000"/>
              </a:solidFill>
              <a:latin typeface="Arial"/>
            </a:endParaRPr>
          </a:p>
        </p:txBody>
      </p:sp>
      <p:pic>
        <p:nvPicPr>
          <p:cNvPr id="179" name="Google Shape;155;p46"/>
          <p:cNvPicPr/>
          <p:nvPr/>
        </p:nvPicPr>
        <p:blipFill>
          <a:blip r:embed="rId2"/>
          <a:stretch/>
        </p:blipFill>
        <p:spPr>
          <a:xfrm>
            <a:off x="881280" y="1070640"/>
            <a:ext cx="7066080" cy="3636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Login Page</a:t>
            </a:r>
            <a:endParaRPr lang="en-US" sz="1400" b="0" strike="noStrike" spc="-1">
              <a:solidFill>
                <a:srgbClr val="000000"/>
              </a:solidFill>
              <a:latin typeface="Arial"/>
            </a:endParaRPr>
          </a:p>
        </p:txBody>
      </p:sp>
      <p:pic>
        <p:nvPicPr>
          <p:cNvPr id="181"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a:t>
            </a:r>
            <a:endParaRPr lang="en-US" sz="1400" b="0" strike="noStrike" spc="-1">
              <a:solidFill>
                <a:srgbClr val="000000"/>
              </a:solidFill>
              <a:latin typeface="Arial"/>
            </a:endParaRPr>
          </a:p>
        </p:txBody>
      </p:sp>
      <p:pic>
        <p:nvPicPr>
          <p:cNvPr id="183"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 2</a:t>
            </a:r>
            <a:endParaRPr lang="en-US" sz="1400" b="0" strike="noStrike" spc="-1">
              <a:solidFill>
                <a:srgbClr val="000000"/>
              </a:solidFill>
              <a:latin typeface="Arial"/>
            </a:endParaRPr>
          </a:p>
        </p:txBody>
      </p:sp>
      <p:pic>
        <p:nvPicPr>
          <p:cNvPr id="185" name="Google Shape;155;p46"/>
          <p:cNvPicPr/>
          <p:nvPr/>
        </p:nvPicPr>
        <p:blipFill>
          <a:blip r:embed="rId2"/>
          <a:stretch/>
        </p:blipFill>
        <p:spPr>
          <a:xfrm>
            <a:off x="810360" y="1154160"/>
            <a:ext cx="7208280" cy="346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All songs</a:t>
            </a:r>
            <a:endParaRPr lang="en-US" sz="1400" b="0" strike="noStrike" spc="-1">
              <a:solidFill>
                <a:srgbClr val="000000"/>
              </a:solidFill>
              <a:latin typeface="Arial"/>
            </a:endParaRPr>
          </a:p>
        </p:txBody>
      </p:sp>
      <p:pic>
        <p:nvPicPr>
          <p:cNvPr id="187" name="Google Shape;155;p46"/>
          <p:cNvPicPr/>
          <p:nvPr/>
        </p:nvPicPr>
        <p:blipFill>
          <a:blip r:embed="rId2"/>
          <a:stretch/>
        </p:blipFill>
        <p:spPr>
          <a:xfrm>
            <a:off x="810360" y="1115280"/>
            <a:ext cx="7208280" cy="3547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S</a:t>
            </a:r>
            <a:r>
              <a:rPr lang="en" sz="1400" b="1" strike="noStrike" spc="-1">
                <a:solidFill>
                  <a:srgbClr val="000000"/>
                </a:solidFill>
                <a:latin typeface="Arial"/>
                <a:ea typeface="Arial"/>
              </a:rPr>
              <a:t>ong Page </a:t>
            </a:r>
            <a:endParaRPr lang="en-US" sz="1400" b="0" strike="noStrike" spc="-1">
              <a:solidFill>
                <a:srgbClr val="000000"/>
              </a:solidFill>
              <a:latin typeface="Arial"/>
            </a:endParaRPr>
          </a:p>
        </p:txBody>
      </p:sp>
      <p:pic>
        <p:nvPicPr>
          <p:cNvPr id="189" name="Google Shape;161;g26d7b22060f_0_3"/>
          <p:cNvPicPr/>
          <p:nvPr/>
        </p:nvPicPr>
        <p:blipFill>
          <a:blip r:embed="rId2"/>
          <a:stretch/>
        </p:blipFill>
        <p:spPr>
          <a:xfrm>
            <a:off x="780480" y="1195920"/>
            <a:ext cx="7160040" cy="3490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History</a:t>
            </a:r>
            <a:r>
              <a:rPr lang="en" sz="1400" b="1" strike="noStrike" spc="-1">
                <a:solidFill>
                  <a:srgbClr val="000000"/>
                </a:solidFill>
                <a:latin typeface="Arial"/>
                <a:ea typeface="Arial"/>
              </a:rPr>
              <a:t> Page </a:t>
            </a:r>
            <a:endParaRPr lang="en-US" sz="1400" b="0" strike="noStrike" spc="-1">
              <a:solidFill>
                <a:srgbClr val="000000"/>
              </a:solidFill>
              <a:latin typeface="Arial"/>
            </a:endParaRPr>
          </a:p>
        </p:txBody>
      </p:sp>
      <p:pic>
        <p:nvPicPr>
          <p:cNvPr id="191" name="Google Shape;161;g26d7b22060f_0_3"/>
          <p:cNvPicPr/>
          <p:nvPr/>
        </p:nvPicPr>
        <p:blipFill>
          <a:blip r:embed="rId2"/>
          <a:stretch/>
        </p:blipFill>
        <p:spPr>
          <a:xfrm>
            <a:off x="799560" y="1195920"/>
            <a:ext cx="7121880" cy="34902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lstStyle/>
          <a:p>
            <a:pPr indent="0">
              <a:lnSpc>
                <a:spcPct val="100000"/>
              </a:lnSpc>
              <a:buNone/>
              <a:tabLst>
                <a:tab pos="0" algn="l"/>
              </a:tabLst>
            </a:pPr>
            <a:r>
              <a:rPr lang="en" sz="1600" b="1" strike="noStrike" spc="-1">
                <a:solidFill>
                  <a:srgbClr val="213163"/>
                </a:solidFill>
                <a:latin typeface="Arial"/>
                <a:ea typeface="Arial"/>
              </a:rPr>
              <a:t>Future Enhancements</a:t>
            </a:r>
            <a:r>
              <a:rPr lang="en" sz="1600" b="1" strike="noStrike" spc="-1">
                <a:solidFill>
                  <a:srgbClr val="374151"/>
                </a:solidFill>
                <a:latin typeface="Arial"/>
                <a:ea typeface="Arial"/>
              </a:rPr>
              <a:t>:</a:t>
            </a:r>
            <a:br>
              <a:rPr sz="1400"/>
            </a:br>
            <a:endParaRPr lang="en-US" sz="1600" b="0" strike="noStrike" spc="-1">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Personalized Recommendations:</a:t>
            </a:r>
            <a:r>
              <a:rPr lang="en"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Social Integration: </a:t>
            </a:r>
            <a:r>
              <a:rPr lang="en"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AI-Driven Playlist Creation: </a:t>
            </a:r>
            <a:r>
              <a:rPr lang="en"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Enhanced Discovery Tools: </a:t>
            </a:r>
            <a:r>
              <a:rPr lang="en"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Lyric Integration</a:t>
            </a:r>
            <a:r>
              <a:rPr lang="en"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Live Streaming and Virtual Concerts: </a:t>
            </a:r>
            <a:r>
              <a:rPr lang="en"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Music Education Resources: </a:t>
            </a:r>
            <a:r>
              <a:rPr lang="en"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Voice Control and Integration: </a:t>
            </a:r>
            <a:r>
              <a:rPr lang="en"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Conclusion</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2"/>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96000"/>
              </a:lnSpc>
              <a:tabLst>
                <a:tab pos="0" algn="l"/>
              </a:tabLst>
            </a:pPr>
            <a:r>
              <a:rPr lang="en" sz="2000" b="1" strike="noStrike" spc="-1">
                <a:solidFill>
                  <a:srgbClr val="213164"/>
                </a:solidFill>
                <a:latin typeface="Arial"/>
                <a:ea typeface="Arial"/>
              </a:rPr>
              <a:t>CAPSTONE PROJECT SHOWCASE</a:t>
            </a:r>
            <a:endParaRPr lang="en-US" sz="2000" b="0" strike="noStrike" spc="-1">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4000"/>
              </a:lnSpc>
              <a:tabLst>
                <a:tab pos="0" algn="l"/>
              </a:tabLst>
            </a:pPr>
            <a:r>
              <a:rPr lang="en" sz="1600" b="1" strike="noStrike" spc="-1">
                <a:solidFill>
                  <a:schemeClr val="dk1"/>
                </a:solidFill>
                <a:latin typeface="Arial"/>
                <a:ea typeface="Arial"/>
              </a:rPr>
              <a:t>        Music Web Application using Django Framework</a:t>
            </a:r>
            <a:endParaRPr lang="en-US" sz="1600" b="0" strike="noStrike" spc="-1">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1" strike="noStrike" spc="-1">
                <a:solidFill>
                  <a:schemeClr val="lt1"/>
                </a:solidFill>
                <a:latin typeface="Arial"/>
                <a:ea typeface="Arial"/>
              </a:rPr>
              <a:t>Project Title</a:t>
            </a:r>
            <a:endParaRPr lang="en-US" sz="1600" b="0" strike="noStrike" spc="-1">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0" strike="noStrike" spc="-1">
                <a:solidFill>
                  <a:schemeClr val="lt1"/>
                </a:solidFill>
                <a:latin typeface="Arial"/>
                <a:ea typeface="Arial"/>
              </a:rPr>
              <a:t>Abstract | Problem Statement | Project Overview | Proposed Solution | Technology Used | Modelling &amp; Results | Conclusion </a:t>
            </a:r>
            <a:endParaRPr lang="en-US" sz="1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lstStyle/>
          <a:p>
            <a:pPr marL="12600" indent="0">
              <a:lnSpc>
                <a:spcPct val="100000"/>
              </a:lnSpc>
              <a:buNone/>
              <a:tabLst>
                <a:tab pos="0" algn="l"/>
              </a:tabLst>
            </a:pPr>
            <a:r>
              <a:rPr lang="en" sz="3000" b="1" strike="noStrike" spc="-1">
                <a:solidFill>
                  <a:srgbClr val="223366"/>
                </a:solidFill>
                <a:latin typeface="Arial"/>
                <a:ea typeface="Arial"/>
              </a:rPr>
              <a:t>Thank You!</a:t>
            </a:r>
            <a:endParaRPr lang="en-US"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Abstract</a:t>
            </a:r>
            <a:endParaRPr lang="en-US" sz="1600" b="0" strike="noStrike" spc="-1">
              <a:solidFill>
                <a:srgbClr val="000000"/>
              </a:solidFill>
              <a:latin typeface="Arial"/>
            </a:endParaRPr>
          </a:p>
          <a:p>
            <a:pPr indent="0">
              <a:lnSpc>
                <a:spcPct val="100000"/>
              </a:lnSpc>
              <a:buNone/>
              <a:tabLst>
                <a:tab pos="0" algn="l"/>
              </a:tabLst>
            </a:pPr>
            <a:r>
              <a:rPr lang="en" sz="1800" b="0" strike="noStrike" spc="-1">
                <a:solidFill>
                  <a:srgbClr val="213163"/>
                </a:solidFill>
                <a:latin typeface="Arial"/>
                <a:ea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endParaRPr lang="en-US" sz="1600" b="0" strike="noStrike" spc="-1">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Problem Statement</a:t>
            </a:r>
            <a:endParaRPr lang="en-US" sz="1800" b="0" strike="noStrike" spc="-1">
              <a:solidFill>
                <a:srgbClr val="000000"/>
              </a:solidFill>
              <a:latin typeface="Arial"/>
            </a:endParaRPr>
          </a:p>
          <a:p>
            <a:pPr indent="0">
              <a:lnSpc>
                <a:spcPct val="100000"/>
              </a:lnSpc>
              <a:buNone/>
              <a:tabLst>
                <a:tab pos="0" algn="l"/>
              </a:tabLst>
            </a:pPr>
            <a:r>
              <a:rPr lang="en" sz="1700" b="0" strike="noStrike" spc="-1">
                <a:solidFill>
                  <a:srgbClr val="213163"/>
                </a:solidFill>
                <a:latin typeface="Arial"/>
                <a:ea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Project Overview</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Proposed Solution</a:t>
            </a:r>
            <a:endParaRPr lang="en-US" sz="18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r>
              <a:rPr lang="en" sz="1600" b="0" strike="noStrike" spc="-1">
                <a:solidFill>
                  <a:srgbClr val="213163"/>
                </a:solidFill>
                <a:latin typeface="Arial"/>
                <a:ea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1400" b="0" strike="noStrike" spc="-1">
                <a:solidFill>
                  <a:srgbClr val="374151"/>
                </a:solidFill>
                <a:latin typeface="Times New Roman"/>
                <a:ea typeface="Times New Roman"/>
              </a:rPr>
              <a:t>.</a:t>
            </a:r>
            <a:endParaRPr lang="en-US" sz="1400" b="0" strike="noStrike" spc="-1">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2000" b="1" strike="noStrike" spc="-1">
                <a:solidFill>
                  <a:srgbClr val="374151"/>
                </a:solidFill>
                <a:latin typeface="Arial"/>
                <a:ea typeface="Arial"/>
              </a:rPr>
              <a:t>SOLUTION:</a:t>
            </a:r>
            <a:endParaRPr lang="en-US" sz="2000" b="0" strike="noStrike" spc="-1">
              <a:solidFill>
                <a:srgbClr val="000000"/>
              </a:solidFill>
              <a:latin typeface="Arial"/>
            </a:endParaRPr>
          </a:p>
          <a:p>
            <a:pPr marL="743040" indent="-196920">
              <a:lnSpc>
                <a:spcPct val="150000"/>
              </a:lnSpc>
              <a:tabLst>
                <a:tab pos="0" algn="l"/>
              </a:tabLst>
            </a:pPr>
            <a:r>
              <a:rPr lang="en" sz="1800" b="0" strike="noStrike" spc="-1">
                <a:solidFill>
                  <a:srgbClr val="374151"/>
                </a:solidFill>
                <a:latin typeface="Arial"/>
                <a:ea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tabLst>
                <a:tab pos="0" algn="l"/>
              </a:tabLst>
            </a:pPr>
            <a:r>
              <a:rPr lang="en" sz="2000" b="1" strike="noStrike" spc="-1">
                <a:solidFill>
                  <a:srgbClr val="000000"/>
                </a:solidFill>
                <a:latin typeface="Arial"/>
                <a:ea typeface="Arial"/>
              </a:rPr>
              <a:t>SOLUTION:</a:t>
            </a:r>
            <a:endParaRPr lang="en-US" sz="2000" b="0" strike="noStrike" spc="-1">
              <a:solidFill>
                <a:srgbClr val="000000"/>
              </a:solidFill>
              <a:latin typeface="Arial"/>
            </a:endParaRPr>
          </a:p>
          <a:p>
            <a:pPr>
              <a:lnSpc>
                <a:spcPct val="100000"/>
              </a:lnSpc>
              <a:tabLst>
                <a:tab pos="0" algn="l"/>
              </a:tabLst>
            </a:pPr>
            <a:r>
              <a:rPr lang="en" sz="1800" b="0" strike="noStrike" spc="-1">
                <a:solidFill>
                  <a:srgbClr val="000000"/>
                </a:solidFill>
                <a:latin typeface="Arial"/>
                <a:ea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Technology Used</a:t>
            </a:r>
            <a:endParaRPr lang="en-US" sz="1600" b="0" strike="noStrike" spc="-1">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crgbClr r="0" g="0" b="0"/>
          </a:lnRef>
          <a:fillRef idx="0">
            <a:scrgbClr r="0" g="0" b="0"/>
          </a:fillRef>
          <a:effectRef idx="0">
            <a:scrgbClr r="0" g="0" b="0"/>
          </a:effectRef>
          <a:fontRef idx="minor"/>
        </p:style>
        <p:txBody>
          <a:bodyPr anchor="ctr" anchorCtr="1">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Front-end</a:t>
            </a:r>
            <a:endParaRPr lang="en-US" sz="1400" b="0" strike="noStrike" spc="-1">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Back-end</a:t>
            </a:r>
            <a:endParaRPr lang="en-US" sz="1400" b="0" strike="noStrike" spc="-1">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pic>
        <p:nvPicPr>
          <p:cNvPr id="172" name="Google Shape;140;p42"/>
          <p:cNvPicPr/>
          <p:nvPr/>
        </p:nvPicPr>
        <p:blipFill>
          <a:blip r:embed="rId2"/>
          <a:stretch/>
        </p:blipFill>
        <p:spPr>
          <a:xfrm>
            <a:off x="1780200" y="1770120"/>
            <a:ext cx="1704960" cy="995400"/>
          </a:xfrm>
          <a:prstGeom prst="rect">
            <a:avLst/>
          </a:prstGeom>
          <a:ln w="0">
            <a:noFill/>
          </a:ln>
        </p:spPr>
      </p:pic>
      <p:pic>
        <p:nvPicPr>
          <p:cNvPr id="173" name="Google Shape;141;p42"/>
          <p:cNvPicPr/>
          <p:nvPr/>
        </p:nvPicPr>
        <p:blipFill>
          <a:blip r:embed="rId3"/>
          <a:stretch/>
        </p:blipFill>
        <p:spPr>
          <a:xfrm>
            <a:off x="1780200" y="2765880"/>
            <a:ext cx="1704960" cy="1362960"/>
          </a:xfrm>
          <a:prstGeom prst="rect">
            <a:avLst/>
          </a:prstGeom>
          <a:ln w="0">
            <a:noFill/>
          </a:ln>
        </p:spPr>
      </p:pic>
      <p:pic>
        <p:nvPicPr>
          <p:cNvPr id="174" name="Google Shape;142;p42"/>
          <p:cNvPicPr/>
          <p:nvPr/>
        </p:nvPicPr>
        <p:blipFill>
          <a:blip r:embed="rId4"/>
          <a:stretch/>
        </p:blipFill>
        <p:spPr>
          <a:xfrm>
            <a:off x="5280480" y="1770120"/>
            <a:ext cx="2898000" cy="217332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1425</Words>
  <Application>Microsoft Office PowerPoint</Application>
  <PresentationFormat>On-screen Show (16:9)</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20</vt:i4>
      </vt:variant>
    </vt:vector>
  </HeadingPairs>
  <TitlesOfParts>
    <vt:vector size="36" baseType="lpstr">
      <vt:lpstr>Arial</vt:lpstr>
      <vt:lpstr>Roboto</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shenbagalakshmi Rajagopal</cp:lastModifiedBy>
  <cp:revision>6</cp:revision>
  <dcterms:modified xsi:type="dcterms:W3CDTF">2024-04-09T11:46:17Z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