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8772-BB63-FDF7-C8A1-2F8DB394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FED8A-CC86-672D-EF1B-25744FB4A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0E970-52CD-44B2-ED66-B08B0B40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007A-CE0E-4789-BD3D-E42BCFC1E926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6621E-67F1-38A4-DDB5-9622C5F2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C4A56-3CC9-DF0A-7DED-D18995D8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D478-A03E-4AB5-940B-9211B0AF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5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6AAE-6155-5262-5EDE-E5745481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C5DED-3C0C-EDBC-0D25-222B0A4FC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F1B85-D84A-DC1E-6C2F-95255CDD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007A-CE0E-4789-BD3D-E42BCFC1E926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FE8E0-22BA-D6D4-DDBD-B0DEE205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E0253-7B1D-0978-658E-0D42F2E6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D478-A03E-4AB5-940B-9211B0AF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21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73252-3E5D-15EF-B4C7-B2A7DF357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4CE20-0DDC-EF7D-481F-D80E7295E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95824-0A79-CFB3-A446-03B3115C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007A-CE0E-4789-BD3D-E42BCFC1E926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60B10-E11E-875D-5D53-1DE5F5AC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600C-CC7C-E878-591B-215B058B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D478-A03E-4AB5-940B-9211B0AF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30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3F4F-184A-A2A3-5631-F6DC7676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12DE-1618-67CC-3721-59488B87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EA192-BA42-D034-174C-B873AAA1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007A-CE0E-4789-BD3D-E42BCFC1E926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260C5-987C-DC3A-EC8A-811976A8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7E17E-DA76-A2B3-EFA2-BDA459A8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D478-A03E-4AB5-940B-9211B0AF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93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9134-454C-4300-E825-F1C090AA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0970-2493-A44E-6077-02ED77B5D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055C-E4FD-BDEC-26F2-D2151EDC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007A-CE0E-4789-BD3D-E42BCFC1E926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48905-1B04-D46A-3A92-B11577BF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55A79-3BD5-7EC3-2AC3-D69AAD5D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D478-A03E-4AB5-940B-9211B0AF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90BB-BEC7-0C54-4CA6-D61A161B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3A66-953A-6FC4-3785-D3F0D45F0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02273-B8CC-E92A-F094-CA52C271F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E860D-5CE2-F02D-5C3B-C52982CF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007A-CE0E-4789-BD3D-E42BCFC1E926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E7CDD-B4FB-4AB5-D918-8311A5BC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58B99-869D-C12B-3D4C-78728965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D478-A03E-4AB5-940B-9211B0AF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71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7E3C-F617-221D-5D36-FD0FAC02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7C08F-2DA0-8052-3A02-796695A6D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12EF3-39F1-93A4-953A-F363E9718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3EE23-F996-EC96-66F3-FF72D60E1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3A766-24F0-73DB-5514-11085C40D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ECE2B-2E3C-A0B1-480D-8C41F978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007A-CE0E-4789-BD3D-E42BCFC1E926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C63BC-067E-BE2F-7A18-2CFDA8FF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BD6D2-48C9-495C-DB9D-9F2487CB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D478-A03E-4AB5-940B-9211B0AF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4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17FF-96A4-5644-132D-20AE2077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3D9C8-16EB-7C94-BE88-8372A6F7D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007A-CE0E-4789-BD3D-E42BCFC1E926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2C653-C31F-E61B-3BC3-81AD58F0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C6E7B-B1E5-68E4-0C6A-3C65D52F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D478-A03E-4AB5-940B-9211B0AF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7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14A3A-681B-6A7A-BA74-C84BF3D8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007A-CE0E-4789-BD3D-E42BCFC1E926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03DD4-FAF2-1023-EDAF-4991EE20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9FA6-C847-6FA9-27AC-0E5D0C83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D478-A03E-4AB5-940B-9211B0AF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45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CFC0-EF45-EE93-1BF1-8489BD04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571B-54A0-A34F-3423-E3DE22CB7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F12A3-7421-ADAB-3940-E6ABDA0FC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6980C-C8EB-D8E7-EC14-BF6C9E6A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007A-CE0E-4789-BD3D-E42BCFC1E926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E21EC-C7C0-1DB1-2058-F60BD6AE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8B2F4-F69E-3D53-56AD-FB4FB265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D478-A03E-4AB5-940B-9211B0AF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92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CF11-CBC3-5528-A28A-D93BCE94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DBD77-CC40-BE41-C8F0-523E4C9B8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7D232-0CB7-7872-5DBC-C9E72E51A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DE838-4EDA-EF5A-DAA2-A9D60DEC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007A-CE0E-4789-BD3D-E42BCFC1E926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79166-7612-E35A-0A32-F5CD3400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875D9-49FA-770B-B124-D8790ACE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D478-A03E-4AB5-940B-9211B0AF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3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2920F-0438-E22A-624C-5050CF86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16F1-B616-1296-371C-554C6C6B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7168A-E843-C215-67FC-21AA663EA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B007A-CE0E-4789-BD3D-E42BCFC1E926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30A72-F6FE-23C7-7C0A-E5159E67B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F5AF3-838A-0451-FAE1-5FF0D5C57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6D478-A03E-4AB5-940B-9211B0AF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62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97EF-A4D8-D2DD-2120-B7059CE3A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184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80091-3EAD-3B93-8B4C-BE181E7E2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2476" y="3429000"/>
            <a:ext cx="4365523" cy="18288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BY:</a:t>
            </a:r>
          </a:p>
          <a:p>
            <a:r>
              <a:rPr lang="en-IN" dirty="0"/>
              <a:t>N</a:t>
            </a:r>
            <a:r>
              <a:rPr lang="en-IN"/>
              <a:t>.UDHAYAA</a:t>
            </a:r>
            <a:endParaRPr lang="en-IN" dirty="0"/>
          </a:p>
          <a:p>
            <a:r>
              <a:rPr lang="en-IN" dirty="0"/>
              <a:t>ECE-B</a:t>
            </a:r>
          </a:p>
        </p:txBody>
      </p:sp>
    </p:spTree>
    <p:extLst>
      <p:ext uri="{BB962C8B-B14F-4D97-AF65-F5344CB8AC3E}">
        <p14:creationId xmlns:p14="http://schemas.microsoft.com/office/powerpoint/2010/main" val="126327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8E57-33C8-58D0-31F9-D1E9AFBC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3C452-98EA-5068-D369-332CEB872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 STUCTURE: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cs typeface="Times New Roman" panose="02020603050405020304" pitchFamily="18" charset="0"/>
              </a:rPr>
              <a:t>data structure is a way to organize and store in a computer so that it can be accessed and modified efficiently .Common types include arrays, linked lists, stacks, queues, and trees.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can be categorized into several types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1.Primitive Data Types: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Floating-point Character Boolean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Non-Primitive Data Types: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Array, Strings, Structures, Classes, Pointers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Abstract Data Types (ADT):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,  Stacks, Queues, Trees, Graphs</a:t>
            </a:r>
          </a:p>
        </p:txBody>
      </p:sp>
    </p:spTree>
    <p:extLst>
      <p:ext uri="{BB962C8B-B14F-4D97-AF65-F5344CB8AC3E}">
        <p14:creationId xmlns:p14="http://schemas.microsoft.com/office/powerpoint/2010/main" val="352605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8407-C2F3-1E41-278C-5DEDFBF8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5CC50-8B76-D014-3649-929E68C86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stack</a:t>
            </a:r>
            <a:r>
              <a:rPr lang="en-US" dirty="0"/>
              <a:t> is a data structure that follows the </a:t>
            </a:r>
            <a:r>
              <a:rPr lang="en-US" b="1" dirty="0"/>
              <a:t>Last In, First Out (LIFO)</a:t>
            </a:r>
            <a:r>
              <a:rPr lang="en-US" dirty="0"/>
              <a:t> principle, meaning the last element added is the first to be removed. Think of it like a stack of plates; you add new plates on top and remove them from the top. It supports two main operations: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Push</a:t>
            </a:r>
            <a:r>
              <a:rPr lang="en-US" dirty="0"/>
              <a:t>: Adds an element to the top of the stack.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Pop</a:t>
            </a:r>
            <a:r>
              <a:rPr lang="en-US" dirty="0"/>
              <a:t>: Removes and returns the top element from the stack.</a:t>
            </a:r>
          </a:p>
          <a:p>
            <a:r>
              <a:rPr lang="en-US" dirty="0"/>
              <a:t>Stacks are commonly used in scenarios like managing function calls (call stack), undo operations in text editors, and parsing expressions.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60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A5AD-F7D3-0D95-8CCF-AC3240B1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BETWEEN STACK AND QUEUE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6F9243-A72A-4B58-D3DA-D1D89A8251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83459" y="1673120"/>
          <a:ext cx="10425081" cy="4656348"/>
        </p:xfrm>
        <a:graphic>
          <a:graphicData uri="http://schemas.openxmlformats.org/drawingml/2006/table">
            <a:tbl>
              <a:tblPr/>
              <a:tblGrid>
                <a:gridCol w="3475027">
                  <a:extLst>
                    <a:ext uri="{9D8B030D-6E8A-4147-A177-3AD203B41FA5}">
                      <a16:colId xmlns:a16="http://schemas.microsoft.com/office/drawing/2014/main" val="2636974812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1014995749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3154085772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r>
                        <a:rPr lang="en-IN" sz="1800" b="1"/>
                        <a:t>Feature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Stack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Queue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67556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IN" sz="1800" b="1"/>
                        <a:t>Data Structure Type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Linear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Linear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4364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IN" sz="1800" b="1"/>
                        <a:t>Principle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LIFO (Last In, First Out)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FIFO (First In, First Out)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627114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r>
                        <a:rPr lang="en-IN" sz="1800" b="1"/>
                        <a:t>Insertion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Performed using push at the top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Performed using enqueue at the rear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253919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r>
                        <a:rPr lang="en-IN" sz="1800" b="1"/>
                        <a:t>Deletion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Performed using pop from the top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Performed using dequeue from the front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67445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IN" sz="1800" b="1"/>
                        <a:t>Access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Only the top element is accessible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Only the front element is accessible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380120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r>
                        <a:rPr lang="en-IN" sz="1800" b="1"/>
                        <a:t>Example Usage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Function call management, undo/redo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Printer queue, task scheduling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2193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IN" sz="1800" b="1"/>
                        <a:t>Operations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 push(), pop(), peek()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 enqueue(), dequeue(), front()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06496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r>
                        <a:rPr lang="en-IN" sz="1800" b="1"/>
                        <a:t>Order of Removal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Last element added is removed first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First element added is removed first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510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87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7624-DFCA-1891-D2CF-9C1039BA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41294" cy="763879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322502-7BFF-F031-81F3-052FE923B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94" y="1464906"/>
            <a:ext cx="10814179" cy="239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 Searching Algorithm: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from the top of the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Traverse each element downwards.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each element with the target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found, return the 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not found after traversing all elements, return a value indicating the element isn’t present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E395F2-23E6-2D9C-4402-7F209F240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06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427094-079D-B1D7-5BBB-0B2BAE7FD47F}"/>
              </a:ext>
            </a:extLst>
          </p:cNvPr>
          <p:cNvSpPr txBox="1"/>
          <p:nvPr/>
        </p:nvSpPr>
        <p:spPr>
          <a:xfrm>
            <a:off x="746450" y="578499"/>
            <a:ext cx="84185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r>
              <a:rPr lang="en-US" dirty="0"/>
              <a:t>#define MAX 5 </a:t>
            </a:r>
          </a:p>
          <a:p>
            <a:r>
              <a:rPr lang="en-US" dirty="0"/>
              <a:t>int stack[MAX], top = -1; </a:t>
            </a:r>
          </a:p>
          <a:p>
            <a:r>
              <a:rPr lang="en-US" dirty="0"/>
              <a:t>void push(int value)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if (top &lt; MAX - 1) stack[++top] = value;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search(int target)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for (int </a:t>
            </a:r>
            <a:r>
              <a:rPr lang="en-US" dirty="0" err="1"/>
              <a:t>i</a:t>
            </a:r>
            <a:r>
              <a:rPr lang="en-US" dirty="0"/>
              <a:t> = top; </a:t>
            </a:r>
            <a:r>
              <a:rPr lang="en-US" dirty="0" err="1"/>
              <a:t>i</a:t>
            </a:r>
            <a:r>
              <a:rPr lang="en-US" dirty="0"/>
              <a:t> &gt;= 0; </a:t>
            </a:r>
            <a:r>
              <a:rPr lang="en-US" dirty="0" err="1"/>
              <a:t>i</a:t>
            </a:r>
            <a:r>
              <a:rPr lang="en-US" dirty="0"/>
              <a:t>--)</a:t>
            </a:r>
          </a:p>
          <a:p>
            <a:r>
              <a:rPr lang="en-US" dirty="0"/>
              <a:t> if (stack[</a:t>
            </a:r>
            <a:r>
              <a:rPr lang="en-US" dirty="0" err="1"/>
              <a:t>i</a:t>
            </a:r>
            <a:r>
              <a:rPr lang="en-US" dirty="0"/>
              <a:t>] == target) </a:t>
            </a:r>
          </a:p>
          <a:p>
            <a:r>
              <a:rPr lang="en-US" dirty="0"/>
              <a:t>return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return -1;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int main() { push(10); push(20); push(30); push(40); push(50); </a:t>
            </a:r>
          </a:p>
          <a:p>
            <a:r>
              <a:rPr lang="en-US" dirty="0"/>
              <a:t>int target = 30,pos = search(target); </a:t>
            </a:r>
          </a:p>
          <a:p>
            <a:r>
              <a:rPr lang="en-US" dirty="0"/>
              <a:t>(pos != -1) ? </a:t>
            </a:r>
            <a:r>
              <a:rPr lang="en-US" dirty="0" err="1"/>
              <a:t>printf</a:t>
            </a:r>
            <a:r>
              <a:rPr lang="en-US" dirty="0"/>
              <a:t>("Found at %d\n", pos) : </a:t>
            </a:r>
          </a:p>
          <a:p>
            <a:r>
              <a:rPr lang="en-US" dirty="0" err="1"/>
              <a:t>printf</a:t>
            </a:r>
            <a:r>
              <a:rPr lang="en-US" dirty="0"/>
              <a:t>("Not found\n"); 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 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2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527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STACK</vt:lpstr>
      <vt:lpstr>INTRODUCTION</vt:lpstr>
      <vt:lpstr>STACK</vt:lpstr>
      <vt:lpstr>DIFFERENT BETWEEN STACK AND QUEUE</vt:lpstr>
      <vt:lpstr>ALGORITHM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udhayaa nehru</dc:creator>
  <cp:lastModifiedBy>udhayaa nehru</cp:lastModifiedBy>
  <cp:revision>1</cp:revision>
  <dcterms:created xsi:type="dcterms:W3CDTF">2024-10-21T13:36:52Z</dcterms:created>
  <dcterms:modified xsi:type="dcterms:W3CDTF">2024-10-21T14:56:34Z</dcterms:modified>
</cp:coreProperties>
</file>