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668" r:id="rId5"/>
    <p:sldId id="669" r:id="rId6"/>
    <p:sldId id="670" r:id="rId7"/>
    <p:sldId id="676" r:id="rId8"/>
    <p:sldId id="672" r:id="rId9"/>
    <p:sldId id="673" r:id="rId10"/>
    <p:sldId id="674" r:id="rId11"/>
    <p:sldId id="675" r:id="rId12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DM Sans" pitchFamily="2" charset="0"/>
      <p:regular r:id="rId23"/>
      <p:bold r:id="rId24"/>
      <p:italic r:id="rId25"/>
      <p:boldItalic r:id="rId26"/>
    </p:embeddedFont>
    <p:embeddedFont>
      <p:font typeface="DM Sans Bold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63AF19-4216-1680-3550-8AEB935994F7}" name="Laura Althaus-Mugagga" initials="LA" userId="S::l.althaus@starthubafrica.org::20b3fc58-b439-45dc-be74-90bdd75c7ec4" providerId="AD"/>
  <p188:author id="{F4CBEE1E-1EB1-D1EB-F7A6-D494E727A051}" name="Laura Althaus" initials="LA" userId="f24bc9d73e38b957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kila Mshana" initials="SM" lastIdx="2" clrIdx="0">
    <p:extLst>
      <p:ext uri="{19B8F6BF-5375-455C-9EA6-DF929625EA0E}">
        <p15:presenceInfo xmlns:p15="http://schemas.microsoft.com/office/powerpoint/2012/main" userId="Shakila Mshana" providerId="None"/>
      </p:ext>
    </p:extLst>
  </p:cmAuthor>
  <p:cmAuthor id="2" name="Laura Althaus-Mugagga" initials="LA" lastIdx="6" clrIdx="1">
    <p:extLst>
      <p:ext uri="{19B8F6BF-5375-455C-9EA6-DF929625EA0E}">
        <p15:presenceInfo xmlns:p15="http://schemas.microsoft.com/office/powerpoint/2012/main" userId="S::l.althaus@starthubafrica.org::20b3fc58-b439-45dc-be74-90bdd75c7ec4" providerId="AD"/>
      </p:ext>
    </p:extLst>
  </p:cmAuthor>
  <p:cmAuthor id="3" name="Shakila Mshana" initials="SM [2]" lastIdx="1" clrIdx="2">
    <p:extLst>
      <p:ext uri="{19B8F6BF-5375-455C-9EA6-DF929625EA0E}">
        <p15:presenceInfo xmlns:p15="http://schemas.microsoft.com/office/powerpoint/2012/main" userId="S::s.mshana@starthubafrica.org::156540f9-1dfc-411c-9779-b778b17a58db" providerId="AD"/>
      </p:ext>
    </p:extLst>
  </p:cmAuthor>
  <p:cmAuthor id="4" name="Tanzania" initials="Ta" lastIdx="1" clrIdx="3">
    <p:extLst>
      <p:ext uri="{19B8F6BF-5375-455C-9EA6-DF929625EA0E}">
        <p15:presenceInfo xmlns:p15="http://schemas.microsoft.com/office/powerpoint/2012/main" userId="S::tanzania@starthubafrica.org::d5bdd4d8-5021-4cfc-a67b-c225dde1d8a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181C"/>
    <a:srgbClr val="060708"/>
    <a:srgbClr val="3F5629"/>
    <a:srgbClr val="E5A532"/>
    <a:srgbClr val="844045"/>
    <a:srgbClr val="FFF6D3"/>
    <a:srgbClr val="FFE4CA"/>
    <a:srgbClr val="E5FFCA"/>
    <a:srgbClr val="C8E9EF"/>
    <a:srgbClr val="EC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E3EA9B-D088-4D57-9186-2BB339E952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8EA1E-C823-40A7-90FD-A2E1020F8E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0A992-2093-4FC5-9382-4E33E4D0E7B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CB755-24C6-444B-86C4-AE380D2C40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A78C4-38AE-4899-856D-4FEBD7A12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4A73E-EC81-4E08-9FAB-81C1F04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9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D843F-0D16-4400-AE60-4038067B9F7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9A641-8446-429E-8542-119BE42E0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52900" y="2171700"/>
            <a:ext cx="8801100" cy="5867400"/>
          </a:xfrm>
          <a:prstGeom prst="rect">
            <a:avLst/>
          </a:prstGeom>
        </p:spPr>
        <p:txBody>
          <a:bodyPr/>
          <a:lstStyle>
            <a:lvl1pPr algn="l">
              <a:lnSpc>
                <a:spcPts val="9500"/>
              </a:lnSpc>
              <a:defRPr sz="9000" b="1">
                <a:latin typeface="DM Sans" pitchFamily="2" charset="0"/>
              </a:defRPr>
            </a:lvl1pPr>
          </a:lstStyle>
          <a:p>
            <a:pPr>
              <a:lnSpc>
                <a:spcPts val="11440"/>
              </a:lnSpc>
            </a:pPr>
            <a:r>
              <a:rPr lang="en-UG" sz="9600" spc="-103">
                <a:solidFill>
                  <a:srgbClr val="000000"/>
                </a:solidFill>
                <a:latin typeface="DM Sans Bold"/>
              </a:rPr>
              <a:t>This space is actually for adding your slide tittle</a:t>
            </a:r>
            <a:endParaRPr lang="en-US" sz="9600" spc="-104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60E6760C-B5A7-4A09-BFE6-22E1468B2A85}"/>
              </a:ext>
            </a:extLst>
          </p:cNvPr>
          <p:cNvSpPr txBox="1"/>
          <p:nvPr userDrawn="1"/>
        </p:nvSpPr>
        <p:spPr>
          <a:xfrm>
            <a:off x="914400" y="742816"/>
            <a:ext cx="4352143" cy="414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StartHub Africa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7845F-05C8-43A3-B0C1-81FF301B63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944" y="262254"/>
            <a:ext cx="980556" cy="1376046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Right 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>
            <a:extLst>
              <a:ext uri="{FF2B5EF4-FFF2-40B4-BE49-F238E27FC236}">
                <a16:creationId xmlns:a16="http://schemas.microsoft.com/office/drawing/2014/main" id="{06B897A8-9AE7-49D1-A2C3-18160E15112A}"/>
              </a:ext>
            </a:extLst>
          </p:cNvPr>
          <p:cNvGrpSpPr/>
          <p:nvPr userDrawn="1"/>
        </p:nvGrpSpPr>
        <p:grpSpPr>
          <a:xfrm>
            <a:off x="451633" y="2189929"/>
            <a:ext cx="17384733" cy="7373171"/>
            <a:chOff x="0" y="0"/>
            <a:chExt cx="9620467" cy="4080209"/>
          </a:xfrm>
          <a:solidFill>
            <a:srgbClr val="FFF6D3"/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E843127A-0090-4260-ADFC-45F9F179FCE6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4006817"/>
            <a:ext cx="10363013" cy="517155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3087757"/>
            <a:ext cx="10363013" cy="6514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19CB63-6AAF-4F37-B902-137E84F138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435380" y="3087757"/>
            <a:ext cx="6090620" cy="60906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228510-A1A9-49AF-8A4E-C7323A64B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>
            <a:extLst>
              <a:ext uri="{FF2B5EF4-FFF2-40B4-BE49-F238E27FC236}">
                <a16:creationId xmlns:a16="http://schemas.microsoft.com/office/drawing/2014/main" id="{06B897A8-9AE7-49D1-A2C3-18160E15112A}"/>
              </a:ext>
            </a:extLst>
          </p:cNvPr>
          <p:cNvGrpSpPr/>
          <p:nvPr userDrawn="1"/>
        </p:nvGrpSpPr>
        <p:grpSpPr>
          <a:xfrm>
            <a:off x="451633" y="2189929"/>
            <a:ext cx="17384733" cy="7373171"/>
            <a:chOff x="0" y="0"/>
            <a:chExt cx="9620467" cy="4080209"/>
          </a:xfrm>
          <a:solidFill>
            <a:srgbClr val="FFF6D3"/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E843127A-0090-4260-ADFC-45F9F179FCE6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2244" y="1538499"/>
            <a:ext cx="8813755" cy="2516665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12245" y="4333461"/>
            <a:ext cx="8813755" cy="484491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19CB63-6AAF-4F37-B902-137E84F138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2000" y="1538499"/>
            <a:ext cx="7639878" cy="76398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18A9FD9-946D-4EA2-BAE2-BFEEFAE48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>
            <a:extLst>
              <a:ext uri="{FF2B5EF4-FFF2-40B4-BE49-F238E27FC236}">
                <a16:creationId xmlns:a16="http://schemas.microsoft.com/office/drawing/2014/main" id="{06B897A8-9AE7-49D1-A2C3-18160E15112A}"/>
              </a:ext>
            </a:extLst>
          </p:cNvPr>
          <p:cNvGrpSpPr/>
          <p:nvPr userDrawn="1"/>
        </p:nvGrpSpPr>
        <p:grpSpPr>
          <a:xfrm>
            <a:off x="451633" y="2189929"/>
            <a:ext cx="17384733" cy="7373171"/>
            <a:chOff x="0" y="0"/>
            <a:chExt cx="9620467" cy="4080209"/>
          </a:xfrm>
          <a:solidFill>
            <a:srgbClr val="FFF6D3"/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E843127A-0090-4260-ADFC-45F9F179FCE6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19CB63-6AAF-4F37-B902-137E84F138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86121" y="1538499"/>
            <a:ext cx="7639878" cy="76398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6B470B6-E5A2-4BE1-9289-33F8E075DC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2001" y="4333461"/>
            <a:ext cx="8813755" cy="484491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E3EE340-09D4-4F52-A702-6DFCCD9EE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EA8CD8-6CB1-4206-82E0-106772619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1538499"/>
            <a:ext cx="8813755" cy="2516665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9050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 images +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>
            <a:extLst>
              <a:ext uri="{FF2B5EF4-FFF2-40B4-BE49-F238E27FC236}">
                <a16:creationId xmlns:a16="http://schemas.microsoft.com/office/drawing/2014/main" id="{06B897A8-9AE7-49D1-A2C3-18160E15112A}"/>
              </a:ext>
            </a:extLst>
          </p:cNvPr>
          <p:cNvGrpSpPr/>
          <p:nvPr userDrawn="1"/>
        </p:nvGrpSpPr>
        <p:grpSpPr>
          <a:xfrm>
            <a:off x="451633" y="2189929"/>
            <a:ext cx="17384733" cy="7373171"/>
            <a:chOff x="0" y="0"/>
            <a:chExt cx="9620467" cy="4080209"/>
          </a:xfrm>
          <a:solidFill>
            <a:srgbClr val="FFF6D3"/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E843127A-0090-4260-ADFC-45F9F179FCE6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77600" y="4006817"/>
            <a:ext cx="6248400" cy="51715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77600" y="3087757"/>
            <a:ext cx="6248400" cy="6514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D8F403B-3AB8-4F71-8CD8-F3B30483C0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75586" y="3087757"/>
            <a:ext cx="3903231" cy="3903231"/>
          </a:xfrm>
          <a:prstGeom prst="ellipse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D7373DA-7D6D-4C48-865D-1825FE6484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62000" y="3087757"/>
            <a:ext cx="3903231" cy="3903231"/>
          </a:xfrm>
          <a:prstGeom prst="ellipse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F88AA52-CF15-49DE-BAAE-E2EADECE88F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968793" y="3087757"/>
            <a:ext cx="3903231" cy="3903231"/>
          </a:xfrm>
          <a:prstGeom prst="ellipse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A634423-530D-4DD2-A0D9-DF51CCA9B5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51515" y="8169440"/>
            <a:ext cx="3124200" cy="1008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DCE737E-F0F7-49C0-BF21-29177D8103A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151516" y="7390514"/>
            <a:ext cx="3124199" cy="6514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490250-FF59-4B14-9D01-F7B8AC83B4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58308" y="8161838"/>
            <a:ext cx="3124200" cy="1008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F3B283E-F440-4C94-AE16-5279032CE69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358309" y="7382912"/>
            <a:ext cx="3124199" cy="6514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CD97365-536F-4DB9-A44B-9BCDAC4670F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565101" y="8161838"/>
            <a:ext cx="3124200" cy="1008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F155B518-BB5C-4079-9019-960E72BE591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65102" y="7382912"/>
            <a:ext cx="3124199" cy="6514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1374316-658B-4C19-971A-617C2A887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32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>
            <a:extLst>
              <a:ext uri="{FF2B5EF4-FFF2-40B4-BE49-F238E27FC236}">
                <a16:creationId xmlns:a16="http://schemas.microsoft.com/office/drawing/2014/main" id="{06B897A8-9AE7-49D1-A2C3-18160E15112A}"/>
              </a:ext>
            </a:extLst>
          </p:cNvPr>
          <p:cNvGrpSpPr/>
          <p:nvPr userDrawn="1"/>
        </p:nvGrpSpPr>
        <p:grpSpPr>
          <a:xfrm>
            <a:off x="451633" y="2189929"/>
            <a:ext cx="17384733" cy="7373171"/>
            <a:chOff x="0" y="0"/>
            <a:chExt cx="9620467" cy="4080209"/>
          </a:xfrm>
          <a:solidFill>
            <a:srgbClr val="FFF6D3"/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E843127A-0090-4260-ADFC-45F9F179FCE6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4006817"/>
            <a:ext cx="6248400" cy="51715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3087757"/>
            <a:ext cx="6248400" cy="6514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D8F403B-3AB8-4F71-8CD8-F3B30483C0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622769" y="3087757"/>
            <a:ext cx="3903231" cy="3903231"/>
          </a:xfrm>
          <a:prstGeom prst="ellipse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D7373DA-7D6D-4C48-865D-1825FE6484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209183" y="3087757"/>
            <a:ext cx="3903231" cy="3903231"/>
          </a:xfrm>
          <a:prstGeom prst="ellipse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F88AA52-CF15-49DE-BAAE-E2EADECE88F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415976" y="3087757"/>
            <a:ext cx="3903231" cy="3903231"/>
          </a:xfrm>
          <a:prstGeom prst="ellipse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A634423-530D-4DD2-A0D9-DF51CCA9B5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98698" y="8169440"/>
            <a:ext cx="3124200" cy="1008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DCE737E-F0F7-49C0-BF21-29177D8103A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8699" y="7390514"/>
            <a:ext cx="3124199" cy="6514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490250-FF59-4B14-9D01-F7B8AC83B4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805491" y="8161838"/>
            <a:ext cx="3124200" cy="1008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F3B283E-F440-4C94-AE16-5279032CE69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805492" y="7382912"/>
            <a:ext cx="3124199" cy="6514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CD97365-536F-4DB9-A44B-9BCDAC4670F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12284" y="8161838"/>
            <a:ext cx="3124200" cy="1008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F155B518-BB5C-4079-9019-960E72BE591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4012285" y="7382912"/>
            <a:ext cx="3124199" cy="6514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095EE46A-383E-4459-99C7-DE599E085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1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>
            <a:extLst>
              <a:ext uri="{FF2B5EF4-FFF2-40B4-BE49-F238E27FC236}">
                <a16:creationId xmlns:a16="http://schemas.microsoft.com/office/drawing/2014/main" id="{06B897A8-9AE7-49D1-A2C3-18160E15112A}"/>
              </a:ext>
            </a:extLst>
          </p:cNvPr>
          <p:cNvGrpSpPr/>
          <p:nvPr userDrawn="1"/>
        </p:nvGrpSpPr>
        <p:grpSpPr>
          <a:xfrm>
            <a:off x="451633" y="2189929"/>
            <a:ext cx="17384733" cy="7373171"/>
            <a:chOff x="0" y="0"/>
            <a:chExt cx="9620467" cy="4080209"/>
          </a:xfrm>
          <a:solidFill>
            <a:srgbClr val="FFF6D3"/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E843127A-0090-4260-ADFC-45F9F179FCE6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4006817"/>
            <a:ext cx="6248400" cy="51715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3087757"/>
            <a:ext cx="6248400" cy="6514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D8F403B-3AB8-4F71-8CD8-F3B30483C0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36395" y="3087355"/>
            <a:ext cx="3903231" cy="3903231"/>
          </a:xfrm>
          <a:prstGeom prst="ellipse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D7373DA-7D6D-4C48-865D-1825FE6484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520151" y="3087355"/>
            <a:ext cx="3903231" cy="3903231"/>
          </a:xfrm>
          <a:prstGeom prst="ellipse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A634423-530D-4DD2-A0D9-DF51CCA9B5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909666" y="8161838"/>
            <a:ext cx="3124200" cy="1008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DCE737E-F0F7-49C0-BF21-29177D8103A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909667" y="7382912"/>
            <a:ext cx="3124199" cy="6514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CD97365-536F-4DB9-A44B-9BCDAC4670F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125910" y="8161436"/>
            <a:ext cx="3124200" cy="1008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F155B518-BB5C-4079-9019-960E72BE591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3125911" y="7382510"/>
            <a:ext cx="3124199" cy="6514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16F87B-4E33-4D9E-989C-3791834ED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47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>
            <a:extLst>
              <a:ext uri="{FF2B5EF4-FFF2-40B4-BE49-F238E27FC236}">
                <a16:creationId xmlns:a16="http://schemas.microsoft.com/office/drawing/2014/main" id="{06B897A8-9AE7-49D1-A2C3-18160E15112A}"/>
              </a:ext>
            </a:extLst>
          </p:cNvPr>
          <p:cNvGrpSpPr/>
          <p:nvPr userDrawn="1"/>
        </p:nvGrpSpPr>
        <p:grpSpPr>
          <a:xfrm>
            <a:off x="451633" y="2189929"/>
            <a:ext cx="17384733" cy="7373171"/>
            <a:chOff x="0" y="0"/>
            <a:chExt cx="9620467" cy="4080209"/>
          </a:xfrm>
          <a:solidFill>
            <a:srgbClr val="FFF6D3"/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E843127A-0090-4260-ADFC-45F9F179FCE6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999" y="7673009"/>
            <a:ext cx="12192156" cy="150536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algn="l">
              <a:defRPr sz="2800"/>
            </a:lvl2pPr>
            <a:lvl3pPr algn="l">
              <a:defRPr sz="2800"/>
            </a:lvl3pPr>
            <a:lvl4pPr algn="l">
              <a:defRPr sz="2800"/>
            </a:lvl4pPr>
            <a:lvl5pPr algn="l">
              <a:defRPr sz="2800"/>
            </a:lvl5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D8F403B-3AB8-4F71-8CD8-F3B30483C0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622769" y="3087756"/>
            <a:ext cx="3618309" cy="3618309"/>
          </a:xfrm>
          <a:prstGeom prst="ellipse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D7373DA-7D6D-4C48-865D-1825FE6484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2260" y="3087756"/>
            <a:ext cx="3618309" cy="3618309"/>
          </a:xfrm>
          <a:prstGeom prst="ellipse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F88AA52-CF15-49DE-BAAE-E2EADECE88F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335846" y="3087756"/>
            <a:ext cx="3618309" cy="3618309"/>
          </a:xfrm>
          <a:prstGeom prst="ellipse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89E0F402-134C-4C8B-B7BF-80A88C79197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62000" y="3087756"/>
            <a:ext cx="3618309" cy="3618309"/>
          </a:xfrm>
          <a:prstGeom prst="ellipse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5D69ACB-DBCC-41DD-9DB4-C887F6E596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6855160"/>
            <a:ext cx="3618309" cy="44254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572EC756-30C1-43FE-801A-461D67E18F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12260" y="6855160"/>
            <a:ext cx="3618309" cy="4425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FF6EDD31-F195-4288-A8D6-B9AEB9B9495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5846" y="6855160"/>
            <a:ext cx="3618309" cy="4425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AF1FB79A-6251-4C58-B4C9-13B2F8C817D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3622769" y="6855160"/>
            <a:ext cx="3618309" cy="4425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FD1CE49-ABB1-4421-BA34-8A4A91C43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3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FC606EAA-4B39-4DFD-8B2F-46FECC337B4C}"/>
              </a:ext>
            </a:extLst>
          </p:cNvPr>
          <p:cNvGrpSpPr/>
          <p:nvPr userDrawn="1"/>
        </p:nvGrpSpPr>
        <p:grpSpPr>
          <a:xfrm>
            <a:off x="482113" y="2191110"/>
            <a:ext cx="17384733" cy="7373171"/>
            <a:chOff x="0" y="0"/>
            <a:chExt cx="9620467" cy="4080209"/>
          </a:xfrm>
          <a:solidFill>
            <a:srgbClr val="EACEC3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D4B68E73-D36C-40A2-8C60-FB1BCA9310E3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425276"/>
            <a:ext cx="16764000" cy="5753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03917F-10A1-42F9-B388-DCB93AB50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05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Re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FC606EAA-4B39-4DFD-8B2F-46FECC337B4C}"/>
              </a:ext>
            </a:extLst>
          </p:cNvPr>
          <p:cNvGrpSpPr/>
          <p:nvPr userDrawn="1"/>
        </p:nvGrpSpPr>
        <p:grpSpPr>
          <a:xfrm>
            <a:off x="482113" y="2191110"/>
            <a:ext cx="17384733" cy="7373171"/>
            <a:chOff x="0" y="0"/>
            <a:chExt cx="9620467" cy="4080209"/>
          </a:xfrm>
          <a:solidFill>
            <a:srgbClr val="EACEC3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D4B68E73-D36C-40A2-8C60-FB1BCA9310E3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994393E-6A05-4355-84C4-1C3116EB2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381500"/>
            <a:ext cx="7924800" cy="479687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204887D-868D-41FA-A9E4-52E5BB824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01200" y="4381500"/>
            <a:ext cx="7924800" cy="479687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EEE91D60-8F76-48FD-BB9B-C4605CD5C2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1200" y="3425276"/>
            <a:ext cx="7924800" cy="6514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54472AA8-06C1-4B34-9E47-BC988D15B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000" y="3425276"/>
            <a:ext cx="7924800" cy="6514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C625E9C-AD8E-4102-A4C0-9BC6F42AD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76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eft 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2987" y="4006817"/>
            <a:ext cx="10363013" cy="517155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2987" y="3087757"/>
            <a:ext cx="10363013" cy="6514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19CB63-6AAF-4F37-B902-137E84F138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2000" y="3087757"/>
            <a:ext cx="6090620" cy="60906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C6BBC88-4405-4E7E-A19D-29C63F3F6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2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>
            <a:extLst>
              <a:ext uri="{FF2B5EF4-FFF2-40B4-BE49-F238E27FC236}">
                <a16:creationId xmlns:a16="http://schemas.microsoft.com/office/drawing/2014/main" id="{06B897A8-9AE7-49D1-A2C3-18160E15112A}"/>
              </a:ext>
            </a:extLst>
          </p:cNvPr>
          <p:cNvGrpSpPr/>
          <p:nvPr userDrawn="1"/>
        </p:nvGrpSpPr>
        <p:grpSpPr>
          <a:xfrm>
            <a:off x="451633" y="2189929"/>
            <a:ext cx="17384733" cy="7373171"/>
            <a:chOff x="0" y="0"/>
            <a:chExt cx="9620467" cy="4080209"/>
          </a:xfrm>
          <a:solidFill>
            <a:srgbClr val="FFF6D3"/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E843127A-0090-4260-ADFC-45F9F179FCE6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425276"/>
            <a:ext cx="16764000" cy="5753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516F-6E69-4E16-A3B1-C3E00115A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08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Right 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4006817"/>
            <a:ext cx="10363013" cy="517155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3087757"/>
            <a:ext cx="10363013" cy="6514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19CB63-6AAF-4F37-B902-137E84F138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435380" y="3087757"/>
            <a:ext cx="6090620" cy="60906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9E3326-F02A-4E07-B312-CE017ED6B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94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Right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2244" y="1538499"/>
            <a:ext cx="8813755" cy="2516665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12245" y="4333461"/>
            <a:ext cx="8813755" cy="484491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19CB63-6AAF-4F37-B902-137E84F138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2000" y="1538499"/>
            <a:ext cx="7639878" cy="76398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DC13DB-752C-4E43-B7FE-42E43877C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85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Righ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19CB63-6AAF-4F37-B902-137E84F138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86121" y="1538499"/>
            <a:ext cx="7639878" cy="76398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6B470B6-E5A2-4BE1-9289-33F8E075DC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2001" y="4333461"/>
            <a:ext cx="8813755" cy="484491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FA1E713-538C-4D38-97B2-7C132B3A9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FAC48E-F9FC-40CC-97FB-AD89EF878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1538499"/>
            <a:ext cx="8813755" cy="2516665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2169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3 Circle images +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77600" y="4006817"/>
            <a:ext cx="6248400" cy="51715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77600" y="3087757"/>
            <a:ext cx="6248400" cy="6514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D8F403B-3AB8-4F71-8CD8-F3B30483C0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75586" y="3087757"/>
            <a:ext cx="3903231" cy="3903231"/>
          </a:xfrm>
          <a:prstGeom prst="ellipse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D7373DA-7D6D-4C48-865D-1825FE6484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62000" y="3087757"/>
            <a:ext cx="3903231" cy="3903231"/>
          </a:xfrm>
          <a:prstGeom prst="ellipse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F88AA52-CF15-49DE-BAAE-E2EADECE88F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968793" y="3087757"/>
            <a:ext cx="3903231" cy="3903231"/>
          </a:xfrm>
          <a:prstGeom prst="ellipse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A634423-530D-4DD2-A0D9-DF51CCA9B5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51515" y="8169440"/>
            <a:ext cx="3124200" cy="1008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DCE737E-F0F7-49C0-BF21-29177D8103A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151516" y="7390514"/>
            <a:ext cx="3124199" cy="6514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490250-FF59-4B14-9D01-F7B8AC83B4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58308" y="8161838"/>
            <a:ext cx="3124200" cy="1008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F3B283E-F440-4C94-AE16-5279032CE69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358309" y="7382912"/>
            <a:ext cx="3124199" cy="6514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CD97365-536F-4DB9-A44B-9BCDAC4670F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565101" y="8161838"/>
            <a:ext cx="3124200" cy="1008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F155B518-BB5C-4079-9019-960E72BE591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65102" y="7382912"/>
            <a:ext cx="3124199" cy="6514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14D6DDF0-9382-4E98-B766-356FAF348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6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3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4006817"/>
            <a:ext cx="6248400" cy="51715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3087757"/>
            <a:ext cx="6248400" cy="6514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D8F403B-3AB8-4F71-8CD8-F3B30483C0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622769" y="3087757"/>
            <a:ext cx="3903231" cy="3903231"/>
          </a:xfrm>
          <a:prstGeom prst="ellipse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D7373DA-7D6D-4C48-865D-1825FE6484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209183" y="3087757"/>
            <a:ext cx="3903231" cy="3903231"/>
          </a:xfrm>
          <a:prstGeom prst="ellipse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F88AA52-CF15-49DE-BAAE-E2EADECE88F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415976" y="3087757"/>
            <a:ext cx="3903231" cy="3903231"/>
          </a:xfrm>
          <a:prstGeom prst="ellipse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A634423-530D-4DD2-A0D9-DF51CCA9B5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98698" y="8169440"/>
            <a:ext cx="3124200" cy="1008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DCE737E-F0F7-49C0-BF21-29177D8103A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8699" y="7390514"/>
            <a:ext cx="3124199" cy="6514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490250-FF59-4B14-9D01-F7B8AC83B4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805491" y="8161838"/>
            <a:ext cx="3124200" cy="1008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F3B283E-F440-4C94-AE16-5279032CE69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805492" y="7382912"/>
            <a:ext cx="3124199" cy="6514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CD97365-536F-4DB9-A44B-9BCDAC4670F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12284" y="8161838"/>
            <a:ext cx="3124200" cy="1008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F155B518-BB5C-4079-9019-960E72BE591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4012285" y="7382912"/>
            <a:ext cx="3124199" cy="6514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419C4E4-78CA-4C6F-A728-07C7273F7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09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2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4006817"/>
            <a:ext cx="6248400" cy="51715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3087757"/>
            <a:ext cx="6248400" cy="6514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D8F403B-3AB8-4F71-8CD8-F3B30483C0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36395" y="3087355"/>
            <a:ext cx="3903231" cy="3903231"/>
          </a:xfrm>
          <a:prstGeom prst="ellipse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D7373DA-7D6D-4C48-865D-1825FE6484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520151" y="3087355"/>
            <a:ext cx="3903231" cy="3903231"/>
          </a:xfrm>
          <a:prstGeom prst="ellipse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A634423-530D-4DD2-A0D9-DF51CCA9B5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909666" y="8161838"/>
            <a:ext cx="3124200" cy="1008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DCE737E-F0F7-49C0-BF21-29177D8103A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909667" y="7382912"/>
            <a:ext cx="3124199" cy="6514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CD97365-536F-4DB9-A44B-9BCDAC4670F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125910" y="8161436"/>
            <a:ext cx="3124200" cy="1008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F155B518-BB5C-4079-9019-960E72BE591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3125911" y="7382510"/>
            <a:ext cx="3124199" cy="6514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695DE46-7B0F-4B84-A6B4-9C96900B0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37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999" y="7673009"/>
            <a:ext cx="12192156" cy="150536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algn="l">
              <a:defRPr sz="2800"/>
            </a:lvl2pPr>
            <a:lvl3pPr algn="l">
              <a:defRPr sz="2800"/>
            </a:lvl3pPr>
            <a:lvl4pPr algn="l">
              <a:defRPr sz="2800"/>
            </a:lvl4pPr>
            <a:lvl5pPr algn="l">
              <a:defRPr sz="2800"/>
            </a:lvl5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D8F403B-3AB8-4F71-8CD8-F3B30483C0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622769" y="3087756"/>
            <a:ext cx="3618309" cy="3618309"/>
          </a:xfrm>
          <a:prstGeom prst="ellipse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D7373DA-7D6D-4C48-865D-1825FE6484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2260" y="3087756"/>
            <a:ext cx="3618309" cy="3618309"/>
          </a:xfrm>
          <a:prstGeom prst="ellipse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F88AA52-CF15-49DE-BAAE-E2EADECE88F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335846" y="3087756"/>
            <a:ext cx="3618309" cy="3618309"/>
          </a:xfrm>
          <a:prstGeom prst="ellipse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89E0F402-134C-4C8B-B7BF-80A88C79197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62000" y="3087756"/>
            <a:ext cx="3618309" cy="3618309"/>
          </a:xfrm>
          <a:prstGeom prst="ellipse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5D69ACB-DBCC-41DD-9DB4-C887F6E596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6855160"/>
            <a:ext cx="3618309" cy="44254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572EC756-30C1-43FE-801A-461D67E18F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12260" y="6855160"/>
            <a:ext cx="3618309" cy="4425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FF6EDD31-F195-4288-A8D6-B9AEB9B9495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5846" y="6855160"/>
            <a:ext cx="3618309" cy="4425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AF1FB79A-6251-4C58-B4C9-13B2F8C817D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3622769" y="6855160"/>
            <a:ext cx="3618309" cy="4425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E3AC03D-9AEF-4C3F-90A4-4BE0BCBA4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33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954B-AEFD-4034-9012-7C95CEA5C5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43450" y="3091898"/>
            <a:ext cx="8801100" cy="4103204"/>
          </a:xfrm>
          <a:prstGeom prst="rect">
            <a:avLst/>
          </a:prstGeom>
        </p:spPr>
        <p:txBody>
          <a:bodyPr/>
          <a:lstStyle>
            <a:lvl1pPr algn="l">
              <a:lnSpc>
                <a:spcPts val="9500"/>
              </a:lnSpc>
              <a:defRPr sz="9000" b="1">
                <a:latin typeface="DM Sans" pitchFamily="2" charset="0"/>
              </a:defRPr>
            </a:lvl1pPr>
          </a:lstStyle>
          <a:p>
            <a:pPr>
              <a:lnSpc>
                <a:spcPts val="11440"/>
              </a:lnSpc>
            </a:pPr>
            <a:r>
              <a:rPr lang="en-UG" sz="9600" spc="-103">
                <a:solidFill>
                  <a:srgbClr val="000000"/>
                </a:solidFill>
                <a:latin typeface="DM Sans Bold"/>
              </a:rPr>
              <a:t>Add your closing remarks here</a:t>
            </a:r>
            <a:endParaRPr lang="en-US" sz="9600" spc="-104">
              <a:solidFill>
                <a:srgbClr val="000000"/>
              </a:solidFill>
              <a:latin typeface="DM Sans Bol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an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1B24B2-79DF-491D-A379-40D55FEB53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7511" y="2083780"/>
            <a:ext cx="3461789" cy="2442980"/>
          </a:xfrm>
        </p:spPr>
        <p:txBody>
          <a:bodyPr>
            <a:noAutofit/>
          </a:bodyPr>
          <a:lstStyle>
            <a:lvl1pPr marL="0" indent="0">
              <a:lnSpc>
                <a:spcPts val="2100"/>
              </a:lnSpc>
              <a:buNone/>
              <a:defRPr sz="1800"/>
            </a:lvl1pPr>
            <a:lvl2pPr marL="685800" indent="0">
              <a:lnSpc>
                <a:spcPts val="2100"/>
              </a:lnSpc>
              <a:buNone/>
              <a:defRPr sz="1800"/>
            </a:lvl2pPr>
            <a:lvl3pPr marL="1371600" indent="0">
              <a:lnSpc>
                <a:spcPts val="2100"/>
              </a:lnSpc>
              <a:buNone/>
              <a:defRPr sz="1800"/>
            </a:lvl3pPr>
            <a:lvl4pPr marL="2057400" indent="0">
              <a:lnSpc>
                <a:spcPts val="2100"/>
              </a:lnSpc>
              <a:buNone/>
              <a:defRPr sz="1800"/>
            </a:lvl4pPr>
            <a:lvl5pPr marL="2743200" indent="0">
              <a:lnSpc>
                <a:spcPts val="2100"/>
              </a:lnSpc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00FF14D6-505A-4E90-A5D3-79BA55B6486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7509" y="4985238"/>
            <a:ext cx="3418013" cy="2215662"/>
          </a:xfrm>
        </p:spPr>
        <p:txBody>
          <a:bodyPr>
            <a:noAutofit/>
          </a:bodyPr>
          <a:lstStyle>
            <a:lvl1pPr marL="0" indent="0">
              <a:lnSpc>
                <a:spcPts val="2100"/>
              </a:lnSpc>
              <a:buNone/>
              <a:defRPr sz="1800"/>
            </a:lvl1pPr>
            <a:lvl2pPr marL="685800" indent="0">
              <a:lnSpc>
                <a:spcPts val="2100"/>
              </a:lnSpc>
              <a:buNone/>
              <a:defRPr sz="1800"/>
            </a:lvl2pPr>
            <a:lvl3pPr marL="1371600" indent="0">
              <a:lnSpc>
                <a:spcPts val="2100"/>
              </a:lnSpc>
              <a:buNone/>
              <a:defRPr sz="1800"/>
            </a:lvl3pPr>
            <a:lvl4pPr marL="2057400" indent="0">
              <a:lnSpc>
                <a:spcPts val="2100"/>
              </a:lnSpc>
              <a:buNone/>
              <a:defRPr sz="1800"/>
            </a:lvl4pPr>
            <a:lvl5pPr marL="2743200" indent="0">
              <a:lnSpc>
                <a:spcPts val="2100"/>
              </a:lnSpc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BD05162-A22D-424D-B1F9-4F13BBECDE0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39704" y="2083779"/>
            <a:ext cx="3152403" cy="2110152"/>
          </a:xfrm>
        </p:spPr>
        <p:txBody>
          <a:bodyPr>
            <a:noAutofit/>
          </a:bodyPr>
          <a:lstStyle>
            <a:lvl1pPr marL="0" indent="0">
              <a:lnSpc>
                <a:spcPts val="2100"/>
              </a:lnSpc>
              <a:buNone/>
              <a:defRPr sz="1800"/>
            </a:lvl1pPr>
            <a:lvl2pPr marL="685800" indent="0">
              <a:lnSpc>
                <a:spcPts val="2100"/>
              </a:lnSpc>
              <a:buNone/>
              <a:defRPr sz="1800"/>
            </a:lvl2pPr>
            <a:lvl3pPr marL="1371600" indent="0">
              <a:lnSpc>
                <a:spcPts val="2100"/>
              </a:lnSpc>
              <a:buNone/>
              <a:defRPr sz="1800"/>
            </a:lvl3pPr>
            <a:lvl4pPr marL="2057400" indent="0">
              <a:lnSpc>
                <a:spcPts val="2100"/>
              </a:lnSpc>
              <a:buNone/>
              <a:defRPr sz="1800"/>
            </a:lvl4pPr>
            <a:lvl5pPr marL="2743200" indent="0">
              <a:lnSpc>
                <a:spcPts val="2100"/>
              </a:lnSpc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350637EE-C4EC-41BA-99DE-6256EE00BDA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039704" y="4985238"/>
            <a:ext cx="3152403" cy="2215662"/>
          </a:xfrm>
        </p:spPr>
        <p:txBody>
          <a:bodyPr>
            <a:noAutofit/>
          </a:bodyPr>
          <a:lstStyle>
            <a:lvl1pPr marL="0" indent="0">
              <a:lnSpc>
                <a:spcPts val="2100"/>
              </a:lnSpc>
              <a:buNone/>
              <a:defRPr sz="1800"/>
            </a:lvl1pPr>
            <a:lvl2pPr marL="685800" indent="0">
              <a:lnSpc>
                <a:spcPts val="2100"/>
              </a:lnSpc>
              <a:buNone/>
              <a:defRPr sz="1800"/>
            </a:lvl2pPr>
            <a:lvl3pPr marL="1371600" indent="0">
              <a:lnSpc>
                <a:spcPts val="2100"/>
              </a:lnSpc>
              <a:buNone/>
              <a:defRPr sz="1800"/>
            </a:lvl3pPr>
            <a:lvl4pPr marL="2057400" indent="0">
              <a:lnSpc>
                <a:spcPts val="2100"/>
              </a:lnSpc>
              <a:buNone/>
              <a:defRPr sz="1800"/>
            </a:lvl4pPr>
            <a:lvl5pPr marL="2743200" indent="0">
              <a:lnSpc>
                <a:spcPts val="2100"/>
              </a:lnSpc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62598A6-5D81-4D96-99C5-5C5FE28276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016399" y="2443164"/>
            <a:ext cx="3152403" cy="1750767"/>
          </a:xfrm>
        </p:spPr>
        <p:txBody>
          <a:bodyPr>
            <a:noAutofit/>
          </a:bodyPr>
          <a:lstStyle>
            <a:lvl1pPr marL="0" indent="0">
              <a:lnSpc>
                <a:spcPts val="2100"/>
              </a:lnSpc>
              <a:buNone/>
              <a:defRPr sz="1800"/>
            </a:lvl1pPr>
            <a:lvl2pPr marL="685800" indent="0">
              <a:lnSpc>
                <a:spcPts val="2100"/>
              </a:lnSpc>
              <a:buNone/>
              <a:defRPr sz="1800"/>
            </a:lvl2pPr>
            <a:lvl3pPr marL="1371600" indent="0">
              <a:lnSpc>
                <a:spcPts val="2100"/>
              </a:lnSpc>
              <a:buNone/>
              <a:defRPr sz="1800"/>
            </a:lvl3pPr>
            <a:lvl4pPr marL="2057400" indent="0">
              <a:lnSpc>
                <a:spcPts val="2100"/>
              </a:lnSpc>
              <a:buNone/>
              <a:defRPr sz="1800"/>
            </a:lvl4pPr>
            <a:lvl5pPr marL="2743200" indent="0">
              <a:lnSpc>
                <a:spcPts val="2100"/>
              </a:lnSpc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B5AB7F7-705F-41D6-B4D4-6CAA12E88F8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016399" y="4985237"/>
            <a:ext cx="3152403" cy="2215661"/>
          </a:xfrm>
        </p:spPr>
        <p:txBody>
          <a:bodyPr>
            <a:noAutofit/>
          </a:bodyPr>
          <a:lstStyle>
            <a:lvl1pPr marL="0" indent="0">
              <a:lnSpc>
                <a:spcPts val="2100"/>
              </a:lnSpc>
              <a:buNone/>
              <a:defRPr sz="1800"/>
            </a:lvl1pPr>
            <a:lvl2pPr marL="685800" indent="0">
              <a:lnSpc>
                <a:spcPts val="2100"/>
              </a:lnSpc>
              <a:buNone/>
              <a:defRPr sz="1800"/>
            </a:lvl2pPr>
            <a:lvl3pPr marL="1371600" indent="0">
              <a:lnSpc>
                <a:spcPts val="2100"/>
              </a:lnSpc>
              <a:buNone/>
              <a:defRPr sz="1800"/>
            </a:lvl3pPr>
            <a:lvl4pPr marL="2057400" indent="0">
              <a:lnSpc>
                <a:spcPts val="2100"/>
              </a:lnSpc>
              <a:buNone/>
              <a:defRPr sz="1800"/>
            </a:lvl4pPr>
            <a:lvl5pPr marL="2743200" indent="0">
              <a:lnSpc>
                <a:spcPts val="2100"/>
              </a:lnSpc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DA3E79F-3669-43B4-A6A5-BB458843035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4476171" y="2083780"/>
            <a:ext cx="3354629" cy="2442980"/>
          </a:xfrm>
        </p:spPr>
        <p:txBody>
          <a:bodyPr>
            <a:noAutofit/>
          </a:bodyPr>
          <a:lstStyle>
            <a:lvl1pPr marL="0" indent="0">
              <a:lnSpc>
                <a:spcPts val="2100"/>
              </a:lnSpc>
              <a:buNone/>
              <a:defRPr sz="1800"/>
            </a:lvl1pPr>
            <a:lvl2pPr marL="685800" indent="0">
              <a:lnSpc>
                <a:spcPts val="2100"/>
              </a:lnSpc>
              <a:buNone/>
              <a:defRPr sz="1800"/>
            </a:lvl2pPr>
            <a:lvl3pPr marL="1371600" indent="0">
              <a:lnSpc>
                <a:spcPts val="2100"/>
              </a:lnSpc>
              <a:buNone/>
              <a:defRPr sz="1800"/>
            </a:lvl3pPr>
            <a:lvl4pPr marL="2057400" indent="0">
              <a:lnSpc>
                <a:spcPts val="2100"/>
              </a:lnSpc>
              <a:buNone/>
              <a:defRPr sz="1800"/>
            </a:lvl4pPr>
            <a:lvl5pPr marL="2743200" indent="0">
              <a:lnSpc>
                <a:spcPts val="2100"/>
              </a:lnSpc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0243FE3-3D60-4CE4-B528-A59DA08BAE1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476171" y="4985240"/>
            <a:ext cx="3354629" cy="2215659"/>
          </a:xfrm>
        </p:spPr>
        <p:txBody>
          <a:bodyPr>
            <a:noAutofit/>
          </a:bodyPr>
          <a:lstStyle>
            <a:lvl1pPr marL="0" indent="0">
              <a:lnSpc>
                <a:spcPts val="2100"/>
              </a:lnSpc>
              <a:buNone/>
              <a:defRPr sz="1800"/>
            </a:lvl1pPr>
            <a:lvl2pPr marL="685800" indent="0">
              <a:lnSpc>
                <a:spcPts val="2100"/>
              </a:lnSpc>
              <a:buNone/>
              <a:defRPr sz="1800"/>
            </a:lvl2pPr>
            <a:lvl3pPr marL="1371600" indent="0">
              <a:lnSpc>
                <a:spcPts val="2100"/>
              </a:lnSpc>
              <a:buNone/>
              <a:defRPr sz="1800"/>
            </a:lvl3pPr>
            <a:lvl4pPr marL="2057400" indent="0">
              <a:lnSpc>
                <a:spcPts val="2100"/>
              </a:lnSpc>
              <a:buNone/>
              <a:defRPr sz="1800"/>
            </a:lvl4pPr>
            <a:lvl5pPr marL="2743200" indent="0">
              <a:lnSpc>
                <a:spcPts val="2100"/>
              </a:lnSpc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22BC3407-2AB7-4F05-B1EE-577CDC2443D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567799" y="2443165"/>
            <a:ext cx="3152403" cy="2083595"/>
          </a:xfrm>
        </p:spPr>
        <p:txBody>
          <a:bodyPr>
            <a:noAutofit/>
          </a:bodyPr>
          <a:lstStyle>
            <a:lvl1pPr marL="0" indent="0">
              <a:lnSpc>
                <a:spcPts val="2100"/>
              </a:lnSpc>
              <a:buNone/>
              <a:defRPr sz="1800"/>
            </a:lvl1pPr>
            <a:lvl2pPr marL="685800" indent="0">
              <a:lnSpc>
                <a:spcPts val="2100"/>
              </a:lnSpc>
              <a:buNone/>
              <a:defRPr sz="1800"/>
            </a:lvl2pPr>
            <a:lvl3pPr marL="1371600" indent="0">
              <a:lnSpc>
                <a:spcPts val="2100"/>
              </a:lnSpc>
              <a:buNone/>
              <a:defRPr sz="1800"/>
            </a:lvl3pPr>
            <a:lvl4pPr marL="2057400" indent="0">
              <a:lnSpc>
                <a:spcPts val="2100"/>
              </a:lnSpc>
              <a:buNone/>
              <a:defRPr sz="1800"/>
            </a:lvl4pPr>
            <a:lvl5pPr marL="2743200" indent="0">
              <a:lnSpc>
                <a:spcPts val="2100"/>
              </a:lnSpc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B5301C33-F840-424E-88A9-0B833812A7E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509" y="8084528"/>
            <a:ext cx="8693397" cy="1369400"/>
          </a:xfrm>
        </p:spPr>
        <p:txBody>
          <a:bodyPr>
            <a:noAutofit/>
          </a:bodyPr>
          <a:lstStyle>
            <a:lvl1pPr marL="0" indent="0">
              <a:lnSpc>
                <a:spcPts val="2100"/>
              </a:lnSpc>
              <a:buNone/>
              <a:defRPr sz="1800"/>
            </a:lvl1pPr>
            <a:lvl2pPr marL="685800" indent="0">
              <a:lnSpc>
                <a:spcPts val="2100"/>
              </a:lnSpc>
              <a:buNone/>
              <a:defRPr sz="1800"/>
            </a:lvl2pPr>
            <a:lvl3pPr marL="1371600" indent="0">
              <a:lnSpc>
                <a:spcPts val="2100"/>
              </a:lnSpc>
              <a:buNone/>
              <a:defRPr sz="1800"/>
            </a:lvl3pPr>
            <a:lvl4pPr marL="2057400" indent="0">
              <a:lnSpc>
                <a:spcPts val="2100"/>
              </a:lnSpc>
              <a:buNone/>
              <a:defRPr sz="1800"/>
            </a:lvl4pPr>
            <a:lvl5pPr marL="2743200" indent="0">
              <a:lnSpc>
                <a:spcPts val="2100"/>
              </a:lnSpc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2B36AA48-B49E-4B57-973D-98B8C9C8FEB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267098" y="8084528"/>
            <a:ext cx="8563701" cy="1369400"/>
          </a:xfrm>
        </p:spPr>
        <p:txBody>
          <a:bodyPr>
            <a:noAutofit/>
          </a:bodyPr>
          <a:lstStyle>
            <a:lvl1pPr marL="0" indent="0">
              <a:lnSpc>
                <a:spcPts val="2100"/>
              </a:lnSpc>
              <a:buNone/>
              <a:defRPr sz="1800"/>
            </a:lvl1pPr>
            <a:lvl2pPr marL="685800" indent="0">
              <a:lnSpc>
                <a:spcPts val="2100"/>
              </a:lnSpc>
              <a:buNone/>
              <a:defRPr sz="1800"/>
            </a:lvl2pPr>
            <a:lvl3pPr marL="1371600" indent="0">
              <a:lnSpc>
                <a:spcPts val="2100"/>
              </a:lnSpc>
              <a:buNone/>
              <a:defRPr sz="1800"/>
            </a:lvl3pPr>
            <a:lvl4pPr marL="2057400" indent="0">
              <a:lnSpc>
                <a:spcPts val="2100"/>
              </a:lnSpc>
              <a:buNone/>
              <a:defRPr sz="1800"/>
            </a:lvl4pPr>
            <a:lvl5pPr marL="2743200" indent="0">
              <a:lnSpc>
                <a:spcPts val="2100"/>
              </a:lnSpc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E3696DF2-121D-498E-9119-51102F5748F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567799" y="4989632"/>
            <a:ext cx="3152403" cy="2215662"/>
          </a:xfrm>
        </p:spPr>
        <p:txBody>
          <a:bodyPr>
            <a:noAutofit/>
          </a:bodyPr>
          <a:lstStyle>
            <a:lvl1pPr marL="0" indent="0">
              <a:lnSpc>
                <a:spcPts val="2100"/>
              </a:lnSpc>
              <a:buNone/>
              <a:defRPr sz="1800"/>
            </a:lvl1pPr>
            <a:lvl2pPr marL="685800" indent="0">
              <a:lnSpc>
                <a:spcPts val="2100"/>
              </a:lnSpc>
              <a:buNone/>
              <a:defRPr sz="1800"/>
            </a:lvl2pPr>
            <a:lvl3pPr marL="1371600" indent="0">
              <a:lnSpc>
                <a:spcPts val="2100"/>
              </a:lnSpc>
              <a:buNone/>
              <a:defRPr sz="1800"/>
            </a:lvl3pPr>
            <a:lvl4pPr marL="2057400" indent="0">
              <a:lnSpc>
                <a:spcPts val="2100"/>
              </a:lnSpc>
              <a:buNone/>
              <a:defRPr sz="1800"/>
            </a:lvl4pPr>
            <a:lvl5pPr marL="2743200" indent="0">
              <a:lnSpc>
                <a:spcPts val="2100"/>
              </a:lnSpc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3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>
            <a:extLst>
              <a:ext uri="{FF2B5EF4-FFF2-40B4-BE49-F238E27FC236}">
                <a16:creationId xmlns:a16="http://schemas.microsoft.com/office/drawing/2014/main" id="{06B897A8-9AE7-49D1-A2C3-18160E15112A}"/>
              </a:ext>
            </a:extLst>
          </p:cNvPr>
          <p:cNvGrpSpPr/>
          <p:nvPr userDrawn="1"/>
        </p:nvGrpSpPr>
        <p:grpSpPr>
          <a:xfrm>
            <a:off x="451633" y="2189929"/>
            <a:ext cx="17384733" cy="7373171"/>
            <a:chOff x="0" y="0"/>
            <a:chExt cx="9620467" cy="4080209"/>
          </a:xfrm>
          <a:solidFill>
            <a:srgbClr val="FFF6D3"/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E843127A-0090-4260-ADFC-45F9F179FCE6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FAEE-2A06-4F55-9A39-439E39449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381500"/>
            <a:ext cx="7924800" cy="479687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01200" y="4381500"/>
            <a:ext cx="7924800" cy="479687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1200" y="3425276"/>
            <a:ext cx="7924800" cy="6514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09D0AAB-4470-40D9-81B0-400E613F8C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000" y="3425276"/>
            <a:ext cx="7924800" cy="6514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33A3F30-6F17-45A7-8A1A-7DC73B4AD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5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425276"/>
            <a:ext cx="16764000" cy="5753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516F-6E69-4E16-A3B1-C3E00115A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4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Whit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FAEE-2A06-4F55-9A39-439E39449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381500"/>
            <a:ext cx="7924800" cy="479687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01200" y="4381500"/>
            <a:ext cx="7924800" cy="479687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1200" y="3425276"/>
            <a:ext cx="7924800" cy="6514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09D0AAB-4470-40D9-81B0-400E613F8C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000" y="3425276"/>
            <a:ext cx="7924800" cy="6514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33A3F30-6F17-45A7-8A1A-7DC73B4AD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2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cial Lean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3656D0C9-1F82-4967-9F98-49B3A30CFF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2566" y="3058766"/>
            <a:ext cx="3214625" cy="21095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Content Placeholder 6">
            <a:extLst>
              <a:ext uri="{FF2B5EF4-FFF2-40B4-BE49-F238E27FC236}">
                <a16:creationId xmlns:a16="http://schemas.microsoft.com/office/drawing/2014/main" id="{C2199E37-9414-42B5-BB2C-4C6B7A14DA36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9307997" y="1258957"/>
            <a:ext cx="8419261" cy="10099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l">
              <a:lnSpc>
                <a:spcPct val="100000"/>
              </a:lnSpc>
              <a:buNone/>
              <a:defRPr sz="1800"/>
            </a:lvl2pPr>
            <a:lvl3pPr marL="914400" indent="0" algn="l">
              <a:lnSpc>
                <a:spcPct val="100000"/>
              </a:lnSpc>
              <a:buNone/>
              <a:defRPr sz="1800"/>
            </a:lvl3pPr>
            <a:lvl4pPr marL="1371600" indent="0" algn="l">
              <a:lnSpc>
                <a:spcPct val="100000"/>
              </a:lnSpc>
              <a:buNone/>
              <a:defRPr sz="1800"/>
            </a:lvl4pPr>
            <a:lvl5pPr marL="1828800" indent="0" algn="l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FC401760-9F0B-4736-922E-28C05717E952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72565" y="5737953"/>
            <a:ext cx="3214625" cy="19085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33EA401C-33B7-41D3-8189-0138DDA45BF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076548" y="3058766"/>
            <a:ext cx="3214625" cy="21095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F439A8AF-2DC2-4313-B372-2148C2C11BE1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076547" y="5737953"/>
            <a:ext cx="3214625" cy="19085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87CDDAC8-CA96-4697-9373-8A635A00D73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4512636" y="3058766"/>
            <a:ext cx="3214622" cy="21095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D7972AF4-B135-4911-A0D6-9D5598F2E962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14512634" y="5737953"/>
            <a:ext cx="3214623" cy="19085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543B3F50-BB13-4817-BA5F-88B51D64C7F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1063091" y="3405809"/>
            <a:ext cx="3148362" cy="16035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2770FA29-6C42-47F4-A8CD-BC5DFE83825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11063090" y="5737953"/>
            <a:ext cx="3148362" cy="19085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772F9089-04C9-439C-96CC-C561AE313328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9307997" y="8436361"/>
            <a:ext cx="8419261" cy="1164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l">
              <a:lnSpc>
                <a:spcPct val="100000"/>
              </a:lnSpc>
              <a:buNone/>
              <a:defRPr sz="1800"/>
            </a:lvl2pPr>
            <a:lvl3pPr marL="914400" indent="0" algn="l">
              <a:lnSpc>
                <a:spcPct val="100000"/>
              </a:lnSpc>
              <a:buNone/>
              <a:defRPr sz="1800"/>
            </a:lvl3pPr>
            <a:lvl4pPr marL="1371600" indent="0" algn="l">
              <a:lnSpc>
                <a:spcPct val="100000"/>
              </a:lnSpc>
              <a:buNone/>
              <a:defRPr sz="1800"/>
            </a:lvl4pPr>
            <a:lvl5pPr marL="1828800" indent="0" algn="l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Content Placeholder 6">
            <a:extLst>
              <a:ext uri="{FF2B5EF4-FFF2-40B4-BE49-F238E27FC236}">
                <a16:creationId xmlns:a16="http://schemas.microsoft.com/office/drawing/2014/main" id="{CB6E36A2-4390-48A5-9763-0B981E6476CA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372565" y="8436360"/>
            <a:ext cx="8419261" cy="1164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l">
              <a:lnSpc>
                <a:spcPct val="100000"/>
              </a:lnSpc>
              <a:buNone/>
              <a:defRPr sz="1800"/>
            </a:lvl2pPr>
            <a:lvl3pPr marL="914400" indent="0" algn="l">
              <a:lnSpc>
                <a:spcPct val="100000"/>
              </a:lnSpc>
              <a:buNone/>
              <a:defRPr sz="1800"/>
            </a:lvl3pPr>
            <a:lvl4pPr marL="1371600" indent="0" algn="l">
              <a:lnSpc>
                <a:spcPct val="100000"/>
              </a:lnSpc>
              <a:buNone/>
              <a:defRPr sz="1800"/>
            </a:lvl4pPr>
            <a:lvl5pPr marL="1828800" indent="0" algn="l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52856C5-FA02-4A40-A17A-D2DA8B4FC0ED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372565" y="1258956"/>
            <a:ext cx="8498773" cy="10099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1800"/>
            </a:lvl1pPr>
            <a:lvl2pPr marL="457200" indent="0" algn="r">
              <a:lnSpc>
                <a:spcPct val="100000"/>
              </a:lnSpc>
              <a:buNone/>
              <a:defRPr sz="1800"/>
            </a:lvl2pPr>
            <a:lvl3pPr marL="914400" indent="0" algn="r">
              <a:lnSpc>
                <a:spcPct val="100000"/>
              </a:lnSpc>
              <a:buNone/>
              <a:defRPr sz="1800"/>
            </a:lvl3pPr>
            <a:lvl4pPr marL="1371600" indent="0" algn="r">
              <a:lnSpc>
                <a:spcPct val="100000"/>
              </a:lnSpc>
              <a:buNone/>
              <a:defRPr sz="1800"/>
            </a:lvl4pPr>
            <a:lvl5pPr marL="1828800" indent="0" algn="r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Content Placeholder 6">
            <a:extLst>
              <a:ext uri="{FF2B5EF4-FFF2-40B4-BE49-F238E27FC236}">
                <a16:creationId xmlns:a16="http://schemas.microsoft.com/office/drawing/2014/main" id="{D40732BD-8F5E-4247-AE1D-9A580A9D6D2F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632113" y="3427337"/>
            <a:ext cx="3022636" cy="42191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100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an Business Model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3656D0C9-1F82-4967-9F98-49B3A30CFF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2566" y="2231445"/>
            <a:ext cx="3214625" cy="33359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FC401760-9F0B-4736-922E-28C05717E952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72565" y="6255656"/>
            <a:ext cx="3214625" cy="16956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33EA401C-33B7-41D3-8189-0138DDA45BF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076548" y="1839562"/>
            <a:ext cx="3214625" cy="27094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F439A8AF-2DC2-4313-B372-2148C2C11BE1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076547" y="5737954"/>
            <a:ext cx="3214625" cy="2213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87CDDAC8-CA96-4697-9373-8A635A00D73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4512636" y="1839562"/>
            <a:ext cx="3214622" cy="37278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D7972AF4-B135-4911-A0D6-9D5598F2E962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14512634" y="6255656"/>
            <a:ext cx="3214623" cy="16956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543B3F50-BB13-4817-BA5F-88B51D64C7F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1063091" y="2231446"/>
            <a:ext cx="3148362" cy="2317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2770FA29-6C42-47F4-A8CD-BC5DFE83825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11063090" y="5297714"/>
            <a:ext cx="3148362" cy="26535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772F9089-04C9-439C-96CC-C561AE313328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9307997" y="8639557"/>
            <a:ext cx="8419261" cy="1164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l">
              <a:lnSpc>
                <a:spcPct val="100000"/>
              </a:lnSpc>
              <a:buNone/>
              <a:defRPr sz="1800"/>
            </a:lvl2pPr>
            <a:lvl3pPr marL="914400" indent="0" algn="l">
              <a:lnSpc>
                <a:spcPct val="100000"/>
              </a:lnSpc>
              <a:buNone/>
              <a:defRPr sz="1800"/>
            </a:lvl3pPr>
            <a:lvl4pPr marL="1371600" indent="0" algn="l">
              <a:lnSpc>
                <a:spcPct val="100000"/>
              </a:lnSpc>
              <a:buNone/>
              <a:defRPr sz="1800"/>
            </a:lvl4pPr>
            <a:lvl5pPr marL="1828800" indent="0" algn="l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Content Placeholder 6">
            <a:extLst>
              <a:ext uri="{FF2B5EF4-FFF2-40B4-BE49-F238E27FC236}">
                <a16:creationId xmlns:a16="http://schemas.microsoft.com/office/drawing/2014/main" id="{CB6E36A2-4390-48A5-9763-0B981E6476CA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372565" y="8639556"/>
            <a:ext cx="8419261" cy="1164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l">
              <a:lnSpc>
                <a:spcPct val="100000"/>
              </a:lnSpc>
              <a:buNone/>
              <a:defRPr sz="1800"/>
            </a:lvl2pPr>
            <a:lvl3pPr marL="914400" indent="0" algn="l">
              <a:lnSpc>
                <a:spcPct val="100000"/>
              </a:lnSpc>
              <a:buNone/>
              <a:defRPr sz="1800"/>
            </a:lvl3pPr>
            <a:lvl4pPr marL="1371600" indent="0" algn="l">
              <a:lnSpc>
                <a:spcPct val="100000"/>
              </a:lnSpc>
              <a:buNone/>
              <a:defRPr sz="1800"/>
            </a:lvl4pPr>
            <a:lvl5pPr marL="1828800" indent="0" algn="l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Content Placeholder 6">
            <a:extLst>
              <a:ext uri="{FF2B5EF4-FFF2-40B4-BE49-F238E27FC236}">
                <a16:creationId xmlns:a16="http://schemas.microsoft.com/office/drawing/2014/main" id="{D40732BD-8F5E-4247-AE1D-9A580A9D6D2F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632113" y="2231445"/>
            <a:ext cx="3022636" cy="57198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371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-Lo Templ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426CE03-9D64-481D-9C36-15EA7CAD9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0463" y="1269722"/>
            <a:ext cx="3703982" cy="3196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lnSpc>
                <a:spcPct val="100000"/>
              </a:lnSpc>
              <a:buNone/>
              <a:defRPr sz="2000"/>
            </a:lvl2pPr>
            <a:lvl3pPr marL="914400" indent="0">
              <a:lnSpc>
                <a:spcPct val="100000"/>
              </a:lnSpc>
              <a:buNone/>
              <a:defRPr sz="2000"/>
            </a:lvl3pPr>
            <a:lvl4pPr marL="1371600" indent="0">
              <a:lnSpc>
                <a:spcPct val="100000"/>
              </a:lnSpc>
              <a:buNone/>
              <a:defRPr sz="2000"/>
            </a:lvl4pPr>
            <a:lvl5pPr marL="1828800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A0C064DA-CB87-4CEC-AE33-0BABE4C4A69A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195858" y="1269722"/>
            <a:ext cx="3703982" cy="3196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lnSpc>
                <a:spcPct val="100000"/>
              </a:lnSpc>
              <a:buNone/>
              <a:defRPr sz="2000"/>
            </a:lvl2pPr>
            <a:lvl3pPr marL="914400" indent="0">
              <a:lnSpc>
                <a:spcPct val="100000"/>
              </a:lnSpc>
              <a:buNone/>
              <a:defRPr sz="2000"/>
            </a:lvl3pPr>
            <a:lvl4pPr marL="1371600" indent="0">
              <a:lnSpc>
                <a:spcPct val="100000"/>
              </a:lnSpc>
              <a:buNone/>
              <a:defRPr sz="2000"/>
            </a:lvl4pPr>
            <a:lvl5pPr marL="1828800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6EEF63E3-BAAB-4125-8936-6C9D7B57EE39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260463" y="5517044"/>
            <a:ext cx="3703982" cy="3500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lnSpc>
                <a:spcPct val="100000"/>
              </a:lnSpc>
              <a:buNone/>
              <a:defRPr sz="2000"/>
            </a:lvl2pPr>
            <a:lvl3pPr marL="914400" indent="0">
              <a:lnSpc>
                <a:spcPct val="100000"/>
              </a:lnSpc>
              <a:buNone/>
              <a:defRPr sz="2000"/>
            </a:lvl3pPr>
            <a:lvl4pPr marL="1371600" indent="0">
              <a:lnSpc>
                <a:spcPct val="100000"/>
              </a:lnSpc>
              <a:buNone/>
              <a:defRPr sz="2000"/>
            </a:lvl4pPr>
            <a:lvl5pPr marL="1828800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8544E9C6-1B8B-4CC8-953C-2D3BEF2F0E45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5195858" y="5517044"/>
            <a:ext cx="3703982" cy="3500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lnSpc>
                <a:spcPct val="100000"/>
              </a:lnSpc>
              <a:buNone/>
              <a:defRPr sz="2000"/>
            </a:lvl2pPr>
            <a:lvl3pPr marL="914400" indent="0">
              <a:lnSpc>
                <a:spcPct val="100000"/>
              </a:lnSpc>
              <a:buNone/>
              <a:defRPr sz="2000"/>
            </a:lvl3pPr>
            <a:lvl4pPr marL="1371600" indent="0">
              <a:lnSpc>
                <a:spcPct val="100000"/>
              </a:lnSpc>
              <a:buNone/>
              <a:defRPr sz="2000"/>
            </a:lvl4pPr>
            <a:lvl5pPr marL="1828800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76F14040-E717-4B6F-AE20-3727EFB0EE75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9369789" y="5517044"/>
            <a:ext cx="3703982" cy="3500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lnSpc>
                <a:spcPct val="100000"/>
              </a:lnSpc>
              <a:buNone/>
              <a:defRPr sz="2000"/>
            </a:lvl2pPr>
            <a:lvl3pPr marL="914400" indent="0">
              <a:lnSpc>
                <a:spcPct val="100000"/>
              </a:lnSpc>
              <a:buNone/>
              <a:defRPr sz="2000"/>
            </a:lvl3pPr>
            <a:lvl4pPr marL="1371600" indent="0">
              <a:lnSpc>
                <a:spcPct val="100000"/>
              </a:lnSpc>
              <a:buNone/>
              <a:defRPr sz="2000"/>
            </a:lvl4pPr>
            <a:lvl5pPr marL="1828800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67FBF62E-D76E-47AA-B548-289B7763469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3252175" y="5517044"/>
            <a:ext cx="3703982" cy="3500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lnSpc>
                <a:spcPct val="100000"/>
              </a:lnSpc>
              <a:buNone/>
              <a:defRPr sz="2000"/>
            </a:lvl2pPr>
            <a:lvl3pPr marL="914400" indent="0">
              <a:lnSpc>
                <a:spcPct val="100000"/>
              </a:lnSpc>
              <a:buNone/>
              <a:defRPr sz="2000"/>
            </a:lvl3pPr>
            <a:lvl4pPr marL="1371600" indent="0">
              <a:lnSpc>
                <a:spcPct val="100000"/>
              </a:lnSpc>
              <a:buNone/>
              <a:defRPr sz="2000"/>
            </a:lvl4pPr>
            <a:lvl5pPr marL="1828800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2663FE46-31AA-4098-8554-3FF81D2D390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9369789" y="1269722"/>
            <a:ext cx="3703982" cy="3196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lnSpc>
                <a:spcPct val="100000"/>
              </a:lnSpc>
              <a:buNone/>
              <a:defRPr sz="2000"/>
            </a:lvl2pPr>
            <a:lvl3pPr marL="914400" indent="0">
              <a:lnSpc>
                <a:spcPct val="100000"/>
              </a:lnSpc>
              <a:buNone/>
              <a:defRPr sz="2000"/>
            </a:lvl3pPr>
            <a:lvl4pPr marL="1371600" indent="0">
              <a:lnSpc>
                <a:spcPct val="100000"/>
              </a:lnSpc>
              <a:buNone/>
              <a:defRPr sz="2000"/>
            </a:lvl4pPr>
            <a:lvl5pPr marL="1828800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1DBE9FE8-C115-4051-A08C-106596FCA3C5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13252175" y="1269722"/>
            <a:ext cx="3703982" cy="3196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lnSpc>
                <a:spcPct val="100000"/>
              </a:lnSpc>
              <a:buNone/>
              <a:defRPr sz="2000"/>
            </a:lvl2pPr>
            <a:lvl3pPr marL="914400" indent="0">
              <a:lnSpc>
                <a:spcPct val="100000"/>
              </a:lnSpc>
              <a:buNone/>
              <a:defRPr sz="2000"/>
            </a:lvl3pPr>
            <a:lvl4pPr marL="1371600" indent="0">
              <a:lnSpc>
                <a:spcPct val="100000"/>
              </a:lnSpc>
              <a:buNone/>
              <a:defRPr sz="2000"/>
            </a:lvl4pPr>
            <a:lvl5pPr marL="1828800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91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>
            <a:extLst>
              <a:ext uri="{FF2B5EF4-FFF2-40B4-BE49-F238E27FC236}">
                <a16:creationId xmlns:a16="http://schemas.microsoft.com/office/drawing/2014/main" id="{06B897A8-9AE7-49D1-A2C3-18160E15112A}"/>
              </a:ext>
            </a:extLst>
          </p:cNvPr>
          <p:cNvGrpSpPr/>
          <p:nvPr userDrawn="1"/>
        </p:nvGrpSpPr>
        <p:grpSpPr>
          <a:xfrm>
            <a:off x="451633" y="2189929"/>
            <a:ext cx="17384733" cy="7373171"/>
            <a:chOff x="0" y="0"/>
            <a:chExt cx="9620467" cy="4080209"/>
          </a:xfrm>
          <a:solidFill>
            <a:srgbClr val="FFF6D3"/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E843127A-0090-4260-ADFC-45F9F179FCE6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62100"/>
            <a:ext cx="16764000" cy="1258021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DM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E37655-2FE2-4246-98F7-8C155FB14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2987" y="4006817"/>
            <a:ext cx="10363013" cy="517155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46B3E2-C157-48F9-AC82-C40F8C7A0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2987" y="3087757"/>
            <a:ext cx="10363013" cy="6514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19CB63-6AAF-4F37-B902-137E84F138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2000" y="3087757"/>
            <a:ext cx="6090620" cy="60906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030933E-F5E3-460C-A529-363127F96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6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hyperlink" Target="http://www.starthubafrica.org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D875A448-E2A4-4018-9006-F44F6C9069A3}"/>
              </a:ext>
            </a:extLst>
          </p:cNvPr>
          <p:cNvSpPr txBox="1"/>
          <p:nvPr userDrawn="1"/>
        </p:nvSpPr>
        <p:spPr>
          <a:xfrm>
            <a:off x="914400" y="742816"/>
            <a:ext cx="4352143" cy="414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StartHub Africa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ECB12-8220-4D9A-83BE-AFAFE78F53F2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944" y="262254"/>
            <a:ext cx="980556" cy="1376046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B9AC510-7CE2-465F-85A3-34C08197F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9690602"/>
            <a:ext cx="2133600" cy="414921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latin typeface="DM Sans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FDB3E6AF-FF86-474F-9C7E-86A55E15C05E}"/>
              </a:ext>
            </a:extLst>
          </p:cNvPr>
          <p:cNvSpPr txBox="1"/>
          <p:nvPr userDrawn="1"/>
        </p:nvSpPr>
        <p:spPr>
          <a:xfrm>
            <a:off x="13173857" y="9678331"/>
            <a:ext cx="4352143" cy="395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r>
              <a:rPr lang="en-US" sz="2000" u="sng" spc="100" baseline="0">
                <a:solidFill>
                  <a:schemeClr val="bg1">
                    <a:lumMod val="65000"/>
                  </a:schemeClr>
                </a:solidFill>
                <a:uFill>
                  <a:solidFill>
                    <a:schemeClr val="bg1"/>
                  </a:solidFill>
                </a:uFill>
                <a:latin typeface="Century Gothic" panose="020B0502020202020204" pitchFamily="34" charset="0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www.starthubafrica.org</a:t>
            </a:r>
            <a:endParaRPr lang="en-US" sz="2000" u="sng" spc="100" baseline="0">
              <a:solidFill>
                <a:schemeClr val="bg1">
                  <a:lumMod val="65000"/>
                </a:schemeClr>
              </a:solidFill>
              <a:uFill>
                <a:solidFill>
                  <a:schemeClr val="bg1"/>
                </a:solidFill>
              </a:u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65" r:id="rId3"/>
    <p:sldLayoutId id="2147483695" r:id="rId4"/>
    <p:sldLayoutId id="2147483696" r:id="rId5"/>
    <p:sldLayoutId id="2147483698" r:id="rId6"/>
    <p:sldLayoutId id="2147483700" r:id="rId7"/>
    <p:sldLayoutId id="2147483699" r:id="rId8"/>
    <p:sldLayoutId id="2147483671" r:id="rId9"/>
    <p:sldLayoutId id="2147483677" r:id="rId10"/>
    <p:sldLayoutId id="2147483672" r:id="rId11"/>
    <p:sldLayoutId id="2147483678" r:id="rId12"/>
    <p:sldLayoutId id="2147483673" r:id="rId13"/>
    <p:sldLayoutId id="2147483674" r:id="rId14"/>
    <p:sldLayoutId id="2147483675" r:id="rId15"/>
    <p:sldLayoutId id="2147483676" r:id="rId16"/>
    <p:sldLayoutId id="2147483662" r:id="rId17"/>
    <p:sldLayoutId id="2147483668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55" r:id="rId27"/>
    <p:sldLayoutId id="2147483701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FE641-5DA9-48C1-D54E-F987DCEA4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Transport Industry Deep Dive </a:t>
            </a:r>
            <a:r>
              <a:rPr lang="en-GB" dirty="0">
                <a:highlight>
                  <a:srgbClr val="FFFF00"/>
                </a:highlight>
              </a:rPr>
              <a:t>(TEMPLATE)</a:t>
            </a:r>
          </a:p>
        </p:txBody>
      </p:sp>
    </p:spTree>
    <p:extLst>
      <p:ext uri="{BB962C8B-B14F-4D97-AF65-F5344CB8AC3E}">
        <p14:creationId xmlns:p14="http://schemas.microsoft.com/office/powerpoint/2010/main" val="138894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81CE-A6F4-D831-F8F5-CF61E0D87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Transport industry landscape in Tanzania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7C487-8ED5-12E9-D2EB-43DF05C90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Ask </a:t>
            </a:r>
            <a:r>
              <a:rPr lang="en-GB" dirty="0" err="1"/>
              <a:t>chatGPT</a:t>
            </a:r>
            <a:r>
              <a:rPr lang="en-GB" dirty="0"/>
              <a:t> for an overall overview</a:t>
            </a:r>
          </a:p>
        </p:txBody>
      </p:sp>
    </p:spTree>
    <p:extLst>
      <p:ext uri="{BB962C8B-B14F-4D97-AF65-F5344CB8AC3E}">
        <p14:creationId xmlns:p14="http://schemas.microsoft.com/office/powerpoint/2010/main" val="228766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8FA3-7086-6B11-E391-F7C425041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Problems &amp; Opportunities in Transport Sector in Tanzania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14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5027-D541-D4C7-D161-431514F97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Successful transport startups across the region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FA471-0C1E-DA96-C9D9-9D206CE0F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e.g. </a:t>
            </a:r>
            <a:r>
              <a:rPr lang="en-GB" dirty="0" err="1"/>
              <a:t>Sokowatch</a:t>
            </a:r>
            <a:r>
              <a:rPr lang="en-GB" dirty="0"/>
              <a:t> for transport and logistics </a:t>
            </a:r>
          </a:p>
        </p:txBody>
      </p:sp>
    </p:spTree>
    <p:extLst>
      <p:ext uri="{BB962C8B-B14F-4D97-AF65-F5344CB8AC3E}">
        <p14:creationId xmlns:p14="http://schemas.microsoft.com/office/powerpoint/2010/main" val="52980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8196-B036-D282-6893-004305CAD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Experts we spoke 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75600-D312-55D5-9654-F6D44F9BC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Pictures and why they are experts (min. 3) </a:t>
            </a:r>
          </a:p>
        </p:txBody>
      </p:sp>
    </p:spTree>
    <p:extLst>
      <p:ext uri="{BB962C8B-B14F-4D97-AF65-F5344CB8AC3E}">
        <p14:creationId xmlns:p14="http://schemas.microsoft.com/office/powerpoint/2010/main" val="16027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7E2F-AA18-5377-EA7F-E96EAB604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Unique insights we got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586B4-A906-EA81-0A73-46399C56E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64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6847-05EA-0DFC-2F20-BBAE961D0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specific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44DD3-44E5-25BA-6C9A-98035089D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Why does the problem exist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Break it down to the root cause through additional research (</a:t>
            </a:r>
            <a:r>
              <a:rPr lang="en-GB" dirty="0" err="1"/>
              <a:t>chatGPT</a:t>
            </a:r>
            <a:r>
              <a:rPr lang="en-GB" dirty="0"/>
              <a:t>, interviews)</a:t>
            </a:r>
          </a:p>
        </p:txBody>
      </p:sp>
    </p:spTree>
    <p:extLst>
      <p:ext uri="{BB962C8B-B14F-4D97-AF65-F5344CB8AC3E}">
        <p14:creationId xmlns:p14="http://schemas.microsoft.com/office/powerpoint/2010/main" val="731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B524-A9EE-4019-F83B-C64605D76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3 business opportunities we identified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39E08-F23F-E83C-2AF1-31FF4E370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An opportunity includes the </a:t>
            </a:r>
            <a:r>
              <a:rPr lang="en-GB" b="1" dirty="0"/>
              <a:t>specific product / service</a:t>
            </a:r>
            <a:r>
              <a:rPr lang="en-GB" dirty="0"/>
              <a:t>, </a:t>
            </a:r>
            <a:r>
              <a:rPr lang="en-GB" b="1" dirty="0"/>
              <a:t>who you sell to </a:t>
            </a:r>
            <a:r>
              <a:rPr lang="en-GB" dirty="0"/>
              <a:t>and </a:t>
            </a:r>
            <a:r>
              <a:rPr lang="en-GB" b="1" dirty="0"/>
              <a:t>how you make money.</a:t>
            </a:r>
          </a:p>
        </p:txBody>
      </p:sp>
    </p:spTree>
    <p:extLst>
      <p:ext uri="{BB962C8B-B14F-4D97-AF65-F5344CB8AC3E}">
        <p14:creationId xmlns:p14="http://schemas.microsoft.com/office/powerpoint/2010/main" val="344665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6E7E8"/>
      </a:lt2>
      <a:accent1>
        <a:srgbClr val="C8E9EF"/>
      </a:accent1>
      <a:accent2>
        <a:srgbClr val="6A191C"/>
      </a:accent2>
      <a:accent3>
        <a:srgbClr val="3F5729"/>
      </a:accent3>
      <a:accent4>
        <a:srgbClr val="FCBD78"/>
      </a:accent4>
      <a:accent5>
        <a:srgbClr val="0A6C6C"/>
      </a:accent5>
      <a:accent6>
        <a:srgbClr val="CB8029"/>
      </a:accent6>
      <a:hlink>
        <a:srgbClr val="6A181C"/>
      </a:hlink>
      <a:folHlink>
        <a:srgbClr val="6A191C"/>
      </a:folHlink>
    </a:clrScheme>
    <a:fontScheme name="StartHub">
      <a:majorFont>
        <a:latin typeface="DM Sans Medium"/>
        <a:ea typeface="Roboto Regular"/>
        <a:cs typeface="Roboto Regular"/>
      </a:majorFont>
      <a:minorFont>
        <a:latin typeface="DM Sans"/>
        <a:ea typeface="Roboto Light"/>
        <a:cs typeface="Roboto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8F506173-C74E-4CCC-B113-3179B2CB0864}" vid="{DAE3D868-001B-4BA6-ACE1-C40858338E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33CD2EA697884EA6EA78CFAC87C067" ma:contentTypeVersion="15" ma:contentTypeDescription="Create a new document." ma:contentTypeScope="" ma:versionID="82f180be4f6d95354cdf0736c6a1aadb">
  <xsd:schema xmlns:xsd="http://www.w3.org/2001/XMLSchema" xmlns:xs="http://www.w3.org/2001/XMLSchema" xmlns:p="http://schemas.microsoft.com/office/2006/metadata/properties" xmlns:ns2="7f6cff69-3001-46cd-90e4-b3ca5f5b37ec" xmlns:ns3="4e7b47a1-51a3-4c4e-a20f-a66331d43d5c" targetNamespace="http://schemas.microsoft.com/office/2006/metadata/properties" ma:root="true" ma:fieldsID="3f1049d25a9c226c659fd3af39580bbf" ns2:_="" ns3:_="">
    <xsd:import namespace="7f6cff69-3001-46cd-90e4-b3ca5f5b37ec"/>
    <xsd:import namespace="4e7b47a1-51a3-4c4e-a20f-a66331d43d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cff69-3001-46cd-90e4-b3ca5f5b37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d22bd52-c4a5-45bb-bf35-bea8768307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b47a1-51a3-4c4e-a20f-a66331d43d5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972e422-cce8-4336-8065-c8df8d5372a2}" ma:internalName="TaxCatchAll" ma:showField="CatchAllData" ma:web="4e7b47a1-51a3-4c4e-a20f-a66331d43d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e7b47a1-51a3-4c4e-a20f-a66331d43d5c">
      <UserInfo>
        <DisplayName/>
        <AccountId xsi:nil="true"/>
        <AccountType/>
      </UserInfo>
    </SharedWithUsers>
    <MediaLengthInSeconds xmlns="7f6cff69-3001-46cd-90e4-b3ca5f5b37ec" xsi:nil="true"/>
    <TaxCatchAll xmlns="4e7b47a1-51a3-4c4e-a20f-a66331d43d5c" xsi:nil="true"/>
    <lcf76f155ced4ddcb4097134ff3c332f xmlns="7f6cff69-3001-46cd-90e4-b3ca5f5b37e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04CC0D2-71E7-4A43-85F2-01A4D6842E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59140-1C42-442D-A538-8F891B6B89B6}">
  <ds:schemaRefs>
    <ds:schemaRef ds:uri="4e7b47a1-51a3-4c4e-a20f-a66331d43d5c"/>
    <ds:schemaRef ds:uri="7f6cff69-3001-46cd-90e4-b3ca5f5b37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4BCC590-F30F-4ACF-9EAE-83FB5056E710}">
  <ds:schemaRefs>
    <ds:schemaRef ds:uri="4e7b47a1-51a3-4c4e-a20f-a66331d43d5c"/>
    <ds:schemaRef ds:uri="7f6cff69-3001-46cd-90e4-b3ca5f5b37ec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StartHub Africa - Master Slides Templates</Template>
  <TotalTime>1761</TotalTime>
  <Words>114</Words>
  <Application>Microsoft Office PowerPoint</Application>
  <PresentationFormat>Custom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DM Sans</vt:lpstr>
      <vt:lpstr>Century Gothic</vt:lpstr>
      <vt:lpstr>Arial</vt:lpstr>
      <vt:lpstr>DM Sans Bold</vt:lpstr>
      <vt:lpstr>Office Theme</vt:lpstr>
      <vt:lpstr> Transport Industry Deep Dive (TEMPLATE)</vt:lpstr>
      <vt:lpstr>The Transport industry landscape in Tanzania</vt:lpstr>
      <vt:lpstr>Problems &amp; Opportunities in Transport Sector in Tanzania     </vt:lpstr>
      <vt:lpstr>Successful transport startups across the region</vt:lpstr>
      <vt:lpstr>Experts we spoke to</vt:lpstr>
      <vt:lpstr>Unique insights we got</vt:lpstr>
      <vt:lpstr>The specific problem</vt:lpstr>
      <vt:lpstr>3 business opportunities we identified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Althaus</dc:creator>
  <cp:lastModifiedBy>StartHub Africa Info</cp:lastModifiedBy>
  <cp:revision>27</cp:revision>
  <dcterms:created xsi:type="dcterms:W3CDTF">2022-01-23T15:09:45Z</dcterms:created>
  <dcterms:modified xsi:type="dcterms:W3CDTF">2023-04-28T14:15:21Z</dcterms:modified>
  <dc:identifier>DAEU3t0X3Z0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0x0101009633CD2EA697884EA6EA78CFAC87C067</vt:lpwstr>
  </property>
  <property fmtid="{D5CDD505-2E9C-101B-9397-08002B2CF9AE}" pid="3" name="Order">
    <vt:r8>2516400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MediaServiceImageTags">
    <vt:lpwstr/>
  </property>
</Properties>
</file>