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Plus Jakarta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gB3vgSU5IEM7VMnmBGOo4UsuB+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7A0710-9CBC-432B-A5AB-D5F56AD20C5C}">
  <a:tblStyle styleId="{D37A0710-9CBC-432B-A5AB-D5F56AD20C5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E8"/>
          </a:solidFill>
        </a:fill>
      </a:tcStyle>
    </a:wholeTbl>
    <a:band1H>
      <a:tcTxStyle/>
      <a:tcStyle>
        <a:fill>
          <a:solidFill>
            <a:srgbClr val="CBCCCE"/>
          </a:solidFill>
        </a:fill>
      </a:tcStyle>
    </a:band1H>
    <a:band2H>
      <a:tcTxStyle/>
    </a:band2H>
    <a:band1V>
      <a:tcTxStyle/>
      <a:tcStyle>
        <a:fill>
          <a:solidFill>
            <a:srgbClr val="CBCCCE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usJakartaSans-italic.fntdata"/><Relationship Id="rId22" Type="http://customschemas.google.com/relationships/presentationmetadata" Target="metadata"/><Relationship Id="rId21" Type="http://schemas.openxmlformats.org/officeDocument/2006/relationships/font" Target="fonts/PlusJakarta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usJakartaSans-bold.fntdata"/><Relationship Id="rId18" Type="http://schemas.openxmlformats.org/officeDocument/2006/relationships/font" Target="fonts/PlusJakarta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3f2d2f3cb0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3f2d2f3cb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3f2d2f3cb0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3f2d2f3cb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Dark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ctrTitle"/>
          </p:nvPr>
        </p:nvSpPr>
        <p:spPr>
          <a:xfrm>
            <a:off x="1282890" y="3569706"/>
            <a:ext cx="6782938" cy="1566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us Jakarta Sans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subTitle"/>
          </p:nvPr>
        </p:nvSpPr>
        <p:spPr>
          <a:xfrm>
            <a:off x="1282888" y="5537199"/>
            <a:ext cx="6782939" cy="767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Title and Content Light + Image">
  <p:cSld name="Light Title and Content Light + Im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38961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" name="Google Shape;48;p22"/>
          <p:cNvSpPr txBox="1"/>
          <p:nvPr>
            <p:ph type="title"/>
          </p:nvPr>
        </p:nvSpPr>
        <p:spPr>
          <a:xfrm>
            <a:off x="389614" y="1057722"/>
            <a:ext cx="7398554" cy="1316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4800"/>
              <a:buFont typeface="Plus Jakarta Sans"/>
              <a:buNone/>
              <a:defRPr>
                <a:solidFill>
                  <a:srgbClr val="24364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" type="body"/>
          </p:nvPr>
        </p:nvSpPr>
        <p:spPr>
          <a:xfrm>
            <a:off x="389613" y="2554014"/>
            <a:ext cx="7398553" cy="3622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>
                <a:solidFill>
                  <a:srgbClr val="243649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AutoNum type="arabicPeriod"/>
              <a:defRPr>
                <a:solidFill>
                  <a:srgbClr val="243649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AutoNum type="alphaLcPeriod"/>
              <a:defRPr>
                <a:solidFill>
                  <a:srgbClr val="243649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AutoNum type="romanLcPeriod"/>
              <a:defRPr>
                <a:solidFill>
                  <a:srgbClr val="243649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Char char="•"/>
              <a:defRPr>
                <a:solidFill>
                  <a:srgbClr val="24364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2"/>
          <p:cNvSpPr/>
          <p:nvPr>
            <p:ph idx="2" type="pic"/>
          </p:nvPr>
        </p:nvSpPr>
        <p:spPr>
          <a:xfrm>
            <a:off x="7788166" y="1"/>
            <a:ext cx="4403834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/>
          <p:nvPr/>
        </p:nvSpPr>
        <p:spPr>
          <a:xfrm>
            <a:off x="246661" y="1394736"/>
            <a:ext cx="11698675" cy="4961614"/>
          </a:xfrm>
          <a:prstGeom prst="roundRect">
            <a:avLst>
              <a:gd fmla="val 3152" name="adj"/>
            </a:avLst>
          </a:prstGeom>
          <a:solidFill>
            <a:srgbClr val="FFF6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3"/>
          <p:cNvSpPr txBox="1"/>
          <p:nvPr>
            <p:ph type="title"/>
          </p:nvPr>
        </p:nvSpPr>
        <p:spPr>
          <a:xfrm>
            <a:off x="389614" y="1057723"/>
            <a:ext cx="11426024" cy="65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38961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" name="Google Shape;55;p23"/>
          <p:cNvSpPr txBox="1"/>
          <p:nvPr>
            <p:ph idx="1" type="body"/>
          </p:nvPr>
        </p:nvSpPr>
        <p:spPr>
          <a:xfrm>
            <a:off x="389613" y="1924217"/>
            <a:ext cx="11426023" cy="4252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rabicPeriod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lphaLcPeriod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romanLcPeriod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Light">
  <p:cSld name="Title and Content Ligh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/>
          <p:nvPr>
            <p:ph type="title"/>
          </p:nvPr>
        </p:nvSpPr>
        <p:spPr>
          <a:xfrm>
            <a:off x="389614" y="1057723"/>
            <a:ext cx="11426024" cy="65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2" type="sldNum"/>
          </p:nvPr>
        </p:nvSpPr>
        <p:spPr>
          <a:xfrm>
            <a:off x="38961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24"/>
          <p:cNvSpPr txBox="1"/>
          <p:nvPr>
            <p:ph idx="1" type="body"/>
          </p:nvPr>
        </p:nvSpPr>
        <p:spPr>
          <a:xfrm>
            <a:off x="389613" y="1924217"/>
            <a:ext cx="11426023" cy="4252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rabicPeriod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lphaLcPeriod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romanLcPeriod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/>
          <p:nvPr/>
        </p:nvSpPr>
        <p:spPr>
          <a:xfrm>
            <a:off x="246661" y="1394736"/>
            <a:ext cx="11698675" cy="4961614"/>
          </a:xfrm>
          <a:prstGeom prst="roundRect">
            <a:avLst>
              <a:gd fmla="val 3152" name="adj"/>
            </a:avLst>
          </a:prstGeom>
          <a:solidFill>
            <a:srgbClr val="FFF6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5"/>
          <p:cNvSpPr txBox="1"/>
          <p:nvPr>
            <p:ph type="title"/>
          </p:nvPr>
        </p:nvSpPr>
        <p:spPr>
          <a:xfrm>
            <a:off x="389614" y="1057723"/>
            <a:ext cx="11426024" cy="65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" type="body"/>
          </p:nvPr>
        </p:nvSpPr>
        <p:spPr>
          <a:xfrm>
            <a:off x="389614" y="1924217"/>
            <a:ext cx="5630186" cy="4252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rabicPeriod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lphaLcPeriod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romanLcPeriod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2" type="body"/>
          </p:nvPr>
        </p:nvSpPr>
        <p:spPr>
          <a:xfrm>
            <a:off x="6172199" y="1924217"/>
            <a:ext cx="5630185" cy="4252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rabicPeriod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lphaLcPeriod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romanLcPeriod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2" type="sldNum"/>
          </p:nvPr>
        </p:nvSpPr>
        <p:spPr>
          <a:xfrm>
            <a:off x="38961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/>
          <p:nvPr/>
        </p:nvSpPr>
        <p:spPr>
          <a:xfrm>
            <a:off x="246661" y="1394736"/>
            <a:ext cx="11698675" cy="4961614"/>
          </a:xfrm>
          <a:prstGeom prst="roundRect">
            <a:avLst>
              <a:gd fmla="val 3152" name="adj"/>
            </a:avLst>
          </a:prstGeom>
          <a:solidFill>
            <a:srgbClr val="FFF6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389614" y="1924217"/>
            <a:ext cx="5607961" cy="580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26"/>
          <p:cNvSpPr txBox="1"/>
          <p:nvPr>
            <p:ph idx="2" type="body"/>
          </p:nvPr>
        </p:nvSpPr>
        <p:spPr>
          <a:xfrm>
            <a:off x="389614" y="2718928"/>
            <a:ext cx="5607961" cy="3470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rabicPeriod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lphaLcPeriod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romanLcPeriod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3" type="body"/>
          </p:nvPr>
        </p:nvSpPr>
        <p:spPr>
          <a:xfrm>
            <a:off x="6172199" y="1924217"/>
            <a:ext cx="5607959" cy="580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26"/>
          <p:cNvSpPr txBox="1"/>
          <p:nvPr>
            <p:ph idx="4" type="body"/>
          </p:nvPr>
        </p:nvSpPr>
        <p:spPr>
          <a:xfrm>
            <a:off x="6172200" y="2718928"/>
            <a:ext cx="5607960" cy="3470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rabicPeriod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lphaLcPeriod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romanLcPeriod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2" type="sldNum"/>
          </p:nvPr>
        </p:nvSpPr>
        <p:spPr>
          <a:xfrm>
            <a:off x="38961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26"/>
          <p:cNvSpPr txBox="1"/>
          <p:nvPr>
            <p:ph type="title"/>
          </p:nvPr>
        </p:nvSpPr>
        <p:spPr>
          <a:xfrm>
            <a:off x="389614" y="1057723"/>
            <a:ext cx="11426024" cy="65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Light">
  <p:cSld name="Comparison Ligh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idx="1" type="body"/>
          </p:nvPr>
        </p:nvSpPr>
        <p:spPr>
          <a:xfrm>
            <a:off x="389614" y="1924217"/>
            <a:ext cx="5607961" cy="580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27"/>
          <p:cNvSpPr txBox="1"/>
          <p:nvPr>
            <p:ph idx="2" type="body"/>
          </p:nvPr>
        </p:nvSpPr>
        <p:spPr>
          <a:xfrm>
            <a:off x="389614" y="2718928"/>
            <a:ext cx="5607961" cy="3470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rabicPeriod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lphaLcPeriod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romanLcPeriod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3" type="body"/>
          </p:nvPr>
        </p:nvSpPr>
        <p:spPr>
          <a:xfrm>
            <a:off x="6172199" y="1924217"/>
            <a:ext cx="5607959" cy="580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8" name="Google Shape;78;p27"/>
          <p:cNvSpPr txBox="1"/>
          <p:nvPr>
            <p:ph idx="4" type="body"/>
          </p:nvPr>
        </p:nvSpPr>
        <p:spPr>
          <a:xfrm>
            <a:off x="6172200" y="2718928"/>
            <a:ext cx="5607960" cy="3470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rabicPeriod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lphaLcPeriod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romanLcPeriod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38961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" name="Google Shape;80;p27"/>
          <p:cNvSpPr txBox="1"/>
          <p:nvPr>
            <p:ph type="title"/>
          </p:nvPr>
        </p:nvSpPr>
        <p:spPr>
          <a:xfrm>
            <a:off x="389614" y="1057723"/>
            <a:ext cx="11426024" cy="65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V2">
  <p:cSld name="Comparison V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/>
          <p:nvPr/>
        </p:nvSpPr>
        <p:spPr>
          <a:xfrm>
            <a:off x="6149972" y="1924215"/>
            <a:ext cx="5795364" cy="4432133"/>
          </a:xfrm>
          <a:prstGeom prst="roundRect">
            <a:avLst>
              <a:gd fmla="val 3152" name="adj"/>
            </a:avLst>
          </a:prstGeom>
          <a:solidFill>
            <a:srgbClr val="FFF6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8"/>
          <p:cNvSpPr/>
          <p:nvPr/>
        </p:nvSpPr>
        <p:spPr>
          <a:xfrm>
            <a:off x="246662" y="1924215"/>
            <a:ext cx="5621875" cy="4432133"/>
          </a:xfrm>
          <a:prstGeom prst="roundRect">
            <a:avLst>
              <a:gd fmla="val 3152" name="adj"/>
            </a:avLst>
          </a:prstGeom>
          <a:solidFill>
            <a:srgbClr val="FFF6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8"/>
          <p:cNvSpPr txBox="1"/>
          <p:nvPr>
            <p:ph idx="1" type="body"/>
          </p:nvPr>
        </p:nvSpPr>
        <p:spPr>
          <a:xfrm>
            <a:off x="389615" y="2152340"/>
            <a:ext cx="5315150" cy="580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28"/>
          <p:cNvSpPr txBox="1"/>
          <p:nvPr>
            <p:ph idx="2" type="body"/>
          </p:nvPr>
        </p:nvSpPr>
        <p:spPr>
          <a:xfrm>
            <a:off x="389615" y="2961564"/>
            <a:ext cx="5315150" cy="3228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rabicPeriod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lphaLcPeriod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romanLcPeriod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3" type="body"/>
          </p:nvPr>
        </p:nvSpPr>
        <p:spPr>
          <a:xfrm>
            <a:off x="6332558" y="2152340"/>
            <a:ext cx="5469825" cy="580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7" name="Google Shape;87;p28"/>
          <p:cNvSpPr txBox="1"/>
          <p:nvPr>
            <p:ph idx="4" type="body"/>
          </p:nvPr>
        </p:nvSpPr>
        <p:spPr>
          <a:xfrm>
            <a:off x="6332559" y="2961564"/>
            <a:ext cx="5469825" cy="3228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rabicPeriod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lphaLcPeriod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romanLcPeriod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2" type="sldNum"/>
          </p:nvPr>
        </p:nvSpPr>
        <p:spPr>
          <a:xfrm>
            <a:off x="38961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9" name="Google Shape;89;p28"/>
          <p:cNvSpPr txBox="1"/>
          <p:nvPr>
            <p:ph type="title"/>
          </p:nvPr>
        </p:nvSpPr>
        <p:spPr>
          <a:xfrm>
            <a:off x="389614" y="1057723"/>
            <a:ext cx="11426024" cy="65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V2 Light">
  <p:cSld name="Comparison V2 Ligh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/>
          <p:nvPr>
            <p:ph idx="1" type="body"/>
          </p:nvPr>
        </p:nvSpPr>
        <p:spPr>
          <a:xfrm>
            <a:off x="389615" y="2152340"/>
            <a:ext cx="5315150" cy="580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29"/>
          <p:cNvSpPr txBox="1"/>
          <p:nvPr>
            <p:ph idx="2" type="body"/>
          </p:nvPr>
        </p:nvSpPr>
        <p:spPr>
          <a:xfrm>
            <a:off x="389615" y="2961564"/>
            <a:ext cx="5315150" cy="3228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rabicPeriod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lphaLcPeriod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romanLcPeriod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3" type="body"/>
          </p:nvPr>
        </p:nvSpPr>
        <p:spPr>
          <a:xfrm>
            <a:off x="6332558" y="2152340"/>
            <a:ext cx="5469825" cy="580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4" name="Google Shape;94;p29"/>
          <p:cNvSpPr txBox="1"/>
          <p:nvPr>
            <p:ph idx="4" type="body"/>
          </p:nvPr>
        </p:nvSpPr>
        <p:spPr>
          <a:xfrm>
            <a:off x="6332559" y="2961564"/>
            <a:ext cx="5469825" cy="3228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rabicPeriod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lphaLcPeriod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romanLcPeriod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2" type="sldNum"/>
          </p:nvPr>
        </p:nvSpPr>
        <p:spPr>
          <a:xfrm>
            <a:off x="38961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" name="Google Shape;96;p29"/>
          <p:cNvSpPr txBox="1"/>
          <p:nvPr>
            <p:ph type="title"/>
          </p:nvPr>
        </p:nvSpPr>
        <p:spPr>
          <a:xfrm>
            <a:off x="389614" y="1057723"/>
            <a:ext cx="11426024" cy="65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0"/>
          <p:cNvSpPr/>
          <p:nvPr/>
        </p:nvSpPr>
        <p:spPr>
          <a:xfrm>
            <a:off x="246661" y="1394736"/>
            <a:ext cx="11698675" cy="4961614"/>
          </a:xfrm>
          <a:prstGeom prst="roundRect">
            <a:avLst>
              <a:gd fmla="val 3152" name="adj"/>
            </a:avLst>
          </a:prstGeom>
          <a:solidFill>
            <a:srgbClr val="FFF6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0"/>
          <p:cNvSpPr txBox="1"/>
          <p:nvPr>
            <p:ph idx="12" type="sldNum"/>
          </p:nvPr>
        </p:nvSpPr>
        <p:spPr>
          <a:xfrm>
            <a:off x="38961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0" name="Google Shape;100;p30"/>
          <p:cNvSpPr/>
          <p:nvPr>
            <p:ph idx="2" type="pic"/>
          </p:nvPr>
        </p:nvSpPr>
        <p:spPr>
          <a:xfrm>
            <a:off x="7419976" y="1924217"/>
            <a:ext cx="4395661" cy="4265445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30"/>
          <p:cNvSpPr txBox="1"/>
          <p:nvPr>
            <p:ph idx="1" type="body"/>
          </p:nvPr>
        </p:nvSpPr>
        <p:spPr>
          <a:xfrm>
            <a:off x="389614" y="1924217"/>
            <a:ext cx="6488264" cy="580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30"/>
          <p:cNvSpPr txBox="1"/>
          <p:nvPr>
            <p:ph idx="3" type="body"/>
          </p:nvPr>
        </p:nvSpPr>
        <p:spPr>
          <a:xfrm>
            <a:off x="389614" y="2718928"/>
            <a:ext cx="6488264" cy="3470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rabicPeriod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lphaLcPeriod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romanLcPeriod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0"/>
          <p:cNvSpPr txBox="1"/>
          <p:nvPr>
            <p:ph type="title"/>
          </p:nvPr>
        </p:nvSpPr>
        <p:spPr>
          <a:xfrm>
            <a:off x="389614" y="1057723"/>
            <a:ext cx="11426024" cy="65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 Light">
  <p:cSld name="Picture with Caption Ligh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1"/>
          <p:cNvSpPr txBox="1"/>
          <p:nvPr>
            <p:ph idx="12" type="sldNum"/>
          </p:nvPr>
        </p:nvSpPr>
        <p:spPr>
          <a:xfrm>
            <a:off x="38961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31"/>
          <p:cNvSpPr/>
          <p:nvPr>
            <p:ph idx="2" type="pic"/>
          </p:nvPr>
        </p:nvSpPr>
        <p:spPr>
          <a:xfrm>
            <a:off x="7419976" y="1924217"/>
            <a:ext cx="4395661" cy="4265445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31"/>
          <p:cNvSpPr txBox="1"/>
          <p:nvPr>
            <p:ph idx="1" type="body"/>
          </p:nvPr>
        </p:nvSpPr>
        <p:spPr>
          <a:xfrm>
            <a:off x="389614" y="1924217"/>
            <a:ext cx="6488264" cy="580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8" name="Google Shape;108;p31"/>
          <p:cNvSpPr txBox="1"/>
          <p:nvPr>
            <p:ph idx="3" type="body"/>
          </p:nvPr>
        </p:nvSpPr>
        <p:spPr>
          <a:xfrm>
            <a:off x="389614" y="2718928"/>
            <a:ext cx="6488264" cy="3470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rabicPeriod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lphaLcPeriod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romanLcPeriod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1"/>
          <p:cNvSpPr txBox="1"/>
          <p:nvPr>
            <p:ph type="title"/>
          </p:nvPr>
        </p:nvSpPr>
        <p:spPr>
          <a:xfrm>
            <a:off x="389614" y="1057723"/>
            <a:ext cx="11426024" cy="65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Divider Light" showMasterSp="0">
  <p:cSld name="1_Section Divider L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389614" y="1057723"/>
            <a:ext cx="11426024" cy="65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2" type="sldNum"/>
          </p:nvPr>
        </p:nvSpPr>
        <p:spPr>
          <a:xfrm>
            <a:off x="38961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389613" y="1924217"/>
            <a:ext cx="11426023" cy="4252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rabicPeriod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lphaLcPeriod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romanLcPeriod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 V2">
  <p:cSld name="Picture with Caption V2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2"/>
          <p:cNvSpPr/>
          <p:nvPr/>
        </p:nvSpPr>
        <p:spPr>
          <a:xfrm>
            <a:off x="246661" y="1394736"/>
            <a:ext cx="11698675" cy="4961614"/>
          </a:xfrm>
          <a:prstGeom prst="roundRect">
            <a:avLst>
              <a:gd fmla="val 3152" name="adj"/>
            </a:avLst>
          </a:prstGeom>
          <a:solidFill>
            <a:srgbClr val="FFF6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2"/>
          <p:cNvSpPr/>
          <p:nvPr>
            <p:ph idx="2" type="pic"/>
          </p:nvPr>
        </p:nvSpPr>
        <p:spPr>
          <a:xfrm>
            <a:off x="389614" y="1924217"/>
            <a:ext cx="4395661" cy="4265445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32"/>
          <p:cNvSpPr txBox="1"/>
          <p:nvPr>
            <p:ph idx="1" type="body"/>
          </p:nvPr>
        </p:nvSpPr>
        <p:spPr>
          <a:xfrm>
            <a:off x="5327374" y="1924217"/>
            <a:ext cx="6488264" cy="580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32"/>
          <p:cNvSpPr txBox="1"/>
          <p:nvPr>
            <p:ph idx="3" type="body"/>
          </p:nvPr>
        </p:nvSpPr>
        <p:spPr>
          <a:xfrm>
            <a:off x="5327374" y="2718928"/>
            <a:ext cx="6488264" cy="3470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rabicPeriod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lphaLcPeriod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romanLcPeriod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2"/>
          <p:cNvSpPr txBox="1"/>
          <p:nvPr>
            <p:ph type="title"/>
          </p:nvPr>
        </p:nvSpPr>
        <p:spPr>
          <a:xfrm>
            <a:off x="389614" y="1057723"/>
            <a:ext cx="11426024" cy="65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 V2 Light">
  <p:cSld name="Picture with Caption V2 Ligh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3"/>
          <p:cNvSpPr/>
          <p:nvPr/>
        </p:nvSpPr>
        <p:spPr>
          <a:xfrm>
            <a:off x="246661" y="1394736"/>
            <a:ext cx="11698675" cy="4961614"/>
          </a:xfrm>
          <a:prstGeom prst="roundRect">
            <a:avLst>
              <a:gd fmla="val 3152" name="adj"/>
            </a:avLst>
          </a:prstGeom>
          <a:solidFill>
            <a:srgbClr val="FFF6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3"/>
          <p:cNvSpPr/>
          <p:nvPr>
            <p:ph idx="2" type="pic"/>
          </p:nvPr>
        </p:nvSpPr>
        <p:spPr>
          <a:xfrm>
            <a:off x="389614" y="1924217"/>
            <a:ext cx="4395661" cy="4265445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33"/>
          <p:cNvSpPr txBox="1"/>
          <p:nvPr>
            <p:ph idx="1" type="body"/>
          </p:nvPr>
        </p:nvSpPr>
        <p:spPr>
          <a:xfrm>
            <a:off x="5327374" y="1924217"/>
            <a:ext cx="6488264" cy="580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33"/>
          <p:cNvSpPr txBox="1"/>
          <p:nvPr>
            <p:ph idx="3" type="body"/>
          </p:nvPr>
        </p:nvSpPr>
        <p:spPr>
          <a:xfrm>
            <a:off x="5327374" y="2718928"/>
            <a:ext cx="6488264" cy="3470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rabicPeriod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lphaLcPeriod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romanLcPeriod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33"/>
          <p:cNvSpPr txBox="1"/>
          <p:nvPr>
            <p:ph type="title"/>
          </p:nvPr>
        </p:nvSpPr>
        <p:spPr>
          <a:xfrm>
            <a:off x="389614" y="1057723"/>
            <a:ext cx="11426024" cy="65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Teams">
  <p:cSld name="3 Pictures Team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/>
          <p:nvPr/>
        </p:nvSpPr>
        <p:spPr>
          <a:xfrm>
            <a:off x="246661" y="1394736"/>
            <a:ext cx="11698675" cy="4961614"/>
          </a:xfrm>
          <a:prstGeom prst="roundRect">
            <a:avLst>
              <a:gd fmla="val 3152" name="adj"/>
            </a:avLst>
          </a:prstGeom>
          <a:solidFill>
            <a:srgbClr val="FFF6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4"/>
          <p:cNvSpPr txBox="1"/>
          <p:nvPr>
            <p:ph idx="12" type="sldNum"/>
          </p:nvPr>
        </p:nvSpPr>
        <p:spPr>
          <a:xfrm>
            <a:off x="38961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5" name="Google Shape;125;p34"/>
          <p:cNvSpPr txBox="1"/>
          <p:nvPr>
            <p:ph idx="1" type="body"/>
          </p:nvPr>
        </p:nvSpPr>
        <p:spPr>
          <a:xfrm>
            <a:off x="389614" y="1924217"/>
            <a:ext cx="5192202" cy="580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34"/>
          <p:cNvSpPr txBox="1"/>
          <p:nvPr>
            <p:ph idx="2" type="body"/>
          </p:nvPr>
        </p:nvSpPr>
        <p:spPr>
          <a:xfrm>
            <a:off x="389614" y="2718928"/>
            <a:ext cx="5192202" cy="3470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rabicPeriod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lphaLcPeriod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romanLcPeriod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34"/>
          <p:cNvSpPr txBox="1"/>
          <p:nvPr>
            <p:ph type="title"/>
          </p:nvPr>
        </p:nvSpPr>
        <p:spPr>
          <a:xfrm>
            <a:off x="389614" y="1057723"/>
            <a:ext cx="11426024" cy="65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4"/>
          <p:cNvSpPr/>
          <p:nvPr>
            <p:ph idx="3" type="pic"/>
          </p:nvPr>
        </p:nvSpPr>
        <p:spPr>
          <a:xfrm>
            <a:off x="5767658" y="1924216"/>
            <a:ext cx="2442551" cy="2442551"/>
          </a:xfrm>
          <a:prstGeom prst="ellipse">
            <a:avLst/>
          </a:prstGeom>
          <a:noFill/>
          <a:ln>
            <a:noFill/>
          </a:ln>
        </p:spPr>
      </p:sp>
      <p:sp>
        <p:nvSpPr>
          <p:cNvPr id="129" name="Google Shape;129;p34"/>
          <p:cNvSpPr/>
          <p:nvPr>
            <p:ph idx="4" type="pic"/>
          </p:nvPr>
        </p:nvSpPr>
        <p:spPr>
          <a:xfrm>
            <a:off x="9373087" y="1924216"/>
            <a:ext cx="2442551" cy="2442551"/>
          </a:xfrm>
          <a:prstGeom prst="ellipse">
            <a:avLst/>
          </a:prstGeom>
          <a:noFill/>
          <a:ln>
            <a:noFill/>
          </a:ln>
        </p:spPr>
      </p:sp>
      <p:sp>
        <p:nvSpPr>
          <p:cNvPr id="130" name="Google Shape;130;p34"/>
          <p:cNvSpPr/>
          <p:nvPr>
            <p:ph idx="5" type="pic"/>
          </p:nvPr>
        </p:nvSpPr>
        <p:spPr>
          <a:xfrm>
            <a:off x="7570373" y="1924216"/>
            <a:ext cx="2442551" cy="2442551"/>
          </a:xfrm>
          <a:prstGeom prst="ellipse">
            <a:avLst/>
          </a:prstGeom>
          <a:noFill/>
          <a:ln>
            <a:noFill/>
          </a:ln>
        </p:spPr>
      </p:sp>
      <p:sp>
        <p:nvSpPr>
          <p:cNvPr id="131" name="Google Shape;131;p34"/>
          <p:cNvSpPr txBox="1"/>
          <p:nvPr>
            <p:ph idx="6" type="body"/>
          </p:nvPr>
        </p:nvSpPr>
        <p:spPr>
          <a:xfrm>
            <a:off x="6096000" y="4580619"/>
            <a:ext cx="1807597" cy="452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400"/>
              <a:buNone/>
              <a:defRPr b="1"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34"/>
          <p:cNvSpPr txBox="1"/>
          <p:nvPr>
            <p:ph idx="7" type="body"/>
          </p:nvPr>
        </p:nvSpPr>
        <p:spPr>
          <a:xfrm>
            <a:off x="6096000" y="5122633"/>
            <a:ext cx="1807597" cy="1067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700"/>
              <a:buNone/>
              <a:defRPr sz="700"/>
            </a:lvl1pPr>
            <a:lvl2pPr indent="-273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rabicPeriod"/>
              <a:defRPr sz="700"/>
            </a:lvl2pPr>
            <a:lvl3pPr indent="-273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lphaLcPeriod"/>
              <a:defRPr sz="700"/>
            </a:lvl3pPr>
            <a:lvl4pPr indent="-273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romanLcPeriod"/>
              <a:defRPr sz="700"/>
            </a:lvl4pPr>
            <a:lvl5pPr indent="-273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Char char="•"/>
              <a:defRPr sz="7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8" type="body"/>
          </p:nvPr>
        </p:nvSpPr>
        <p:spPr>
          <a:xfrm>
            <a:off x="8005638" y="4580619"/>
            <a:ext cx="1807597" cy="452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400"/>
              <a:buNone/>
              <a:defRPr b="1"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34"/>
          <p:cNvSpPr txBox="1"/>
          <p:nvPr>
            <p:ph idx="9" type="body"/>
          </p:nvPr>
        </p:nvSpPr>
        <p:spPr>
          <a:xfrm>
            <a:off x="8005638" y="5122633"/>
            <a:ext cx="1807597" cy="1067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700"/>
              <a:buNone/>
              <a:defRPr sz="700"/>
            </a:lvl1pPr>
            <a:lvl2pPr indent="-273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rabicPeriod"/>
              <a:defRPr sz="700"/>
            </a:lvl2pPr>
            <a:lvl3pPr indent="-273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lphaLcPeriod"/>
              <a:defRPr sz="700"/>
            </a:lvl3pPr>
            <a:lvl4pPr indent="-273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romanLcPeriod"/>
              <a:defRPr sz="700"/>
            </a:lvl4pPr>
            <a:lvl5pPr indent="-273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Char char="•"/>
              <a:defRPr sz="7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3" type="body"/>
          </p:nvPr>
        </p:nvSpPr>
        <p:spPr>
          <a:xfrm>
            <a:off x="9915276" y="4580619"/>
            <a:ext cx="1807597" cy="452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400"/>
              <a:buNone/>
              <a:defRPr b="1"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34"/>
          <p:cNvSpPr txBox="1"/>
          <p:nvPr>
            <p:ph idx="14" type="body"/>
          </p:nvPr>
        </p:nvSpPr>
        <p:spPr>
          <a:xfrm>
            <a:off x="9915276" y="5122633"/>
            <a:ext cx="1807597" cy="1067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700"/>
              <a:buNone/>
              <a:defRPr sz="700"/>
            </a:lvl1pPr>
            <a:lvl2pPr indent="-273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rabicPeriod"/>
              <a:defRPr sz="700"/>
            </a:lvl2pPr>
            <a:lvl3pPr indent="-273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lphaLcPeriod"/>
              <a:defRPr sz="700"/>
            </a:lvl3pPr>
            <a:lvl4pPr indent="-273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romanLcPeriod"/>
              <a:defRPr sz="700"/>
            </a:lvl4pPr>
            <a:lvl5pPr indent="-273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Char char="•"/>
              <a:defRPr sz="7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Teams Light">
  <p:cSld name="3 Pictures Teams Ligh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38961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9" name="Google Shape;139;p35"/>
          <p:cNvSpPr txBox="1"/>
          <p:nvPr>
            <p:ph idx="1" type="body"/>
          </p:nvPr>
        </p:nvSpPr>
        <p:spPr>
          <a:xfrm>
            <a:off x="389614" y="1924217"/>
            <a:ext cx="5192202" cy="580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p35"/>
          <p:cNvSpPr txBox="1"/>
          <p:nvPr>
            <p:ph idx="2" type="body"/>
          </p:nvPr>
        </p:nvSpPr>
        <p:spPr>
          <a:xfrm>
            <a:off x="389614" y="2718928"/>
            <a:ext cx="5192202" cy="3470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rabicPeriod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lphaLcPeriod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romanLcPeriod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35"/>
          <p:cNvSpPr txBox="1"/>
          <p:nvPr>
            <p:ph type="title"/>
          </p:nvPr>
        </p:nvSpPr>
        <p:spPr>
          <a:xfrm>
            <a:off x="389614" y="1057723"/>
            <a:ext cx="11426024" cy="65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"/>
          <p:cNvSpPr/>
          <p:nvPr>
            <p:ph idx="3" type="pic"/>
          </p:nvPr>
        </p:nvSpPr>
        <p:spPr>
          <a:xfrm>
            <a:off x="5767658" y="1924216"/>
            <a:ext cx="2442551" cy="2442551"/>
          </a:xfrm>
          <a:prstGeom prst="ellipse">
            <a:avLst/>
          </a:prstGeom>
          <a:noFill/>
          <a:ln>
            <a:noFill/>
          </a:ln>
        </p:spPr>
      </p:sp>
      <p:sp>
        <p:nvSpPr>
          <p:cNvPr id="143" name="Google Shape;143;p35"/>
          <p:cNvSpPr/>
          <p:nvPr>
            <p:ph idx="4" type="pic"/>
          </p:nvPr>
        </p:nvSpPr>
        <p:spPr>
          <a:xfrm>
            <a:off x="9373087" y="1924216"/>
            <a:ext cx="2442551" cy="2442551"/>
          </a:xfrm>
          <a:prstGeom prst="ellipse">
            <a:avLst/>
          </a:prstGeom>
          <a:noFill/>
          <a:ln>
            <a:noFill/>
          </a:ln>
        </p:spPr>
      </p:sp>
      <p:sp>
        <p:nvSpPr>
          <p:cNvPr id="144" name="Google Shape;144;p35"/>
          <p:cNvSpPr/>
          <p:nvPr>
            <p:ph idx="5" type="pic"/>
          </p:nvPr>
        </p:nvSpPr>
        <p:spPr>
          <a:xfrm>
            <a:off x="7570373" y="1924216"/>
            <a:ext cx="2442551" cy="2442551"/>
          </a:xfrm>
          <a:prstGeom prst="ellipse">
            <a:avLst/>
          </a:prstGeom>
          <a:noFill/>
          <a:ln>
            <a:noFill/>
          </a:ln>
        </p:spPr>
      </p:sp>
      <p:sp>
        <p:nvSpPr>
          <p:cNvPr id="145" name="Google Shape;145;p35"/>
          <p:cNvSpPr txBox="1"/>
          <p:nvPr>
            <p:ph idx="6" type="body"/>
          </p:nvPr>
        </p:nvSpPr>
        <p:spPr>
          <a:xfrm>
            <a:off x="6096000" y="4580619"/>
            <a:ext cx="1807597" cy="452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400"/>
              <a:buNone/>
              <a:defRPr b="1"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6" name="Google Shape;146;p35"/>
          <p:cNvSpPr txBox="1"/>
          <p:nvPr>
            <p:ph idx="7" type="body"/>
          </p:nvPr>
        </p:nvSpPr>
        <p:spPr>
          <a:xfrm>
            <a:off x="6096000" y="5122633"/>
            <a:ext cx="1807597" cy="1067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700"/>
              <a:buNone/>
              <a:defRPr sz="700"/>
            </a:lvl1pPr>
            <a:lvl2pPr indent="-273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rabicPeriod"/>
              <a:defRPr sz="700"/>
            </a:lvl2pPr>
            <a:lvl3pPr indent="-273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lphaLcPeriod"/>
              <a:defRPr sz="700"/>
            </a:lvl3pPr>
            <a:lvl4pPr indent="-273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romanLcPeriod"/>
              <a:defRPr sz="700"/>
            </a:lvl4pPr>
            <a:lvl5pPr indent="-273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Char char="•"/>
              <a:defRPr sz="7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8" type="body"/>
          </p:nvPr>
        </p:nvSpPr>
        <p:spPr>
          <a:xfrm>
            <a:off x="8005638" y="4580619"/>
            <a:ext cx="1807597" cy="452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400"/>
              <a:buNone/>
              <a:defRPr b="1"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8" name="Google Shape;148;p35"/>
          <p:cNvSpPr txBox="1"/>
          <p:nvPr>
            <p:ph idx="9" type="body"/>
          </p:nvPr>
        </p:nvSpPr>
        <p:spPr>
          <a:xfrm>
            <a:off x="8005638" y="5122633"/>
            <a:ext cx="1807597" cy="1067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700"/>
              <a:buNone/>
              <a:defRPr sz="700"/>
            </a:lvl1pPr>
            <a:lvl2pPr indent="-273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rabicPeriod"/>
              <a:defRPr sz="700"/>
            </a:lvl2pPr>
            <a:lvl3pPr indent="-273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lphaLcPeriod"/>
              <a:defRPr sz="700"/>
            </a:lvl3pPr>
            <a:lvl4pPr indent="-273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romanLcPeriod"/>
              <a:defRPr sz="700"/>
            </a:lvl4pPr>
            <a:lvl5pPr indent="-273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Char char="•"/>
              <a:defRPr sz="7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35"/>
          <p:cNvSpPr txBox="1"/>
          <p:nvPr>
            <p:ph idx="13" type="body"/>
          </p:nvPr>
        </p:nvSpPr>
        <p:spPr>
          <a:xfrm>
            <a:off x="9915276" y="4580619"/>
            <a:ext cx="1807597" cy="452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400"/>
              <a:buNone/>
              <a:defRPr b="1"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0" name="Google Shape;150;p35"/>
          <p:cNvSpPr txBox="1"/>
          <p:nvPr>
            <p:ph idx="14" type="body"/>
          </p:nvPr>
        </p:nvSpPr>
        <p:spPr>
          <a:xfrm>
            <a:off x="9915276" y="5122633"/>
            <a:ext cx="1807597" cy="1067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700"/>
              <a:buNone/>
              <a:defRPr sz="700"/>
            </a:lvl1pPr>
            <a:lvl2pPr indent="-273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rabicPeriod"/>
              <a:defRPr sz="700"/>
            </a:lvl2pPr>
            <a:lvl3pPr indent="-273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lphaLcPeriod"/>
              <a:defRPr sz="700"/>
            </a:lvl3pPr>
            <a:lvl4pPr indent="-273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romanLcPeriod"/>
              <a:defRPr sz="700"/>
            </a:lvl4pPr>
            <a:lvl5pPr indent="-273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Char char="•"/>
              <a:defRPr sz="7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Pictures Teams">
  <p:cSld name="6 Pictures Team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6"/>
          <p:cNvSpPr/>
          <p:nvPr/>
        </p:nvSpPr>
        <p:spPr>
          <a:xfrm>
            <a:off x="246661" y="1394736"/>
            <a:ext cx="11698675" cy="4961614"/>
          </a:xfrm>
          <a:prstGeom prst="roundRect">
            <a:avLst>
              <a:gd fmla="val 3152" name="adj"/>
            </a:avLst>
          </a:prstGeom>
          <a:solidFill>
            <a:srgbClr val="FFF6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6"/>
          <p:cNvSpPr txBox="1"/>
          <p:nvPr>
            <p:ph idx="12" type="sldNum"/>
          </p:nvPr>
        </p:nvSpPr>
        <p:spPr>
          <a:xfrm>
            <a:off x="38961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4" name="Google Shape;154;p36"/>
          <p:cNvSpPr txBox="1"/>
          <p:nvPr>
            <p:ph type="title"/>
          </p:nvPr>
        </p:nvSpPr>
        <p:spPr>
          <a:xfrm>
            <a:off x="389614" y="1057723"/>
            <a:ext cx="11426024" cy="65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6"/>
          <p:cNvSpPr/>
          <p:nvPr>
            <p:ph idx="2" type="pic"/>
          </p:nvPr>
        </p:nvSpPr>
        <p:spPr>
          <a:xfrm>
            <a:off x="9373087" y="1924216"/>
            <a:ext cx="2442551" cy="2442551"/>
          </a:xfrm>
          <a:prstGeom prst="ellipse">
            <a:avLst/>
          </a:prstGeom>
          <a:noFill/>
          <a:ln>
            <a:noFill/>
          </a:ln>
        </p:spPr>
      </p:sp>
      <p:sp>
        <p:nvSpPr>
          <p:cNvPr id="156" name="Google Shape;156;p36"/>
          <p:cNvSpPr txBox="1"/>
          <p:nvPr>
            <p:ph idx="1" type="body"/>
          </p:nvPr>
        </p:nvSpPr>
        <p:spPr>
          <a:xfrm>
            <a:off x="6105010" y="4550909"/>
            <a:ext cx="1807597" cy="452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400"/>
              <a:buNone/>
              <a:defRPr b="1"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7" name="Google Shape;157;p36"/>
          <p:cNvSpPr txBox="1"/>
          <p:nvPr>
            <p:ph idx="3" type="body"/>
          </p:nvPr>
        </p:nvSpPr>
        <p:spPr>
          <a:xfrm>
            <a:off x="6105010" y="5122633"/>
            <a:ext cx="1807597" cy="1067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700"/>
              <a:buNone/>
              <a:defRPr sz="700"/>
            </a:lvl1pPr>
            <a:lvl2pPr indent="-273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rabicPeriod"/>
              <a:defRPr sz="700"/>
            </a:lvl2pPr>
            <a:lvl3pPr indent="-273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lphaLcPeriod"/>
              <a:defRPr sz="700"/>
            </a:lvl3pPr>
            <a:lvl4pPr indent="-273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romanLcPeriod"/>
              <a:defRPr sz="700"/>
            </a:lvl4pPr>
            <a:lvl5pPr indent="-273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Char char="•"/>
              <a:defRPr sz="7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6"/>
          <p:cNvSpPr txBox="1"/>
          <p:nvPr>
            <p:ph idx="4" type="body"/>
          </p:nvPr>
        </p:nvSpPr>
        <p:spPr>
          <a:xfrm>
            <a:off x="8010142" y="4550909"/>
            <a:ext cx="1807597" cy="452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400"/>
              <a:buNone/>
              <a:defRPr b="1"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9" name="Google Shape;159;p36"/>
          <p:cNvSpPr txBox="1"/>
          <p:nvPr>
            <p:ph idx="5" type="body"/>
          </p:nvPr>
        </p:nvSpPr>
        <p:spPr>
          <a:xfrm>
            <a:off x="8010142" y="5122633"/>
            <a:ext cx="1807597" cy="1067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700"/>
              <a:buNone/>
              <a:defRPr sz="700"/>
            </a:lvl1pPr>
            <a:lvl2pPr indent="-273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rabicPeriod"/>
              <a:defRPr sz="700"/>
            </a:lvl2pPr>
            <a:lvl3pPr indent="-273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lphaLcPeriod"/>
              <a:defRPr sz="700"/>
            </a:lvl3pPr>
            <a:lvl4pPr indent="-273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romanLcPeriod"/>
              <a:defRPr sz="700"/>
            </a:lvl4pPr>
            <a:lvl5pPr indent="-273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Char char="•"/>
              <a:defRPr sz="7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36"/>
          <p:cNvSpPr txBox="1"/>
          <p:nvPr>
            <p:ph idx="6" type="body"/>
          </p:nvPr>
        </p:nvSpPr>
        <p:spPr>
          <a:xfrm>
            <a:off x="9915276" y="4550909"/>
            <a:ext cx="1807597" cy="452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400"/>
              <a:buNone/>
              <a:defRPr b="1"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1" name="Google Shape;161;p36"/>
          <p:cNvSpPr txBox="1"/>
          <p:nvPr>
            <p:ph idx="7" type="body"/>
          </p:nvPr>
        </p:nvSpPr>
        <p:spPr>
          <a:xfrm>
            <a:off x="9915276" y="5122633"/>
            <a:ext cx="1807597" cy="1067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700"/>
              <a:buNone/>
              <a:defRPr sz="700"/>
            </a:lvl1pPr>
            <a:lvl2pPr indent="-273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rabicPeriod"/>
              <a:defRPr sz="700"/>
            </a:lvl2pPr>
            <a:lvl3pPr indent="-273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lphaLcPeriod"/>
              <a:defRPr sz="700"/>
            </a:lvl3pPr>
            <a:lvl4pPr indent="-273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romanLcPeriod"/>
              <a:defRPr sz="700"/>
            </a:lvl4pPr>
            <a:lvl5pPr indent="-273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Char char="•"/>
              <a:defRPr sz="7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36"/>
          <p:cNvSpPr/>
          <p:nvPr>
            <p:ph idx="8" type="pic"/>
          </p:nvPr>
        </p:nvSpPr>
        <p:spPr>
          <a:xfrm>
            <a:off x="389614" y="1924216"/>
            <a:ext cx="2442551" cy="2442551"/>
          </a:xfrm>
          <a:prstGeom prst="ellipse">
            <a:avLst/>
          </a:prstGeom>
          <a:noFill/>
          <a:ln>
            <a:noFill/>
          </a:ln>
        </p:spPr>
      </p:sp>
      <p:sp>
        <p:nvSpPr>
          <p:cNvPr id="163" name="Google Shape;163;p36"/>
          <p:cNvSpPr/>
          <p:nvPr>
            <p:ph idx="9" type="pic"/>
          </p:nvPr>
        </p:nvSpPr>
        <p:spPr>
          <a:xfrm>
            <a:off x="2186309" y="1924216"/>
            <a:ext cx="2442551" cy="2442551"/>
          </a:xfrm>
          <a:prstGeom prst="ellipse">
            <a:avLst/>
          </a:prstGeom>
          <a:noFill/>
          <a:ln>
            <a:noFill/>
          </a:ln>
        </p:spPr>
      </p:sp>
      <p:sp>
        <p:nvSpPr>
          <p:cNvPr id="164" name="Google Shape;164;p36"/>
          <p:cNvSpPr/>
          <p:nvPr>
            <p:ph idx="13" type="pic"/>
          </p:nvPr>
        </p:nvSpPr>
        <p:spPr>
          <a:xfrm>
            <a:off x="3983004" y="1924216"/>
            <a:ext cx="2442551" cy="2442551"/>
          </a:xfrm>
          <a:prstGeom prst="ellipse">
            <a:avLst/>
          </a:prstGeom>
          <a:noFill/>
          <a:ln>
            <a:noFill/>
          </a:ln>
        </p:spPr>
      </p:sp>
      <p:sp>
        <p:nvSpPr>
          <p:cNvPr id="165" name="Google Shape;165;p36"/>
          <p:cNvSpPr/>
          <p:nvPr>
            <p:ph idx="14" type="pic"/>
          </p:nvPr>
        </p:nvSpPr>
        <p:spPr>
          <a:xfrm>
            <a:off x="5779699" y="1924216"/>
            <a:ext cx="2442551" cy="2442551"/>
          </a:xfrm>
          <a:prstGeom prst="ellipse">
            <a:avLst/>
          </a:prstGeom>
          <a:noFill/>
          <a:ln>
            <a:noFill/>
          </a:ln>
        </p:spPr>
      </p:sp>
      <p:sp>
        <p:nvSpPr>
          <p:cNvPr id="166" name="Google Shape;166;p36"/>
          <p:cNvSpPr/>
          <p:nvPr>
            <p:ph idx="15" type="pic"/>
          </p:nvPr>
        </p:nvSpPr>
        <p:spPr>
          <a:xfrm>
            <a:off x="7576394" y="1924216"/>
            <a:ext cx="2442551" cy="2442551"/>
          </a:xfrm>
          <a:prstGeom prst="ellipse">
            <a:avLst/>
          </a:prstGeom>
          <a:noFill/>
          <a:ln>
            <a:noFill/>
          </a:ln>
        </p:spPr>
      </p:sp>
      <p:sp>
        <p:nvSpPr>
          <p:cNvPr id="167" name="Google Shape;167;p36"/>
          <p:cNvSpPr txBox="1"/>
          <p:nvPr>
            <p:ph idx="16" type="body"/>
          </p:nvPr>
        </p:nvSpPr>
        <p:spPr>
          <a:xfrm>
            <a:off x="4199878" y="4550909"/>
            <a:ext cx="1807597" cy="452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400"/>
              <a:buNone/>
              <a:defRPr b="1"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8" name="Google Shape;168;p36"/>
          <p:cNvSpPr txBox="1"/>
          <p:nvPr>
            <p:ph idx="17" type="body"/>
          </p:nvPr>
        </p:nvSpPr>
        <p:spPr>
          <a:xfrm>
            <a:off x="4199878" y="5122633"/>
            <a:ext cx="1807597" cy="1067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700"/>
              <a:buNone/>
              <a:defRPr sz="700"/>
            </a:lvl1pPr>
            <a:lvl2pPr indent="-273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rabicPeriod"/>
              <a:defRPr sz="700"/>
            </a:lvl2pPr>
            <a:lvl3pPr indent="-273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lphaLcPeriod"/>
              <a:defRPr sz="700"/>
            </a:lvl3pPr>
            <a:lvl4pPr indent="-273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romanLcPeriod"/>
              <a:defRPr sz="700"/>
            </a:lvl4pPr>
            <a:lvl5pPr indent="-273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Char char="•"/>
              <a:defRPr sz="7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8" type="body"/>
          </p:nvPr>
        </p:nvSpPr>
        <p:spPr>
          <a:xfrm>
            <a:off x="2294746" y="4550909"/>
            <a:ext cx="1807597" cy="452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400"/>
              <a:buNone/>
              <a:defRPr b="1"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0" name="Google Shape;170;p36"/>
          <p:cNvSpPr txBox="1"/>
          <p:nvPr>
            <p:ph idx="19" type="body"/>
          </p:nvPr>
        </p:nvSpPr>
        <p:spPr>
          <a:xfrm>
            <a:off x="2294746" y="5122633"/>
            <a:ext cx="1807597" cy="1067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700"/>
              <a:buNone/>
              <a:defRPr sz="700"/>
            </a:lvl1pPr>
            <a:lvl2pPr indent="-273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rabicPeriod"/>
              <a:defRPr sz="700"/>
            </a:lvl2pPr>
            <a:lvl3pPr indent="-273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lphaLcPeriod"/>
              <a:defRPr sz="700"/>
            </a:lvl3pPr>
            <a:lvl4pPr indent="-273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romanLcPeriod"/>
              <a:defRPr sz="700"/>
            </a:lvl4pPr>
            <a:lvl5pPr indent="-273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Char char="•"/>
              <a:defRPr sz="7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36"/>
          <p:cNvSpPr txBox="1"/>
          <p:nvPr>
            <p:ph idx="20" type="body"/>
          </p:nvPr>
        </p:nvSpPr>
        <p:spPr>
          <a:xfrm>
            <a:off x="389614" y="4550909"/>
            <a:ext cx="1807597" cy="452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400"/>
              <a:buNone/>
              <a:defRPr b="1"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36"/>
          <p:cNvSpPr txBox="1"/>
          <p:nvPr>
            <p:ph idx="21" type="body"/>
          </p:nvPr>
        </p:nvSpPr>
        <p:spPr>
          <a:xfrm>
            <a:off x="389614" y="5122633"/>
            <a:ext cx="1807597" cy="1067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700"/>
              <a:buNone/>
              <a:defRPr sz="700"/>
            </a:lvl1pPr>
            <a:lvl2pPr indent="-273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rabicPeriod"/>
              <a:defRPr sz="700"/>
            </a:lvl2pPr>
            <a:lvl3pPr indent="-273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lphaLcPeriod"/>
              <a:defRPr sz="700"/>
            </a:lvl3pPr>
            <a:lvl4pPr indent="-273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romanLcPeriod"/>
              <a:defRPr sz="700"/>
            </a:lvl4pPr>
            <a:lvl5pPr indent="-273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Char char="•"/>
              <a:defRPr sz="7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Pictures Teams Light">
  <p:cSld name="6 Pictures Teams Ligh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>
            <p:ph idx="12" type="sldNum"/>
          </p:nvPr>
        </p:nvSpPr>
        <p:spPr>
          <a:xfrm>
            <a:off x="38961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5" name="Google Shape;175;p37"/>
          <p:cNvSpPr txBox="1"/>
          <p:nvPr>
            <p:ph type="title"/>
          </p:nvPr>
        </p:nvSpPr>
        <p:spPr>
          <a:xfrm>
            <a:off x="389614" y="1057723"/>
            <a:ext cx="11426024" cy="65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7"/>
          <p:cNvSpPr/>
          <p:nvPr>
            <p:ph idx="2" type="pic"/>
          </p:nvPr>
        </p:nvSpPr>
        <p:spPr>
          <a:xfrm>
            <a:off x="9373087" y="1924216"/>
            <a:ext cx="2442551" cy="2442551"/>
          </a:xfrm>
          <a:prstGeom prst="ellipse">
            <a:avLst/>
          </a:prstGeom>
          <a:noFill/>
          <a:ln>
            <a:noFill/>
          </a:ln>
        </p:spPr>
      </p:sp>
      <p:sp>
        <p:nvSpPr>
          <p:cNvPr id="177" name="Google Shape;177;p37"/>
          <p:cNvSpPr txBox="1"/>
          <p:nvPr>
            <p:ph idx="1" type="body"/>
          </p:nvPr>
        </p:nvSpPr>
        <p:spPr>
          <a:xfrm>
            <a:off x="6105010" y="4550909"/>
            <a:ext cx="1807597" cy="452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400"/>
              <a:buNone/>
              <a:defRPr b="1"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8" name="Google Shape;178;p37"/>
          <p:cNvSpPr txBox="1"/>
          <p:nvPr>
            <p:ph idx="3" type="body"/>
          </p:nvPr>
        </p:nvSpPr>
        <p:spPr>
          <a:xfrm>
            <a:off x="6105010" y="5122633"/>
            <a:ext cx="1807597" cy="1067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700"/>
              <a:buNone/>
              <a:defRPr sz="700"/>
            </a:lvl1pPr>
            <a:lvl2pPr indent="-273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rabicPeriod"/>
              <a:defRPr sz="700"/>
            </a:lvl2pPr>
            <a:lvl3pPr indent="-273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lphaLcPeriod"/>
              <a:defRPr sz="700"/>
            </a:lvl3pPr>
            <a:lvl4pPr indent="-273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romanLcPeriod"/>
              <a:defRPr sz="700"/>
            </a:lvl4pPr>
            <a:lvl5pPr indent="-273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Char char="•"/>
              <a:defRPr sz="7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37"/>
          <p:cNvSpPr txBox="1"/>
          <p:nvPr>
            <p:ph idx="4" type="body"/>
          </p:nvPr>
        </p:nvSpPr>
        <p:spPr>
          <a:xfrm>
            <a:off x="8010142" y="4550909"/>
            <a:ext cx="1807597" cy="452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400"/>
              <a:buNone/>
              <a:defRPr b="1"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0" name="Google Shape;180;p37"/>
          <p:cNvSpPr txBox="1"/>
          <p:nvPr>
            <p:ph idx="5" type="body"/>
          </p:nvPr>
        </p:nvSpPr>
        <p:spPr>
          <a:xfrm>
            <a:off x="8010142" y="5122633"/>
            <a:ext cx="1807597" cy="1067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700"/>
              <a:buNone/>
              <a:defRPr sz="700"/>
            </a:lvl1pPr>
            <a:lvl2pPr indent="-273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rabicPeriod"/>
              <a:defRPr sz="700"/>
            </a:lvl2pPr>
            <a:lvl3pPr indent="-273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lphaLcPeriod"/>
              <a:defRPr sz="700"/>
            </a:lvl3pPr>
            <a:lvl4pPr indent="-273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romanLcPeriod"/>
              <a:defRPr sz="700"/>
            </a:lvl4pPr>
            <a:lvl5pPr indent="-273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Char char="•"/>
              <a:defRPr sz="7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37"/>
          <p:cNvSpPr txBox="1"/>
          <p:nvPr>
            <p:ph idx="6" type="body"/>
          </p:nvPr>
        </p:nvSpPr>
        <p:spPr>
          <a:xfrm>
            <a:off x="9915276" y="4550909"/>
            <a:ext cx="1807597" cy="452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400"/>
              <a:buNone/>
              <a:defRPr b="1"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2" name="Google Shape;182;p37"/>
          <p:cNvSpPr txBox="1"/>
          <p:nvPr>
            <p:ph idx="7" type="body"/>
          </p:nvPr>
        </p:nvSpPr>
        <p:spPr>
          <a:xfrm>
            <a:off x="9915276" y="5122633"/>
            <a:ext cx="1807597" cy="1067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700"/>
              <a:buNone/>
              <a:defRPr sz="700"/>
            </a:lvl1pPr>
            <a:lvl2pPr indent="-273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rabicPeriod"/>
              <a:defRPr sz="700"/>
            </a:lvl2pPr>
            <a:lvl3pPr indent="-273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lphaLcPeriod"/>
              <a:defRPr sz="700"/>
            </a:lvl3pPr>
            <a:lvl4pPr indent="-273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romanLcPeriod"/>
              <a:defRPr sz="700"/>
            </a:lvl4pPr>
            <a:lvl5pPr indent="-273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Char char="•"/>
              <a:defRPr sz="7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37"/>
          <p:cNvSpPr/>
          <p:nvPr>
            <p:ph idx="8" type="pic"/>
          </p:nvPr>
        </p:nvSpPr>
        <p:spPr>
          <a:xfrm>
            <a:off x="389614" y="1924216"/>
            <a:ext cx="2442551" cy="2442551"/>
          </a:xfrm>
          <a:prstGeom prst="ellipse">
            <a:avLst/>
          </a:prstGeom>
          <a:noFill/>
          <a:ln>
            <a:noFill/>
          </a:ln>
        </p:spPr>
      </p:sp>
      <p:sp>
        <p:nvSpPr>
          <p:cNvPr id="184" name="Google Shape;184;p37"/>
          <p:cNvSpPr/>
          <p:nvPr>
            <p:ph idx="9" type="pic"/>
          </p:nvPr>
        </p:nvSpPr>
        <p:spPr>
          <a:xfrm>
            <a:off x="2186309" y="1924216"/>
            <a:ext cx="2442551" cy="2442551"/>
          </a:xfrm>
          <a:prstGeom prst="ellipse">
            <a:avLst/>
          </a:prstGeom>
          <a:noFill/>
          <a:ln>
            <a:noFill/>
          </a:ln>
        </p:spPr>
      </p:sp>
      <p:sp>
        <p:nvSpPr>
          <p:cNvPr id="185" name="Google Shape;185;p37"/>
          <p:cNvSpPr/>
          <p:nvPr>
            <p:ph idx="13" type="pic"/>
          </p:nvPr>
        </p:nvSpPr>
        <p:spPr>
          <a:xfrm>
            <a:off x="3983004" y="1924216"/>
            <a:ext cx="2442551" cy="2442551"/>
          </a:xfrm>
          <a:prstGeom prst="ellipse">
            <a:avLst/>
          </a:prstGeom>
          <a:noFill/>
          <a:ln>
            <a:noFill/>
          </a:ln>
        </p:spPr>
      </p:sp>
      <p:sp>
        <p:nvSpPr>
          <p:cNvPr id="186" name="Google Shape;186;p37"/>
          <p:cNvSpPr/>
          <p:nvPr>
            <p:ph idx="14" type="pic"/>
          </p:nvPr>
        </p:nvSpPr>
        <p:spPr>
          <a:xfrm>
            <a:off x="5779699" y="1924216"/>
            <a:ext cx="2442551" cy="2442551"/>
          </a:xfrm>
          <a:prstGeom prst="ellipse">
            <a:avLst/>
          </a:prstGeom>
          <a:noFill/>
          <a:ln>
            <a:noFill/>
          </a:ln>
        </p:spPr>
      </p:sp>
      <p:sp>
        <p:nvSpPr>
          <p:cNvPr id="187" name="Google Shape;187;p37"/>
          <p:cNvSpPr/>
          <p:nvPr>
            <p:ph idx="15" type="pic"/>
          </p:nvPr>
        </p:nvSpPr>
        <p:spPr>
          <a:xfrm>
            <a:off x="7576394" y="1924216"/>
            <a:ext cx="2442551" cy="2442551"/>
          </a:xfrm>
          <a:prstGeom prst="ellipse">
            <a:avLst/>
          </a:prstGeom>
          <a:noFill/>
          <a:ln>
            <a:noFill/>
          </a:ln>
        </p:spPr>
      </p:sp>
      <p:sp>
        <p:nvSpPr>
          <p:cNvPr id="188" name="Google Shape;188;p37"/>
          <p:cNvSpPr txBox="1"/>
          <p:nvPr>
            <p:ph idx="16" type="body"/>
          </p:nvPr>
        </p:nvSpPr>
        <p:spPr>
          <a:xfrm>
            <a:off x="4199878" y="4550909"/>
            <a:ext cx="1807597" cy="452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400"/>
              <a:buNone/>
              <a:defRPr b="1"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9" name="Google Shape;189;p37"/>
          <p:cNvSpPr txBox="1"/>
          <p:nvPr>
            <p:ph idx="17" type="body"/>
          </p:nvPr>
        </p:nvSpPr>
        <p:spPr>
          <a:xfrm>
            <a:off x="4199878" y="5122633"/>
            <a:ext cx="1807597" cy="1067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700"/>
              <a:buNone/>
              <a:defRPr sz="700"/>
            </a:lvl1pPr>
            <a:lvl2pPr indent="-273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rabicPeriod"/>
              <a:defRPr sz="700"/>
            </a:lvl2pPr>
            <a:lvl3pPr indent="-273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lphaLcPeriod"/>
              <a:defRPr sz="700"/>
            </a:lvl3pPr>
            <a:lvl4pPr indent="-273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romanLcPeriod"/>
              <a:defRPr sz="700"/>
            </a:lvl4pPr>
            <a:lvl5pPr indent="-273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Char char="•"/>
              <a:defRPr sz="7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8" type="body"/>
          </p:nvPr>
        </p:nvSpPr>
        <p:spPr>
          <a:xfrm>
            <a:off x="2294746" y="4550909"/>
            <a:ext cx="1807597" cy="452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400"/>
              <a:buNone/>
              <a:defRPr b="1"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1" name="Google Shape;191;p37"/>
          <p:cNvSpPr txBox="1"/>
          <p:nvPr>
            <p:ph idx="19" type="body"/>
          </p:nvPr>
        </p:nvSpPr>
        <p:spPr>
          <a:xfrm>
            <a:off x="2294746" y="5122633"/>
            <a:ext cx="1807597" cy="1067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700"/>
              <a:buNone/>
              <a:defRPr sz="700"/>
            </a:lvl1pPr>
            <a:lvl2pPr indent="-273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rabicPeriod"/>
              <a:defRPr sz="700"/>
            </a:lvl2pPr>
            <a:lvl3pPr indent="-273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lphaLcPeriod"/>
              <a:defRPr sz="700"/>
            </a:lvl3pPr>
            <a:lvl4pPr indent="-273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romanLcPeriod"/>
              <a:defRPr sz="700"/>
            </a:lvl4pPr>
            <a:lvl5pPr indent="-273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Char char="•"/>
              <a:defRPr sz="7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37"/>
          <p:cNvSpPr txBox="1"/>
          <p:nvPr>
            <p:ph idx="20" type="body"/>
          </p:nvPr>
        </p:nvSpPr>
        <p:spPr>
          <a:xfrm>
            <a:off x="389614" y="4550909"/>
            <a:ext cx="1807597" cy="452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400"/>
              <a:buNone/>
              <a:defRPr b="1"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37"/>
          <p:cNvSpPr txBox="1"/>
          <p:nvPr>
            <p:ph idx="21" type="body"/>
          </p:nvPr>
        </p:nvSpPr>
        <p:spPr>
          <a:xfrm>
            <a:off x="389614" y="5122633"/>
            <a:ext cx="1807597" cy="1067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700"/>
              <a:buNone/>
              <a:defRPr sz="700"/>
            </a:lvl1pPr>
            <a:lvl2pPr indent="-273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rabicPeriod"/>
              <a:defRPr sz="700"/>
            </a:lvl2pPr>
            <a:lvl3pPr indent="-273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alphaLcPeriod"/>
              <a:defRPr sz="700"/>
            </a:lvl3pPr>
            <a:lvl4pPr indent="-2730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AutoNum type="romanLcPeriod"/>
              <a:defRPr sz="700"/>
            </a:lvl4pPr>
            <a:lvl5pPr indent="-2730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700"/>
              <a:buChar char="•"/>
              <a:defRPr sz="7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lue Proposition Canvas" showMasterSp="0">
  <p:cSld name="Value Proposition Canva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896691" y="2733675"/>
            <a:ext cx="1605693" cy="195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38"/>
          <p:cNvSpPr txBox="1"/>
          <p:nvPr>
            <p:ph idx="2" type="body"/>
          </p:nvPr>
        </p:nvSpPr>
        <p:spPr>
          <a:xfrm>
            <a:off x="3200400" y="4505325"/>
            <a:ext cx="2013438" cy="1543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8"/>
          <p:cNvSpPr txBox="1"/>
          <p:nvPr>
            <p:ph idx="3" type="body"/>
          </p:nvPr>
        </p:nvSpPr>
        <p:spPr>
          <a:xfrm>
            <a:off x="7413753" y="2333626"/>
            <a:ext cx="1787640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4" type="body"/>
          </p:nvPr>
        </p:nvSpPr>
        <p:spPr>
          <a:xfrm>
            <a:off x="7239491" y="4415235"/>
            <a:ext cx="1866409" cy="899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38"/>
          <p:cNvSpPr txBox="1"/>
          <p:nvPr>
            <p:ph idx="5" type="body"/>
          </p:nvPr>
        </p:nvSpPr>
        <p:spPr>
          <a:xfrm>
            <a:off x="9689616" y="2933701"/>
            <a:ext cx="1605693" cy="1200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38"/>
          <p:cNvSpPr txBox="1"/>
          <p:nvPr>
            <p:ph idx="6" type="body"/>
          </p:nvPr>
        </p:nvSpPr>
        <p:spPr>
          <a:xfrm>
            <a:off x="3439386" y="2095500"/>
            <a:ext cx="178764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n Canvas" showMasterSp="0">
  <p:cSld name="Lean Canva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218340" y="1389186"/>
            <a:ext cx="2307859" cy="1628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39"/>
          <p:cNvSpPr txBox="1"/>
          <p:nvPr>
            <p:ph idx="2" type="body"/>
          </p:nvPr>
        </p:nvSpPr>
        <p:spPr>
          <a:xfrm>
            <a:off x="218339" y="3323492"/>
            <a:ext cx="2278675" cy="14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39"/>
          <p:cNvSpPr txBox="1"/>
          <p:nvPr>
            <p:ph idx="3" type="body"/>
          </p:nvPr>
        </p:nvSpPr>
        <p:spPr>
          <a:xfrm>
            <a:off x="2693136" y="1389186"/>
            <a:ext cx="2101602" cy="1406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39"/>
          <p:cNvSpPr txBox="1"/>
          <p:nvPr>
            <p:ph idx="4" type="body"/>
          </p:nvPr>
        </p:nvSpPr>
        <p:spPr>
          <a:xfrm>
            <a:off x="2693136" y="3323492"/>
            <a:ext cx="2101602" cy="14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39"/>
          <p:cNvSpPr txBox="1"/>
          <p:nvPr>
            <p:ph idx="5" type="body"/>
          </p:nvPr>
        </p:nvSpPr>
        <p:spPr>
          <a:xfrm>
            <a:off x="7344266" y="1628776"/>
            <a:ext cx="2101602" cy="1167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39"/>
          <p:cNvSpPr txBox="1"/>
          <p:nvPr>
            <p:ph idx="6" type="body"/>
          </p:nvPr>
        </p:nvSpPr>
        <p:spPr>
          <a:xfrm>
            <a:off x="7344266" y="3323491"/>
            <a:ext cx="2101602" cy="1477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39"/>
          <p:cNvSpPr txBox="1"/>
          <p:nvPr>
            <p:ph idx="7" type="body"/>
          </p:nvPr>
        </p:nvSpPr>
        <p:spPr>
          <a:xfrm>
            <a:off x="9650780" y="1389186"/>
            <a:ext cx="2236419" cy="1628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39"/>
          <p:cNvSpPr txBox="1"/>
          <p:nvPr>
            <p:ph idx="8" type="body"/>
          </p:nvPr>
        </p:nvSpPr>
        <p:spPr>
          <a:xfrm>
            <a:off x="9650780" y="3323493"/>
            <a:ext cx="2236419" cy="1477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39"/>
          <p:cNvSpPr txBox="1"/>
          <p:nvPr>
            <p:ph idx="9" type="body"/>
          </p:nvPr>
        </p:nvSpPr>
        <p:spPr>
          <a:xfrm>
            <a:off x="5045199" y="1628776"/>
            <a:ext cx="2101602" cy="1389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39"/>
          <p:cNvSpPr txBox="1"/>
          <p:nvPr>
            <p:ph idx="13" type="body"/>
          </p:nvPr>
        </p:nvSpPr>
        <p:spPr>
          <a:xfrm>
            <a:off x="218339" y="5389685"/>
            <a:ext cx="5795598" cy="912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39"/>
          <p:cNvSpPr txBox="1"/>
          <p:nvPr>
            <p:ph idx="14" type="body"/>
          </p:nvPr>
        </p:nvSpPr>
        <p:spPr>
          <a:xfrm>
            <a:off x="6178065" y="5389685"/>
            <a:ext cx="5709134" cy="912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9"/>
          <p:cNvSpPr txBox="1"/>
          <p:nvPr>
            <p:ph idx="15" type="body"/>
          </p:nvPr>
        </p:nvSpPr>
        <p:spPr>
          <a:xfrm>
            <a:off x="5045199" y="3326421"/>
            <a:ext cx="2101602" cy="14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edback Grid" showMasterSp="0">
  <p:cSld name="Feedback Grid"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3883" y="1296140"/>
            <a:ext cx="11230253" cy="514904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0"/>
          <p:cNvSpPr txBox="1"/>
          <p:nvPr>
            <p:ph idx="1" type="body"/>
          </p:nvPr>
        </p:nvSpPr>
        <p:spPr>
          <a:xfrm>
            <a:off x="838199" y="5229347"/>
            <a:ext cx="4948452" cy="9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40"/>
          <p:cNvSpPr txBox="1"/>
          <p:nvPr>
            <p:ph type="title"/>
          </p:nvPr>
        </p:nvSpPr>
        <p:spPr>
          <a:xfrm>
            <a:off x="838198" y="412812"/>
            <a:ext cx="10977439" cy="65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40"/>
          <p:cNvSpPr txBox="1"/>
          <p:nvPr>
            <p:ph idx="2" type="body"/>
          </p:nvPr>
        </p:nvSpPr>
        <p:spPr>
          <a:xfrm>
            <a:off x="838198" y="2462263"/>
            <a:ext cx="4948452" cy="9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40"/>
          <p:cNvSpPr txBox="1"/>
          <p:nvPr>
            <p:ph idx="3" type="body"/>
          </p:nvPr>
        </p:nvSpPr>
        <p:spPr>
          <a:xfrm>
            <a:off x="6326917" y="2462262"/>
            <a:ext cx="4948452" cy="9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40"/>
          <p:cNvSpPr txBox="1"/>
          <p:nvPr>
            <p:ph idx="4" type="body"/>
          </p:nvPr>
        </p:nvSpPr>
        <p:spPr>
          <a:xfrm>
            <a:off x="6326917" y="5229346"/>
            <a:ext cx="4948452" cy="9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16666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cial Lean Canvas" showMasterSp="0">
  <p:cSld name="Social Lean Canva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idx="1" type="body"/>
          </p:nvPr>
        </p:nvSpPr>
        <p:spPr>
          <a:xfrm>
            <a:off x="248378" y="2039178"/>
            <a:ext cx="2143083" cy="1406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41"/>
          <p:cNvSpPr txBox="1"/>
          <p:nvPr>
            <p:ph idx="2" type="body"/>
          </p:nvPr>
        </p:nvSpPr>
        <p:spPr>
          <a:xfrm>
            <a:off x="6205332" y="839305"/>
            <a:ext cx="5612841" cy="673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41"/>
          <p:cNvSpPr txBox="1"/>
          <p:nvPr>
            <p:ph idx="3" type="body"/>
          </p:nvPr>
        </p:nvSpPr>
        <p:spPr>
          <a:xfrm>
            <a:off x="248377" y="3825302"/>
            <a:ext cx="2143083" cy="1272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41"/>
          <p:cNvSpPr txBox="1"/>
          <p:nvPr>
            <p:ph idx="4" type="body"/>
          </p:nvPr>
        </p:nvSpPr>
        <p:spPr>
          <a:xfrm>
            <a:off x="2717699" y="2039178"/>
            <a:ext cx="2143083" cy="1406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41"/>
          <p:cNvSpPr txBox="1"/>
          <p:nvPr>
            <p:ph idx="5" type="body"/>
          </p:nvPr>
        </p:nvSpPr>
        <p:spPr>
          <a:xfrm>
            <a:off x="2717698" y="3825302"/>
            <a:ext cx="2143083" cy="1272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41"/>
          <p:cNvSpPr txBox="1"/>
          <p:nvPr>
            <p:ph idx="6" type="body"/>
          </p:nvPr>
        </p:nvSpPr>
        <p:spPr>
          <a:xfrm>
            <a:off x="9675091" y="2039178"/>
            <a:ext cx="2143081" cy="1406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41"/>
          <p:cNvSpPr txBox="1"/>
          <p:nvPr>
            <p:ph idx="7" type="body"/>
          </p:nvPr>
        </p:nvSpPr>
        <p:spPr>
          <a:xfrm>
            <a:off x="9675090" y="3825302"/>
            <a:ext cx="2143082" cy="1272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41"/>
          <p:cNvSpPr txBox="1"/>
          <p:nvPr>
            <p:ph idx="8" type="body"/>
          </p:nvPr>
        </p:nvSpPr>
        <p:spPr>
          <a:xfrm>
            <a:off x="7375394" y="2270540"/>
            <a:ext cx="2098908" cy="1069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41"/>
          <p:cNvSpPr txBox="1"/>
          <p:nvPr>
            <p:ph idx="9" type="body"/>
          </p:nvPr>
        </p:nvSpPr>
        <p:spPr>
          <a:xfrm>
            <a:off x="7375393" y="3825302"/>
            <a:ext cx="2098908" cy="1272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41"/>
          <p:cNvSpPr txBox="1"/>
          <p:nvPr>
            <p:ph idx="13" type="body"/>
          </p:nvPr>
        </p:nvSpPr>
        <p:spPr>
          <a:xfrm>
            <a:off x="6205332" y="5624241"/>
            <a:ext cx="5612841" cy="776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41"/>
          <p:cNvSpPr txBox="1"/>
          <p:nvPr>
            <p:ph idx="14" type="body"/>
          </p:nvPr>
        </p:nvSpPr>
        <p:spPr>
          <a:xfrm>
            <a:off x="248377" y="5624240"/>
            <a:ext cx="5612841" cy="776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41"/>
          <p:cNvSpPr txBox="1"/>
          <p:nvPr>
            <p:ph idx="15" type="body"/>
          </p:nvPr>
        </p:nvSpPr>
        <p:spPr>
          <a:xfrm>
            <a:off x="248377" y="839304"/>
            <a:ext cx="5665849" cy="673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41"/>
          <p:cNvSpPr txBox="1"/>
          <p:nvPr>
            <p:ph idx="16" type="body"/>
          </p:nvPr>
        </p:nvSpPr>
        <p:spPr>
          <a:xfrm>
            <a:off x="5088075" y="2284891"/>
            <a:ext cx="2015091" cy="2812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Light">
  <p:cSld name="Two Content Ligh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title"/>
          </p:nvPr>
        </p:nvSpPr>
        <p:spPr>
          <a:xfrm>
            <a:off x="389614" y="1057723"/>
            <a:ext cx="11426024" cy="65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389614" y="1924217"/>
            <a:ext cx="5630186" cy="4252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rabicPeriod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lphaLcPeriod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romanLcPeriod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2" type="body"/>
          </p:nvPr>
        </p:nvSpPr>
        <p:spPr>
          <a:xfrm>
            <a:off x="6172199" y="1924217"/>
            <a:ext cx="5630185" cy="4252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rabicPeriod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lphaLcPeriod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romanLcPeriod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38961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n Business Model Canvas" showMasterSp="0">
  <p:cSld name="Lean Business Model Canva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idx="1" type="body"/>
          </p:nvPr>
        </p:nvSpPr>
        <p:spPr>
          <a:xfrm>
            <a:off x="248378" y="1487630"/>
            <a:ext cx="2143083" cy="2223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42"/>
          <p:cNvSpPr txBox="1"/>
          <p:nvPr>
            <p:ph idx="2" type="body"/>
          </p:nvPr>
        </p:nvSpPr>
        <p:spPr>
          <a:xfrm>
            <a:off x="248377" y="4170438"/>
            <a:ext cx="2143083" cy="1130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42"/>
          <p:cNvSpPr txBox="1"/>
          <p:nvPr>
            <p:ph idx="3" type="body"/>
          </p:nvPr>
        </p:nvSpPr>
        <p:spPr>
          <a:xfrm>
            <a:off x="2717699" y="1226375"/>
            <a:ext cx="2143083" cy="1806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9" name="Google Shape;239;p42"/>
          <p:cNvSpPr txBox="1"/>
          <p:nvPr>
            <p:ph idx="4" type="body"/>
          </p:nvPr>
        </p:nvSpPr>
        <p:spPr>
          <a:xfrm>
            <a:off x="2717698" y="3825303"/>
            <a:ext cx="2143083" cy="1475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42"/>
          <p:cNvSpPr txBox="1"/>
          <p:nvPr>
            <p:ph idx="5" type="body"/>
          </p:nvPr>
        </p:nvSpPr>
        <p:spPr>
          <a:xfrm>
            <a:off x="9675091" y="1226375"/>
            <a:ext cx="2143081" cy="2485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42"/>
          <p:cNvSpPr txBox="1"/>
          <p:nvPr>
            <p:ph idx="6" type="body"/>
          </p:nvPr>
        </p:nvSpPr>
        <p:spPr>
          <a:xfrm>
            <a:off x="9675090" y="4170438"/>
            <a:ext cx="2143082" cy="1130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42"/>
          <p:cNvSpPr txBox="1"/>
          <p:nvPr>
            <p:ph idx="7" type="body"/>
          </p:nvPr>
        </p:nvSpPr>
        <p:spPr>
          <a:xfrm>
            <a:off x="7375394" y="1487631"/>
            <a:ext cx="2098908" cy="1545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3" name="Google Shape;243;p42"/>
          <p:cNvSpPr txBox="1"/>
          <p:nvPr>
            <p:ph idx="8" type="body"/>
          </p:nvPr>
        </p:nvSpPr>
        <p:spPr>
          <a:xfrm>
            <a:off x="7375393" y="3531810"/>
            <a:ext cx="2098908" cy="1769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42"/>
          <p:cNvSpPr txBox="1"/>
          <p:nvPr>
            <p:ph idx="9" type="body"/>
          </p:nvPr>
        </p:nvSpPr>
        <p:spPr>
          <a:xfrm>
            <a:off x="6205332" y="5759705"/>
            <a:ext cx="5612841" cy="776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42"/>
          <p:cNvSpPr txBox="1"/>
          <p:nvPr>
            <p:ph idx="13" type="body"/>
          </p:nvPr>
        </p:nvSpPr>
        <p:spPr>
          <a:xfrm>
            <a:off x="248377" y="5759704"/>
            <a:ext cx="5612841" cy="776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42"/>
          <p:cNvSpPr txBox="1"/>
          <p:nvPr>
            <p:ph idx="14" type="body"/>
          </p:nvPr>
        </p:nvSpPr>
        <p:spPr>
          <a:xfrm>
            <a:off x="5088075" y="1487631"/>
            <a:ext cx="2015091" cy="381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-Lo Template" showMasterSp="0">
  <p:cSld name="Hi-Lo Templa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840309" y="846482"/>
            <a:ext cx="2469321" cy="2130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9" name="Google Shape;249;p43"/>
          <p:cNvSpPr txBox="1"/>
          <p:nvPr>
            <p:ph idx="2" type="body"/>
          </p:nvPr>
        </p:nvSpPr>
        <p:spPr>
          <a:xfrm>
            <a:off x="3463906" y="846482"/>
            <a:ext cx="2469321" cy="2130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43"/>
          <p:cNvSpPr txBox="1"/>
          <p:nvPr>
            <p:ph idx="3" type="body"/>
          </p:nvPr>
        </p:nvSpPr>
        <p:spPr>
          <a:xfrm>
            <a:off x="840309" y="3678030"/>
            <a:ext cx="2469321" cy="2333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43"/>
          <p:cNvSpPr txBox="1"/>
          <p:nvPr>
            <p:ph idx="4" type="body"/>
          </p:nvPr>
        </p:nvSpPr>
        <p:spPr>
          <a:xfrm>
            <a:off x="3463906" y="3678030"/>
            <a:ext cx="2469321" cy="2333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43"/>
          <p:cNvSpPr txBox="1"/>
          <p:nvPr>
            <p:ph idx="5" type="body"/>
          </p:nvPr>
        </p:nvSpPr>
        <p:spPr>
          <a:xfrm>
            <a:off x="6246526" y="3678030"/>
            <a:ext cx="2469321" cy="2333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3" name="Google Shape;253;p43"/>
          <p:cNvSpPr txBox="1"/>
          <p:nvPr>
            <p:ph idx="6" type="body"/>
          </p:nvPr>
        </p:nvSpPr>
        <p:spPr>
          <a:xfrm>
            <a:off x="8834784" y="3678030"/>
            <a:ext cx="2469321" cy="2333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43"/>
          <p:cNvSpPr txBox="1"/>
          <p:nvPr>
            <p:ph idx="7" type="body"/>
          </p:nvPr>
        </p:nvSpPr>
        <p:spPr>
          <a:xfrm>
            <a:off x="6246526" y="846482"/>
            <a:ext cx="2469321" cy="2130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43"/>
          <p:cNvSpPr txBox="1"/>
          <p:nvPr>
            <p:ph idx="8" type="body"/>
          </p:nvPr>
        </p:nvSpPr>
        <p:spPr>
          <a:xfrm>
            <a:off x="8834784" y="846482"/>
            <a:ext cx="2469321" cy="2130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067"/>
              <a:buNone/>
              <a:defRPr b="0" i="0" sz="1067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Thank you Slide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>
            <p:ph type="ctrTitle"/>
          </p:nvPr>
        </p:nvSpPr>
        <p:spPr>
          <a:xfrm>
            <a:off x="1524000" y="2529840"/>
            <a:ext cx="9144000" cy="1798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6000"/>
              <a:buFont typeface="Plus Jakarta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44"/>
          <p:cNvSpPr txBox="1"/>
          <p:nvPr>
            <p:ph idx="12" type="sldNum"/>
          </p:nvPr>
        </p:nvSpPr>
        <p:spPr>
          <a:xfrm>
            <a:off x="38961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Dark" showMasterSp="0">
  <p:cSld name="1_Title Slide 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ctrTitle"/>
          </p:nvPr>
        </p:nvSpPr>
        <p:spPr>
          <a:xfrm>
            <a:off x="1672046" y="3569706"/>
            <a:ext cx="6393782" cy="1566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6000"/>
              <a:buFont typeface="Plus Jakarta Sans"/>
              <a:buNone/>
              <a:defRPr sz="6000">
                <a:solidFill>
                  <a:srgbClr val="24364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subTitle"/>
          </p:nvPr>
        </p:nvSpPr>
        <p:spPr>
          <a:xfrm>
            <a:off x="1672044" y="5537199"/>
            <a:ext cx="6393783" cy="767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sz="1600">
                <a:solidFill>
                  <a:srgbClr val="243649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Dark" showMasterSp="0">
  <p:cSld name="Section Divider 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ctrTitle"/>
          </p:nvPr>
        </p:nvSpPr>
        <p:spPr>
          <a:xfrm>
            <a:off x="1524000" y="2770496"/>
            <a:ext cx="9144000" cy="1852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us Jakarta Sans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subTitle"/>
          </p:nvPr>
        </p:nvSpPr>
        <p:spPr>
          <a:xfrm>
            <a:off x="1524000" y="471487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Light" showMasterSp="0">
  <p:cSld name="Section Divider L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ctrTitle"/>
          </p:nvPr>
        </p:nvSpPr>
        <p:spPr>
          <a:xfrm>
            <a:off x="1524000" y="2770496"/>
            <a:ext cx="9144000" cy="1852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6000"/>
              <a:buFont typeface="Plus Jakarta Sans"/>
              <a:buNone/>
              <a:defRPr sz="6000">
                <a:solidFill>
                  <a:srgbClr val="24364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subTitle"/>
          </p:nvPr>
        </p:nvSpPr>
        <p:spPr>
          <a:xfrm>
            <a:off x="1524000" y="471487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2400"/>
              <a:buNone/>
              <a:defRPr sz="2400">
                <a:solidFill>
                  <a:srgbClr val="243649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Title and Content" showMasterSp="0">
  <p:cSld name="Dark 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389614" y="1057723"/>
            <a:ext cx="11426024" cy="65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us Jakarta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38961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389613" y="1924217"/>
            <a:ext cx="11426023" cy="4252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lphaLcPeriod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AutoNum type="romanLcPeriod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Title and Content + Image" showMasterSp="0">
  <p:cSld name="Dark Title and Content + Im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389614" y="1057722"/>
            <a:ext cx="7398554" cy="1316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us Jakarta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38961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389613" y="2554014"/>
            <a:ext cx="7398553" cy="3622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lphaLcPeriod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AutoNum type="romanLcPeriod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/>
          <p:nvPr>
            <p:ph idx="2" type="pic"/>
          </p:nvPr>
        </p:nvSpPr>
        <p:spPr>
          <a:xfrm>
            <a:off x="7788166" y="1"/>
            <a:ext cx="4403834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Title and Content Light">
  <p:cSld name="Light Title and Content L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389614" y="1057723"/>
            <a:ext cx="11426024" cy="65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38961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21"/>
          <p:cNvSpPr txBox="1"/>
          <p:nvPr>
            <p:ph idx="1" type="body"/>
          </p:nvPr>
        </p:nvSpPr>
        <p:spPr>
          <a:xfrm>
            <a:off x="389613" y="1924217"/>
            <a:ext cx="11426023" cy="4252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rabicPeriod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alphaLcPeriod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AutoNum type="romanLcPeriod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0.xml"/><Relationship Id="rId1" Type="http://schemas.openxmlformats.org/officeDocument/2006/relationships/image" Target="../media/image17.png"/><Relationship Id="rId2" Type="http://schemas.openxmlformats.org/officeDocument/2006/relationships/hyperlink" Target="http://www.starthubafrica.org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26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2.xml"/><Relationship Id="rId28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6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31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7.xml"/><Relationship Id="rId3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10.xml"/><Relationship Id="rId35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9.xml"/><Relationship Id="rId3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89614" y="1057723"/>
            <a:ext cx="11426024" cy="65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4800"/>
              <a:buFont typeface="Plus Jakarta Sans"/>
              <a:buNone/>
              <a:defRPr b="1" i="0" sz="4800" u="none" cap="none" strike="noStrike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89614" y="1924217"/>
            <a:ext cx="11426024" cy="4252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Font typeface="Calibri"/>
              <a:buAutoNum type="alphaLcPeriod"/>
              <a:defRPr b="0" i="0" sz="1600" u="none" cap="none" strike="noStrike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Font typeface="Calibri"/>
              <a:buAutoNum type="romanLcPeriod"/>
              <a:defRPr b="0" i="0" sz="1600" u="none" cap="none" strike="noStrike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4364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38961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go, company name&#10;&#10;Description automatically generated" id="9" name="Google Shape;9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68754" y="5294"/>
            <a:ext cx="992711" cy="99271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2"/>
          <p:cNvSpPr txBox="1"/>
          <p:nvPr/>
        </p:nvSpPr>
        <p:spPr>
          <a:xfrm>
            <a:off x="389614" y="3190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StartHub Africa</a:t>
            </a:r>
            <a:endParaRPr/>
          </a:p>
        </p:txBody>
      </p:sp>
      <p:pic>
        <p:nvPicPr>
          <p:cNvPr id="11" name="Google Shape;11;p1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0586" y="6462712"/>
            <a:ext cx="1701800" cy="152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"/>
          <p:cNvSpPr txBox="1"/>
          <p:nvPr>
            <p:ph type="ctrTitle"/>
          </p:nvPr>
        </p:nvSpPr>
        <p:spPr>
          <a:xfrm>
            <a:off x="1282890" y="3792990"/>
            <a:ext cx="6970315" cy="2352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us Jakarta Sans"/>
              <a:buNone/>
            </a:pPr>
            <a:br>
              <a:rPr lang="en-GB" sz="5400"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GB" sz="5400">
                <a:latin typeface="Plus Jakarta Sans"/>
                <a:ea typeface="Plus Jakarta Sans"/>
                <a:cs typeface="Plus Jakarta Sans"/>
                <a:sym typeface="Plus Jakarta Sans"/>
              </a:rPr>
              <a:t>Idea Validation Template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9"/>
          <p:cNvSpPr txBox="1"/>
          <p:nvPr>
            <p:ph type="title"/>
          </p:nvPr>
        </p:nvSpPr>
        <p:spPr>
          <a:xfrm>
            <a:off x="389614" y="1057723"/>
            <a:ext cx="11426024" cy="65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4800"/>
              <a:buFont typeface="Plus Jakarta Sans"/>
              <a:buNone/>
            </a:pPr>
            <a:r>
              <a:rPr lang="en-GB"/>
              <a:t>How does your solution work?</a:t>
            </a:r>
            <a:endParaRPr/>
          </a:p>
        </p:txBody>
      </p:sp>
      <p:sp>
        <p:nvSpPr>
          <p:cNvPr id="322" name="Google Shape;322;p9"/>
          <p:cNvSpPr txBox="1"/>
          <p:nvPr>
            <p:ph idx="1" type="body"/>
          </p:nvPr>
        </p:nvSpPr>
        <p:spPr>
          <a:xfrm>
            <a:off x="389613" y="1924217"/>
            <a:ext cx="11426023" cy="4252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</a:pPr>
            <a:r>
              <a:rPr lang="en-GB"/>
              <a:t>Imagine if an investor would give you all the money you want to build your solution. How exactly would it look like?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</a:pPr>
            <a:r>
              <a:rPr lang="en-GB"/>
              <a:t>Decide for one solution and illustrate exactly how it works. You can make a drawing and take a picture and upload it on to the slides. </a:t>
            </a:r>
            <a:endParaRPr/>
          </a:p>
        </p:txBody>
      </p:sp>
      <p:pic>
        <p:nvPicPr>
          <p:cNvPr id="323" name="Google Shape;32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1107148" y="2133660"/>
            <a:ext cx="3771258" cy="5028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"/>
          <p:cNvSpPr txBox="1"/>
          <p:nvPr>
            <p:ph type="title"/>
          </p:nvPr>
        </p:nvSpPr>
        <p:spPr>
          <a:xfrm>
            <a:off x="389614" y="1057723"/>
            <a:ext cx="11426024" cy="65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4800"/>
              <a:buFont typeface="Plus Jakarta Sans"/>
              <a:buNone/>
            </a:pPr>
            <a:r>
              <a:rPr lang="en-GB"/>
              <a:t>Demand Test</a:t>
            </a:r>
            <a:endParaRPr/>
          </a:p>
        </p:txBody>
      </p:sp>
      <p:sp>
        <p:nvSpPr>
          <p:cNvPr id="329" name="Google Shape;329;p10"/>
          <p:cNvSpPr txBox="1"/>
          <p:nvPr>
            <p:ph idx="1" type="body"/>
          </p:nvPr>
        </p:nvSpPr>
        <p:spPr>
          <a:xfrm>
            <a:off x="389613" y="1924217"/>
            <a:ext cx="11426023" cy="4252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600"/>
              <a:buFont typeface="Arial"/>
              <a:buChar char="•"/>
            </a:pPr>
            <a:r>
              <a:rPr i="1" lang="en-GB"/>
              <a:t>Show some proof of your demand test.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600"/>
              <a:buFont typeface="Arial"/>
              <a:buChar char="•"/>
            </a:pPr>
            <a:r>
              <a:rPr i="1" lang="en-GB"/>
              <a:t>What did you find out?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600"/>
              <a:buFont typeface="Arial"/>
              <a:buChar char="•"/>
            </a:pPr>
            <a:r>
              <a:rPr i="1" lang="en-GB"/>
              <a:t>Note: we will have a session on this during class. Wait until the session to work on this.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"/>
          <p:cNvSpPr txBox="1"/>
          <p:nvPr>
            <p:ph type="title"/>
          </p:nvPr>
        </p:nvSpPr>
        <p:spPr>
          <a:xfrm>
            <a:off x="389614" y="1057723"/>
            <a:ext cx="11426024" cy="65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4800"/>
              <a:buFont typeface="Plus Jakarta Sans"/>
              <a:buNone/>
            </a:pPr>
            <a:r>
              <a:rPr lang="en-GB"/>
              <a:t>Team (Founder-Market Fit)</a:t>
            </a:r>
            <a:endParaRPr/>
          </a:p>
        </p:txBody>
      </p:sp>
      <p:graphicFrame>
        <p:nvGraphicFramePr>
          <p:cNvPr id="335" name="Google Shape;335;p11"/>
          <p:cNvGraphicFramePr/>
          <p:nvPr/>
        </p:nvGraphicFramePr>
        <p:xfrm>
          <a:off x="388938" y="1924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{D37A0710-9CBC-432B-A5AB-D5F56AD20C5C}</a:tableStyleId>
              </a:tblPr>
              <a:tblGrid>
                <a:gridCol w="1613400"/>
                <a:gridCol w="3597075"/>
                <a:gridCol w="3986375"/>
                <a:gridCol w="2229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Name of Co-Founders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Mark the expertise of each Co-Founder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Personal Motivation to implement the idea (even when it gets hard)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Planned Equity in your startup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(Total = 100%)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en-GB" sz="1600"/>
                        <a:t>Product building skills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en-GB" sz="1600"/>
                        <a:t>Sales &amp; Communication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en-GB" sz="1600"/>
                        <a:t>Design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en-GB" sz="1600"/>
                        <a:t>Industry work experience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en-GB" sz="1600"/>
                        <a:t>Worked with a startup before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en-GB" sz="1600"/>
                        <a:t>Other (specify)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en-GB" sz="1600"/>
                        <a:t>Product building skills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en-GB" sz="1600"/>
                        <a:t>Sales &amp; Communication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en-GB" sz="1600"/>
                        <a:t>Design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en-GB" sz="1600"/>
                        <a:t>Industry work experience 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en-GB" sz="1600"/>
                        <a:t>Worked with a startup before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en-GB" sz="1600"/>
                        <a:t>Other (specify)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"/>
          <p:cNvSpPr txBox="1"/>
          <p:nvPr>
            <p:ph type="title"/>
          </p:nvPr>
        </p:nvSpPr>
        <p:spPr>
          <a:xfrm>
            <a:off x="389576" y="596973"/>
            <a:ext cx="114261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4800"/>
              <a:buFont typeface="Plus Jakarta Sans"/>
              <a:buNone/>
            </a:pPr>
            <a:r>
              <a:rPr lang="en-GB"/>
              <a:t>The opportunity</a:t>
            </a:r>
            <a:endParaRPr/>
          </a:p>
        </p:txBody>
      </p:sp>
      <p:sp>
        <p:nvSpPr>
          <p:cNvPr id="269" name="Google Shape;269;p3"/>
          <p:cNvSpPr txBox="1"/>
          <p:nvPr>
            <p:ph idx="1" type="body"/>
          </p:nvPr>
        </p:nvSpPr>
        <p:spPr>
          <a:xfrm>
            <a:off x="389550" y="1249476"/>
            <a:ext cx="11412900" cy="832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</a:pPr>
            <a:r>
              <a:rPr b="1" lang="en-GB"/>
              <a:t>"Developing a user-friendly software solution for individuals to effectively manage their finances, track expenses, budget, and make informed financial decisions, promoting financial stability and success."</a:t>
            </a:r>
            <a:endParaRPr/>
          </a:p>
        </p:txBody>
      </p:sp>
      <p:graphicFrame>
        <p:nvGraphicFramePr>
          <p:cNvPr id="270" name="Google Shape;270;p3"/>
          <p:cNvGraphicFramePr/>
          <p:nvPr/>
        </p:nvGraphicFramePr>
        <p:xfrm>
          <a:off x="389601" y="189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{D37A0710-9CBC-432B-A5AB-D5F56AD20C5C}</a:tableStyleId>
              </a:tblPr>
              <a:tblGrid>
                <a:gridCol w="4401125"/>
                <a:gridCol w="1294550"/>
                <a:gridCol w="5730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Criteria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Rank 1  - 4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Justification for your ranking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Urgency 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200"/>
                        <a:t>1 = not urgent; 2 = nice to have; 3 = critical problem; 4 = game changer if solved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Financial stress, instability, and missed opportunities demand effective personal finance management solutions.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Frequency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GB" sz="1200"/>
                        <a:t>1 = the problem occurs once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GB" sz="1200"/>
                        <a:t>4 = the problem occurs multiple times per day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The frequency is driven by the recurring nature of financial activities and the need for sustained financial management to maintain stability and progress towards financial objectives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Size (now and in future)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GB" sz="1200"/>
                        <a:t>1 = only few people have the problem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GB" sz="1200"/>
                        <a:t>4 = almost everyone has the problem or will have it in future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due to the universal need for personal finance management across diverse demographics and income levels.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600"/>
                        <a:t>Unique Insight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/>
                        <a:t>1 = we know as much as everyone else about the problem; 4 = we have insider knowledge that no one else has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We have insider knowledge that no one else has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600"/>
                        <a:t>Founder – Problem Fit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/>
                        <a:t>1 = we don’t have the skills to solve the problem; 2 = anyone else could solve the problem; 3 = we have the skills to solve the problem; 4 = we have skills, relevant insights, networks to solve the problem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We have the skills, relevant insights, networks to solve the problem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"/>
          <p:cNvSpPr txBox="1"/>
          <p:nvPr>
            <p:ph type="title"/>
          </p:nvPr>
        </p:nvSpPr>
        <p:spPr>
          <a:xfrm>
            <a:off x="389614" y="1057723"/>
            <a:ext cx="11426024" cy="65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4800"/>
              <a:buFont typeface="Plus Jakarta Sans"/>
              <a:buNone/>
            </a:pPr>
            <a:r>
              <a:rPr lang="en-GB"/>
              <a:t>Customer Segments </a:t>
            </a:r>
            <a:endParaRPr/>
          </a:p>
        </p:txBody>
      </p:sp>
      <p:graphicFrame>
        <p:nvGraphicFramePr>
          <p:cNvPr id="276" name="Google Shape;276;p4"/>
          <p:cNvGraphicFramePr/>
          <p:nvPr/>
        </p:nvGraphicFramePr>
        <p:xfrm>
          <a:off x="388813" y="25713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{D37A0710-9CBC-432B-A5AB-D5F56AD20C5C}</a:tableStyleId>
              </a:tblPr>
              <a:tblGrid>
                <a:gridCol w="1645350"/>
                <a:gridCol w="1664425"/>
                <a:gridCol w="4356375"/>
                <a:gridCol w="1993175"/>
                <a:gridCol w="1767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Possible Customer Segments (B2B and B2C)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Nr of interviews conducted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What specific problems is this segment facing?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Size of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the segment (1 – 4)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Purchasing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Power (1 – 4)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/>
                        <a:t>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7" name="Google Shape;277;p4"/>
          <p:cNvSpPr txBox="1"/>
          <p:nvPr/>
        </p:nvSpPr>
        <p:spPr>
          <a:xfrm>
            <a:off x="389625" y="1924226"/>
            <a:ext cx="11426100" cy="4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600"/>
              <a:buFont typeface="Calibri"/>
              <a:buNone/>
            </a:pPr>
            <a:r>
              <a:rPr b="0" i="0" lang="en-GB" sz="1600" u="none" cap="none" strike="noStrike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Brainstorm as many possible customer segments who might have the problem. Validate through interviews the exact problem.</a:t>
            </a:r>
            <a:br>
              <a:rPr b="0" i="0" lang="en-GB" sz="1600" u="none" cap="none" strike="noStrike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</a:br>
            <a:br>
              <a:rPr b="0" i="0" lang="en-GB" sz="1600" u="none" cap="none" strike="noStrike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</a:br>
            <a:br>
              <a:rPr b="0" i="0" lang="en-GB" sz="1600" u="none" cap="none" strike="noStrike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</a:br>
            <a:br>
              <a:rPr b="0" i="0" lang="en-GB" sz="1600" u="none" cap="none" strike="noStrike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</a:br>
            <a:br>
              <a:rPr b="0" i="0" lang="en-GB" sz="1600" u="none" cap="none" strike="noStrike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</a:br>
            <a:br>
              <a:rPr b="0" i="0" lang="en-GB" sz="1600" u="none" cap="none" strike="noStrike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</a:br>
            <a:br>
              <a:rPr b="0" i="0" lang="en-GB" sz="1600" u="none" cap="none" strike="noStrike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GB" sz="1600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  </a:t>
            </a:r>
            <a:r>
              <a:rPr b="0" i="0" lang="en-GB" sz="1600" u="none" cap="none" strike="noStrike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                                                       </a:t>
            </a:r>
            <a:r>
              <a:rPr lang="en-GB" sz="1600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                             </a:t>
            </a:r>
            <a:endParaRPr b="0" i="0" sz="1300" u="none" cap="none" strike="noStrike">
              <a:solidFill>
                <a:srgbClr val="243649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600"/>
              <a:buFont typeface="Calibri"/>
              <a:buNone/>
            </a:pPr>
            <a:r>
              <a:rPr b="0" i="0" lang="en-GB" sz="1300" u="none" cap="none" strike="noStrike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                                                                                              </a:t>
            </a:r>
            <a:r>
              <a:rPr lang="en-GB" sz="1300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                     </a:t>
            </a:r>
            <a:endParaRPr b="0" i="0" sz="1300" u="none" cap="none" strike="noStrike">
              <a:solidFill>
                <a:srgbClr val="243649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600"/>
              <a:buFont typeface="Calibri"/>
              <a:buNone/>
            </a:pPr>
            <a:r>
              <a:rPr lang="en-GB" sz="1300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                                                                             </a:t>
            </a:r>
            <a:r>
              <a:rPr b="0" i="0" lang="en-GB" sz="1500" u="none" cap="none" strike="noStrike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endParaRPr b="0" i="0" sz="1500" u="none" cap="none" strike="noStrike">
              <a:solidFill>
                <a:srgbClr val="243649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600"/>
              <a:buFont typeface="Calibri"/>
              <a:buNone/>
            </a:pPr>
            <a:r>
              <a:t/>
            </a:r>
            <a:endParaRPr sz="1500">
              <a:solidFill>
                <a:srgbClr val="243649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243649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600"/>
              <a:buFont typeface="Calibri"/>
              <a:buNone/>
            </a:pPr>
            <a:r>
              <a:rPr lang="en-GB" sz="1600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                              </a:t>
            </a:r>
            <a:endParaRPr sz="1600">
              <a:solidFill>
                <a:srgbClr val="243649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243649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243649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600"/>
              <a:buFont typeface="Calibri"/>
              <a:buNone/>
            </a:pPr>
            <a:r>
              <a:rPr lang="en-GB" sz="1600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                                        </a:t>
            </a:r>
            <a:br>
              <a:rPr b="0" i="0" lang="en-GB" sz="1600" u="none" cap="none" strike="noStrike">
                <a:solidFill>
                  <a:srgbClr val="243649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"/>
          <p:cNvSpPr txBox="1"/>
          <p:nvPr>
            <p:ph type="title"/>
          </p:nvPr>
        </p:nvSpPr>
        <p:spPr>
          <a:xfrm>
            <a:off x="389614" y="1057723"/>
            <a:ext cx="11426024" cy="65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4800"/>
              <a:buFont typeface="Plus Jakarta Sans"/>
              <a:buNone/>
            </a:pPr>
            <a:r>
              <a:rPr lang="en-GB"/>
              <a:t>Google Research</a:t>
            </a:r>
            <a:endParaRPr/>
          </a:p>
        </p:txBody>
      </p:sp>
      <p:sp>
        <p:nvSpPr>
          <p:cNvPr id="283" name="Google Shape;283;p5"/>
          <p:cNvSpPr txBox="1"/>
          <p:nvPr>
            <p:ph idx="1" type="body"/>
          </p:nvPr>
        </p:nvSpPr>
        <p:spPr>
          <a:xfrm>
            <a:off x="389613" y="1924217"/>
            <a:ext cx="11426023" cy="4252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</a:pPr>
            <a:r>
              <a:rPr lang="en-GB"/>
              <a:t>What did you find out when you googled the problem or your idea? Which solutions already exist?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</a:pPr>
            <a:r>
              <a:rPr lang="en-GB">
                <a:latin typeface="Plus Jakarta Sans"/>
                <a:ea typeface="Plus Jakarta Sans"/>
                <a:cs typeface="Plus Jakarta Sans"/>
                <a:sym typeface="Plus Jakarta Sans"/>
              </a:rPr>
              <a:t>Note: Use this as a way to get first insights and understand what's happening in the world. This does not replace customer interviews or conversations with industry experts from Tanzania.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</a:pPr>
            <a:r>
              <a:t/>
            </a:r>
            <a:endParaRPr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600"/>
              <a:buFont typeface="Arial"/>
              <a:buChar char="•"/>
            </a:pPr>
            <a:r>
              <a:rPr lang="en-GB">
                <a:latin typeface="Plus Jakarta Sans"/>
                <a:ea typeface="Plus Jakarta Sans"/>
                <a:cs typeface="Plus Jakarta Sans"/>
                <a:sym typeface="Plus Jakarta Sans"/>
              </a:rPr>
              <a:t>Search the problem and different phrasing of the problem 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600"/>
              <a:buFont typeface="Arial"/>
              <a:buChar char="•"/>
            </a:pPr>
            <a:r>
              <a:rPr lang="en-GB">
                <a:latin typeface="Plus Jakarta Sans"/>
                <a:ea typeface="Plus Jakarta Sans"/>
                <a:cs typeface="Plus Jakarta Sans"/>
                <a:sym typeface="Plus Jakarta Sans"/>
              </a:rPr>
              <a:t>Search po</a:t>
            </a:r>
            <a:r>
              <a:rPr lang="en-GB">
                <a:latin typeface="Plus Jakarta Sans"/>
                <a:ea typeface="Plus Jakarta Sans"/>
                <a:cs typeface="Plus Jakarta Sans"/>
                <a:sym typeface="Plus Jakarta Sans"/>
              </a:rPr>
              <a:t>s</a:t>
            </a:r>
            <a:r>
              <a:rPr lang="en-GB">
                <a:latin typeface="Plus Jakarta Sans"/>
                <a:ea typeface="Plus Jakarta Sans"/>
                <a:cs typeface="Plus Jakarta Sans"/>
                <a:sym typeface="Plus Jakarta Sans"/>
              </a:rPr>
              <a:t>sible solutions you currently have in mind 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600"/>
              <a:buFont typeface="Arial"/>
              <a:buChar char="•"/>
            </a:pPr>
            <a:r>
              <a:rPr lang="en-GB">
                <a:latin typeface="Plus Jakarta Sans"/>
                <a:ea typeface="Plus Jakarta Sans"/>
                <a:cs typeface="Plus Jakarta Sans"/>
                <a:sym typeface="Plus Jakarta Sans"/>
              </a:rPr>
              <a:t>Find out challenges with existing solutions 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600"/>
              <a:buFont typeface="Arial"/>
              <a:buChar char="•"/>
            </a:pPr>
            <a:r>
              <a:rPr lang="en-GB">
                <a:latin typeface="Plus Jakarta Sans"/>
                <a:ea typeface="Plus Jakarta Sans"/>
                <a:cs typeface="Plus Jakarta Sans"/>
                <a:sym typeface="Plus Jakarta Sans"/>
              </a:rPr>
              <a:t>Search startups which already working on the problem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600"/>
              <a:buFont typeface="Arial"/>
              <a:buChar char="•"/>
            </a:pPr>
            <a:r>
              <a:rPr lang="en-GB">
                <a:latin typeface="Plus Jakarta Sans"/>
                <a:ea typeface="Plus Jakarta Sans"/>
                <a:cs typeface="Plus Jakarta Sans"/>
                <a:sym typeface="Plus Jakarta Sans"/>
              </a:rPr>
              <a:t>Ask ChatGPT how to solve the problem and which solutions or startups already exist?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84" name="Google Shape;2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80000">
            <a:off x="8805354" y="3250318"/>
            <a:ext cx="2925166" cy="1609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3f2d2f3cb0_0_13"/>
          <p:cNvSpPr txBox="1"/>
          <p:nvPr>
            <p:ph type="title"/>
          </p:nvPr>
        </p:nvSpPr>
        <p:spPr>
          <a:xfrm>
            <a:off x="389614" y="1057723"/>
            <a:ext cx="11426100" cy="65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3f2d2f3cb0_0_13"/>
          <p:cNvSpPr txBox="1"/>
          <p:nvPr>
            <p:ph idx="1" type="body"/>
          </p:nvPr>
        </p:nvSpPr>
        <p:spPr>
          <a:xfrm>
            <a:off x="389613" y="1924217"/>
            <a:ext cx="11426100" cy="425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"/>
          <p:cNvSpPr txBox="1"/>
          <p:nvPr>
            <p:ph type="title"/>
          </p:nvPr>
        </p:nvSpPr>
        <p:spPr>
          <a:xfrm>
            <a:off x="389614" y="1057723"/>
            <a:ext cx="11426024" cy="65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4800"/>
              <a:buFont typeface="Plus Jakarta Sans"/>
              <a:buNone/>
            </a:pPr>
            <a:r>
              <a:rPr lang="en-GB">
                <a:latin typeface="Plus Jakarta Sans"/>
                <a:ea typeface="Plus Jakarta Sans"/>
                <a:cs typeface="Plus Jakarta Sans"/>
                <a:sym typeface="Plus Jakarta Sans"/>
              </a:rPr>
              <a:t>Outcome Research</a:t>
            </a:r>
            <a:endParaRPr/>
          </a:p>
        </p:txBody>
      </p:sp>
      <p:sp>
        <p:nvSpPr>
          <p:cNvPr id="296" name="Google Shape;296;p6"/>
          <p:cNvSpPr txBox="1"/>
          <p:nvPr>
            <p:ph idx="1" type="body"/>
          </p:nvPr>
        </p:nvSpPr>
        <p:spPr>
          <a:xfrm>
            <a:off x="389613" y="1924217"/>
            <a:ext cx="11426023" cy="4252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1600"/>
              <a:buNone/>
            </a:pPr>
            <a:r>
              <a:rPr lang="en-GB">
                <a:latin typeface="Plus Jakarta Sans"/>
                <a:ea typeface="Plus Jakarta Sans"/>
                <a:cs typeface="Plus Jakarta Sans"/>
                <a:sym typeface="Plus Jakarta Sans"/>
              </a:rPr>
              <a:t>List here the most interesting and relevant findings from your research based on the guiding questions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3f2d2f3cb0_0_8"/>
          <p:cNvSpPr txBox="1"/>
          <p:nvPr>
            <p:ph type="title"/>
          </p:nvPr>
        </p:nvSpPr>
        <p:spPr>
          <a:xfrm>
            <a:off x="389614" y="1057723"/>
            <a:ext cx="11426100" cy="65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3f2d2f3cb0_0_8"/>
          <p:cNvSpPr txBox="1"/>
          <p:nvPr>
            <p:ph idx="1" type="body"/>
          </p:nvPr>
        </p:nvSpPr>
        <p:spPr>
          <a:xfrm>
            <a:off x="389613" y="1924217"/>
            <a:ext cx="11426100" cy="425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"/>
          <p:cNvSpPr txBox="1"/>
          <p:nvPr>
            <p:ph type="title"/>
          </p:nvPr>
        </p:nvSpPr>
        <p:spPr>
          <a:xfrm>
            <a:off x="389614" y="1057723"/>
            <a:ext cx="11426024" cy="65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4800"/>
              <a:buFont typeface="Plus Jakarta Sans"/>
              <a:buNone/>
            </a:pPr>
            <a:r>
              <a:rPr lang="en-GB"/>
              <a:t>Existing Solutions</a:t>
            </a:r>
            <a:endParaRPr/>
          </a:p>
        </p:txBody>
      </p:sp>
      <p:graphicFrame>
        <p:nvGraphicFramePr>
          <p:cNvPr id="308" name="Google Shape;308;p7"/>
          <p:cNvGraphicFramePr/>
          <p:nvPr/>
        </p:nvGraphicFramePr>
        <p:xfrm>
          <a:off x="389614" y="27851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{D37A0710-9CBC-432B-A5AB-D5F56AD20C5C}</a:tableStyleId>
              </a:tblPr>
              <a:tblGrid>
                <a:gridCol w="5713400"/>
                <a:gridCol w="571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Which other solutions already exist?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What’s a weakness in the existing solution?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9" name="Google Shape;309;p7"/>
          <p:cNvSpPr txBox="1"/>
          <p:nvPr/>
        </p:nvSpPr>
        <p:spPr>
          <a:xfrm>
            <a:off x="376361" y="1824134"/>
            <a:ext cx="116752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 research on existing solutions. This can be other companies or simply hacks people found to solve their problem.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This info should come from customer interviews and research.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"/>
          <p:cNvSpPr txBox="1"/>
          <p:nvPr>
            <p:ph type="title"/>
          </p:nvPr>
        </p:nvSpPr>
        <p:spPr>
          <a:xfrm>
            <a:off x="389614" y="1057723"/>
            <a:ext cx="11426024" cy="65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649"/>
              </a:buClr>
              <a:buSzPts val="4800"/>
              <a:buFont typeface="Plus Jakarta Sans"/>
              <a:buNone/>
            </a:pPr>
            <a:r>
              <a:rPr lang="en-GB"/>
              <a:t>Brainstorm min. 3 solutions to the problem</a:t>
            </a:r>
            <a:endParaRPr/>
          </a:p>
        </p:txBody>
      </p:sp>
      <p:graphicFrame>
        <p:nvGraphicFramePr>
          <p:cNvPr id="315" name="Google Shape;315;p8"/>
          <p:cNvGraphicFramePr/>
          <p:nvPr/>
        </p:nvGraphicFramePr>
        <p:xfrm>
          <a:off x="389614" y="32514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{D37A0710-9CBC-432B-A5AB-D5F56AD20C5C}</a:tableStyleId>
              </a:tblPr>
              <a:tblGrid>
                <a:gridCol w="2035075"/>
                <a:gridCol w="2157575"/>
                <a:gridCol w="3207775"/>
                <a:gridCol w="402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Overall solution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How much do you charge?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Which customer segment is it for?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/>
                        <a:t>Why does this work for your customer? Can your customer afford the solution?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6" name="Google Shape;316;p8"/>
          <p:cNvSpPr txBox="1"/>
          <p:nvPr/>
        </p:nvSpPr>
        <p:spPr>
          <a:xfrm>
            <a:off x="348483" y="2418866"/>
            <a:ext cx="116752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Brainstorm min. 3 different solutions to the problem you want to solve. Don’t get stuck on only one solution.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 to your google research on possible solutions and learnings from interviews as well.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SHA">
      <a:dk1>
        <a:srgbClr val="000000"/>
      </a:dk1>
      <a:lt1>
        <a:srgbClr val="FFFFFF"/>
      </a:lt1>
      <a:dk2>
        <a:srgbClr val="2D3E4E"/>
      </a:dk2>
      <a:lt2>
        <a:srgbClr val="E7E6E6"/>
      </a:lt2>
      <a:accent1>
        <a:srgbClr val="243648"/>
      </a:accent1>
      <a:accent2>
        <a:srgbClr val="0CAA00"/>
      </a:accent2>
      <a:accent3>
        <a:srgbClr val="E7E7E7"/>
      </a:accent3>
      <a:accent4>
        <a:srgbClr val="E1A32E"/>
      </a:accent4>
      <a:accent5>
        <a:srgbClr val="BF1C26"/>
      </a:accent5>
      <a:accent6>
        <a:srgbClr val="405729"/>
      </a:accent6>
      <a:hlink>
        <a:srgbClr val="6A181C"/>
      </a:hlink>
      <a:folHlink>
        <a:srgbClr val="DFA12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2023-03-02T04:06:56Z</dcterms:created>
  <dc:creator>Matthias Möbius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0x0101009633CD2EA697884EA6EA78CFAC87C067</vt:lpwstr>
  </property>
</Properties>
</file>