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4"/>
    <p:sldMasterId id="2147483729" r:id="rId5"/>
  </p:sldMasterIdLst>
  <p:notesMasterIdLst>
    <p:notesMasterId r:id="rId39"/>
  </p:notesMasterIdLst>
  <p:sldIdLst>
    <p:sldId id="262" r:id="rId6"/>
    <p:sldId id="264" r:id="rId7"/>
    <p:sldId id="267" r:id="rId8"/>
    <p:sldId id="277" r:id="rId9"/>
    <p:sldId id="284" r:id="rId10"/>
    <p:sldId id="278" r:id="rId11"/>
    <p:sldId id="285" r:id="rId12"/>
    <p:sldId id="286" r:id="rId13"/>
    <p:sldId id="280" r:id="rId14"/>
    <p:sldId id="287" r:id="rId15"/>
    <p:sldId id="281" r:id="rId16"/>
    <p:sldId id="288" r:id="rId17"/>
    <p:sldId id="282" r:id="rId18"/>
    <p:sldId id="289" r:id="rId19"/>
    <p:sldId id="290" r:id="rId20"/>
    <p:sldId id="291" r:id="rId21"/>
    <p:sldId id="283" r:id="rId22"/>
    <p:sldId id="265" r:id="rId23"/>
    <p:sldId id="269" r:id="rId24"/>
    <p:sldId id="302" r:id="rId25"/>
    <p:sldId id="303" r:id="rId26"/>
    <p:sldId id="304" r:id="rId27"/>
    <p:sldId id="268" r:id="rId28"/>
    <p:sldId id="294" r:id="rId29"/>
    <p:sldId id="295" r:id="rId30"/>
    <p:sldId id="296" r:id="rId31"/>
    <p:sldId id="297" r:id="rId32"/>
    <p:sldId id="293" r:id="rId33"/>
    <p:sldId id="298" r:id="rId34"/>
    <p:sldId id="299" r:id="rId35"/>
    <p:sldId id="300" r:id="rId36"/>
    <p:sldId id="30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0B069D-E0B3-DE92-9F3E-7AB9B7B3FDCE}" name="Tanzania" initials="Ta" userId="S::tanzania@starthubafrica.org::d5bdd4d8-5021-4cfc-a67b-c225dde1d8a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B5"/>
    <a:srgbClr val="243649"/>
    <a:srgbClr val="CD8118"/>
    <a:srgbClr val="5A7327"/>
    <a:srgbClr val="6D0C14"/>
    <a:srgbClr val="FFF6D4"/>
    <a:srgbClr val="F7E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58E5FE-E564-37E4-E0B8-1F555A441C04}" v="249" dt="2023-05-12T10:50:13.742"/>
    <p1510:client id="{A98A9F2F-CF44-4AA5-BFE5-0CB8173F3B75}" v="290" dt="2023-05-12T10:16:58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8/10/relationships/authors" Target="authors.xml"/><Relationship Id="rId20" Type="http://schemas.openxmlformats.org/officeDocument/2006/relationships/slide" Target="slides/slide15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zania" userId="S::tanzania@starthubafrica.org::d5bdd4d8-5021-4cfc-a67b-c225dde1d8a6" providerId="AD" clId="Web-{A98A9F2F-CF44-4AA5-BFE5-0CB8173F3B75}"/>
    <pc:docChg chg="modSld">
      <pc:chgData name="Tanzania" userId="S::tanzania@starthubafrica.org::d5bdd4d8-5021-4cfc-a67b-c225dde1d8a6" providerId="AD" clId="Web-{A98A9F2F-CF44-4AA5-BFE5-0CB8173F3B75}" dt="2023-05-12T10:16:58.810" v="288" actId="20577"/>
      <pc:docMkLst>
        <pc:docMk/>
      </pc:docMkLst>
      <pc:sldChg chg="modSp">
        <pc:chgData name="Tanzania" userId="S::tanzania@starthubafrica.org::d5bdd4d8-5021-4cfc-a67b-c225dde1d8a6" providerId="AD" clId="Web-{A98A9F2F-CF44-4AA5-BFE5-0CB8173F3B75}" dt="2023-05-12T10:11:13.263" v="169" actId="20577"/>
        <pc:sldMkLst>
          <pc:docMk/>
          <pc:sldMk cId="885071554" sldId="293"/>
        </pc:sldMkLst>
        <pc:spChg chg="mod">
          <ac:chgData name="Tanzania" userId="S::tanzania@starthubafrica.org::d5bdd4d8-5021-4cfc-a67b-c225dde1d8a6" providerId="AD" clId="Web-{A98A9F2F-CF44-4AA5-BFE5-0CB8173F3B75}" dt="2023-05-12T10:11:13.263" v="169" actId="20577"/>
          <ac:spMkLst>
            <pc:docMk/>
            <pc:sldMk cId="885071554" sldId="293"/>
            <ac:spMk id="3" creationId="{B30E5184-CAF4-51A0-3F75-D1A5BBB6E9D9}"/>
          </ac:spMkLst>
        </pc:spChg>
      </pc:sldChg>
      <pc:sldChg chg="modSp">
        <pc:chgData name="Tanzania" userId="S::tanzania@starthubafrica.org::d5bdd4d8-5021-4cfc-a67b-c225dde1d8a6" providerId="AD" clId="Web-{A98A9F2F-CF44-4AA5-BFE5-0CB8173F3B75}" dt="2023-05-12T10:05:47.638" v="64" actId="20577"/>
        <pc:sldMkLst>
          <pc:docMk/>
          <pc:sldMk cId="833169722" sldId="294"/>
        </pc:sldMkLst>
        <pc:spChg chg="mod">
          <ac:chgData name="Tanzania" userId="S::tanzania@starthubafrica.org::d5bdd4d8-5021-4cfc-a67b-c225dde1d8a6" providerId="AD" clId="Web-{A98A9F2F-CF44-4AA5-BFE5-0CB8173F3B75}" dt="2023-05-12T10:05:47.638" v="64" actId="20577"/>
          <ac:spMkLst>
            <pc:docMk/>
            <pc:sldMk cId="833169722" sldId="294"/>
            <ac:spMk id="3" creationId="{D364D52A-C3E4-1DC5-8B94-23F9B7E1C6C3}"/>
          </ac:spMkLst>
        </pc:spChg>
      </pc:sldChg>
      <pc:sldChg chg="modSp">
        <pc:chgData name="Tanzania" userId="S::tanzania@starthubafrica.org::d5bdd4d8-5021-4cfc-a67b-c225dde1d8a6" providerId="AD" clId="Web-{A98A9F2F-CF44-4AA5-BFE5-0CB8173F3B75}" dt="2023-05-12T10:07:56.175" v="141" actId="20577"/>
        <pc:sldMkLst>
          <pc:docMk/>
          <pc:sldMk cId="1312735187" sldId="296"/>
        </pc:sldMkLst>
        <pc:spChg chg="mod">
          <ac:chgData name="Tanzania" userId="S::tanzania@starthubafrica.org::d5bdd4d8-5021-4cfc-a67b-c225dde1d8a6" providerId="AD" clId="Web-{A98A9F2F-CF44-4AA5-BFE5-0CB8173F3B75}" dt="2023-05-12T10:07:56.175" v="141" actId="20577"/>
          <ac:spMkLst>
            <pc:docMk/>
            <pc:sldMk cId="1312735187" sldId="296"/>
            <ac:spMk id="3" creationId="{3A49AB4A-09F0-B59B-1FC0-C657F3538A25}"/>
          </ac:spMkLst>
        </pc:spChg>
      </pc:sldChg>
      <pc:sldChg chg="modSp">
        <pc:chgData name="Tanzania" userId="S::tanzania@starthubafrica.org::d5bdd4d8-5021-4cfc-a67b-c225dde1d8a6" providerId="AD" clId="Web-{A98A9F2F-CF44-4AA5-BFE5-0CB8173F3B75}" dt="2023-05-12T10:08:23.427" v="144" actId="20577"/>
        <pc:sldMkLst>
          <pc:docMk/>
          <pc:sldMk cId="2091798201" sldId="297"/>
        </pc:sldMkLst>
        <pc:spChg chg="mod">
          <ac:chgData name="Tanzania" userId="S::tanzania@starthubafrica.org::d5bdd4d8-5021-4cfc-a67b-c225dde1d8a6" providerId="AD" clId="Web-{A98A9F2F-CF44-4AA5-BFE5-0CB8173F3B75}" dt="2023-05-12T10:08:23.427" v="144" actId="20577"/>
          <ac:spMkLst>
            <pc:docMk/>
            <pc:sldMk cId="2091798201" sldId="297"/>
            <ac:spMk id="3" creationId="{D3D9799F-74F2-2834-8DBD-83BD98B23EDA}"/>
          </ac:spMkLst>
        </pc:spChg>
      </pc:sldChg>
      <pc:sldChg chg="modSp">
        <pc:chgData name="Tanzania" userId="S::tanzania@starthubafrica.org::d5bdd4d8-5021-4cfc-a67b-c225dde1d8a6" providerId="AD" clId="Web-{A98A9F2F-CF44-4AA5-BFE5-0CB8173F3B75}" dt="2023-05-12T10:12:42.236" v="174" actId="14100"/>
        <pc:sldMkLst>
          <pc:docMk/>
          <pc:sldMk cId="457866879" sldId="298"/>
        </pc:sldMkLst>
        <pc:spChg chg="mod">
          <ac:chgData name="Tanzania" userId="S::tanzania@starthubafrica.org::d5bdd4d8-5021-4cfc-a67b-c225dde1d8a6" providerId="AD" clId="Web-{A98A9F2F-CF44-4AA5-BFE5-0CB8173F3B75}" dt="2023-05-12T10:12:42.236" v="174" actId="14100"/>
          <ac:spMkLst>
            <pc:docMk/>
            <pc:sldMk cId="457866879" sldId="298"/>
            <ac:spMk id="3" creationId="{50AA8CE7-382D-3498-1863-82ED0F842457}"/>
          </ac:spMkLst>
        </pc:spChg>
      </pc:sldChg>
      <pc:sldChg chg="modSp">
        <pc:chgData name="Tanzania" userId="S::tanzania@starthubafrica.org::d5bdd4d8-5021-4cfc-a67b-c225dde1d8a6" providerId="AD" clId="Web-{A98A9F2F-CF44-4AA5-BFE5-0CB8173F3B75}" dt="2023-05-12T10:15:27.134" v="207" actId="20577"/>
        <pc:sldMkLst>
          <pc:docMk/>
          <pc:sldMk cId="3968469106" sldId="299"/>
        </pc:sldMkLst>
        <pc:spChg chg="mod">
          <ac:chgData name="Tanzania" userId="S::tanzania@starthubafrica.org::d5bdd4d8-5021-4cfc-a67b-c225dde1d8a6" providerId="AD" clId="Web-{A98A9F2F-CF44-4AA5-BFE5-0CB8173F3B75}" dt="2023-05-12T10:15:27.134" v="207" actId="20577"/>
          <ac:spMkLst>
            <pc:docMk/>
            <pc:sldMk cId="3968469106" sldId="299"/>
            <ac:spMk id="3" creationId="{68BC8021-F3ED-7209-4B43-18A91D746DB2}"/>
          </ac:spMkLst>
        </pc:spChg>
      </pc:sldChg>
      <pc:sldChg chg="modSp">
        <pc:chgData name="Tanzania" userId="S::tanzania@starthubafrica.org::d5bdd4d8-5021-4cfc-a67b-c225dde1d8a6" providerId="AD" clId="Web-{A98A9F2F-CF44-4AA5-BFE5-0CB8173F3B75}" dt="2023-05-12T10:16:58.810" v="288" actId="20577"/>
        <pc:sldMkLst>
          <pc:docMk/>
          <pc:sldMk cId="812893445" sldId="300"/>
        </pc:sldMkLst>
        <pc:spChg chg="mod">
          <ac:chgData name="Tanzania" userId="S::tanzania@starthubafrica.org::d5bdd4d8-5021-4cfc-a67b-c225dde1d8a6" providerId="AD" clId="Web-{A98A9F2F-CF44-4AA5-BFE5-0CB8173F3B75}" dt="2023-05-12T10:16:58.810" v="288" actId="20577"/>
          <ac:spMkLst>
            <pc:docMk/>
            <pc:sldMk cId="812893445" sldId="300"/>
            <ac:spMk id="3" creationId="{679FBE37-B8B8-94C4-74E4-32AD5520E57C}"/>
          </ac:spMkLst>
        </pc:spChg>
      </pc:sldChg>
    </pc:docChg>
  </pc:docChgLst>
  <pc:docChgLst>
    <pc:chgData name="Laura Althaus-Mugagga" userId="S::l.althaus@starthubafrica.org::20b3fc58-b439-45dc-be74-90bdd75c7ec4" providerId="AD" clId="Web-{3658E5FE-E564-37E4-E0B8-1F555A441C04}"/>
    <pc:docChg chg="addSld delSld modSld sldOrd">
      <pc:chgData name="Laura Althaus-Mugagga" userId="S::l.althaus@starthubafrica.org::20b3fc58-b439-45dc-be74-90bdd75c7ec4" providerId="AD" clId="Web-{3658E5FE-E564-37E4-E0B8-1F555A441C04}" dt="2023-05-12T10:50:11.617" v="239" actId="20577"/>
      <pc:docMkLst>
        <pc:docMk/>
      </pc:docMkLst>
      <pc:sldChg chg="del">
        <pc:chgData name="Laura Althaus-Mugagga" userId="S::l.althaus@starthubafrica.org::20b3fc58-b439-45dc-be74-90bdd75c7ec4" providerId="AD" clId="Web-{3658E5FE-E564-37E4-E0B8-1F555A441C04}" dt="2023-05-12T10:48:57.787" v="60"/>
        <pc:sldMkLst>
          <pc:docMk/>
          <pc:sldMk cId="3134235449" sldId="270"/>
        </pc:sldMkLst>
      </pc:sldChg>
      <pc:sldChg chg="modSp">
        <pc:chgData name="Laura Althaus-Mugagga" userId="S::l.althaus@starthubafrica.org::20b3fc58-b439-45dc-be74-90bdd75c7ec4" providerId="AD" clId="Web-{3658E5FE-E564-37E4-E0B8-1F555A441C04}" dt="2023-05-12T10:46:30.174" v="13" actId="20577"/>
        <pc:sldMkLst>
          <pc:docMk/>
          <pc:sldMk cId="3942254521" sldId="280"/>
        </pc:sldMkLst>
        <pc:spChg chg="mod">
          <ac:chgData name="Laura Althaus-Mugagga" userId="S::l.althaus@starthubafrica.org::20b3fc58-b439-45dc-be74-90bdd75c7ec4" providerId="AD" clId="Web-{3658E5FE-E564-37E4-E0B8-1F555A441C04}" dt="2023-05-12T10:46:30.174" v="13" actId="20577"/>
          <ac:spMkLst>
            <pc:docMk/>
            <pc:sldMk cId="3942254521" sldId="280"/>
            <ac:spMk id="2" creationId="{CC5493CD-094B-933C-F510-385FD25C5433}"/>
          </ac:spMkLst>
        </pc:spChg>
      </pc:sldChg>
      <pc:sldChg chg="modSp">
        <pc:chgData name="Laura Althaus-Mugagga" userId="S::l.althaus@starthubafrica.org::20b3fc58-b439-45dc-be74-90bdd75c7ec4" providerId="AD" clId="Web-{3658E5FE-E564-37E4-E0B8-1F555A441C04}" dt="2023-05-12T10:46:40.159" v="17" actId="20577"/>
        <pc:sldMkLst>
          <pc:docMk/>
          <pc:sldMk cId="998661408" sldId="281"/>
        </pc:sldMkLst>
        <pc:spChg chg="mod">
          <ac:chgData name="Laura Althaus-Mugagga" userId="S::l.althaus@starthubafrica.org::20b3fc58-b439-45dc-be74-90bdd75c7ec4" providerId="AD" clId="Web-{3658E5FE-E564-37E4-E0B8-1F555A441C04}" dt="2023-05-12T10:46:40.159" v="17" actId="20577"/>
          <ac:spMkLst>
            <pc:docMk/>
            <pc:sldMk cId="998661408" sldId="281"/>
            <ac:spMk id="2" creationId="{CC5493CD-094B-933C-F510-385FD25C5433}"/>
          </ac:spMkLst>
        </pc:spChg>
      </pc:sldChg>
      <pc:sldChg chg="modSp">
        <pc:chgData name="Laura Althaus-Mugagga" userId="S::l.althaus@starthubafrica.org::20b3fc58-b439-45dc-be74-90bdd75c7ec4" providerId="AD" clId="Web-{3658E5FE-E564-37E4-E0B8-1F555A441C04}" dt="2023-05-12T10:46:53.612" v="32" actId="20577"/>
        <pc:sldMkLst>
          <pc:docMk/>
          <pc:sldMk cId="1671425877" sldId="282"/>
        </pc:sldMkLst>
        <pc:spChg chg="mod">
          <ac:chgData name="Laura Althaus-Mugagga" userId="S::l.althaus@starthubafrica.org::20b3fc58-b439-45dc-be74-90bdd75c7ec4" providerId="AD" clId="Web-{3658E5FE-E564-37E4-E0B8-1F555A441C04}" dt="2023-05-12T10:46:53.612" v="32" actId="20577"/>
          <ac:spMkLst>
            <pc:docMk/>
            <pc:sldMk cId="1671425877" sldId="282"/>
            <ac:spMk id="2" creationId="{CC5493CD-094B-933C-F510-385FD25C5433}"/>
          </ac:spMkLst>
        </pc:spChg>
      </pc:sldChg>
      <pc:sldChg chg="modSp">
        <pc:chgData name="Laura Althaus-Mugagga" userId="S::l.althaus@starthubafrica.org::20b3fc58-b439-45dc-be74-90bdd75c7ec4" providerId="AD" clId="Web-{3658E5FE-E564-37E4-E0B8-1F555A441C04}" dt="2023-05-12T10:50:04.242" v="231" actId="20577"/>
        <pc:sldMkLst>
          <pc:docMk/>
          <pc:sldMk cId="3877062921" sldId="302"/>
        </pc:sldMkLst>
        <pc:spChg chg="mod">
          <ac:chgData name="Laura Althaus-Mugagga" userId="S::l.althaus@starthubafrica.org::20b3fc58-b439-45dc-be74-90bdd75c7ec4" providerId="AD" clId="Web-{3658E5FE-E564-37E4-E0B8-1F555A441C04}" dt="2023-05-12T10:50:04.242" v="231" actId="20577"/>
          <ac:spMkLst>
            <pc:docMk/>
            <pc:sldMk cId="3877062921" sldId="302"/>
            <ac:spMk id="2" creationId="{C4AB3573-EEE9-CB25-4618-041B3D8624C7}"/>
          </ac:spMkLst>
        </pc:spChg>
      </pc:sldChg>
      <pc:sldChg chg="modSp new">
        <pc:chgData name="Laura Althaus-Mugagga" userId="S::l.althaus@starthubafrica.org::20b3fc58-b439-45dc-be74-90bdd75c7ec4" providerId="AD" clId="Web-{3658E5FE-E564-37E4-E0B8-1F555A441C04}" dt="2023-05-12T10:48:52.662" v="59" actId="14100"/>
        <pc:sldMkLst>
          <pc:docMk/>
          <pc:sldMk cId="954790326" sldId="303"/>
        </pc:sldMkLst>
        <pc:spChg chg="mod">
          <ac:chgData name="Laura Althaus-Mugagga" userId="S::l.althaus@starthubafrica.org::20b3fc58-b439-45dc-be74-90bdd75c7ec4" providerId="AD" clId="Web-{3658E5FE-E564-37E4-E0B8-1F555A441C04}" dt="2023-05-12T10:48:52.662" v="59" actId="14100"/>
          <ac:spMkLst>
            <pc:docMk/>
            <pc:sldMk cId="954790326" sldId="303"/>
            <ac:spMk id="3" creationId="{0A4B1C3F-B2DC-73C9-65A3-98A2F9586BE4}"/>
          </ac:spMkLst>
        </pc:spChg>
      </pc:sldChg>
      <pc:sldChg chg="new del">
        <pc:chgData name="Laura Althaus-Mugagga" userId="S::l.althaus@starthubafrica.org::20b3fc58-b439-45dc-be74-90bdd75c7ec4" providerId="AD" clId="Web-{3658E5FE-E564-37E4-E0B8-1F555A441C04}" dt="2023-05-12T10:48:21.614" v="34"/>
        <pc:sldMkLst>
          <pc:docMk/>
          <pc:sldMk cId="1004989693" sldId="303"/>
        </pc:sldMkLst>
      </pc:sldChg>
      <pc:sldChg chg="modSp new ord">
        <pc:chgData name="Laura Althaus-Mugagga" userId="S::l.althaus@starthubafrica.org::20b3fc58-b439-45dc-be74-90bdd75c7ec4" providerId="AD" clId="Web-{3658E5FE-E564-37E4-E0B8-1F555A441C04}" dt="2023-05-12T10:50:11.617" v="239" actId="20577"/>
        <pc:sldMkLst>
          <pc:docMk/>
          <pc:sldMk cId="2914780704" sldId="304"/>
        </pc:sldMkLst>
        <pc:spChg chg="mod">
          <ac:chgData name="Laura Althaus-Mugagga" userId="S::l.althaus@starthubafrica.org::20b3fc58-b439-45dc-be74-90bdd75c7ec4" providerId="AD" clId="Web-{3658E5FE-E564-37E4-E0B8-1F555A441C04}" dt="2023-05-12T10:50:11.617" v="239" actId="20577"/>
          <ac:spMkLst>
            <pc:docMk/>
            <pc:sldMk cId="2914780704" sldId="304"/>
            <ac:spMk id="2" creationId="{164EF12B-105A-56B4-23D1-DB43EBA6C8FD}"/>
          </ac:spMkLst>
        </pc:spChg>
        <pc:spChg chg="mod">
          <ac:chgData name="Laura Althaus-Mugagga" userId="S::l.althaus@starthubafrica.org::20b3fc58-b439-45dc-be74-90bdd75c7ec4" providerId="AD" clId="Web-{3658E5FE-E564-37E4-E0B8-1F555A441C04}" dt="2023-05-12T10:50:07.539" v="232" actId="20577"/>
          <ac:spMkLst>
            <pc:docMk/>
            <pc:sldMk cId="2914780704" sldId="304"/>
            <ac:spMk id="3" creationId="{A508101A-2D2C-B3C1-D628-61BE907C19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A35A6-4826-41C8-BC3B-A7C4DD8D59A5}" type="datetimeFigureOut"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28B9C-9B90-48DF-AF9C-24994A74968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9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890" y="3569706"/>
            <a:ext cx="6782938" cy="1566173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888" y="5537199"/>
            <a:ext cx="6782939" cy="767155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69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7F4CED2-9E5E-830A-CF79-45F93CDB95AA}"/>
              </a:ext>
            </a:extLst>
          </p:cNvPr>
          <p:cNvSpPr/>
          <p:nvPr userDrawn="1"/>
        </p:nvSpPr>
        <p:spPr>
          <a:xfrm>
            <a:off x="246661" y="1394736"/>
            <a:ext cx="11698675" cy="4961614"/>
          </a:xfrm>
          <a:prstGeom prst="roundRect">
            <a:avLst>
              <a:gd name="adj" fmla="val 3152"/>
            </a:avLst>
          </a:prstGeom>
          <a:solidFill>
            <a:srgbClr val="FFF6D4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6828-799E-244C-92E4-EB1404DAED1D}" type="slidenum">
              <a:rPr lang="en-UG" smtClean="0"/>
              <a:t>‹#›</a:t>
            </a:fld>
            <a:endParaRPr lang="en-UG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F75C13-67A0-7498-F4C5-877BA96A2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613" y="1924217"/>
            <a:ext cx="11426023" cy="4252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638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6828-799E-244C-92E4-EB1404DAED1D}" type="slidenum">
              <a:rPr lang="en-UG" smtClean="0"/>
              <a:t>‹#›</a:t>
            </a:fld>
            <a:endParaRPr lang="en-UG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F75C13-67A0-7498-F4C5-877BA96A2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613" y="1924217"/>
            <a:ext cx="11426023" cy="4252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196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8ED089-9ED0-3ECB-33A3-A8C5BA7989AB}"/>
              </a:ext>
            </a:extLst>
          </p:cNvPr>
          <p:cNvSpPr/>
          <p:nvPr userDrawn="1"/>
        </p:nvSpPr>
        <p:spPr>
          <a:xfrm>
            <a:off x="246661" y="1394736"/>
            <a:ext cx="11698675" cy="4961614"/>
          </a:xfrm>
          <a:prstGeom prst="roundRect">
            <a:avLst>
              <a:gd name="adj" fmla="val 3152"/>
            </a:avLst>
          </a:prstGeom>
          <a:solidFill>
            <a:srgbClr val="FFF6D4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614" y="1924217"/>
            <a:ext cx="5630186" cy="4252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924217"/>
            <a:ext cx="5630185" cy="4252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6828-799E-244C-92E4-EB1404DAED1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75099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614" y="1924217"/>
            <a:ext cx="5630186" cy="4252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924217"/>
            <a:ext cx="5630185" cy="4252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6828-799E-244C-92E4-EB1404DAED1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87726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53C9543-E75A-F954-CDD5-53006808D289}"/>
              </a:ext>
            </a:extLst>
          </p:cNvPr>
          <p:cNvSpPr/>
          <p:nvPr userDrawn="1"/>
        </p:nvSpPr>
        <p:spPr>
          <a:xfrm>
            <a:off x="246661" y="1394736"/>
            <a:ext cx="11698675" cy="4961614"/>
          </a:xfrm>
          <a:prstGeom prst="roundRect">
            <a:avLst>
              <a:gd name="adj" fmla="val 3152"/>
            </a:avLst>
          </a:prstGeom>
          <a:solidFill>
            <a:srgbClr val="FFF6D4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614" y="1924217"/>
            <a:ext cx="5607961" cy="580858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614" y="2718928"/>
            <a:ext cx="5607961" cy="3470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924217"/>
            <a:ext cx="5607959" cy="580858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18928"/>
            <a:ext cx="5607960" cy="3470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6828-799E-244C-92E4-EB1404DAED1D}" type="slidenum">
              <a:rPr lang="en-UG" smtClean="0"/>
              <a:t>‹#›</a:t>
            </a:fld>
            <a:endParaRPr lang="en-UG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6D7A03-01A1-9E92-B5A2-395990AC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14" y="1057723"/>
            <a:ext cx="11426024" cy="6526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265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614" y="1924217"/>
            <a:ext cx="5607961" cy="580858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614" y="2718928"/>
            <a:ext cx="5607961" cy="3470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924217"/>
            <a:ext cx="5607959" cy="580858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18928"/>
            <a:ext cx="5607960" cy="3470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6828-799E-244C-92E4-EB1404DAED1D}" type="slidenum">
              <a:rPr lang="en-UG" smtClean="0"/>
              <a:t>‹#›</a:t>
            </a:fld>
            <a:endParaRPr lang="en-UG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6D7A03-01A1-9E92-B5A2-395990AC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14" y="1057723"/>
            <a:ext cx="11426024" cy="6526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9209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36B3793-9779-FE47-2D60-FC36650154C5}"/>
              </a:ext>
            </a:extLst>
          </p:cNvPr>
          <p:cNvSpPr/>
          <p:nvPr userDrawn="1"/>
        </p:nvSpPr>
        <p:spPr>
          <a:xfrm>
            <a:off x="6149972" y="1924215"/>
            <a:ext cx="5795364" cy="4432133"/>
          </a:xfrm>
          <a:prstGeom prst="roundRect">
            <a:avLst>
              <a:gd name="adj" fmla="val 3152"/>
            </a:avLst>
          </a:prstGeom>
          <a:solidFill>
            <a:srgbClr val="FFF6D4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53C9543-E75A-F954-CDD5-53006808D289}"/>
              </a:ext>
            </a:extLst>
          </p:cNvPr>
          <p:cNvSpPr/>
          <p:nvPr userDrawn="1"/>
        </p:nvSpPr>
        <p:spPr>
          <a:xfrm>
            <a:off x="246662" y="1924215"/>
            <a:ext cx="5621875" cy="4432133"/>
          </a:xfrm>
          <a:prstGeom prst="roundRect">
            <a:avLst>
              <a:gd name="adj" fmla="val 3152"/>
            </a:avLst>
          </a:prstGeom>
          <a:solidFill>
            <a:srgbClr val="FFF6D4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615" y="2152340"/>
            <a:ext cx="5315150" cy="580858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615" y="2961564"/>
            <a:ext cx="5315150" cy="32280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2558" y="2152340"/>
            <a:ext cx="5469825" cy="580858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2559" y="2961564"/>
            <a:ext cx="5469825" cy="32280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6828-799E-244C-92E4-EB1404DAED1D}" type="slidenum">
              <a:rPr lang="en-UG" smtClean="0"/>
              <a:t>‹#›</a:t>
            </a:fld>
            <a:endParaRPr lang="en-UG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6D7A03-01A1-9E92-B5A2-395990AC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14" y="1057723"/>
            <a:ext cx="11426024" cy="6526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1593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V2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615" y="2152340"/>
            <a:ext cx="5315150" cy="580858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615" y="2961564"/>
            <a:ext cx="5315150" cy="32280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2558" y="2152340"/>
            <a:ext cx="5469825" cy="580858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2559" y="2961564"/>
            <a:ext cx="5469825" cy="32280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6828-799E-244C-92E4-EB1404DAED1D}" type="slidenum">
              <a:rPr lang="en-UG" smtClean="0"/>
              <a:t>‹#›</a:t>
            </a:fld>
            <a:endParaRPr lang="en-UG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6D7A03-01A1-9E92-B5A2-395990AC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14" y="1057723"/>
            <a:ext cx="11426024" cy="6526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7040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F8DDD6F-3C04-9D49-E7C8-37DB600E39FE}"/>
              </a:ext>
            </a:extLst>
          </p:cNvPr>
          <p:cNvSpPr/>
          <p:nvPr userDrawn="1"/>
        </p:nvSpPr>
        <p:spPr>
          <a:xfrm>
            <a:off x="246661" y="1394736"/>
            <a:ext cx="11698675" cy="4961614"/>
          </a:xfrm>
          <a:prstGeom prst="roundRect">
            <a:avLst>
              <a:gd name="adj" fmla="val 3152"/>
            </a:avLst>
          </a:prstGeom>
          <a:solidFill>
            <a:srgbClr val="FFF6D4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6828-799E-244C-92E4-EB1404DAED1D}" type="slidenum">
              <a:rPr lang="en-UG" smtClean="0"/>
              <a:t>‹#›</a:t>
            </a:fld>
            <a:endParaRPr lang="en-UG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194ECCF-3B3E-A274-A615-53B135911D05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419976" y="1924217"/>
            <a:ext cx="4395661" cy="4265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7839822-E7EF-D6EB-6A5A-07AEC637F13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89614" y="1924217"/>
            <a:ext cx="6488264" cy="580858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3BBAC31-33FA-AF8F-5A26-BAD8836E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9614" y="2718928"/>
            <a:ext cx="6488264" cy="3470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8E96BD8-7BAF-371B-8CC6-33BAD397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14" y="1057723"/>
            <a:ext cx="11426024" cy="6526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7868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6828-799E-244C-92E4-EB1404DAED1D}" type="slidenum">
              <a:rPr lang="en-UG" smtClean="0"/>
              <a:t>‹#›</a:t>
            </a:fld>
            <a:endParaRPr lang="en-UG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194ECCF-3B3E-A274-A615-53B135911D05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419976" y="1924217"/>
            <a:ext cx="4395661" cy="4265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7839822-E7EF-D6EB-6A5A-07AEC637F13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89614" y="1924217"/>
            <a:ext cx="6488264" cy="580858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3BBAC31-33FA-AF8F-5A26-BAD8836E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9614" y="2718928"/>
            <a:ext cx="6488264" cy="3470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8E96BD8-7BAF-371B-8CC6-33BAD397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14" y="1057723"/>
            <a:ext cx="11426024" cy="6526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56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46" y="3569706"/>
            <a:ext cx="6393782" cy="1566173"/>
          </a:xfrm>
        </p:spPr>
        <p:txBody>
          <a:bodyPr anchor="t"/>
          <a:lstStyle>
            <a:lvl1pPr algn="l">
              <a:defRPr sz="6000">
                <a:solidFill>
                  <a:srgbClr val="24364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044" y="5537199"/>
            <a:ext cx="6393783" cy="767155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24364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8996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6CC189-B774-C7EB-4237-7194D45D0A6A}"/>
              </a:ext>
            </a:extLst>
          </p:cNvPr>
          <p:cNvSpPr/>
          <p:nvPr userDrawn="1"/>
        </p:nvSpPr>
        <p:spPr>
          <a:xfrm>
            <a:off x="246661" y="1394736"/>
            <a:ext cx="11698675" cy="4961614"/>
          </a:xfrm>
          <a:prstGeom prst="roundRect">
            <a:avLst>
              <a:gd name="adj" fmla="val 3152"/>
            </a:avLst>
          </a:prstGeom>
          <a:solidFill>
            <a:srgbClr val="FFF6D4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3DEAF0AB-22AC-19B1-29A4-1E64BEC1F09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89614" y="1924217"/>
            <a:ext cx="4395661" cy="4265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62E33E-F947-B5EF-9069-6C43FB9FFE6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327374" y="1924217"/>
            <a:ext cx="6488264" cy="580858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7336ADB-5F5C-DD75-C8D4-C49909A63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27374" y="2718928"/>
            <a:ext cx="6488264" cy="3470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770A8B0-A4F5-1F96-F251-27726531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14" y="1057723"/>
            <a:ext cx="11426024" cy="6526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1414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V2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6CC189-B774-C7EB-4237-7194D45D0A6A}"/>
              </a:ext>
            </a:extLst>
          </p:cNvPr>
          <p:cNvSpPr/>
          <p:nvPr userDrawn="1"/>
        </p:nvSpPr>
        <p:spPr>
          <a:xfrm>
            <a:off x="246661" y="1394736"/>
            <a:ext cx="11698675" cy="4961614"/>
          </a:xfrm>
          <a:prstGeom prst="roundRect">
            <a:avLst>
              <a:gd name="adj" fmla="val 3152"/>
            </a:avLst>
          </a:prstGeom>
          <a:solidFill>
            <a:srgbClr val="FFF6D4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3DEAF0AB-22AC-19B1-29A4-1E64BEC1F09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89614" y="1924217"/>
            <a:ext cx="4395661" cy="4265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62E33E-F947-B5EF-9069-6C43FB9FFE6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327374" y="1924217"/>
            <a:ext cx="6488264" cy="580858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7336ADB-5F5C-DD75-C8D4-C49909A63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27374" y="2718928"/>
            <a:ext cx="6488264" cy="3470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770A8B0-A4F5-1F96-F251-27726531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14" y="1057723"/>
            <a:ext cx="11426024" cy="6526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980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C45940D-FA6E-593C-277B-92D775929C35}"/>
              </a:ext>
            </a:extLst>
          </p:cNvPr>
          <p:cNvSpPr/>
          <p:nvPr userDrawn="1"/>
        </p:nvSpPr>
        <p:spPr>
          <a:xfrm>
            <a:off x="246661" y="1394736"/>
            <a:ext cx="11698675" cy="4961614"/>
          </a:xfrm>
          <a:prstGeom prst="roundRect">
            <a:avLst>
              <a:gd name="adj" fmla="val 3152"/>
            </a:avLst>
          </a:prstGeom>
          <a:solidFill>
            <a:srgbClr val="FFF6D4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6828-799E-244C-92E4-EB1404DAED1D}" type="slidenum">
              <a:rPr lang="en-UG" smtClean="0"/>
              <a:t>‹#›</a:t>
            </a:fld>
            <a:endParaRPr lang="en-UG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7839822-E7EF-D6EB-6A5A-07AEC637F13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89614" y="1924217"/>
            <a:ext cx="5192202" cy="580858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3BBAC31-33FA-AF8F-5A26-BAD8836E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9614" y="2718928"/>
            <a:ext cx="5192202" cy="3470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8E96BD8-7BAF-371B-8CC6-33BAD397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14" y="1057723"/>
            <a:ext cx="11426024" cy="6526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EB4D6A59-6983-CA10-A4B2-F111A027A05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767658" y="1924216"/>
            <a:ext cx="2442551" cy="2442551"/>
          </a:xfrm>
          <a:prstGeom prst="ellipse">
            <a:avLst/>
          </a:prstGeom>
        </p:spPr>
        <p:txBody>
          <a:bodyPr/>
          <a:lstStyle>
            <a:lvl1pPr algn="ctr">
              <a:defRPr sz="2000" b="0" i="0"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2CDC0A9-808B-EC0B-B080-9022E87BF3A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373087" y="1924216"/>
            <a:ext cx="2442551" cy="2442551"/>
          </a:xfrm>
          <a:prstGeom prst="ellipse">
            <a:avLst/>
          </a:prstGeom>
        </p:spPr>
        <p:txBody>
          <a:bodyPr/>
          <a:lstStyle>
            <a:lvl1pPr algn="ctr">
              <a:defRPr sz="2000" b="0" i="0"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0C3D865-5C1E-DCC2-D6E4-E824D5A9AFC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570373" y="1924216"/>
            <a:ext cx="2442551" cy="2442551"/>
          </a:xfrm>
          <a:prstGeom prst="ellipse">
            <a:avLst/>
          </a:prstGeom>
        </p:spPr>
        <p:txBody>
          <a:bodyPr/>
          <a:lstStyle>
            <a:lvl1pPr algn="ctr">
              <a:defRPr sz="2000" b="0" i="0"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7FFBCB1-B61C-651A-993E-7721F47B881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096000" y="4580619"/>
            <a:ext cx="1807597" cy="45255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7E22C77-2C09-E1F5-B316-E0BD4CEB83B0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6096000" y="5122633"/>
            <a:ext cx="1807597" cy="1067029"/>
          </a:xfrm>
        </p:spPr>
        <p:txBody>
          <a:bodyPr>
            <a:normAutofit/>
          </a:bodyPr>
          <a:lstStyle>
            <a:lvl1pPr marL="0" indent="0" algn="ctr">
              <a:buNone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8A382F9-40BD-E8AC-7765-72F31EA1132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8005638" y="4580619"/>
            <a:ext cx="1807597" cy="45255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5F540AE-ED94-9920-53F5-7F64BAFA6694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8005638" y="5122633"/>
            <a:ext cx="1807597" cy="1067029"/>
          </a:xfrm>
        </p:spPr>
        <p:txBody>
          <a:bodyPr>
            <a:normAutofit/>
          </a:bodyPr>
          <a:lstStyle>
            <a:lvl1pPr marL="0" indent="0" algn="ctr">
              <a:buNone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2038651-8C76-3DD5-1932-0A16399C153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9915276" y="4580619"/>
            <a:ext cx="1807597" cy="45255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53FFE7D-A70D-91C2-0264-648C5337BB35}"/>
              </a:ext>
            </a:extLst>
          </p:cNvPr>
          <p:cNvSpPr>
            <a:spLocks noGrp="1"/>
          </p:cNvSpPr>
          <p:nvPr>
            <p:ph sz="half" idx="32"/>
          </p:nvPr>
        </p:nvSpPr>
        <p:spPr>
          <a:xfrm>
            <a:off x="9915276" y="5122633"/>
            <a:ext cx="1807597" cy="1067029"/>
          </a:xfrm>
        </p:spPr>
        <p:txBody>
          <a:bodyPr>
            <a:normAutofit/>
          </a:bodyPr>
          <a:lstStyle>
            <a:lvl1pPr marL="0" indent="0" algn="ctr">
              <a:buNone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5879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Team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6828-799E-244C-92E4-EB1404DAED1D}" type="slidenum">
              <a:rPr lang="en-UG" smtClean="0"/>
              <a:t>‹#›</a:t>
            </a:fld>
            <a:endParaRPr lang="en-UG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7839822-E7EF-D6EB-6A5A-07AEC637F13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89614" y="1924217"/>
            <a:ext cx="5192202" cy="580858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3BBAC31-33FA-AF8F-5A26-BAD8836E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9614" y="2718928"/>
            <a:ext cx="5192202" cy="3470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8E96BD8-7BAF-371B-8CC6-33BAD397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14" y="1057723"/>
            <a:ext cx="11426024" cy="6526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EB4D6A59-6983-CA10-A4B2-F111A027A05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767658" y="1924216"/>
            <a:ext cx="2442551" cy="2442551"/>
          </a:xfrm>
          <a:prstGeom prst="ellipse">
            <a:avLst/>
          </a:prstGeom>
        </p:spPr>
        <p:txBody>
          <a:bodyPr/>
          <a:lstStyle>
            <a:lvl1pPr algn="ctr">
              <a:defRPr sz="2000" b="0" i="0"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2CDC0A9-808B-EC0B-B080-9022E87BF3A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373087" y="1924216"/>
            <a:ext cx="2442551" cy="2442551"/>
          </a:xfrm>
          <a:prstGeom prst="ellipse">
            <a:avLst/>
          </a:prstGeom>
        </p:spPr>
        <p:txBody>
          <a:bodyPr/>
          <a:lstStyle>
            <a:lvl1pPr algn="ctr">
              <a:defRPr sz="2000" b="0" i="0"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0C3D865-5C1E-DCC2-D6E4-E824D5A9AFC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570373" y="1924216"/>
            <a:ext cx="2442551" cy="2442551"/>
          </a:xfrm>
          <a:prstGeom prst="ellipse">
            <a:avLst/>
          </a:prstGeom>
        </p:spPr>
        <p:txBody>
          <a:bodyPr/>
          <a:lstStyle>
            <a:lvl1pPr algn="ctr">
              <a:defRPr sz="2000" b="0" i="0"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7FFBCB1-B61C-651A-993E-7721F47B881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096000" y="4580619"/>
            <a:ext cx="1807597" cy="45255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7E22C77-2C09-E1F5-B316-E0BD4CEB83B0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6096000" y="5122633"/>
            <a:ext cx="1807597" cy="1067029"/>
          </a:xfrm>
        </p:spPr>
        <p:txBody>
          <a:bodyPr>
            <a:normAutofit/>
          </a:bodyPr>
          <a:lstStyle>
            <a:lvl1pPr marL="0" indent="0" algn="ctr">
              <a:buNone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8A382F9-40BD-E8AC-7765-72F31EA1132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8005638" y="4580619"/>
            <a:ext cx="1807597" cy="45255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5F540AE-ED94-9920-53F5-7F64BAFA6694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8005638" y="5122633"/>
            <a:ext cx="1807597" cy="1067029"/>
          </a:xfrm>
        </p:spPr>
        <p:txBody>
          <a:bodyPr>
            <a:normAutofit/>
          </a:bodyPr>
          <a:lstStyle>
            <a:lvl1pPr marL="0" indent="0" algn="ctr">
              <a:buNone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2038651-8C76-3DD5-1932-0A16399C153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9915276" y="4580619"/>
            <a:ext cx="1807597" cy="45255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53FFE7D-A70D-91C2-0264-648C5337BB35}"/>
              </a:ext>
            </a:extLst>
          </p:cNvPr>
          <p:cNvSpPr>
            <a:spLocks noGrp="1"/>
          </p:cNvSpPr>
          <p:nvPr>
            <p:ph sz="half" idx="32"/>
          </p:nvPr>
        </p:nvSpPr>
        <p:spPr>
          <a:xfrm>
            <a:off x="9915276" y="5122633"/>
            <a:ext cx="1807597" cy="1067029"/>
          </a:xfrm>
        </p:spPr>
        <p:txBody>
          <a:bodyPr>
            <a:normAutofit/>
          </a:bodyPr>
          <a:lstStyle>
            <a:lvl1pPr marL="0" indent="0" algn="ctr">
              <a:buNone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7666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556BC2E-0AE6-428B-443C-DF8DBA3AD3DB}"/>
              </a:ext>
            </a:extLst>
          </p:cNvPr>
          <p:cNvSpPr/>
          <p:nvPr userDrawn="1"/>
        </p:nvSpPr>
        <p:spPr>
          <a:xfrm>
            <a:off x="246661" y="1394736"/>
            <a:ext cx="11698675" cy="4961614"/>
          </a:xfrm>
          <a:prstGeom prst="roundRect">
            <a:avLst>
              <a:gd name="adj" fmla="val 3152"/>
            </a:avLst>
          </a:prstGeom>
          <a:solidFill>
            <a:srgbClr val="FFF6D4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6828-799E-244C-92E4-EB1404DAED1D}" type="slidenum">
              <a:rPr lang="en-UG" smtClean="0"/>
              <a:t>‹#›</a:t>
            </a:fld>
            <a:endParaRPr lang="en-UG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8E96BD8-7BAF-371B-8CC6-33BAD397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14" y="1057723"/>
            <a:ext cx="11426024" cy="6526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2CDC0A9-808B-EC0B-B080-9022E87BF3A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373087" y="1924216"/>
            <a:ext cx="2442551" cy="2442551"/>
          </a:xfrm>
          <a:prstGeom prst="ellipse">
            <a:avLst/>
          </a:prstGeom>
        </p:spPr>
        <p:txBody>
          <a:bodyPr/>
          <a:lstStyle>
            <a:lvl1pPr algn="ctr">
              <a:defRPr sz="2000" b="0" i="0"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7FFBCB1-B61C-651A-993E-7721F47B881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105010" y="4550909"/>
            <a:ext cx="1807597" cy="45255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7E22C77-2C09-E1F5-B316-E0BD4CEB83B0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6105010" y="5122633"/>
            <a:ext cx="1807597" cy="1067029"/>
          </a:xfrm>
        </p:spPr>
        <p:txBody>
          <a:bodyPr>
            <a:normAutofit/>
          </a:bodyPr>
          <a:lstStyle>
            <a:lvl1pPr marL="0" indent="0" algn="ctr">
              <a:buNone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8A382F9-40BD-E8AC-7765-72F31EA1132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8010142" y="4550909"/>
            <a:ext cx="1807597" cy="45255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5F540AE-ED94-9920-53F5-7F64BAFA6694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8010142" y="5122633"/>
            <a:ext cx="1807597" cy="1067029"/>
          </a:xfrm>
        </p:spPr>
        <p:txBody>
          <a:bodyPr>
            <a:normAutofit/>
          </a:bodyPr>
          <a:lstStyle>
            <a:lvl1pPr marL="0" indent="0" algn="ctr">
              <a:buNone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2038651-8C76-3DD5-1932-0A16399C153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9915276" y="4550909"/>
            <a:ext cx="1807597" cy="45255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53FFE7D-A70D-91C2-0264-648C5337BB35}"/>
              </a:ext>
            </a:extLst>
          </p:cNvPr>
          <p:cNvSpPr>
            <a:spLocks noGrp="1"/>
          </p:cNvSpPr>
          <p:nvPr>
            <p:ph sz="half" idx="32"/>
          </p:nvPr>
        </p:nvSpPr>
        <p:spPr>
          <a:xfrm>
            <a:off x="9915276" y="5122633"/>
            <a:ext cx="1807597" cy="1067029"/>
          </a:xfrm>
        </p:spPr>
        <p:txBody>
          <a:bodyPr>
            <a:normAutofit/>
          </a:bodyPr>
          <a:lstStyle>
            <a:lvl1pPr marL="0" indent="0" algn="ctr">
              <a:buNone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3E07105-8B4D-25F8-06CB-843B1E0F397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89614" y="1924216"/>
            <a:ext cx="2442551" cy="2442551"/>
          </a:xfrm>
          <a:prstGeom prst="ellipse">
            <a:avLst/>
          </a:prstGeom>
        </p:spPr>
        <p:txBody>
          <a:bodyPr/>
          <a:lstStyle>
            <a:lvl1pPr algn="ctr">
              <a:defRPr sz="2000" b="0" i="0"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3DA3907-515B-994D-2631-3F206999B7B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186309" y="1924216"/>
            <a:ext cx="2442551" cy="2442551"/>
          </a:xfrm>
          <a:prstGeom prst="ellipse">
            <a:avLst/>
          </a:prstGeom>
        </p:spPr>
        <p:txBody>
          <a:bodyPr/>
          <a:lstStyle>
            <a:lvl1pPr algn="ctr">
              <a:defRPr sz="2000" b="0" i="0"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5261278-E228-0D74-8904-721B657006F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983004" y="1924216"/>
            <a:ext cx="2442551" cy="2442551"/>
          </a:xfrm>
          <a:prstGeom prst="ellipse">
            <a:avLst/>
          </a:prstGeom>
        </p:spPr>
        <p:txBody>
          <a:bodyPr/>
          <a:lstStyle>
            <a:lvl1pPr algn="ctr">
              <a:defRPr sz="2000" b="0" i="0"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EB4D6A59-6983-CA10-A4B2-F111A027A05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779699" y="1924216"/>
            <a:ext cx="2442551" cy="2442551"/>
          </a:xfrm>
          <a:prstGeom prst="ellipse">
            <a:avLst/>
          </a:prstGeom>
        </p:spPr>
        <p:txBody>
          <a:bodyPr/>
          <a:lstStyle>
            <a:lvl1pPr algn="ctr">
              <a:defRPr sz="2000" b="0" i="0"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0C3D865-5C1E-DCC2-D6E4-E824D5A9AFC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576394" y="1924216"/>
            <a:ext cx="2442551" cy="2442551"/>
          </a:xfrm>
          <a:prstGeom prst="ellipse">
            <a:avLst/>
          </a:prstGeom>
        </p:spPr>
        <p:txBody>
          <a:bodyPr/>
          <a:lstStyle>
            <a:lvl1pPr algn="ctr">
              <a:defRPr sz="2000" b="0" i="0"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515334A-A21F-B021-516F-CF65C7D543AD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4199878" y="4550909"/>
            <a:ext cx="1807597" cy="45255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3D0511B8-4B51-FC15-3E0D-8CC23352DC48}"/>
              </a:ext>
            </a:extLst>
          </p:cNvPr>
          <p:cNvSpPr>
            <a:spLocks noGrp="1"/>
          </p:cNvSpPr>
          <p:nvPr>
            <p:ph sz="half" idx="37"/>
          </p:nvPr>
        </p:nvSpPr>
        <p:spPr>
          <a:xfrm>
            <a:off x="4199878" y="5122633"/>
            <a:ext cx="1807597" cy="1067029"/>
          </a:xfrm>
        </p:spPr>
        <p:txBody>
          <a:bodyPr>
            <a:normAutofit/>
          </a:bodyPr>
          <a:lstStyle>
            <a:lvl1pPr marL="0" indent="0" algn="ctr">
              <a:buNone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20654DC-FD85-FC9C-CA37-86DCDB5A018A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2294746" y="4550909"/>
            <a:ext cx="1807597" cy="45255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1FDFE0E8-6558-1C70-5A2B-ECEDEE537E40}"/>
              </a:ext>
            </a:extLst>
          </p:cNvPr>
          <p:cNvSpPr>
            <a:spLocks noGrp="1"/>
          </p:cNvSpPr>
          <p:nvPr>
            <p:ph sz="half" idx="39"/>
          </p:nvPr>
        </p:nvSpPr>
        <p:spPr>
          <a:xfrm>
            <a:off x="2294746" y="5122633"/>
            <a:ext cx="1807597" cy="1067029"/>
          </a:xfrm>
        </p:spPr>
        <p:txBody>
          <a:bodyPr>
            <a:normAutofit/>
          </a:bodyPr>
          <a:lstStyle>
            <a:lvl1pPr marL="0" indent="0" algn="ctr">
              <a:buNone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6E2F2F-BB90-E18F-2DF5-7FF74368654A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389614" y="4550909"/>
            <a:ext cx="1807597" cy="45255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C7F6FBC0-AACA-6DA5-CC03-5B8268EB8382}"/>
              </a:ext>
            </a:extLst>
          </p:cNvPr>
          <p:cNvSpPr>
            <a:spLocks noGrp="1"/>
          </p:cNvSpPr>
          <p:nvPr>
            <p:ph sz="half" idx="41"/>
          </p:nvPr>
        </p:nvSpPr>
        <p:spPr>
          <a:xfrm>
            <a:off x="389614" y="5122633"/>
            <a:ext cx="1807597" cy="1067029"/>
          </a:xfrm>
        </p:spPr>
        <p:txBody>
          <a:bodyPr>
            <a:normAutofit/>
          </a:bodyPr>
          <a:lstStyle>
            <a:lvl1pPr marL="0" indent="0" algn="ctr">
              <a:buNone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1208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 Team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6828-799E-244C-92E4-EB1404DAED1D}" type="slidenum">
              <a:rPr lang="en-UG" smtClean="0"/>
              <a:t>‹#›</a:t>
            </a:fld>
            <a:endParaRPr lang="en-UG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8E96BD8-7BAF-371B-8CC6-33BAD397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14" y="1057723"/>
            <a:ext cx="11426024" cy="6526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2CDC0A9-808B-EC0B-B080-9022E87BF3A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373087" y="1924216"/>
            <a:ext cx="2442551" cy="2442551"/>
          </a:xfrm>
          <a:prstGeom prst="ellipse">
            <a:avLst/>
          </a:prstGeom>
        </p:spPr>
        <p:txBody>
          <a:bodyPr/>
          <a:lstStyle>
            <a:lvl1pPr algn="ctr">
              <a:defRPr sz="2000" b="0" i="0"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7FFBCB1-B61C-651A-993E-7721F47B881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105010" y="4550909"/>
            <a:ext cx="1807597" cy="45255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7E22C77-2C09-E1F5-B316-E0BD4CEB83B0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6105010" y="5122633"/>
            <a:ext cx="1807597" cy="1067029"/>
          </a:xfrm>
        </p:spPr>
        <p:txBody>
          <a:bodyPr>
            <a:normAutofit/>
          </a:bodyPr>
          <a:lstStyle>
            <a:lvl1pPr marL="0" indent="0" algn="ctr">
              <a:buNone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8A382F9-40BD-E8AC-7765-72F31EA1132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8010142" y="4550909"/>
            <a:ext cx="1807597" cy="45255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5F540AE-ED94-9920-53F5-7F64BAFA6694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8010142" y="5122633"/>
            <a:ext cx="1807597" cy="1067029"/>
          </a:xfrm>
        </p:spPr>
        <p:txBody>
          <a:bodyPr>
            <a:normAutofit/>
          </a:bodyPr>
          <a:lstStyle>
            <a:lvl1pPr marL="0" indent="0" algn="ctr">
              <a:buNone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2038651-8C76-3DD5-1932-0A16399C153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9915276" y="4550909"/>
            <a:ext cx="1807597" cy="45255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53FFE7D-A70D-91C2-0264-648C5337BB35}"/>
              </a:ext>
            </a:extLst>
          </p:cNvPr>
          <p:cNvSpPr>
            <a:spLocks noGrp="1"/>
          </p:cNvSpPr>
          <p:nvPr>
            <p:ph sz="half" idx="32"/>
          </p:nvPr>
        </p:nvSpPr>
        <p:spPr>
          <a:xfrm>
            <a:off x="9915276" y="5122633"/>
            <a:ext cx="1807597" cy="1067029"/>
          </a:xfrm>
        </p:spPr>
        <p:txBody>
          <a:bodyPr>
            <a:normAutofit/>
          </a:bodyPr>
          <a:lstStyle>
            <a:lvl1pPr marL="0" indent="0" algn="ctr">
              <a:buNone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3E07105-8B4D-25F8-06CB-843B1E0F397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89614" y="1924216"/>
            <a:ext cx="2442551" cy="2442551"/>
          </a:xfrm>
          <a:prstGeom prst="ellipse">
            <a:avLst/>
          </a:prstGeom>
        </p:spPr>
        <p:txBody>
          <a:bodyPr/>
          <a:lstStyle>
            <a:lvl1pPr algn="ctr">
              <a:defRPr sz="2000" b="0" i="0"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3DA3907-515B-994D-2631-3F206999B7B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186309" y="1924216"/>
            <a:ext cx="2442551" cy="2442551"/>
          </a:xfrm>
          <a:prstGeom prst="ellipse">
            <a:avLst/>
          </a:prstGeom>
        </p:spPr>
        <p:txBody>
          <a:bodyPr/>
          <a:lstStyle>
            <a:lvl1pPr algn="ctr">
              <a:defRPr sz="2000" b="0" i="0"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5261278-E228-0D74-8904-721B657006F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983004" y="1924216"/>
            <a:ext cx="2442551" cy="2442551"/>
          </a:xfrm>
          <a:prstGeom prst="ellipse">
            <a:avLst/>
          </a:prstGeom>
        </p:spPr>
        <p:txBody>
          <a:bodyPr/>
          <a:lstStyle>
            <a:lvl1pPr algn="ctr">
              <a:defRPr sz="2000" b="0" i="0"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EB4D6A59-6983-CA10-A4B2-F111A027A05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779699" y="1924216"/>
            <a:ext cx="2442551" cy="2442551"/>
          </a:xfrm>
          <a:prstGeom prst="ellipse">
            <a:avLst/>
          </a:prstGeom>
        </p:spPr>
        <p:txBody>
          <a:bodyPr/>
          <a:lstStyle>
            <a:lvl1pPr algn="ctr">
              <a:defRPr sz="2000" b="0" i="0"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0C3D865-5C1E-DCC2-D6E4-E824D5A9AFC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576394" y="1924216"/>
            <a:ext cx="2442551" cy="2442551"/>
          </a:xfrm>
          <a:prstGeom prst="ellipse">
            <a:avLst/>
          </a:prstGeom>
        </p:spPr>
        <p:txBody>
          <a:bodyPr/>
          <a:lstStyle>
            <a:lvl1pPr algn="ctr">
              <a:defRPr sz="2000" b="0" i="0">
                <a:latin typeface="Plus Jakarta Sans" pitchFamily="2" charset="77"/>
                <a:cs typeface="Plus Jakart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515334A-A21F-B021-516F-CF65C7D543AD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4199878" y="4550909"/>
            <a:ext cx="1807597" cy="45255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3D0511B8-4B51-FC15-3E0D-8CC23352DC48}"/>
              </a:ext>
            </a:extLst>
          </p:cNvPr>
          <p:cNvSpPr>
            <a:spLocks noGrp="1"/>
          </p:cNvSpPr>
          <p:nvPr>
            <p:ph sz="half" idx="37"/>
          </p:nvPr>
        </p:nvSpPr>
        <p:spPr>
          <a:xfrm>
            <a:off x="4199878" y="5122633"/>
            <a:ext cx="1807597" cy="1067029"/>
          </a:xfrm>
        </p:spPr>
        <p:txBody>
          <a:bodyPr>
            <a:normAutofit/>
          </a:bodyPr>
          <a:lstStyle>
            <a:lvl1pPr marL="0" indent="0" algn="ctr">
              <a:buNone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20654DC-FD85-FC9C-CA37-86DCDB5A018A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2294746" y="4550909"/>
            <a:ext cx="1807597" cy="45255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1FDFE0E8-6558-1C70-5A2B-ECEDEE537E40}"/>
              </a:ext>
            </a:extLst>
          </p:cNvPr>
          <p:cNvSpPr>
            <a:spLocks noGrp="1"/>
          </p:cNvSpPr>
          <p:nvPr>
            <p:ph sz="half" idx="39"/>
          </p:nvPr>
        </p:nvSpPr>
        <p:spPr>
          <a:xfrm>
            <a:off x="2294746" y="5122633"/>
            <a:ext cx="1807597" cy="1067029"/>
          </a:xfrm>
        </p:spPr>
        <p:txBody>
          <a:bodyPr>
            <a:normAutofit/>
          </a:bodyPr>
          <a:lstStyle>
            <a:lvl1pPr marL="0" indent="0" algn="ctr">
              <a:buNone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6E2F2F-BB90-E18F-2DF5-7FF74368654A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389614" y="4550909"/>
            <a:ext cx="1807597" cy="45255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C7F6FBC0-AACA-6DA5-CC03-5B8268EB8382}"/>
              </a:ext>
            </a:extLst>
          </p:cNvPr>
          <p:cNvSpPr>
            <a:spLocks noGrp="1"/>
          </p:cNvSpPr>
          <p:nvPr>
            <p:ph sz="half" idx="41"/>
          </p:nvPr>
        </p:nvSpPr>
        <p:spPr>
          <a:xfrm>
            <a:off x="389614" y="5122633"/>
            <a:ext cx="1807597" cy="1067029"/>
          </a:xfrm>
        </p:spPr>
        <p:txBody>
          <a:bodyPr>
            <a:normAutofit/>
          </a:bodyPr>
          <a:lstStyle>
            <a:lvl1pPr marL="0" indent="0" algn="ctr">
              <a:buNone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74201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alue Proposition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CD53A9B8-3BBA-413E-96E1-2E98CAF1A4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6691" y="2733675"/>
            <a:ext cx="1605693" cy="1952625"/>
          </a:xfrm>
        </p:spPr>
        <p:txBody>
          <a:bodyPr>
            <a:noAutofit/>
          </a:bodyPr>
          <a:lstStyle>
            <a:lvl1pPr marL="0" indent="0" algn="l">
              <a:lnSpc>
                <a:spcPts val="1400"/>
              </a:lnSpc>
              <a:buNone/>
              <a:defRPr sz="1200"/>
            </a:lvl1pPr>
            <a:lvl2pPr marL="457200" indent="0" algn="l">
              <a:lnSpc>
                <a:spcPts val="1400"/>
              </a:lnSpc>
              <a:buNone/>
              <a:defRPr sz="1200"/>
            </a:lvl2pPr>
            <a:lvl3pPr marL="914400" indent="0" algn="l">
              <a:lnSpc>
                <a:spcPts val="1400"/>
              </a:lnSpc>
              <a:buNone/>
              <a:defRPr sz="1200"/>
            </a:lvl3pPr>
            <a:lvl4pPr marL="1371600" indent="0" algn="l">
              <a:lnSpc>
                <a:spcPts val="1400"/>
              </a:lnSpc>
              <a:buNone/>
              <a:defRPr sz="1200"/>
            </a:lvl4pPr>
            <a:lvl5pPr marL="1828800" indent="0" algn="l">
              <a:lnSpc>
                <a:spcPts val="14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9E943EBA-9E9A-47A8-AC73-CFEA587E689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00400" y="4505325"/>
            <a:ext cx="2013438" cy="1543050"/>
          </a:xfrm>
        </p:spPr>
        <p:txBody>
          <a:bodyPr>
            <a:noAutofit/>
          </a:bodyPr>
          <a:lstStyle>
            <a:lvl1pPr marL="0" indent="0" algn="l">
              <a:lnSpc>
                <a:spcPts val="1400"/>
              </a:lnSpc>
              <a:buNone/>
              <a:defRPr sz="1200"/>
            </a:lvl1pPr>
            <a:lvl2pPr marL="457200" indent="0" algn="l">
              <a:lnSpc>
                <a:spcPts val="1400"/>
              </a:lnSpc>
              <a:buNone/>
              <a:defRPr sz="1200"/>
            </a:lvl2pPr>
            <a:lvl3pPr marL="914400" indent="0" algn="l">
              <a:lnSpc>
                <a:spcPts val="1400"/>
              </a:lnSpc>
              <a:buNone/>
              <a:defRPr sz="1200"/>
            </a:lvl3pPr>
            <a:lvl4pPr marL="1371600" indent="0" algn="l">
              <a:lnSpc>
                <a:spcPts val="1400"/>
              </a:lnSpc>
              <a:buNone/>
              <a:defRPr sz="1200"/>
            </a:lvl4pPr>
            <a:lvl5pPr marL="1828800" indent="0" algn="l">
              <a:lnSpc>
                <a:spcPts val="14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D53242FF-E942-4C78-8B91-DF1159B0391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13753" y="2333626"/>
            <a:ext cx="1787640" cy="990599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/>
            </a:lvl1pPr>
            <a:lvl2pPr marL="457200" indent="0">
              <a:lnSpc>
                <a:spcPts val="1400"/>
              </a:lnSpc>
              <a:buNone/>
              <a:defRPr sz="1200"/>
            </a:lvl2pPr>
            <a:lvl3pPr marL="914400" indent="0">
              <a:lnSpc>
                <a:spcPts val="1400"/>
              </a:lnSpc>
              <a:buNone/>
              <a:defRPr sz="1200"/>
            </a:lvl3pPr>
            <a:lvl4pPr marL="1371600" indent="0">
              <a:lnSpc>
                <a:spcPts val="1400"/>
              </a:lnSpc>
              <a:buNone/>
              <a:defRPr sz="1200"/>
            </a:lvl4pPr>
            <a:lvl5pPr marL="1828800" indent="0">
              <a:lnSpc>
                <a:spcPts val="14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DC448E4E-7728-4341-80DE-E6BEE0074D7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239491" y="4415235"/>
            <a:ext cx="1866409" cy="899715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/>
            </a:lvl1pPr>
            <a:lvl2pPr marL="457200" indent="0">
              <a:lnSpc>
                <a:spcPts val="1400"/>
              </a:lnSpc>
              <a:buNone/>
              <a:defRPr sz="1200"/>
            </a:lvl2pPr>
            <a:lvl3pPr marL="914400" indent="0">
              <a:lnSpc>
                <a:spcPts val="1400"/>
              </a:lnSpc>
              <a:buNone/>
              <a:defRPr sz="1200"/>
            </a:lvl3pPr>
            <a:lvl4pPr marL="1371600" indent="0">
              <a:lnSpc>
                <a:spcPts val="1400"/>
              </a:lnSpc>
              <a:buNone/>
              <a:defRPr sz="1200"/>
            </a:lvl4pPr>
            <a:lvl5pPr marL="1828800" indent="0">
              <a:lnSpc>
                <a:spcPts val="14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4128A14E-6F91-4125-BE73-F2CEB11ADAE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689616" y="2933701"/>
            <a:ext cx="1605693" cy="1200149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/>
            </a:lvl1pPr>
            <a:lvl2pPr marL="457200" indent="0">
              <a:lnSpc>
                <a:spcPts val="1400"/>
              </a:lnSpc>
              <a:buNone/>
              <a:defRPr sz="1200"/>
            </a:lvl2pPr>
            <a:lvl3pPr marL="914400" indent="0">
              <a:lnSpc>
                <a:spcPts val="1400"/>
              </a:lnSpc>
              <a:buNone/>
              <a:defRPr sz="1200"/>
            </a:lvl3pPr>
            <a:lvl4pPr marL="1371600" indent="0">
              <a:lnSpc>
                <a:spcPts val="1400"/>
              </a:lnSpc>
              <a:buNone/>
              <a:defRPr sz="1200"/>
            </a:lvl4pPr>
            <a:lvl5pPr marL="1828800" indent="0">
              <a:lnSpc>
                <a:spcPts val="14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C8048C44-B2EE-4B3A-8634-59EA2AC9EA2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39386" y="2095500"/>
            <a:ext cx="1787640" cy="1333500"/>
          </a:xfrm>
        </p:spPr>
        <p:txBody>
          <a:bodyPr>
            <a:noAutofit/>
          </a:bodyPr>
          <a:lstStyle>
            <a:lvl1pPr marL="0" indent="0" algn="l">
              <a:lnSpc>
                <a:spcPts val="1400"/>
              </a:lnSpc>
              <a:buNone/>
              <a:defRPr sz="1200"/>
            </a:lvl1pPr>
            <a:lvl2pPr marL="457200" indent="0" algn="l">
              <a:lnSpc>
                <a:spcPts val="1400"/>
              </a:lnSpc>
              <a:buNone/>
              <a:defRPr sz="1200"/>
            </a:lvl2pPr>
            <a:lvl3pPr marL="914400" indent="0" algn="l">
              <a:lnSpc>
                <a:spcPts val="1400"/>
              </a:lnSpc>
              <a:buNone/>
              <a:defRPr sz="1200"/>
            </a:lvl3pPr>
            <a:lvl4pPr marL="1371600" indent="0" algn="l">
              <a:lnSpc>
                <a:spcPts val="1400"/>
              </a:lnSpc>
              <a:buNone/>
              <a:defRPr sz="1200"/>
            </a:lvl4pPr>
            <a:lvl5pPr marL="1828800" indent="0" algn="l">
              <a:lnSpc>
                <a:spcPts val="14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69631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an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1B24B2-79DF-491D-A379-40D55FEB53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8340" y="1389186"/>
            <a:ext cx="2307859" cy="1628653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/>
            </a:lvl1pPr>
            <a:lvl2pPr marL="457200" indent="0">
              <a:lnSpc>
                <a:spcPts val="1400"/>
              </a:lnSpc>
              <a:buNone/>
              <a:defRPr sz="1200"/>
            </a:lvl2pPr>
            <a:lvl3pPr marL="914400" indent="0">
              <a:lnSpc>
                <a:spcPts val="1400"/>
              </a:lnSpc>
              <a:buNone/>
              <a:defRPr sz="1200"/>
            </a:lvl3pPr>
            <a:lvl4pPr marL="1371600" indent="0">
              <a:lnSpc>
                <a:spcPts val="1400"/>
              </a:lnSpc>
              <a:buNone/>
              <a:defRPr sz="1200"/>
            </a:lvl4pPr>
            <a:lvl5pPr marL="1828800" indent="0">
              <a:lnSpc>
                <a:spcPts val="14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00FF14D6-505A-4E90-A5D3-79BA55B6486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8339" y="3323492"/>
            <a:ext cx="2278675" cy="1477108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/>
            </a:lvl1pPr>
            <a:lvl2pPr marL="457200" indent="0">
              <a:lnSpc>
                <a:spcPts val="1400"/>
              </a:lnSpc>
              <a:buNone/>
              <a:defRPr sz="1200"/>
            </a:lvl2pPr>
            <a:lvl3pPr marL="914400" indent="0">
              <a:lnSpc>
                <a:spcPts val="1400"/>
              </a:lnSpc>
              <a:buNone/>
              <a:defRPr sz="1200"/>
            </a:lvl3pPr>
            <a:lvl4pPr marL="1371600" indent="0">
              <a:lnSpc>
                <a:spcPts val="1400"/>
              </a:lnSpc>
              <a:buNone/>
              <a:defRPr sz="1200"/>
            </a:lvl4pPr>
            <a:lvl5pPr marL="1828800" indent="0">
              <a:lnSpc>
                <a:spcPts val="14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BD05162-A22D-424D-B1F9-4F13BBECDE0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93136" y="1389186"/>
            <a:ext cx="2101602" cy="1406768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/>
            </a:lvl1pPr>
            <a:lvl2pPr marL="457200" indent="0">
              <a:lnSpc>
                <a:spcPts val="1400"/>
              </a:lnSpc>
              <a:buNone/>
              <a:defRPr sz="1200"/>
            </a:lvl2pPr>
            <a:lvl3pPr marL="914400" indent="0">
              <a:lnSpc>
                <a:spcPts val="1400"/>
              </a:lnSpc>
              <a:buNone/>
              <a:defRPr sz="1200"/>
            </a:lvl3pPr>
            <a:lvl4pPr marL="1371600" indent="0">
              <a:lnSpc>
                <a:spcPts val="1400"/>
              </a:lnSpc>
              <a:buNone/>
              <a:defRPr sz="1200"/>
            </a:lvl4pPr>
            <a:lvl5pPr marL="1828800" indent="0">
              <a:lnSpc>
                <a:spcPts val="14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350637EE-C4EC-41BA-99DE-6256EE00BDA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693136" y="3323492"/>
            <a:ext cx="2101602" cy="1477108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/>
            </a:lvl1pPr>
            <a:lvl2pPr marL="457200" indent="0">
              <a:lnSpc>
                <a:spcPts val="1400"/>
              </a:lnSpc>
              <a:buNone/>
              <a:defRPr sz="1200"/>
            </a:lvl2pPr>
            <a:lvl3pPr marL="914400" indent="0">
              <a:lnSpc>
                <a:spcPts val="1400"/>
              </a:lnSpc>
              <a:buNone/>
              <a:defRPr sz="1200"/>
            </a:lvl3pPr>
            <a:lvl4pPr marL="1371600" indent="0">
              <a:lnSpc>
                <a:spcPts val="1400"/>
              </a:lnSpc>
              <a:buNone/>
              <a:defRPr sz="1200"/>
            </a:lvl4pPr>
            <a:lvl5pPr marL="1828800" indent="0">
              <a:lnSpc>
                <a:spcPts val="14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62598A6-5D81-4D96-99C5-5C5FE28276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44266" y="1628776"/>
            <a:ext cx="2101602" cy="1167178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/>
            </a:lvl1pPr>
            <a:lvl2pPr marL="457200" indent="0">
              <a:lnSpc>
                <a:spcPts val="1400"/>
              </a:lnSpc>
              <a:buNone/>
              <a:defRPr sz="1200"/>
            </a:lvl2pPr>
            <a:lvl3pPr marL="914400" indent="0">
              <a:lnSpc>
                <a:spcPts val="1400"/>
              </a:lnSpc>
              <a:buNone/>
              <a:defRPr sz="1200"/>
            </a:lvl3pPr>
            <a:lvl4pPr marL="1371600" indent="0">
              <a:lnSpc>
                <a:spcPts val="1400"/>
              </a:lnSpc>
              <a:buNone/>
              <a:defRPr sz="1200"/>
            </a:lvl4pPr>
            <a:lvl5pPr marL="1828800" indent="0">
              <a:lnSpc>
                <a:spcPts val="14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4B5AB7F7-705F-41D6-B4D4-6CAA12E88F8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44266" y="3323491"/>
            <a:ext cx="2101602" cy="1477107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/>
            </a:lvl1pPr>
            <a:lvl2pPr marL="457200" indent="0">
              <a:lnSpc>
                <a:spcPts val="1400"/>
              </a:lnSpc>
              <a:buNone/>
              <a:defRPr sz="1200"/>
            </a:lvl2pPr>
            <a:lvl3pPr marL="914400" indent="0">
              <a:lnSpc>
                <a:spcPts val="1400"/>
              </a:lnSpc>
              <a:buNone/>
              <a:defRPr sz="1200"/>
            </a:lvl3pPr>
            <a:lvl4pPr marL="1371600" indent="0">
              <a:lnSpc>
                <a:spcPts val="1400"/>
              </a:lnSpc>
              <a:buNone/>
              <a:defRPr sz="1200"/>
            </a:lvl4pPr>
            <a:lvl5pPr marL="1828800" indent="0">
              <a:lnSpc>
                <a:spcPts val="14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DA3E79F-3669-43B4-A6A5-BB458843035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650780" y="1389186"/>
            <a:ext cx="2236419" cy="1628653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/>
            </a:lvl1pPr>
            <a:lvl2pPr marL="457200" indent="0">
              <a:lnSpc>
                <a:spcPts val="1400"/>
              </a:lnSpc>
              <a:buNone/>
              <a:defRPr sz="1200"/>
            </a:lvl2pPr>
            <a:lvl3pPr marL="914400" indent="0">
              <a:lnSpc>
                <a:spcPts val="1400"/>
              </a:lnSpc>
              <a:buNone/>
              <a:defRPr sz="1200"/>
            </a:lvl3pPr>
            <a:lvl4pPr marL="1371600" indent="0">
              <a:lnSpc>
                <a:spcPts val="1400"/>
              </a:lnSpc>
              <a:buNone/>
              <a:defRPr sz="1200"/>
            </a:lvl4pPr>
            <a:lvl5pPr marL="1828800" indent="0">
              <a:lnSpc>
                <a:spcPts val="14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0243FE3-3D60-4CE4-B528-A59DA08BAE1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650780" y="3323493"/>
            <a:ext cx="2236419" cy="1477106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/>
            </a:lvl1pPr>
            <a:lvl2pPr marL="457200" indent="0">
              <a:lnSpc>
                <a:spcPts val="1400"/>
              </a:lnSpc>
              <a:buNone/>
              <a:defRPr sz="1200"/>
            </a:lvl2pPr>
            <a:lvl3pPr marL="914400" indent="0">
              <a:lnSpc>
                <a:spcPts val="1400"/>
              </a:lnSpc>
              <a:buNone/>
              <a:defRPr sz="1200"/>
            </a:lvl3pPr>
            <a:lvl4pPr marL="1371600" indent="0">
              <a:lnSpc>
                <a:spcPts val="1400"/>
              </a:lnSpc>
              <a:buNone/>
              <a:defRPr sz="1200"/>
            </a:lvl4pPr>
            <a:lvl5pPr marL="1828800" indent="0">
              <a:lnSpc>
                <a:spcPts val="14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22BC3407-2AB7-4F05-B1EE-577CDC2443D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045199" y="1628776"/>
            <a:ext cx="2101602" cy="1389063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/>
            </a:lvl1pPr>
            <a:lvl2pPr marL="457200" indent="0">
              <a:lnSpc>
                <a:spcPts val="1400"/>
              </a:lnSpc>
              <a:buNone/>
              <a:defRPr sz="1200"/>
            </a:lvl2pPr>
            <a:lvl3pPr marL="914400" indent="0">
              <a:lnSpc>
                <a:spcPts val="1400"/>
              </a:lnSpc>
              <a:buNone/>
              <a:defRPr sz="1200"/>
            </a:lvl3pPr>
            <a:lvl4pPr marL="1371600" indent="0">
              <a:lnSpc>
                <a:spcPts val="1400"/>
              </a:lnSpc>
              <a:buNone/>
              <a:defRPr sz="1200"/>
            </a:lvl4pPr>
            <a:lvl5pPr marL="1828800" indent="0">
              <a:lnSpc>
                <a:spcPts val="14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B5301C33-F840-424E-88A9-0B833812A7E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218339" y="5389685"/>
            <a:ext cx="5795598" cy="912933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/>
            </a:lvl1pPr>
            <a:lvl2pPr marL="457200" indent="0">
              <a:lnSpc>
                <a:spcPts val="1400"/>
              </a:lnSpc>
              <a:buNone/>
              <a:defRPr sz="1200"/>
            </a:lvl2pPr>
            <a:lvl3pPr marL="914400" indent="0">
              <a:lnSpc>
                <a:spcPts val="1400"/>
              </a:lnSpc>
              <a:buNone/>
              <a:defRPr sz="1200"/>
            </a:lvl3pPr>
            <a:lvl4pPr marL="1371600" indent="0">
              <a:lnSpc>
                <a:spcPts val="1400"/>
              </a:lnSpc>
              <a:buNone/>
              <a:defRPr sz="1200"/>
            </a:lvl4pPr>
            <a:lvl5pPr marL="1828800" indent="0">
              <a:lnSpc>
                <a:spcPts val="14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2B36AA48-B49E-4B57-973D-98B8C9C8FEB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78065" y="5389685"/>
            <a:ext cx="5709134" cy="912933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/>
            </a:lvl1pPr>
            <a:lvl2pPr marL="457200" indent="0">
              <a:lnSpc>
                <a:spcPts val="1400"/>
              </a:lnSpc>
              <a:buNone/>
              <a:defRPr sz="1200"/>
            </a:lvl2pPr>
            <a:lvl3pPr marL="914400" indent="0">
              <a:lnSpc>
                <a:spcPts val="1400"/>
              </a:lnSpc>
              <a:buNone/>
              <a:defRPr sz="1200"/>
            </a:lvl3pPr>
            <a:lvl4pPr marL="1371600" indent="0">
              <a:lnSpc>
                <a:spcPts val="1400"/>
              </a:lnSpc>
              <a:buNone/>
              <a:defRPr sz="1200"/>
            </a:lvl4pPr>
            <a:lvl5pPr marL="1828800" indent="0">
              <a:lnSpc>
                <a:spcPts val="14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E3696DF2-121D-498E-9119-51102F5748F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045199" y="3326421"/>
            <a:ext cx="2101602" cy="1477108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/>
            </a:lvl1pPr>
            <a:lvl2pPr marL="457200" indent="0">
              <a:lnSpc>
                <a:spcPts val="1400"/>
              </a:lnSpc>
              <a:buNone/>
              <a:defRPr sz="1200"/>
            </a:lvl2pPr>
            <a:lvl3pPr marL="914400" indent="0">
              <a:lnSpc>
                <a:spcPts val="1400"/>
              </a:lnSpc>
              <a:buNone/>
              <a:defRPr sz="1200"/>
            </a:lvl3pPr>
            <a:lvl4pPr marL="1371600" indent="0">
              <a:lnSpc>
                <a:spcPts val="1400"/>
              </a:lnSpc>
              <a:buNone/>
              <a:defRPr sz="1200"/>
            </a:lvl4pPr>
            <a:lvl5pPr marL="1828800" indent="0">
              <a:lnSpc>
                <a:spcPts val="14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7874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edback 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372;gd9c2ed838f_0_163">
            <a:extLst>
              <a:ext uri="{FF2B5EF4-FFF2-40B4-BE49-F238E27FC236}">
                <a16:creationId xmlns:a16="http://schemas.microsoft.com/office/drawing/2014/main" id="{0213AF6B-B32C-6EFA-E70C-D26E6CA37DB3}"/>
              </a:ext>
            </a:extLst>
          </p:cNvPr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443883" y="1296140"/>
            <a:ext cx="11230253" cy="5149048"/>
          </a:xfrm>
          <a:prstGeom prst="rect">
            <a:avLst/>
          </a:prstGeom>
          <a:noFill/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1B24B2-79DF-491D-A379-40D55FEB53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5229347"/>
            <a:ext cx="4948452" cy="966737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/>
            </a:lvl1pPr>
            <a:lvl2pPr marL="457200" indent="0">
              <a:lnSpc>
                <a:spcPts val="1400"/>
              </a:lnSpc>
              <a:buNone/>
              <a:defRPr sz="1200"/>
            </a:lvl2pPr>
            <a:lvl3pPr marL="914400" indent="0">
              <a:lnSpc>
                <a:spcPts val="1400"/>
              </a:lnSpc>
              <a:buNone/>
              <a:defRPr sz="1200"/>
            </a:lvl3pPr>
            <a:lvl4pPr marL="1371600" indent="0">
              <a:lnSpc>
                <a:spcPts val="1400"/>
              </a:lnSpc>
              <a:buNone/>
              <a:defRPr sz="1200"/>
            </a:lvl4pPr>
            <a:lvl5pPr marL="1828800" indent="0">
              <a:lnSpc>
                <a:spcPts val="14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704451-3D39-181C-A7E6-FE8DB14BA1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412812"/>
            <a:ext cx="10977439" cy="652641"/>
          </a:xfrm>
        </p:spPr>
        <p:txBody>
          <a:bodyPr/>
          <a:lstStyle/>
          <a:p>
            <a:r>
              <a:rPr lang="en-GB"/>
              <a:t>Feedback Grid</a:t>
            </a:r>
            <a:endParaRPr lang="en-US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88EA675-C6BC-C04E-3E52-6745E707D4F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8" y="2462263"/>
            <a:ext cx="4948452" cy="966737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/>
            </a:lvl1pPr>
            <a:lvl2pPr marL="457200" indent="0">
              <a:lnSpc>
                <a:spcPts val="1400"/>
              </a:lnSpc>
              <a:buNone/>
              <a:defRPr sz="1200"/>
            </a:lvl2pPr>
            <a:lvl3pPr marL="914400" indent="0">
              <a:lnSpc>
                <a:spcPts val="1400"/>
              </a:lnSpc>
              <a:buNone/>
              <a:defRPr sz="1200"/>
            </a:lvl3pPr>
            <a:lvl4pPr marL="1371600" indent="0">
              <a:lnSpc>
                <a:spcPts val="1400"/>
              </a:lnSpc>
              <a:buNone/>
              <a:defRPr sz="1200"/>
            </a:lvl4pPr>
            <a:lvl5pPr marL="1828800" indent="0">
              <a:lnSpc>
                <a:spcPts val="14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FD6DE62F-14F5-E4C9-D969-460F41D55B3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6917" y="2462262"/>
            <a:ext cx="4948452" cy="966737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/>
            </a:lvl1pPr>
            <a:lvl2pPr marL="457200" indent="0">
              <a:lnSpc>
                <a:spcPts val="1400"/>
              </a:lnSpc>
              <a:buNone/>
              <a:defRPr sz="1200"/>
            </a:lvl2pPr>
            <a:lvl3pPr marL="914400" indent="0">
              <a:lnSpc>
                <a:spcPts val="1400"/>
              </a:lnSpc>
              <a:buNone/>
              <a:defRPr sz="1200"/>
            </a:lvl3pPr>
            <a:lvl4pPr marL="1371600" indent="0">
              <a:lnSpc>
                <a:spcPts val="1400"/>
              </a:lnSpc>
              <a:buNone/>
              <a:defRPr sz="1200"/>
            </a:lvl4pPr>
            <a:lvl5pPr marL="1828800" indent="0">
              <a:lnSpc>
                <a:spcPts val="14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31EA66C6-B66B-80A1-06EF-25C60D0EC47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26917" y="5229346"/>
            <a:ext cx="4948452" cy="966737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/>
            </a:lvl1pPr>
            <a:lvl2pPr marL="457200" indent="0">
              <a:lnSpc>
                <a:spcPts val="1400"/>
              </a:lnSpc>
              <a:buNone/>
              <a:defRPr sz="1200"/>
            </a:lvl2pPr>
            <a:lvl3pPr marL="914400" indent="0">
              <a:lnSpc>
                <a:spcPts val="1400"/>
              </a:lnSpc>
              <a:buNone/>
              <a:defRPr sz="1200"/>
            </a:lvl3pPr>
            <a:lvl4pPr marL="1371600" indent="0">
              <a:lnSpc>
                <a:spcPts val="1400"/>
              </a:lnSpc>
              <a:buNone/>
              <a:defRPr sz="1200"/>
            </a:lvl4pPr>
            <a:lvl5pPr marL="1828800" indent="0">
              <a:lnSpc>
                <a:spcPts val="14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835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cial Lean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3656D0C9-1F82-4967-9F98-49B3A30CFF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8378" y="2039178"/>
            <a:ext cx="2143083" cy="14063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Content Placeholder 6">
            <a:extLst>
              <a:ext uri="{FF2B5EF4-FFF2-40B4-BE49-F238E27FC236}">
                <a16:creationId xmlns:a16="http://schemas.microsoft.com/office/drawing/2014/main" id="{C2199E37-9414-42B5-BB2C-4C6B7A14DA36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205332" y="839305"/>
            <a:ext cx="5612841" cy="6733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FC401760-9F0B-4736-922E-28C05717E952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248377" y="3825302"/>
            <a:ext cx="2143083" cy="12723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33EA401C-33B7-41D3-8189-0138DDA45BF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717699" y="2039178"/>
            <a:ext cx="2143083" cy="14063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F439A8AF-2DC2-4313-B372-2148C2C11BE1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2717698" y="3825302"/>
            <a:ext cx="2143083" cy="12723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6">
            <a:extLst>
              <a:ext uri="{FF2B5EF4-FFF2-40B4-BE49-F238E27FC236}">
                <a16:creationId xmlns:a16="http://schemas.microsoft.com/office/drawing/2014/main" id="{87CDDAC8-CA96-4697-9373-8A635A00D73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9675091" y="2039178"/>
            <a:ext cx="2143081" cy="14063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D7972AF4-B135-4911-A0D6-9D5598F2E962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9675090" y="3825302"/>
            <a:ext cx="2143082" cy="12723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543B3F50-BB13-4817-BA5F-88B51D64C7FE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75394" y="2270540"/>
            <a:ext cx="2098908" cy="10690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2770FA29-6C42-47F4-A8CD-BC5DFE83825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375393" y="3825302"/>
            <a:ext cx="2098908" cy="12723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Content Placeholder 6">
            <a:extLst>
              <a:ext uri="{FF2B5EF4-FFF2-40B4-BE49-F238E27FC236}">
                <a16:creationId xmlns:a16="http://schemas.microsoft.com/office/drawing/2014/main" id="{772F9089-04C9-439C-96CC-C561AE313328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205332" y="5624241"/>
            <a:ext cx="5612841" cy="776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Content Placeholder 6">
            <a:extLst>
              <a:ext uri="{FF2B5EF4-FFF2-40B4-BE49-F238E27FC236}">
                <a16:creationId xmlns:a16="http://schemas.microsoft.com/office/drawing/2014/main" id="{CB6E36A2-4390-48A5-9763-0B981E6476CA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248377" y="5624240"/>
            <a:ext cx="5612841" cy="776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52856C5-FA02-4A40-A17A-D2DA8B4FC0ED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48377" y="839304"/>
            <a:ext cx="5665849" cy="6733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Content Placeholder 6">
            <a:extLst>
              <a:ext uri="{FF2B5EF4-FFF2-40B4-BE49-F238E27FC236}">
                <a16:creationId xmlns:a16="http://schemas.microsoft.com/office/drawing/2014/main" id="{D40732BD-8F5E-4247-AE1D-9A580A9D6D2F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5088075" y="2284891"/>
            <a:ext cx="2015091" cy="28127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 algn="l">
              <a:lnSpc>
                <a:spcPct val="100000"/>
              </a:lnSpc>
              <a:spcAft>
                <a:spcPts val="0"/>
              </a:spcAft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485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0496"/>
            <a:ext cx="9144000" cy="1852304"/>
          </a:xfrm>
        </p:spPr>
        <p:txBody>
          <a:bodyPr anchor="t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14875"/>
            <a:ext cx="9144000" cy="1655762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161122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an Business Model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3656D0C9-1F82-4967-9F98-49B3A30CFF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8378" y="1487630"/>
            <a:ext cx="2143083" cy="22239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FC401760-9F0B-4736-922E-28C05717E952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248377" y="4170438"/>
            <a:ext cx="2143083" cy="11304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33EA401C-33B7-41D3-8189-0138DDA45BF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717699" y="1226375"/>
            <a:ext cx="2143083" cy="1806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F439A8AF-2DC2-4313-B372-2148C2C11BE1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2717698" y="3825303"/>
            <a:ext cx="2143083" cy="14755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6">
            <a:extLst>
              <a:ext uri="{FF2B5EF4-FFF2-40B4-BE49-F238E27FC236}">
                <a16:creationId xmlns:a16="http://schemas.microsoft.com/office/drawing/2014/main" id="{87CDDAC8-CA96-4697-9373-8A635A00D73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9675091" y="1226375"/>
            <a:ext cx="2143081" cy="2485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D7972AF4-B135-4911-A0D6-9D5598F2E962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9675090" y="4170438"/>
            <a:ext cx="2143082" cy="11304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543B3F50-BB13-4817-BA5F-88B51D64C7FE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75394" y="1487631"/>
            <a:ext cx="2098908" cy="15450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2770FA29-6C42-47F4-A8CD-BC5DFE83825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375393" y="3531810"/>
            <a:ext cx="2098908" cy="17690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Content Placeholder 6">
            <a:extLst>
              <a:ext uri="{FF2B5EF4-FFF2-40B4-BE49-F238E27FC236}">
                <a16:creationId xmlns:a16="http://schemas.microsoft.com/office/drawing/2014/main" id="{772F9089-04C9-439C-96CC-C561AE313328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205332" y="5759705"/>
            <a:ext cx="5612841" cy="776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 algn="l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 algn="l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 algn="l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 algn="l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Content Placeholder 6">
            <a:extLst>
              <a:ext uri="{FF2B5EF4-FFF2-40B4-BE49-F238E27FC236}">
                <a16:creationId xmlns:a16="http://schemas.microsoft.com/office/drawing/2014/main" id="{CB6E36A2-4390-48A5-9763-0B981E6476CA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248377" y="5759704"/>
            <a:ext cx="5612841" cy="776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 algn="l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 algn="l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 algn="l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 algn="l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Content Placeholder 6">
            <a:extLst>
              <a:ext uri="{FF2B5EF4-FFF2-40B4-BE49-F238E27FC236}">
                <a16:creationId xmlns:a16="http://schemas.microsoft.com/office/drawing/2014/main" id="{D40732BD-8F5E-4247-AE1D-9A580A9D6D2F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5088075" y="1487631"/>
            <a:ext cx="2015091" cy="3813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78428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-Lo Templ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426CE03-9D64-481D-9C36-15EA7CAD9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0309" y="846482"/>
            <a:ext cx="2469321" cy="2130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A0C064DA-CB87-4CEC-AE33-0BABE4C4A69A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3463906" y="846482"/>
            <a:ext cx="2469321" cy="2130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6EEF63E3-BAAB-4125-8936-6C9D7B57EE39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840309" y="3678030"/>
            <a:ext cx="2469321" cy="23334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8544E9C6-1B8B-4CC8-953C-2D3BEF2F0E45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463906" y="3678030"/>
            <a:ext cx="2469321" cy="23334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76F14040-E717-4B6F-AE20-3727EFB0EE75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246526" y="3678030"/>
            <a:ext cx="2469321" cy="23334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67FBF62E-D76E-47AA-B548-289B77634693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834784" y="3678030"/>
            <a:ext cx="2469321" cy="23334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2663FE46-31AA-4098-8554-3FF81D2D390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46526" y="846482"/>
            <a:ext cx="2469321" cy="2130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1DBE9FE8-C115-4051-A08C-106596FCA3C5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834784" y="846482"/>
            <a:ext cx="2469321" cy="2130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1pPr>
            <a:lvl2pPr marL="304815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2pPr>
            <a:lvl3pPr marL="609630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3pPr>
            <a:lvl4pPr marL="914446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4pPr>
            <a:lvl5pPr marL="1219261" indent="0">
              <a:lnSpc>
                <a:spcPct val="100000"/>
              </a:lnSpc>
              <a:buNone/>
              <a:defRPr sz="1067" b="0" i="0">
                <a:latin typeface="Plus Jakarta Sans" pitchFamily="2" charset="77"/>
                <a:cs typeface="Plus Jakarta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759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29840"/>
            <a:ext cx="9144000" cy="1798320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6828-799E-244C-92E4-EB1404DAED1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9461616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68600" y="1447800"/>
            <a:ext cx="5867400" cy="3911600"/>
          </a:xfrm>
          <a:prstGeom prst="rect">
            <a:avLst/>
          </a:prstGeom>
        </p:spPr>
        <p:txBody>
          <a:bodyPr/>
          <a:lstStyle>
            <a:lvl1pPr algn="l">
              <a:lnSpc>
                <a:spcPts val="6334"/>
              </a:lnSpc>
              <a:defRPr sz="6000" b="1">
                <a:latin typeface="DM Sans" pitchFamily="2" charset="0"/>
              </a:defRPr>
            </a:lvl1pPr>
          </a:lstStyle>
          <a:p>
            <a:pPr>
              <a:lnSpc>
                <a:spcPts val="7627"/>
              </a:lnSpc>
            </a:pPr>
            <a:r>
              <a:rPr lang="en-UG" sz="6400" spc="-69">
                <a:solidFill>
                  <a:srgbClr val="000000"/>
                </a:solidFill>
                <a:latin typeface="DM Sans Bold"/>
              </a:rPr>
              <a:t>This space is actually for adding your slide tittle</a:t>
            </a:r>
            <a:endParaRPr lang="en-US" sz="6400" spc="-69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60E6760C-B5A7-4A09-BFE6-22E1468B2A85}"/>
              </a:ext>
            </a:extLst>
          </p:cNvPr>
          <p:cNvSpPr txBox="1"/>
          <p:nvPr userDrawn="1"/>
        </p:nvSpPr>
        <p:spPr>
          <a:xfrm>
            <a:off x="609600" y="495211"/>
            <a:ext cx="2901429" cy="270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239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DM Sans"/>
              </a:rPr>
              <a:t>StartHub Africa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7845F-05C8-43A3-B0C1-81FF301B63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629" y="174836"/>
            <a:ext cx="653704" cy="91736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>
            <a:extLst>
              <a:ext uri="{FF2B5EF4-FFF2-40B4-BE49-F238E27FC236}">
                <a16:creationId xmlns:a16="http://schemas.microsoft.com/office/drawing/2014/main" id="{06B897A8-9AE7-49D1-A2C3-18160E15112A}"/>
              </a:ext>
            </a:extLst>
          </p:cNvPr>
          <p:cNvGrpSpPr/>
          <p:nvPr userDrawn="1"/>
        </p:nvGrpSpPr>
        <p:grpSpPr>
          <a:xfrm>
            <a:off x="301089" y="1459953"/>
            <a:ext cx="11589822" cy="4915447"/>
            <a:chOff x="0" y="0"/>
            <a:chExt cx="9620467" cy="4080209"/>
          </a:xfrm>
          <a:solidFill>
            <a:srgbClr val="FFF6D3"/>
          </a:solidFill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E843127A-0090-4260-ADFC-45F9F179FCE6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041400"/>
            <a:ext cx="11176000" cy="838681"/>
          </a:xfrm>
          <a:prstGeom prst="rect">
            <a:avLst/>
          </a:prstGeom>
        </p:spPr>
        <p:txBody>
          <a:bodyPr/>
          <a:lstStyle>
            <a:lvl1pPr algn="l">
              <a:defRPr sz="5334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2283517"/>
            <a:ext cx="11176000" cy="3835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>
                <a:solidFill>
                  <a:schemeClr val="tx1"/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516F-6E69-4E16-A3B1-C3E00115A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000" y="6460402"/>
            <a:ext cx="1422400" cy="276614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086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>
            <a:extLst>
              <a:ext uri="{FF2B5EF4-FFF2-40B4-BE49-F238E27FC236}">
                <a16:creationId xmlns:a16="http://schemas.microsoft.com/office/drawing/2014/main" id="{06B897A8-9AE7-49D1-A2C3-18160E15112A}"/>
              </a:ext>
            </a:extLst>
          </p:cNvPr>
          <p:cNvGrpSpPr/>
          <p:nvPr userDrawn="1"/>
        </p:nvGrpSpPr>
        <p:grpSpPr>
          <a:xfrm>
            <a:off x="301089" y="1459953"/>
            <a:ext cx="11589822" cy="4915447"/>
            <a:chOff x="0" y="0"/>
            <a:chExt cx="9620467" cy="4080209"/>
          </a:xfrm>
          <a:solidFill>
            <a:srgbClr val="FFF6D3"/>
          </a:solidFill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E843127A-0090-4260-ADFC-45F9F179FCE6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041400"/>
            <a:ext cx="11176000" cy="838681"/>
          </a:xfrm>
          <a:prstGeom prst="rect">
            <a:avLst/>
          </a:prstGeom>
        </p:spPr>
        <p:txBody>
          <a:bodyPr/>
          <a:lstStyle>
            <a:lvl1pPr algn="l">
              <a:defRPr sz="5334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3FAEE-2A06-4F55-9A39-439E39449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2921000"/>
            <a:ext cx="5283200" cy="3197917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2921000"/>
            <a:ext cx="5283200" cy="3197917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46B3E2-C157-48F9-AC82-C40F8C7A0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2283517"/>
            <a:ext cx="5283200" cy="4342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09D0AAB-4470-40D9-81B0-400E613F8C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000" y="2283517"/>
            <a:ext cx="5283200" cy="4342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33A3F30-6F17-45A7-8A1A-7DC73B4AD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000" y="6460402"/>
            <a:ext cx="1422400" cy="276614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53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041400"/>
            <a:ext cx="11176000" cy="838681"/>
          </a:xfrm>
          <a:prstGeom prst="rect">
            <a:avLst/>
          </a:prstGeom>
        </p:spPr>
        <p:txBody>
          <a:bodyPr/>
          <a:lstStyle>
            <a:lvl1pPr algn="l">
              <a:defRPr sz="5334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2283517"/>
            <a:ext cx="11176000" cy="3835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>
                <a:solidFill>
                  <a:schemeClr val="tx1"/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516F-6E69-4E16-A3B1-C3E00115A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000" y="6460402"/>
            <a:ext cx="1422400" cy="276614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433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Whit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041400"/>
            <a:ext cx="11176000" cy="838681"/>
          </a:xfrm>
          <a:prstGeom prst="rect">
            <a:avLst/>
          </a:prstGeom>
        </p:spPr>
        <p:txBody>
          <a:bodyPr/>
          <a:lstStyle>
            <a:lvl1pPr algn="l">
              <a:defRPr sz="5334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3FAEE-2A06-4F55-9A39-439E39449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2921000"/>
            <a:ext cx="5283200" cy="3197917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2921000"/>
            <a:ext cx="5283200" cy="3197917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46B3E2-C157-48F9-AC82-C40F8C7A0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2283517"/>
            <a:ext cx="5283200" cy="4342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09D0AAB-4470-40D9-81B0-400E613F8C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000" y="2283517"/>
            <a:ext cx="5283200" cy="4342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33A3F30-6F17-45A7-8A1A-7DC73B4AD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000" y="6460402"/>
            <a:ext cx="1422400" cy="276614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28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cial Lean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3656D0C9-1F82-4967-9F98-49B3A30CFF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8378" y="2039178"/>
            <a:ext cx="2143083" cy="14063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 marL="304815" indent="0">
              <a:lnSpc>
                <a:spcPct val="100000"/>
              </a:lnSpc>
              <a:buNone/>
              <a:defRPr sz="1200"/>
            </a:lvl2pPr>
            <a:lvl3pPr marL="609630" indent="0">
              <a:lnSpc>
                <a:spcPct val="100000"/>
              </a:lnSpc>
              <a:buNone/>
              <a:defRPr sz="1200"/>
            </a:lvl3pPr>
            <a:lvl4pPr marL="914446" indent="0">
              <a:lnSpc>
                <a:spcPct val="100000"/>
              </a:lnSpc>
              <a:buNone/>
              <a:defRPr sz="1200"/>
            </a:lvl4pPr>
            <a:lvl5pPr marL="1219261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Content Placeholder 6">
            <a:extLst>
              <a:ext uri="{FF2B5EF4-FFF2-40B4-BE49-F238E27FC236}">
                <a16:creationId xmlns:a16="http://schemas.microsoft.com/office/drawing/2014/main" id="{C2199E37-9414-42B5-BB2C-4C6B7A14DA36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205332" y="839305"/>
            <a:ext cx="5612841" cy="6733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  <a:lvl2pPr marL="304815" indent="0" algn="l">
              <a:lnSpc>
                <a:spcPct val="100000"/>
              </a:lnSpc>
              <a:buNone/>
              <a:defRPr sz="1200"/>
            </a:lvl2pPr>
            <a:lvl3pPr marL="609630" indent="0" algn="l">
              <a:lnSpc>
                <a:spcPct val="100000"/>
              </a:lnSpc>
              <a:buNone/>
              <a:defRPr sz="1200"/>
            </a:lvl3pPr>
            <a:lvl4pPr marL="914446" indent="0" algn="l">
              <a:lnSpc>
                <a:spcPct val="100000"/>
              </a:lnSpc>
              <a:buNone/>
              <a:defRPr sz="1200"/>
            </a:lvl4pPr>
            <a:lvl5pPr marL="1219261" indent="0" algn="l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FC401760-9F0B-4736-922E-28C05717E952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248377" y="3825302"/>
            <a:ext cx="2143083" cy="12723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 marL="304815" indent="0">
              <a:lnSpc>
                <a:spcPct val="100000"/>
              </a:lnSpc>
              <a:buNone/>
              <a:defRPr sz="1200"/>
            </a:lvl2pPr>
            <a:lvl3pPr marL="609630" indent="0">
              <a:lnSpc>
                <a:spcPct val="100000"/>
              </a:lnSpc>
              <a:buNone/>
              <a:defRPr sz="1200"/>
            </a:lvl3pPr>
            <a:lvl4pPr marL="914446" indent="0">
              <a:lnSpc>
                <a:spcPct val="100000"/>
              </a:lnSpc>
              <a:buNone/>
              <a:defRPr sz="1200"/>
            </a:lvl4pPr>
            <a:lvl5pPr marL="1219261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33EA401C-33B7-41D3-8189-0138DDA45BF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717699" y="2039178"/>
            <a:ext cx="2143083" cy="14063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 marL="304815" indent="0">
              <a:lnSpc>
                <a:spcPct val="100000"/>
              </a:lnSpc>
              <a:buNone/>
              <a:defRPr sz="1200"/>
            </a:lvl2pPr>
            <a:lvl3pPr marL="609630" indent="0">
              <a:lnSpc>
                <a:spcPct val="100000"/>
              </a:lnSpc>
              <a:buNone/>
              <a:defRPr sz="1200"/>
            </a:lvl3pPr>
            <a:lvl4pPr marL="914446" indent="0">
              <a:lnSpc>
                <a:spcPct val="100000"/>
              </a:lnSpc>
              <a:buNone/>
              <a:defRPr sz="1200"/>
            </a:lvl4pPr>
            <a:lvl5pPr marL="1219261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F439A8AF-2DC2-4313-B372-2148C2C11BE1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2717698" y="3825302"/>
            <a:ext cx="2143083" cy="12723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 marL="304815" indent="0">
              <a:lnSpc>
                <a:spcPct val="100000"/>
              </a:lnSpc>
              <a:buNone/>
              <a:defRPr sz="1200"/>
            </a:lvl2pPr>
            <a:lvl3pPr marL="609630" indent="0">
              <a:lnSpc>
                <a:spcPct val="100000"/>
              </a:lnSpc>
              <a:buNone/>
              <a:defRPr sz="1200"/>
            </a:lvl3pPr>
            <a:lvl4pPr marL="914446" indent="0">
              <a:lnSpc>
                <a:spcPct val="100000"/>
              </a:lnSpc>
              <a:buNone/>
              <a:defRPr sz="1200"/>
            </a:lvl4pPr>
            <a:lvl5pPr marL="1219261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6">
            <a:extLst>
              <a:ext uri="{FF2B5EF4-FFF2-40B4-BE49-F238E27FC236}">
                <a16:creationId xmlns:a16="http://schemas.microsoft.com/office/drawing/2014/main" id="{87CDDAC8-CA96-4697-9373-8A635A00D73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9675091" y="2039178"/>
            <a:ext cx="2143081" cy="14063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 marL="304815" indent="0">
              <a:lnSpc>
                <a:spcPct val="100000"/>
              </a:lnSpc>
              <a:buNone/>
              <a:defRPr sz="1200"/>
            </a:lvl2pPr>
            <a:lvl3pPr marL="609630" indent="0">
              <a:lnSpc>
                <a:spcPct val="100000"/>
              </a:lnSpc>
              <a:buNone/>
              <a:defRPr sz="1200"/>
            </a:lvl3pPr>
            <a:lvl4pPr marL="914446" indent="0">
              <a:lnSpc>
                <a:spcPct val="100000"/>
              </a:lnSpc>
              <a:buNone/>
              <a:defRPr sz="1200"/>
            </a:lvl4pPr>
            <a:lvl5pPr marL="1219261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D7972AF4-B135-4911-A0D6-9D5598F2E962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9675090" y="3825302"/>
            <a:ext cx="2143082" cy="12723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 marL="304815" indent="0">
              <a:lnSpc>
                <a:spcPct val="100000"/>
              </a:lnSpc>
              <a:buNone/>
              <a:defRPr sz="1200"/>
            </a:lvl2pPr>
            <a:lvl3pPr marL="609630" indent="0">
              <a:lnSpc>
                <a:spcPct val="100000"/>
              </a:lnSpc>
              <a:buNone/>
              <a:defRPr sz="1200"/>
            </a:lvl3pPr>
            <a:lvl4pPr marL="914446" indent="0">
              <a:lnSpc>
                <a:spcPct val="100000"/>
              </a:lnSpc>
              <a:buNone/>
              <a:defRPr sz="1200"/>
            </a:lvl4pPr>
            <a:lvl5pPr marL="1219261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543B3F50-BB13-4817-BA5F-88B51D64C7FE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75394" y="2270540"/>
            <a:ext cx="2098908" cy="10690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 marL="304815" indent="0">
              <a:lnSpc>
                <a:spcPct val="100000"/>
              </a:lnSpc>
              <a:buNone/>
              <a:defRPr sz="1200"/>
            </a:lvl2pPr>
            <a:lvl3pPr marL="609630" indent="0">
              <a:lnSpc>
                <a:spcPct val="100000"/>
              </a:lnSpc>
              <a:buNone/>
              <a:defRPr sz="1200"/>
            </a:lvl3pPr>
            <a:lvl4pPr marL="914446" indent="0">
              <a:lnSpc>
                <a:spcPct val="100000"/>
              </a:lnSpc>
              <a:buNone/>
              <a:defRPr sz="1200"/>
            </a:lvl4pPr>
            <a:lvl5pPr marL="1219261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2770FA29-6C42-47F4-A8CD-BC5DFE83825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375393" y="3825302"/>
            <a:ext cx="2098908" cy="12723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 marL="304815" indent="0">
              <a:lnSpc>
                <a:spcPct val="100000"/>
              </a:lnSpc>
              <a:buNone/>
              <a:defRPr sz="1200"/>
            </a:lvl2pPr>
            <a:lvl3pPr marL="609630" indent="0">
              <a:lnSpc>
                <a:spcPct val="100000"/>
              </a:lnSpc>
              <a:buNone/>
              <a:defRPr sz="1200"/>
            </a:lvl3pPr>
            <a:lvl4pPr marL="914446" indent="0">
              <a:lnSpc>
                <a:spcPct val="100000"/>
              </a:lnSpc>
              <a:buNone/>
              <a:defRPr sz="1200"/>
            </a:lvl4pPr>
            <a:lvl5pPr marL="1219261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Content Placeholder 6">
            <a:extLst>
              <a:ext uri="{FF2B5EF4-FFF2-40B4-BE49-F238E27FC236}">
                <a16:creationId xmlns:a16="http://schemas.microsoft.com/office/drawing/2014/main" id="{772F9089-04C9-439C-96CC-C561AE313328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205332" y="5624241"/>
            <a:ext cx="5612841" cy="776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  <a:lvl2pPr marL="304815" indent="0" algn="l">
              <a:lnSpc>
                <a:spcPct val="100000"/>
              </a:lnSpc>
              <a:buNone/>
              <a:defRPr sz="1200"/>
            </a:lvl2pPr>
            <a:lvl3pPr marL="609630" indent="0" algn="l">
              <a:lnSpc>
                <a:spcPct val="100000"/>
              </a:lnSpc>
              <a:buNone/>
              <a:defRPr sz="1200"/>
            </a:lvl3pPr>
            <a:lvl4pPr marL="914446" indent="0" algn="l">
              <a:lnSpc>
                <a:spcPct val="100000"/>
              </a:lnSpc>
              <a:buNone/>
              <a:defRPr sz="1200"/>
            </a:lvl4pPr>
            <a:lvl5pPr marL="1219261" indent="0" algn="l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Content Placeholder 6">
            <a:extLst>
              <a:ext uri="{FF2B5EF4-FFF2-40B4-BE49-F238E27FC236}">
                <a16:creationId xmlns:a16="http://schemas.microsoft.com/office/drawing/2014/main" id="{CB6E36A2-4390-48A5-9763-0B981E6476CA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248377" y="5624240"/>
            <a:ext cx="5612841" cy="776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  <a:lvl2pPr marL="304815" indent="0" algn="l">
              <a:lnSpc>
                <a:spcPct val="100000"/>
              </a:lnSpc>
              <a:buNone/>
              <a:defRPr sz="1200"/>
            </a:lvl2pPr>
            <a:lvl3pPr marL="609630" indent="0" algn="l">
              <a:lnSpc>
                <a:spcPct val="100000"/>
              </a:lnSpc>
              <a:buNone/>
              <a:defRPr sz="1200"/>
            </a:lvl3pPr>
            <a:lvl4pPr marL="914446" indent="0" algn="l">
              <a:lnSpc>
                <a:spcPct val="100000"/>
              </a:lnSpc>
              <a:buNone/>
              <a:defRPr sz="1200"/>
            </a:lvl4pPr>
            <a:lvl5pPr marL="1219261" indent="0" algn="l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52856C5-FA02-4A40-A17A-D2DA8B4FC0ED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48377" y="839304"/>
            <a:ext cx="5665849" cy="6733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1200"/>
            </a:lvl1pPr>
            <a:lvl2pPr marL="304815" indent="0" algn="r">
              <a:lnSpc>
                <a:spcPct val="100000"/>
              </a:lnSpc>
              <a:buNone/>
              <a:defRPr sz="1200"/>
            </a:lvl2pPr>
            <a:lvl3pPr marL="609630" indent="0" algn="r">
              <a:lnSpc>
                <a:spcPct val="100000"/>
              </a:lnSpc>
              <a:buNone/>
              <a:defRPr sz="1200"/>
            </a:lvl3pPr>
            <a:lvl4pPr marL="914446" indent="0" algn="r">
              <a:lnSpc>
                <a:spcPct val="100000"/>
              </a:lnSpc>
              <a:buNone/>
              <a:defRPr sz="1200"/>
            </a:lvl4pPr>
            <a:lvl5pPr marL="1219261" indent="0" algn="r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Content Placeholder 6">
            <a:extLst>
              <a:ext uri="{FF2B5EF4-FFF2-40B4-BE49-F238E27FC236}">
                <a16:creationId xmlns:a16="http://schemas.microsoft.com/office/drawing/2014/main" id="{D40732BD-8F5E-4247-AE1D-9A580A9D6D2F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5088075" y="2284891"/>
            <a:ext cx="2015091" cy="28127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 marL="304815" indent="0">
              <a:lnSpc>
                <a:spcPct val="100000"/>
              </a:lnSpc>
              <a:buNone/>
              <a:defRPr sz="1200"/>
            </a:lvl2pPr>
            <a:lvl3pPr marL="609630" indent="0">
              <a:lnSpc>
                <a:spcPct val="100000"/>
              </a:lnSpc>
              <a:buNone/>
              <a:defRPr sz="1200"/>
            </a:lvl3pPr>
            <a:lvl4pPr marL="914446" indent="0">
              <a:lnSpc>
                <a:spcPct val="100000"/>
              </a:lnSpc>
              <a:buNone/>
              <a:defRPr sz="1200"/>
            </a:lvl4pPr>
            <a:lvl5pPr marL="1219261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10024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an Business Model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3656D0C9-1F82-4967-9F98-49B3A30CFF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8378" y="1487630"/>
            <a:ext cx="2143083" cy="22239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 marL="304815" indent="0">
              <a:lnSpc>
                <a:spcPct val="100000"/>
              </a:lnSpc>
              <a:buNone/>
              <a:defRPr sz="1200"/>
            </a:lvl2pPr>
            <a:lvl3pPr marL="609630" indent="0">
              <a:lnSpc>
                <a:spcPct val="100000"/>
              </a:lnSpc>
              <a:buNone/>
              <a:defRPr sz="1200"/>
            </a:lvl3pPr>
            <a:lvl4pPr marL="914446" indent="0">
              <a:lnSpc>
                <a:spcPct val="100000"/>
              </a:lnSpc>
              <a:buNone/>
              <a:defRPr sz="1200"/>
            </a:lvl4pPr>
            <a:lvl5pPr marL="1219261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FC401760-9F0B-4736-922E-28C05717E952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248377" y="4170438"/>
            <a:ext cx="2143083" cy="11304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 marL="304815" indent="0">
              <a:lnSpc>
                <a:spcPct val="100000"/>
              </a:lnSpc>
              <a:buNone/>
              <a:defRPr sz="1200"/>
            </a:lvl2pPr>
            <a:lvl3pPr marL="609630" indent="0">
              <a:lnSpc>
                <a:spcPct val="100000"/>
              </a:lnSpc>
              <a:buNone/>
              <a:defRPr sz="1200"/>
            </a:lvl3pPr>
            <a:lvl4pPr marL="914446" indent="0">
              <a:lnSpc>
                <a:spcPct val="100000"/>
              </a:lnSpc>
              <a:buNone/>
              <a:defRPr sz="1200"/>
            </a:lvl4pPr>
            <a:lvl5pPr marL="1219261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33EA401C-33B7-41D3-8189-0138DDA45BF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717699" y="1226375"/>
            <a:ext cx="2143083" cy="1806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 marL="304815" indent="0">
              <a:lnSpc>
                <a:spcPct val="100000"/>
              </a:lnSpc>
              <a:buNone/>
              <a:defRPr sz="1200"/>
            </a:lvl2pPr>
            <a:lvl3pPr marL="609630" indent="0">
              <a:lnSpc>
                <a:spcPct val="100000"/>
              </a:lnSpc>
              <a:buNone/>
              <a:defRPr sz="1200"/>
            </a:lvl3pPr>
            <a:lvl4pPr marL="914446" indent="0">
              <a:lnSpc>
                <a:spcPct val="100000"/>
              </a:lnSpc>
              <a:buNone/>
              <a:defRPr sz="1200"/>
            </a:lvl4pPr>
            <a:lvl5pPr marL="1219261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F439A8AF-2DC2-4313-B372-2148C2C11BE1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2717698" y="3825303"/>
            <a:ext cx="2143083" cy="14755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 marL="304815" indent="0">
              <a:lnSpc>
                <a:spcPct val="100000"/>
              </a:lnSpc>
              <a:buNone/>
              <a:defRPr sz="1200"/>
            </a:lvl2pPr>
            <a:lvl3pPr marL="609630" indent="0">
              <a:lnSpc>
                <a:spcPct val="100000"/>
              </a:lnSpc>
              <a:buNone/>
              <a:defRPr sz="1200"/>
            </a:lvl3pPr>
            <a:lvl4pPr marL="914446" indent="0">
              <a:lnSpc>
                <a:spcPct val="100000"/>
              </a:lnSpc>
              <a:buNone/>
              <a:defRPr sz="1200"/>
            </a:lvl4pPr>
            <a:lvl5pPr marL="1219261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6">
            <a:extLst>
              <a:ext uri="{FF2B5EF4-FFF2-40B4-BE49-F238E27FC236}">
                <a16:creationId xmlns:a16="http://schemas.microsoft.com/office/drawing/2014/main" id="{87CDDAC8-CA96-4697-9373-8A635A00D73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9675091" y="1226375"/>
            <a:ext cx="2143081" cy="2485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 marL="304815" indent="0">
              <a:lnSpc>
                <a:spcPct val="100000"/>
              </a:lnSpc>
              <a:buNone/>
              <a:defRPr sz="1200"/>
            </a:lvl2pPr>
            <a:lvl3pPr marL="609630" indent="0">
              <a:lnSpc>
                <a:spcPct val="100000"/>
              </a:lnSpc>
              <a:buNone/>
              <a:defRPr sz="1200"/>
            </a:lvl3pPr>
            <a:lvl4pPr marL="914446" indent="0">
              <a:lnSpc>
                <a:spcPct val="100000"/>
              </a:lnSpc>
              <a:buNone/>
              <a:defRPr sz="1200"/>
            </a:lvl4pPr>
            <a:lvl5pPr marL="1219261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D7972AF4-B135-4911-A0D6-9D5598F2E962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9675090" y="4170438"/>
            <a:ext cx="2143082" cy="11304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 marL="304815" indent="0">
              <a:lnSpc>
                <a:spcPct val="100000"/>
              </a:lnSpc>
              <a:buNone/>
              <a:defRPr sz="1200"/>
            </a:lvl2pPr>
            <a:lvl3pPr marL="609630" indent="0">
              <a:lnSpc>
                <a:spcPct val="100000"/>
              </a:lnSpc>
              <a:buNone/>
              <a:defRPr sz="1200"/>
            </a:lvl3pPr>
            <a:lvl4pPr marL="914446" indent="0">
              <a:lnSpc>
                <a:spcPct val="100000"/>
              </a:lnSpc>
              <a:buNone/>
              <a:defRPr sz="1200"/>
            </a:lvl4pPr>
            <a:lvl5pPr marL="1219261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543B3F50-BB13-4817-BA5F-88B51D64C7FE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75394" y="1487631"/>
            <a:ext cx="2098908" cy="15450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 marL="304815" indent="0">
              <a:lnSpc>
                <a:spcPct val="100000"/>
              </a:lnSpc>
              <a:buNone/>
              <a:defRPr sz="1200"/>
            </a:lvl2pPr>
            <a:lvl3pPr marL="609630" indent="0">
              <a:lnSpc>
                <a:spcPct val="100000"/>
              </a:lnSpc>
              <a:buNone/>
              <a:defRPr sz="1200"/>
            </a:lvl3pPr>
            <a:lvl4pPr marL="914446" indent="0">
              <a:lnSpc>
                <a:spcPct val="100000"/>
              </a:lnSpc>
              <a:buNone/>
              <a:defRPr sz="1200"/>
            </a:lvl4pPr>
            <a:lvl5pPr marL="1219261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2770FA29-6C42-47F4-A8CD-BC5DFE83825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375393" y="3531810"/>
            <a:ext cx="2098908" cy="17690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 marL="304815" indent="0">
              <a:lnSpc>
                <a:spcPct val="100000"/>
              </a:lnSpc>
              <a:buNone/>
              <a:defRPr sz="1200"/>
            </a:lvl2pPr>
            <a:lvl3pPr marL="609630" indent="0">
              <a:lnSpc>
                <a:spcPct val="100000"/>
              </a:lnSpc>
              <a:buNone/>
              <a:defRPr sz="1200"/>
            </a:lvl3pPr>
            <a:lvl4pPr marL="914446" indent="0">
              <a:lnSpc>
                <a:spcPct val="100000"/>
              </a:lnSpc>
              <a:buNone/>
              <a:defRPr sz="1200"/>
            </a:lvl4pPr>
            <a:lvl5pPr marL="1219261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Content Placeholder 6">
            <a:extLst>
              <a:ext uri="{FF2B5EF4-FFF2-40B4-BE49-F238E27FC236}">
                <a16:creationId xmlns:a16="http://schemas.microsoft.com/office/drawing/2014/main" id="{772F9089-04C9-439C-96CC-C561AE313328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205332" y="5759705"/>
            <a:ext cx="5612841" cy="776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  <a:lvl2pPr marL="304815" indent="0" algn="l">
              <a:lnSpc>
                <a:spcPct val="100000"/>
              </a:lnSpc>
              <a:buNone/>
              <a:defRPr sz="1200"/>
            </a:lvl2pPr>
            <a:lvl3pPr marL="609630" indent="0" algn="l">
              <a:lnSpc>
                <a:spcPct val="100000"/>
              </a:lnSpc>
              <a:buNone/>
              <a:defRPr sz="1200"/>
            </a:lvl3pPr>
            <a:lvl4pPr marL="914446" indent="0" algn="l">
              <a:lnSpc>
                <a:spcPct val="100000"/>
              </a:lnSpc>
              <a:buNone/>
              <a:defRPr sz="1200"/>
            </a:lvl4pPr>
            <a:lvl5pPr marL="1219261" indent="0" algn="l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Content Placeholder 6">
            <a:extLst>
              <a:ext uri="{FF2B5EF4-FFF2-40B4-BE49-F238E27FC236}">
                <a16:creationId xmlns:a16="http://schemas.microsoft.com/office/drawing/2014/main" id="{CB6E36A2-4390-48A5-9763-0B981E6476CA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248377" y="5759704"/>
            <a:ext cx="5612841" cy="776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  <a:lvl2pPr marL="304815" indent="0" algn="l">
              <a:lnSpc>
                <a:spcPct val="100000"/>
              </a:lnSpc>
              <a:buNone/>
              <a:defRPr sz="1200"/>
            </a:lvl2pPr>
            <a:lvl3pPr marL="609630" indent="0" algn="l">
              <a:lnSpc>
                <a:spcPct val="100000"/>
              </a:lnSpc>
              <a:buNone/>
              <a:defRPr sz="1200"/>
            </a:lvl3pPr>
            <a:lvl4pPr marL="914446" indent="0" algn="l">
              <a:lnSpc>
                <a:spcPct val="100000"/>
              </a:lnSpc>
              <a:buNone/>
              <a:defRPr sz="1200"/>
            </a:lvl4pPr>
            <a:lvl5pPr marL="1219261" indent="0" algn="l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Content Placeholder 6">
            <a:extLst>
              <a:ext uri="{FF2B5EF4-FFF2-40B4-BE49-F238E27FC236}">
                <a16:creationId xmlns:a16="http://schemas.microsoft.com/office/drawing/2014/main" id="{D40732BD-8F5E-4247-AE1D-9A580A9D6D2F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5088075" y="1487631"/>
            <a:ext cx="2015091" cy="3813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 marL="304815" indent="0">
              <a:lnSpc>
                <a:spcPct val="100000"/>
              </a:lnSpc>
              <a:buNone/>
              <a:defRPr sz="1200"/>
            </a:lvl2pPr>
            <a:lvl3pPr marL="609630" indent="0">
              <a:lnSpc>
                <a:spcPct val="100000"/>
              </a:lnSpc>
              <a:buNone/>
              <a:defRPr sz="1200"/>
            </a:lvl3pPr>
            <a:lvl4pPr marL="914446" indent="0">
              <a:lnSpc>
                <a:spcPct val="100000"/>
              </a:lnSpc>
              <a:buNone/>
              <a:defRPr sz="1200"/>
            </a:lvl4pPr>
            <a:lvl5pPr marL="1219261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371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E322DD-FC82-DAD5-E686-8D7236B69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0496"/>
            <a:ext cx="9144000" cy="1852304"/>
          </a:xfrm>
        </p:spPr>
        <p:txBody>
          <a:bodyPr anchor="t"/>
          <a:lstStyle>
            <a:lvl1pPr algn="ctr">
              <a:defRPr sz="6000">
                <a:solidFill>
                  <a:srgbClr val="24364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76A3E9E-CA61-4B17-0A09-9BFE9561B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875"/>
            <a:ext cx="9144000" cy="1655762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rgbClr val="24364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3453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-Lo Templ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426CE03-9D64-481D-9C36-15EA7CAD9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0309" y="846482"/>
            <a:ext cx="2469321" cy="2130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333"/>
            </a:lvl1pPr>
            <a:lvl2pPr marL="304815" indent="0">
              <a:lnSpc>
                <a:spcPct val="100000"/>
              </a:lnSpc>
              <a:buNone/>
              <a:defRPr sz="1333"/>
            </a:lvl2pPr>
            <a:lvl3pPr marL="609630" indent="0">
              <a:lnSpc>
                <a:spcPct val="100000"/>
              </a:lnSpc>
              <a:buNone/>
              <a:defRPr sz="1333"/>
            </a:lvl3pPr>
            <a:lvl4pPr marL="914446" indent="0">
              <a:lnSpc>
                <a:spcPct val="100000"/>
              </a:lnSpc>
              <a:buNone/>
              <a:defRPr sz="1333"/>
            </a:lvl4pPr>
            <a:lvl5pPr marL="1219261" indent="0">
              <a:lnSpc>
                <a:spcPct val="100000"/>
              </a:lnSpc>
              <a:buNone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A0C064DA-CB87-4CEC-AE33-0BABE4C4A69A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3463906" y="846482"/>
            <a:ext cx="2469321" cy="2130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333"/>
            </a:lvl1pPr>
            <a:lvl2pPr marL="304815" indent="0">
              <a:lnSpc>
                <a:spcPct val="100000"/>
              </a:lnSpc>
              <a:buNone/>
              <a:defRPr sz="1333"/>
            </a:lvl2pPr>
            <a:lvl3pPr marL="609630" indent="0">
              <a:lnSpc>
                <a:spcPct val="100000"/>
              </a:lnSpc>
              <a:buNone/>
              <a:defRPr sz="1333"/>
            </a:lvl3pPr>
            <a:lvl4pPr marL="914446" indent="0">
              <a:lnSpc>
                <a:spcPct val="100000"/>
              </a:lnSpc>
              <a:buNone/>
              <a:defRPr sz="1333"/>
            </a:lvl4pPr>
            <a:lvl5pPr marL="1219261" indent="0">
              <a:lnSpc>
                <a:spcPct val="100000"/>
              </a:lnSpc>
              <a:buNone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6EEF63E3-BAAB-4125-8936-6C9D7B57EE39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840309" y="3678030"/>
            <a:ext cx="2469321" cy="23334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333"/>
            </a:lvl1pPr>
            <a:lvl2pPr marL="304815" indent="0">
              <a:lnSpc>
                <a:spcPct val="100000"/>
              </a:lnSpc>
              <a:buNone/>
              <a:defRPr sz="1333"/>
            </a:lvl2pPr>
            <a:lvl3pPr marL="609630" indent="0">
              <a:lnSpc>
                <a:spcPct val="100000"/>
              </a:lnSpc>
              <a:buNone/>
              <a:defRPr sz="1333"/>
            </a:lvl3pPr>
            <a:lvl4pPr marL="914446" indent="0">
              <a:lnSpc>
                <a:spcPct val="100000"/>
              </a:lnSpc>
              <a:buNone/>
              <a:defRPr sz="1333"/>
            </a:lvl4pPr>
            <a:lvl5pPr marL="1219261" indent="0">
              <a:lnSpc>
                <a:spcPct val="100000"/>
              </a:lnSpc>
              <a:buNone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8544E9C6-1B8B-4CC8-953C-2D3BEF2F0E45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463906" y="3678030"/>
            <a:ext cx="2469321" cy="23334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333"/>
            </a:lvl1pPr>
            <a:lvl2pPr marL="304815" indent="0">
              <a:lnSpc>
                <a:spcPct val="100000"/>
              </a:lnSpc>
              <a:buNone/>
              <a:defRPr sz="1333"/>
            </a:lvl2pPr>
            <a:lvl3pPr marL="609630" indent="0">
              <a:lnSpc>
                <a:spcPct val="100000"/>
              </a:lnSpc>
              <a:buNone/>
              <a:defRPr sz="1333"/>
            </a:lvl3pPr>
            <a:lvl4pPr marL="914446" indent="0">
              <a:lnSpc>
                <a:spcPct val="100000"/>
              </a:lnSpc>
              <a:buNone/>
              <a:defRPr sz="1333"/>
            </a:lvl4pPr>
            <a:lvl5pPr marL="1219261" indent="0">
              <a:lnSpc>
                <a:spcPct val="100000"/>
              </a:lnSpc>
              <a:buNone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76F14040-E717-4B6F-AE20-3727EFB0EE75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246526" y="3678030"/>
            <a:ext cx="2469321" cy="23334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333"/>
            </a:lvl1pPr>
            <a:lvl2pPr marL="304815" indent="0">
              <a:lnSpc>
                <a:spcPct val="100000"/>
              </a:lnSpc>
              <a:buNone/>
              <a:defRPr sz="1333"/>
            </a:lvl2pPr>
            <a:lvl3pPr marL="609630" indent="0">
              <a:lnSpc>
                <a:spcPct val="100000"/>
              </a:lnSpc>
              <a:buNone/>
              <a:defRPr sz="1333"/>
            </a:lvl3pPr>
            <a:lvl4pPr marL="914446" indent="0">
              <a:lnSpc>
                <a:spcPct val="100000"/>
              </a:lnSpc>
              <a:buNone/>
              <a:defRPr sz="1333"/>
            </a:lvl4pPr>
            <a:lvl5pPr marL="1219261" indent="0">
              <a:lnSpc>
                <a:spcPct val="100000"/>
              </a:lnSpc>
              <a:buNone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67FBF62E-D76E-47AA-B548-289B77634693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834784" y="3678030"/>
            <a:ext cx="2469321" cy="23334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333"/>
            </a:lvl1pPr>
            <a:lvl2pPr marL="304815" indent="0">
              <a:lnSpc>
                <a:spcPct val="100000"/>
              </a:lnSpc>
              <a:buNone/>
              <a:defRPr sz="1333"/>
            </a:lvl2pPr>
            <a:lvl3pPr marL="609630" indent="0">
              <a:lnSpc>
                <a:spcPct val="100000"/>
              </a:lnSpc>
              <a:buNone/>
              <a:defRPr sz="1333"/>
            </a:lvl3pPr>
            <a:lvl4pPr marL="914446" indent="0">
              <a:lnSpc>
                <a:spcPct val="100000"/>
              </a:lnSpc>
              <a:buNone/>
              <a:defRPr sz="1333"/>
            </a:lvl4pPr>
            <a:lvl5pPr marL="1219261" indent="0">
              <a:lnSpc>
                <a:spcPct val="100000"/>
              </a:lnSpc>
              <a:buNone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2663FE46-31AA-4098-8554-3FF81D2D390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46526" y="846482"/>
            <a:ext cx="2469321" cy="2130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333"/>
            </a:lvl1pPr>
            <a:lvl2pPr marL="304815" indent="0">
              <a:lnSpc>
                <a:spcPct val="100000"/>
              </a:lnSpc>
              <a:buNone/>
              <a:defRPr sz="1333"/>
            </a:lvl2pPr>
            <a:lvl3pPr marL="609630" indent="0">
              <a:lnSpc>
                <a:spcPct val="100000"/>
              </a:lnSpc>
              <a:buNone/>
              <a:defRPr sz="1333"/>
            </a:lvl3pPr>
            <a:lvl4pPr marL="914446" indent="0">
              <a:lnSpc>
                <a:spcPct val="100000"/>
              </a:lnSpc>
              <a:buNone/>
              <a:defRPr sz="1333"/>
            </a:lvl4pPr>
            <a:lvl5pPr marL="1219261" indent="0">
              <a:lnSpc>
                <a:spcPct val="100000"/>
              </a:lnSpc>
              <a:buNone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1DBE9FE8-C115-4051-A08C-106596FCA3C5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834784" y="846482"/>
            <a:ext cx="2469321" cy="2130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333"/>
            </a:lvl1pPr>
            <a:lvl2pPr marL="304815" indent="0">
              <a:lnSpc>
                <a:spcPct val="100000"/>
              </a:lnSpc>
              <a:buNone/>
              <a:defRPr sz="1333"/>
            </a:lvl2pPr>
            <a:lvl3pPr marL="609630" indent="0">
              <a:lnSpc>
                <a:spcPct val="100000"/>
              </a:lnSpc>
              <a:buNone/>
              <a:defRPr sz="1333"/>
            </a:lvl3pPr>
            <a:lvl4pPr marL="914446" indent="0">
              <a:lnSpc>
                <a:spcPct val="100000"/>
              </a:lnSpc>
              <a:buNone/>
              <a:defRPr sz="1333"/>
            </a:lvl4pPr>
            <a:lvl5pPr marL="1219261" indent="0">
              <a:lnSpc>
                <a:spcPct val="100000"/>
              </a:lnSpc>
              <a:buNone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9133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>
            <a:extLst>
              <a:ext uri="{FF2B5EF4-FFF2-40B4-BE49-F238E27FC236}">
                <a16:creationId xmlns:a16="http://schemas.microsoft.com/office/drawing/2014/main" id="{06B897A8-9AE7-49D1-A2C3-18160E15112A}"/>
              </a:ext>
            </a:extLst>
          </p:cNvPr>
          <p:cNvGrpSpPr/>
          <p:nvPr userDrawn="1"/>
        </p:nvGrpSpPr>
        <p:grpSpPr>
          <a:xfrm>
            <a:off x="301089" y="1459953"/>
            <a:ext cx="11589822" cy="4915447"/>
            <a:chOff x="0" y="0"/>
            <a:chExt cx="9620467" cy="4080209"/>
          </a:xfrm>
          <a:solidFill>
            <a:srgbClr val="FFF6D3"/>
          </a:solidFill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E843127A-0090-4260-ADFC-45F9F179FCE6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041400"/>
            <a:ext cx="11176000" cy="838681"/>
          </a:xfrm>
          <a:prstGeom prst="rect">
            <a:avLst/>
          </a:prstGeom>
        </p:spPr>
        <p:txBody>
          <a:bodyPr/>
          <a:lstStyle>
            <a:lvl1pPr algn="l">
              <a:defRPr sz="5334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5325" y="2671212"/>
            <a:ext cx="6908675" cy="3447706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46B3E2-C157-48F9-AC82-C40F8C7A0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5325" y="2058505"/>
            <a:ext cx="6908675" cy="4342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19CB63-6AAF-4F37-B902-137E84F138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8000" y="2058505"/>
            <a:ext cx="4060413" cy="40604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030933E-F5E3-460C-A529-363127F96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000" y="6460402"/>
            <a:ext cx="1422400" cy="276614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672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Right 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>
            <a:extLst>
              <a:ext uri="{FF2B5EF4-FFF2-40B4-BE49-F238E27FC236}">
                <a16:creationId xmlns:a16="http://schemas.microsoft.com/office/drawing/2014/main" id="{06B897A8-9AE7-49D1-A2C3-18160E15112A}"/>
              </a:ext>
            </a:extLst>
          </p:cNvPr>
          <p:cNvGrpSpPr/>
          <p:nvPr userDrawn="1"/>
        </p:nvGrpSpPr>
        <p:grpSpPr>
          <a:xfrm>
            <a:off x="301089" y="1459953"/>
            <a:ext cx="11589822" cy="4915447"/>
            <a:chOff x="0" y="0"/>
            <a:chExt cx="9620467" cy="4080209"/>
          </a:xfrm>
          <a:solidFill>
            <a:srgbClr val="FFF6D3"/>
          </a:solidFill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E843127A-0090-4260-ADFC-45F9F179FCE6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041400"/>
            <a:ext cx="11176000" cy="838681"/>
          </a:xfrm>
          <a:prstGeom prst="rect">
            <a:avLst/>
          </a:prstGeom>
        </p:spPr>
        <p:txBody>
          <a:bodyPr/>
          <a:lstStyle>
            <a:lvl1pPr algn="l">
              <a:defRPr sz="5334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1" y="2671212"/>
            <a:ext cx="6908675" cy="3447706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46B3E2-C157-48F9-AC82-C40F8C7A0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001" y="2058505"/>
            <a:ext cx="6908675" cy="4342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19CB63-6AAF-4F37-B902-137E84F138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23587" y="2058505"/>
            <a:ext cx="4060413" cy="40604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3228510-A1A9-49AF-8A4E-C7323A64B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000" y="6460402"/>
            <a:ext cx="1422400" cy="276614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94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>
            <a:extLst>
              <a:ext uri="{FF2B5EF4-FFF2-40B4-BE49-F238E27FC236}">
                <a16:creationId xmlns:a16="http://schemas.microsoft.com/office/drawing/2014/main" id="{06B897A8-9AE7-49D1-A2C3-18160E15112A}"/>
              </a:ext>
            </a:extLst>
          </p:cNvPr>
          <p:cNvGrpSpPr/>
          <p:nvPr userDrawn="1"/>
        </p:nvGrpSpPr>
        <p:grpSpPr>
          <a:xfrm>
            <a:off x="301089" y="1459953"/>
            <a:ext cx="11589822" cy="4915447"/>
            <a:chOff x="0" y="0"/>
            <a:chExt cx="9620467" cy="4080209"/>
          </a:xfrm>
          <a:solidFill>
            <a:srgbClr val="FFF6D3"/>
          </a:solidFill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E843127A-0090-4260-ADFC-45F9F179FCE6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163" y="1025666"/>
            <a:ext cx="5875837" cy="1677777"/>
          </a:xfrm>
          <a:prstGeom prst="rect">
            <a:avLst/>
          </a:prstGeom>
        </p:spPr>
        <p:txBody>
          <a:bodyPr/>
          <a:lstStyle>
            <a:lvl1pPr algn="l">
              <a:defRPr sz="5334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08164" y="2888975"/>
            <a:ext cx="5875837" cy="3229943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19CB63-6AAF-4F37-B902-137E84F138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8000" y="1025667"/>
            <a:ext cx="5093252" cy="509325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18A9FD9-946D-4EA2-BAE2-BFEEFAE48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000" y="6460402"/>
            <a:ext cx="1422400" cy="276614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9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>
            <a:extLst>
              <a:ext uri="{FF2B5EF4-FFF2-40B4-BE49-F238E27FC236}">
                <a16:creationId xmlns:a16="http://schemas.microsoft.com/office/drawing/2014/main" id="{06B897A8-9AE7-49D1-A2C3-18160E15112A}"/>
              </a:ext>
            </a:extLst>
          </p:cNvPr>
          <p:cNvGrpSpPr/>
          <p:nvPr userDrawn="1"/>
        </p:nvGrpSpPr>
        <p:grpSpPr>
          <a:xfrm>
            <a:off x="301089" y="1459953"/>
            <a:ext cx="11589822" cy="4915447"/>
            <a:chOff x="0" y="0"/>
            <a:chExt cx="9620467" cy="4080209"/>
          </a:xfrm>
          <a:solidFill>
            <a:srgbClr val="FFF6D3"/>
          </a:solidFill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E843127A-0090-4260-ADFC-45F9F179FCE6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19CB63-6AAF-4F37-B902-137E84F138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0747" y="1025667"/>
            <a:ext cx="5093252" cy="509325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6B470B6-E5A2-4BE1-9289-33F8E075DC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2888975"/>
            <a:ext cx="5875837" cy="3229943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E3EE340-09D4-4F52-A702-6DFCCD9EE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000" y="6460402"/>
            <a:ext cx="1422400" cy="276614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3EA8CD8-6CB1-4206-82E0-106772619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1" y="1025666"/>
            <a:ext cx="5875837" cy="1677777"/>
          </a:xfrm>
          <a:prstGeom prst="rect">
            <a:avLst/>
          </a:prstGeom>
        </p:spPr>
        <p:txBody>
          <a:bodyPr/>
          <a:lstStyle>
            <a:lvl1pPr algn="l">
              <a:defRPr sz="5334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90504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 images +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>
            <a:extLst>
              <a:ext uri="{FF2B5EF4-FFF2-40B4-BE49-F238E27FC236}">
                <a16:creationId xmlns:a16="http://schemas.microsoft.com/office/drawing/2014/main" id="{06B897A8-9AE7-49D1-A2C3-18160E15112A}"/>
              </a:ext>
            </a:extLst>
          </p:cNvPr>
          <p:cNvGrpSpPr/>
          <p:nvPr userDrawn="1"/>
        </p:nvGrpSpPr>
        <p:grpSpPr>
          <a:xfrm>
            <a:off x="301089" y="1459953"/>
            <a:ext cx="11589822" cy="4915447"/>
            <a:chOff x="0" y="0"/>
            <a:chExt cx="9620467" cy="4080209"/>
          </a:xfrm>
          <a:solidFill>
            <a:srgbClr val="FFF6D3"/>
          </a:solidFill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E843127A-0090-4260-ADFC-45F9F179FCE6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041400"/>
            <a:ext cx="11176000" cy="838681"/>
          </a:xfrm>
          <a:prstGeom prst="rect">
            <a:avLst/>
          </a:prstGeom>
        </p:spPr>
        <p:txBody>
          <a:bodyPr/>
          <a:lstStyle>
            <a:lvl1pPr algn="l">
              <a:defRPr sz="5334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18400" y="2671212"/>
            <a:ext cx="4165600" cy="34477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46B3E2-C157-48F9-AC82-C40F8C7A0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18400" y="2058505"/>
            <a:ext cx="4165600" cy="4342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D8F403B-3AB8-4F71-8CD8-F3B30483C0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783724" y="2058505"/>
            <a:ext cx="2602154" cy="2602154"/>
          </a:xfrm>
          <a:prstGeom prst="ellipse">
            <a:avLst/>
          </a:prstGeom>
        </p:spPr>
        <p:txBody>
          <a:bodyPr/>
          <a:lstStyle>
            <a:lvl1pPr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D7373DA-7D6D-4C48-865D-1825FE6484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8000" y="2058505"/>
            <a:ext cx="2602154" cy="2602154"/>
          </a:xfrm>
          <a:prstGeom prst="ellipse">
            <a:avLst/>
          </a:prstGeom>
        </p:spPr>
        <p:txBody>
          <a:bodyPr/>
          <a:lstStyle>
            <a:lvl1pPr algn="ctr"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F88AA52-CF15-49DE-BAAE-E2EADECE88F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645862" y="2058505"/>
            <a:ext cx="2602154" cy="2602154"/>
          </a:xfrm>
          <a:prstGeom prst="ellipse">
            <a:avLst/>
          </a:prstGeom>
        </p:spPr>
        <p:txBody>
          <a:bodyPr/>
          <a:lstStyle>
            <a:lvl1pPr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A634423-530D-4DD2-A0D9-DF51CCA9B5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67677" y="5446293"/>
            <a:ext cx="2082800" cy="672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33"/>
            </a:lvl1pPr>
            <a:lvl2pPr algn="ctr">
              <a:defRPr sz="933"/>
            </a:lvl2pPr>
            <a:lvl3pPr algn="ctr">
              <a:defRPr sz="933"/>
            </a:lvl3pPr>
            <a:lvl4pPr algn="ctr">
              <a:defRPr sz="933"/>
            </a:lvl4pPr>
            <a:lvl5pPr algn="ctr">
              <a:defRPr sz="9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DCE737E-F0F7-49C0-BF21-29177D8103A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67678" y="4927009"/>
            <a:ext cx="2082799" cy="434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3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490250-FF59-4B14-9D01-F7B8AC83B4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905539" y="5441225"/>
            <a:ext cx="2082800" cy="672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33"/>
            </a:lvl1pPr>
            <a:lvl2pPr algn="ctr">
              <a:defRPr sz="933"/>
            </a:lvl2pPr>
            <a:lvl3pPr algn="ctr">
              <a:defRPr sz="933"/>
            </a:lvl3pPr>
            <a:lvl4pPr algn="ctr">
              <a:defRPr sz="933"/>
            </a:lvl4pPr>
            <a:lvl5pPr algn="ctr">
              <a:defRPr sz="9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F3B283E-F440-4C94-AE16-5279032CE69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05540" y="4921941"/>
            <a:ext cx="2082799" cy="434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3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CD97365-536F-4DB9-A44B-9BCDAC4670F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43401" y="5441225"/>
            <a:ext cx="2082800" cy="672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33"/>
            </a:lvl1pPr>
            <a:lvl2pPr algn="ctr">
              <a:defRPr sz="933"/>
            </a:lvl2pPr>
            <a:lvl3pPr algn="ctr">
              <a:defRPr sz="933"/>
            </a:lvl3pPr>
            <a:lvl4pPr algn="ctr">
              <a:defRPr sz="933"/>
            </a:lvl4pPr>
            <a:lvl5pPr algn="ctr">
              <a:defRPr sz="9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F155B518-BB5C-4079-9019-960E72BE591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043402" y="4921941"/>
            <a:ext cx="2082799" cy="434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3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1374316-658B-4C19-971A-617C2A887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000" y="6460402"/>
            <a:ext cx="1422400" cy="276614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322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>
            <a:extLst>
              <a:ext uri="{FF2B5EF4-FFF2-40B4-BE49-F238E27FC236}">
                <a16:creationId xmlns:a16="http://schemas.microsoft.com/office/drawing/2014/main" id="{06B897A8-9AE7-49D1-A2C3-18160E15112A}"/>
              </a:ext>
            </a:extLst>
          </p:cNvPr>
          <p:cNvGrpSpPr/>
          <p:nvPr userDrawn="1"/>
        </p:nvGrpSpPr>
        <p:grpSpPr>
          <a:xfrm>
            <a:off x="301089" y="1459953"/>
            <a:ext cx="11589822" cy="4915447"/>
            <a:chOff x="0" y="0"/>
            <a:chExt cx="9620467" cy="4080209"/>
          </a:xfrm>
          <a:solidFill>
            <a:srgbClr val="FFF6D3"/>
          </a:solidFill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E843127A-0090-4260-ADFC-45F9F179FCE6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041400"/>
            <a:ext cx="11176000" cy="838681"/>
          </a:xfrm>
          <a:prstGeom prst="rect">
            <a:avLst/>
          </a:prstGeom>
        </p:spPr>
        <p:txBody>
          <a:bodyPr/>
          <a:lstStyle>
            <a:lvl1pPr algn="l">
              <a:defRPr sz="5334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2671212"/>
            <a:ext cx="4165600" cy="34477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46B3E2-C157-48F9-AC82-C40F8C7A0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000" y="2058505"/>
            <a:ext cx="4165600" cy="4342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D8F403B-3AB8-4F71-8CD8-F3B30483C0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1846" y="2058505"/>
            <a:ext cx="2602154" cy="2602154"/>
          </a:xfrm>
          <a:prstGeom prst="ellipse">
            <a:avLst/>
          </a:prstGeom>
        </p:spPr>
        <p:txBody>
          <a:bodyPr/>
          <a:lstStyle>
            <a:lvl1pPr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D7373DA-7D6D-4C48-865D-1825FE6484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06122" y="2058505"/>
            <a:ext cx="2602154" cy="2602154"/>
          </a:xfrm>
          <a:prstGeom prst="ellipse">
            <a:avLst/>
          </a:prstGeom>
        </p:spPr>
        <p:txBody>
          <a:bodyPr/>
          <a:lstStyle>
            <a:lvl1pPr algn="ctr"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F88AA52-CF15-49DE-BAAE-E2EADECE88F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3984" y="2058505"/>
            <a:ext cx="2602154" cy="2602154"/>
          </a:xfrm>
          <a:prstGeom prst="ellipse">
            <a:avLst/>
          </a:prstGeom>
        </p:spPr>
        <p:txBody>
          <a:bodyPr/>
          <a:lstStyle>
            <a:lvl1pPr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A634423-530D-4DD2-A0D9-DF51CCA9B5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065799" y="5446293"/>
            <a:ext cx="2082800" cy="672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33"/>
            </a:lvl1pPr>
            <a:lvl2pPr algn="ctr">
              <a:defRPr sz="933"/>
            </a:lvl2pPr>
            <a:lvl3pPr algn="ctr">
              <a:defRPr sz="933"/>
            </a:lvl3pPr>
            <a:lvl4pPr algn="ctr">
              <a:defRPr sz="933"/>
            </a:lvl4pPr>
            <a:lvl5pPr algn="ctr">
              <a:defRPr sz="9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DCE737E-F0F7-49C0-BF21-29177D8103A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65800" y="4927009"/>
            <a:ext cx="2082799" cy="434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3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490250-FF59-4B14-9D01-F7B8AC83B4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03661" y="5441225"/>
            <a:ext cx="2082800" cy="672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33"/>
            </a:lvl1pPr>
            <a:lvl2pPr algn="ctr">
              <a:defRPr sz="933"/>
            </a:lvl2pPr>
            <a:lvl3pPr algn="ctr">
              <a:defRPr sz="933"/>
            </a:lvl3pPr>
            <a:lvl4pPr algn="ctr">
              <a:defRPr sz="933"/>
            </a:lvl4pPr>
            <a:lvl5pPr algn="ctr">
              <a:defRPr sz="9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F3B283E-F440-4C94-AE16-5279032CE69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03662" y="4921941"/>
            <a:ext cx="2082799" cy="434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3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CD97365-536F-4DB9-A44B-9BCDAC4670F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41523" y="5441225"/>
            <a:ext cx="2082800" cy="672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33"/>
            </a:lvl1pPr>
            <a:lvl2pPr algn="ctr">
              <a:defRPr sz="933"/>
            </a:lvl2pPr>
            <a:lvl3pPr algn="ctr">
              <a:defRPr sz="933"/>
            </a:lvl3pPr>
            <a:lvl4pPr algn="ctr">
              <a:defRPr sz="933"/>
            </a:lvl4pPr>
            <a:lvl5pPr algn="ctr">
              <a:defRPr sz="9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F155B518-BB5C-4079-9019-960E72BE591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41524" y="4921941"/>
            <a:ext cx="2082799" cy="434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3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095EE46A-383E-4459-99C7-DE599E085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000" y="6460402"/>
            <a:ext cx="1422400" cy="276614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14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>
            <a:extLst>
              <a:ext uri="{FF2B5EF4-FFF2-40B4-BE49-F238E27FC236}">
                <a16:creationId xmlns:a16="http://schemas.microsoft.com/office/drawing/2014/main" id="{06B897A8-9AE7-49D1-A2C3-18160E15112A}"/>
              </a:ext>
            </a:extLst>
          </p:cNvPr>
          <p:cNvGrpSpPr/>
          <p:nvPr userDrawn="1"/>
        </p:nvGrpSpPr>
        <p:grpSpPr>
          <a:xfrm>
            <a:off x="301089" y="1459953"/>
            <a:ext cx="11589822" cy="4915447"/>
            <a:chOff x="0" y="0"/>
            <a:chExt cx="9620467" cy="4080209"/>
          </a:xfrm>
          <a:solidFill>
            <a:srgbClr val="FFF6D3"/>
          </a:solidFill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E843127A-0090-4260-ADFC-45F9F179FCE6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041400"/>
            <a:ext cx="11176000" cy="838681"/>
          </a:xfrm>
          <a:prstGeom prst="rect">
            <a:avLst/>
          </a:prstGeom>
        </p:spPr>
        <p:txBody>
          <a:bodyPr/>
          <a:lstStyle>
            <a:lvl1pPr algn="l">
              <a:defRPr sz="5334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2671212"/>
            <a:ext cx="4165600" cy="34477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46B3E2-C157-48F9-AC82-C40F8C7A0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000" y="2058505"/>
            <a:ext cx="4165600" cy="4342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D8F403B-3AB8-4F71-8CD8-F3B30483C0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90930" y="2058237"/>
            <a:ext cx="2602154" cy="2602154"/>
          </a:xfrm>
          <a:prstGeom prst="ellipse">
            <a:avLst/>
          </a:prstGeom>
        </p:spPr>
        <p:txBody>
          <a:bodyPr/>
          <a:lstStyle>
            <a:lvl1pPr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D7373DA-7D6D-4C48-865D-1825FE6484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680101" y="2058237"/>
            <a:ext cx="2602154" cy="2602154"/>
          </a:xfrm>
          <a:prstGeom prst="ellipse">
            <a:avLst/>
          </a:prstGeom>
        </p:spPr>
        <p:txBody>
          <a:bodyPr/>
          <a:lstStyle>
            <a:lvl1pPr algn="ctr"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A634423-530D-4DD2-A0D9-DF51CCA9B5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39777" y="5441225"/>
            <a:ext cx="2082800" cy="672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33"/>
            </a:lvl1pPr>
            <a:lvl2pPr algn="ctr">
              <a:defRPr sz="933"/>
            </a:lvl2pPr>
            <a:lvl3pPr algn="ctr">
              <a:defRPr sz="933"/>
            </a:lvl3pPr>
            <a:lvl4pPr algn="ctr">
              <a:defRPr sz="933"/>
            </a:lvl4pPr>
            <a:lvl5pPr algn="ctr">
              <a:defRPr sz="9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DCE737E-F0F7-49C0-BF21-29177D8103A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39779" y="4921941"/>
            <a:ext cx="2082799" cy="434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3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CD97365-536F-4DB9-A44B-9BCDAC4670F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750607" y="5440957"/>
            <a:ext cx="2082800" cy="672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33"/>
            </a:lvl1pPr>
            <a:lvl2pPr algn="ctr">
              <a:defRPr sz="933"/>
            </a:lvl2pPr>
            <a:lvl3pPr algn="ctr">
              <a:defRPr sz="933"/>
            </a:lvl3pPr>
            <a:lvl4pPr algn="ctr">
              <a:defRPr sz="933"/>
            </a:lvl4pPr>
            <a:lvl5pPr algn="ctr">
              <a:defRPr sz="9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F155B518-BB5C-4079-9019-960E72BE591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750608" y="4921673"/>
            <a:ext cx="2082799" cy="434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3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16F87B-4E33-4D9E-989C-3791834ED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000" y="6460402"/>
            <a:ext cx="1422400" cy="276614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476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>
            <a:extLst>
              <a:ext uri="{FF2B5EF4-FFF2-40B4-BE49-F238E27FC236}">
                <a16:creationId xmlns:a16="http://schemas.microsoft.com/office/drawing/2014/main" id="{06B897A8-9AE7-49D1-A2C3-18160E15112A}"/>
              </a:ext>
            </a:extLst>
          </p:cNvPr>
          <p:cNvGrpSpPr/>
          <p:nvPr userDrawn="1"/>
        </p:nvGrpSpPr>
        <p:grpSpPr>
          <a:xfrm>
            <a:off x="301089" y="1459953"/>
            <a:ext cx="11589822" cy="4915447"/>
            <a:chOff x="0" y="0"/>
            <a:chExt cx="9620467" cy="4080209"/>
          </a:xfrm>
          <a:solidFill>
            <a:srgbClr val="FFF6D3"/>
          </a:solidFill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E843127A-0090-4260-ADFC-45F9F179FCE6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041400"/>
            <a:ext cx="11176000" cy="838681"/>
          </a:xfrm>
          <a:prstGeom prst="rect">
            <a:avLst/>
          </a:prstGeom>
        </p:spPr>
        <p:txBody>
          <a:bodyPr/>
          <a:lstStyle>
            <a:lvl1pPr algn="l">
              <a:defRPr sz="5334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999" y="5115340"/>
            <a:ext cx="8128104" cy="10035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/>
            </a:lvl1pPr>
            <a:lvl2pPr algn="l">
              <a:defRPr sz="1867"/>
            </a:lvl2pPr>
            <a:lvl3pPr algn="l">
              <a:defRPr sz="1867"/>
            </a:lvl3pPr>
            <a:lvl4pPr algn="l">
              <a:defRPr sz="1867"/>
            </a:lvl4pPr>
            <a:lvl5pPr algn="l">
              <a:defRPr sz="1867"/>
            </a:lvl5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D8F403B-3AB8-4F71-8CD8-F3B30483C0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1846" y="2058504"/>
            <a:ext cx="2412206" cy="2412206"/>
          </a:xfrm>
          <a:prstGeom prst="ellipse">
            <a:avLst/>
          </a:prstGeom>
        </p:spPr>
        <p:txBody>
          <a:bodyPr/>
          <a:lstStyle>
            <a:lvl1pPr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D7373DA-7D6D-4C48-865D-1825FE6484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41507" y="2058504"/>
            <a:ext cx="2412206" cy="2412206"/>
          </a:xfrm>
          <a:prstGeom prst="ellipse">
            <a:avLst/>
          </a:prstGeom>
        </p:spPr>
        <p:txBody>
          <a:bodyPr/>
          <a:lstStyle>
            <a:lvl1pPr algn="ctr"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F88AA52-CF15-49DE-BAAE-E2EADECE88F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3898" y="2058504"/>
            <a:ext cx="2412206" cy="2412206"/>
          </a:xfrm>
          <a:prstGeom prst="ellipse">
            <a:avLst/>
          </a:prstGeom>
        </p:spPr>
        <p:txBody>
          <a:bodyPr/>
          <a:lstStyle>
            <a:lvl1pPr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89E0F402-134C-4C8B-B7BF-80A88C79197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08000" y="2058504"/>
            <a:ext cx="2412206" cy="2412206"/>
          </a:xfrm>
          <a:prstGeom prst="ellipse">
            <a:avLst/>
          </a:prstGeom>
        </p:spPr>
        <p:txBody>
          <a:bodyPr/>
          <a:lstStyle>
            <a:lvl1pPr algn="ctr"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5D69ACB-DBCC-41DD-9DB4-C887F6E596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08000" y="4570107"/>
            <a:ext cx="2412206" cy="29502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572EC756-30C1-43FE-801A-461D67E18F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41507" y="4570107"/>
            <a:ext cx="2412206" cy="2950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FF6EDD31-F195-4288-A8D6-B9AEB9B9495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23898" y="4570107"/>
            <a:ext cx="2412206" cy="2950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AF1FB79A-6251-4C58-B4C9-13B2F8C817D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81846" y="4570107"/>
            <a:ext cx="2412206" cy="2950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FD1CE49-ABB1-4421-BA34-8A4A91C43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000" y="6460402"/>
            <a:ext cx="1422400" cy="276614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532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FC606EAA-4B39-4DFD-8B2F-46FECC337B4C}"/>
              </a:ext>
            </a:extLst>
          </p:cNvPr>
          <p:cNvGrpSpPr/>
          <p:nvPr userDrawn="1"/>
        </p:nvGrpSpPr>
        <p:grpSpPr>
          <a:xfrm>
            <a:off x="321409" y="1460741"/>
            <a:ext cx="11589822" cy="4915447"/>
            <a:chOff x="0" y="0"/>
            <a:chExt cx="9620467" cy="4080209"/>
          </a:xfrm>
          <a:solidFill>
            <a:srgbClr val="EACEC3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D4B68E73-D36C-40A2-8C60-FB1BCA9310E3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041400"/>
            <a:ext cx="11176000" cy="838681"/>
          </a:xfrm>
          <a:prstGeom prst="rect">
            <a:avLst/>
          </a:prstGeom>
        </p:spPr>
        <p:txBody>
          <a:bodyPr/>
          <a:lstStyle>
            <a:lvl1pPr algn="l">
              <a:defRPr sz="5334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2283517"/>
            <a:ext cx="11176000" cy="3835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>
                <a:solidFill>
                  <a:schemeClr val="tx1"/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03917F-10A1-42F9-B388-DCB93AB50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000" y="6460402"/>
            <a:ext cx="1422400" cy="276614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6828-799E-244C-92E4-EB1404DAED1D}" type="slidenum">
              <a:rPr lang="en-UG" smtClean="0"/>
              <a:t>‹#›</a:t>
            </a:fld>
            <a:endParaRPr lang="en-UG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F75C13-67A0-7498-F4C5-877BA96A2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613" y="1924217"/>
            <a:ext cx="11426023" cy="42527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199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Re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FC606EAA-4B39-4DFD-8B2F-46FECC337B4C}"/>
              </a:ext>
            </a:extLst>
          </p:cNvPr>
          <p:cNvGrpSpPr/>
          <p:nvPr userDrawn="1"/>
        </p:nvGrpSpPr>
        <p:grpSpPr>
          <a:xfrm>
            <a:off x="321409" y="1460741"/>
            <a:ext cx="11589822" cy="4915447"/>
            <a:chOff x="0" y="0"/>
            <a:chExt cx="9620467" cy="4080209"/>
          </a:xfrm>
          <a:solidFill>
            <a:srgbClr val="EACEC3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D4B68E73-D36C-40A2-8C60-FB1BCA9310E3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041400"/>
            <a:ext cx="11176000" cy="838681"/>
          </a:xfrm>
          <a:prstGeom prst="rect">
            <a:avLst/>
          </a:prstGeom>
        </p:spPr>
        <p:txBody>
          <a:bodyPr/>
          <a:lstStyle>
            <a:lvl1pPr algn="l">
              <a:defRPr sz="5334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994393E-6A05-4355-84C4-1C3116EB2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2921000"/>
            <a:ext cx="5283200" cy="3197917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204887D-868D-41FA-A9E4-52E5BB824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2921000"/>
            <a:ext cx="5283200" cy="3197917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EEE91D60-8F76-48FD-BB9B-C4605CD5C2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2283517"/>
            <a:ext cx="5283200" cy="4342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54472AA8-06C1-4B34-9E47-BC988D15B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000" y="2283517"/>
            <a:ext cx="5283200" cy="4342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C625E9C-AD8E-4102-A4C0-9BC6F42AD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000" y="6460402"/>
            <a:ext cx="1422400" cy="276614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767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eft 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041400"/>
            <a:ext cx="11176000" cy="838681"/>
          </a:xfrm>
          <a:prstGeom prst="rect">
            <a:avLst/>
          </a:prstGeom>
        </p:spPr>
        <p:txBody>
          <a:bodyPr/>
          <a:lstStyle>
            <a:lvl1pPr algn="l">
              <a:defRPr sz="5334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5325" y="2671212"/>
            <a:ext cx="6908675" cy="3447706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46B3E2-C157-48F9-AC82-C40F8C7A0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5325" y="2058505"/>
            <a:ext cx="6908675" cy="4342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19CB63-6AAF-4F37-B902-137E84F138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8000" y="2058505"/>
            <a:ext cx="4060413" cy="40604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C6BBC88-4405-4E7E-A19D-29C63F3F6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000" y="6460402"/>
            <a:ext cx="1422400" cy="276614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279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Right 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041400"/>
            <a:ext cx="11176000" cy="838681"/>
          </a:xfrm>
          <a:prstGeom prst="rect">
            <a:avLst/>
          </a:prstGeom>
        </p:spPr>
        <p:txBody>
          <a:bodyPr/>
          <a:lstStyle>
            <a:lvl1pPr algn="l">
              <a:defRPr sz="5334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1" y="2671212"/>
            <a:ext cx="6908675" cy="3447706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46B3E2-C157-48F9-AC82-C40F8C7A0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001" y="2058505"/>
            <a:ext cx="6908675" cy="4342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19CB63-6AAF-4F37-B902-137E84F138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23587" y="2058505"/>
            <a:ext cx="4060413" cy="40604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9E3326-F02A-4E07-B312-CE017ED6B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000" y="6460402"/>
            <a:ext cx="1422400" cy="276614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941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Right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163" y="1025666"/>
            <a:ext cx="5875837" cy="1677777"/>
          </a:xfrm>
          <a:prstGeom prst="rect">
            <a:avLst/>
          </a:prstGeom>
        </p:spPr>
        <p:txBody>
          <a:bodyPr/>
          <a:lstStyle>
            <a:lvl1pPr algn="l">
              <a:defRPr sz="5334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08164" y="2888975"/>
            <a:ext cx="5875837" cy="3229943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19CB63-6AAF-4F37-B902-137E84F138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8000" y="1025667"/>
            <a:ext cx="5093252" cy="509325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DC13DB-752C-4E43-B7FE-42E43877C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000" y="6460402"/>
            <a:ext cx="1422400" cy="276614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850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Righ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19CB63-6AAF-4F37-B902-137E84F138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0747" y="1025667"/>
            <a:ext cx="5093252" cy="509325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6B470B6-E5A2-4BE1-9289-33F8E075DC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2888975"/>
            <a:ext cx="5875837" cy="3229943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FA1E713-538C-4D38-97B2-7C132B3A9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000" y="6460402"/>
            <a:ext cx="1422400" cy="276614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FAC48E-F9FC-40CC-97FB-AD89EF878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1" y="1025666"/>
            <a:ext cx="5875837" cy="1677777"/>
          </a:xfrm>
          <a:prstGeom prst="rect">
            <a:avLst/>
          </a:prstGeom>
        </p:spPr>
        <p:txBody>
          <a:bodyPr/>
          <a:lstStyle>
            <a:lvl1pPr algn="l">
              <a:defRPr sz="5334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21697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3 Circle images +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041400"/>
            <a:ext cx="11176000" cy="838681"/>
          </a:xfrm>
          <a:prstGeom prst="rect">
            <a:avLst/>
          </a:prstGeom>
        </p:spPr>
        <p:txBody>
          <a:bodyPr/>
          <a:lstStyle>
            <a:lvl1pPr algn="l">
              <a:defRPr sz="5334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18400" y="2671212"/>
            <a:ext cx="4165600" cy="34477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46B3E2-C157-48F9-AC82-C40F8C7A0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18400" y="2058505"/>
            <a:ext cx="4165600" cy="4342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D8F403B-3AB8-4F71-8CD8-F3B30483C0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783724" y="2058505"/>
            <a:ext cx="2602154" cy="2602154"/>
          </a:xfrm>
          <a:prstGeom prst="ellipse">
            <a:avLst/>
          </a:prstGeom>
        </p:spPr>
        <p:txBody>
          <a:bodyPr/>
          <a:lstStyle>
            <a:lvl1pPr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D7373DA-7D6D-4C48-865D-1825FE6484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8000" y="2058505"/>
            <a:ext cx="2602154" cy="2602154"/>
          </a:xfrm>
          <a:prstGeom prst="ellipse">
            <a:avLst/>
          </a:prstGeom>
        </p:spPr>
        <p:txBody>
          <a:bodyPr/>
          <a:lstStyle>
            <a:lvl1pPr algn="ctr"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F88AA52-CF15-49DE-BAAE-E2EADECE88F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645862" y="2058505"/>
            <a:ext cx="2602154" cy="2602154"/>
          </a:xfrm>
          <a:prstGeom prst="ellipse">
            <a:avLst/>
          </a:prstGeom>
        </p:spPr>
        <p:txBody>
          <a:bodyPr/>
          <a:lstStyle>
            <a:lvl1pPr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A634423-530D-4DD2-A0D9-DF51CCA9B5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67677" y="5446293"/>
            <a:ext cx="2082800" cy="672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33"/>
            </a:lvl1pPr>
            <a:lvl2pPr algn="ctr">
              <a:defRPr sz="933"/>
            </a:lvl2pPr>
            <a:lvl3pPr algn="ctr">
              <a:defRPr sz="933"/>
            </a:lvl3pPr>
            <a:lvl4pPr algn="ctr">
              <a:defRPr sz="933"/>
            </a:lvl4pPr>
            <a:lvl5pPr algn="ctr">
              <a:defRPr sz="9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DCE737E-F0F7-49C0-BF21-29177D8103A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67678" y="4927009"/>
            <a:ext cx="2082799" cy="434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3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490250-FF59-4B14-9D01-F7B8AC83B4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905539" y="5441225"/>
            <a:ext cx="2082800" cy="672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33"/>
            </a:lvl1pPr>
            <a:lvl2pPr algn="ctr">
              <a:defRPr sz="933"/>
            </a:lvl2pPr>
            <a:lvl3pPr algn="ctr">
              <a:defRPr sz="933"/>
            </a:lvl3pPr>
            <a:lvl4pPr algn="ctr">
              <a:defRPr sz="933"/>
            </a:lvl4pPr>
            <a:lvl5pPr algn="ctr">
              <a:defRPr sz="9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F3B283E-F440-4C94-AE16-5279032CE69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05540" y="4921941"/>
            <a:ext cx="2082799" cy="434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3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CD97365-536F-4DB9-A44B-9BCDAC4670F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43401" y="5441225"/>
            <a:ext cx="2082800" cy="672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33"/>
            </a:lvl1pPr>
            <a:lvl2pPr algn="ctr">
              <a:defRPr sz="933"/>
            </a:lvl2pPr>
            <a:lvl3pPr algn="ctr">
              <a:defRPr sz="933"/>
            </a:lvl3pPr>
            <a:lvl4pPr algn="ctr">
              <a:defRPr sz="933"/>
            </a:lvl4pPr>
            <a:lvl5pPr algn="ctr">
              <a:defRPr sz="9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F155B518-BB5C-4079-9019-960E72BE591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043402" y="4921941"/>
            <a:ext cx="2082799" cy="434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3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14D6DDF0-9382-4E98-B766-356FAF348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000" y="6460402"/>
            <a:ext cx="1422400" cy="276614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62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3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041400"/>
            <a:ext cx="11176000" cy="838681"/>
          </a:xfrm>
          <a:prstGeom prst="rect">
            <a:avLst/>
          </a:prstGeom>
        </p:spPr>
        <p:txBody>
          <a:bodyPr/>
          <a:lstStyle>
            <a:lvl1pPr algn="l">
              <a:defRPr sz="5334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2671212"/>
            <a:ext cx="4165600" cy="34477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46B3E2-C157-48F9-AC82-C40F8C7A0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000" y="2058505"/>
            <a:ext cx="4165600" cy="4342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D8F403B-3AB8-4F71-8CD8-F3B30483C0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1846" y="2058505"/>
            <a:ext cx="2602154" cy="2602154"/>
          </a:xfrm>
          <a:prstGeom prst="ellipse">
            <a:avLst/>
          </a:prstGeom>
        </p:spPr>
        <p:txBody>
          <a:bodyPr/>
          <a:lstStyle>
            <a:lvl1pPr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D7373DA-7D6D-4C48-865D-1825FE6484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06122" y="2058505"/>
            <a:ext cx="2602154" cy="2602154"/>
          </a:xfrm>
          <a:prstGeom prst="ellipse">
            <a:avLst/>
          </a:prstGeom>
        </p:spPr>
        <p:txBody>
          <a:bodyPr/>
          <a:lstStyle>
            <a:lvl1pPr algn="ctr"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F88AA52-CF15-49DE-BAAE-E2EADECE88F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3984" y="2058505"/>
            <a:ext cx="2602154" cy="2602154"/>
          </a:xfrm>
          <a:prstGeom prst="ellipse">
            <a:avLst/>
          </a:prstGeom>
        </p:spPr>
        <p:txBody>
          <a:bodyPr/>
          <a:lstStyle>
            <a:lvl1pPr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A634423-530D-4DD2-A0D9-DF51CCA9B5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065799" y="5446293"/>
            <a:ext cx="2082800" cy="672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33"/>
            </a:lvl1pPr>
            <a:lvl2pPr algn="ctr">
              <a:defRPr sz="933"/>
            </a:lvl2pPr>
            <a:lvl3pPr algn="ctr">
              <a:defRPr sz="933"/>
            </a:lvl3pPr>
            <a:lvl4pPr algn="ctr">
              <a:defRPr sz="933"/>
            </a:lvl4pPr>
            <a:lvl5pPr algn="ctr">
              <a:defRPr sz="9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DCE737E-F0F7-49C0-BF21-29177D8103A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65800" y="4927009"/>
            <a:ext cx="2082799" cy="434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3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490250-FF59-4B14-9D01-F7B8AC83B4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03661" y="5441225"/>
            <a:ext cx="2082800" cy="672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33"/>
            </a:lvl1pPr>
            <a:lvl2pPr algn="ctr">
              <a:defRPr sz="933"/>
            </a:lvl2pPr>
            <a:lvl3pPr algn="ctr">
              <a:defRPr sz="933"/>
            </a:lvl3pPr>
            <a:lvl4pPr algn="ctr">
              <a:defRPr sz="933"/>
            </a:lvl4pPr>
            <a:lvl5pPr algn="ctr">
              <a:defRPr sz="9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F3B283E-F440-4C94-AE16-5279032CE69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03662" y="4921941"/>
            <a:ext cx="2082799" cy="434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3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CD97365-536F-4DB9-A44B-9BCDAC4670F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41523" y="5441225"/>
            <a:ext cx="2082800" cy="672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33"/>
            </a:lvl1pPr>
            <a:lvl2pPr algn="ctr">
              <a:defRPr sz="933"/>
            </a:lvl2pPr>
            <a:lvl3pPr algn="ctr">
              <a:defRPr sz="933"/>
            </a:lvl3pPr>
            <a:lvl4pPr algn="ctr">
              <a:defRPr sz="933"/>
            </a:lvl4pPr>
            <a:lvl5pPr algn="ctr">
              <a:defRPr sz="9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F155B518-BB5C-4079-9019-960E72BE591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41524" y="4921941"/>
            <a:ext cx="2082799" cy="434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3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B419C4E4-78CA-4C6F-A728-07C7273F7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000" y="6460402"/>
            <a:ext cx="1422400" cy="276614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091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2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041400"/>
            <a:ext cx="11176000" cy="838681"/>
          </a:xfrm>
          <a:prstGeom prst="rect">
            <a:avLst/>
          </a:prstGeom>
        </p:spPr>
        <p:txBody>
          <a:bodyPr/>
          <a:lstStyle>
            <a:lvl1pPr algn="l">
              <a:defRPr sz="5334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2671212"/>
            <a:ext cx="4165600" cy="34477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46B3E2-C157-48F9-AC82-C40F8C7A0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000" y="2058505"/>
            <a:ext cx="4165600" cy="4342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D8F403B-3AB8-4F71-8CD8-F3B30483C0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90930" y="2058237"/>
            <a:ext cx="2602154" cy="2602154"/>
          </a:xfrm>
          <a:prstGeom prst="ellipse">
            <a:avLst/>
          </a:prstGeom>
        </p:spPr>
        <p:txBody>
          <a:bodyPr/>
          <a:lstStyle>
            <a:lvl1pPr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D7373DA-7D6D-4C48-865D-1825FE6484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680101" y="2058237"/>
            <a:ext cx="2602154" cy="2602154"/>
          </a:xfrm>
          <a:prstGeom prst="ellipse">
            <a:avLst/>
          </a:prstGeom>
        </p:spPr>
        <p:txBody>
          <a:bodyPr/>
          <a:lstStyle>
            <a:lvl1pPr algn="ctr"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A634423-530D-4DD2-A0D9-DF51CCA9B5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39777" y="5441225"/>
            <a:ext cx="2082800" cy="672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33"/>
            </a:lvl1pPr>
            <a:lvl2pPr algn="ctr">
              <a:defRPr sz="933"/>
            </a:lvl2pPr>
            <a:lvl3pPr algn="ctr">
              <a:defRPr sz="933"/>
            </a:lvl3pPr>
            <a:lvl4pPr algn="ctr">
              <a:defRPr sz="933"/>
            </a:lvl4pPr>
            <a:lvl5pPr algn="ctr">
              <a:defRPr sz="9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DCE737E-F0F7-49C0-BF21-29177D8103A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39779" y="4921941"/>
            <a:ext cx="2082799" cy="434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3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CD97365-536F-4DB9-A44B-9BCDAC4670F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750607" y="5440957"/>
            <a:ext cx="2082800" cy="672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33"/>
            </a:lvl1pPr>
            <a:lvl2pPr algn="ctr">
              <a:defRPr sz="933"/>
            </a:lvl2pPr>
            <a:lvl3pPr algn="ctr">
              <a:defRPr sz="933"/>
            </a:lvl3pPr>
            <a:lvl4pPr algn="ctr">
              <a:defRPr sz="933"/>
            </a:lvl4pPr>
            <a:lvl5pPr algn="ctr">
              <a:defRPr sz="9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F155B518-BB5C-4079-9019-960E72BE591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750608" y="4921673"/>
            <a:ext cx="2082799" cy="434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3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695DE46-7B0F-4B84-A6B4-9C96900B0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000" y="6460402"/>
            <a:ext cx="1422400" cy="276614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375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041400"/>
            <a:ext cx="11176000" cy="838681"/>
          </a:xfrm>
          <a:prstGeom prst="rect">
            <a:avLst/>
          </a:prstGeom>
        </p:spPr>
        <p:txBody>
          <a:bodyPr/>
          <a:lstStyle>
            <a:lvl1pPr algn="l">
              <a:defRPr sz="5334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999" y="5115340"/>
            <a:ext cx="8128104" cy="10035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/>
            </a:lvl1pPr>
            <a:lvl2pPr algn="l">
              <a:defRPr sz="1867"/>
            </a:lvl2pPr>
            <a:lvl3pPr algn="l">
              <a:defRPr sz="1867"/>
            </a:lvl3pPr>
            <a:lvl4pPr algn="l">
              <a:defRPr sz="1867"/>
            </a:lvl4pPr>
            <a:lvl5pPr algn="l">
              <a:defRPr sz="1867"/>
            </a:lvl5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D8F403B-3AB8-4F71-8CD8-F3B30483C0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1846" y="2058504"/>
            <a:ext cx="2412206" cy="2412206"/>
          </a:xfrm>
          <a:prstGeom prst="ellipse">
            <a:avLst/>
          </a:prstGeom>
        </p:spPr>
        <p:txBody>
          <a:bodyPr/>
          <a:lstStyle>
            <a:lvl1pPr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D7373DA-7D6D-4C48-865D-1825FE6484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41507" y="2058504"/>
            <a:ext cx="2412206" cy="2412206"/>
          </a:xfrm>
          <a:prstGeom prst="ellipse">
            <a:avLst/>
          </a:prstGeom>
        </p:spPr>
        <p:txBody>
          <a:bodyPr/>
          <a:lstStyle>
            <a:lvl1pPr algn="ctr"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F88AA52-CF15-49DE-BAAE-E2EADECE88F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3898" y="2058504"/>
            <a:ext cx="2412206" cy="2412206"/>
          </a:xfrm>
          <a:prstGeom prst="ellipse">
            <a:avLst/>
          </a:prstGeom>
        </p:spPr>
        <p:txBody>
          <a:bodyPr/>
          <a:lstStyle>
            <a:lvl1pPr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89E0F402-134C-4C8B-B7BF-80A88C79197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08000" y="2058504"/>
            <a:ext cx="2412206" cy="2412206"/>
          </a:xfrm>
          <a:prstGeom prst="ellipse">
            <a:avLst/>
          </a:prstGeom>
        </p:spPr>
        <p:txBody>
          <a:bodyPr/>
          <a:lstStyle>
            <a:lvl1pPr algn="ctr">
              <a:defRPr sz="1333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5D69ACB-DBCC-41DD-9DB4-C887F6E596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08000" y="4570107"/>
            <a:ext cx="2412206" cy="29502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572EC756-30C1-43FE-801A-461D67E18F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41507" y="4570107"/>
            <a:ext cx="2412206" cy="2950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FF6EDD31-F195-4288-A8D6-B9AEB9B9495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23898" y="4570107"/>
            <a:ext cx="2412206" cy="2950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AF1FB79A-6251-4C58-B4C9-13B2F8C817D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81846" y="4570107"/>
            <a:ext cx="2412206" cy="2950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E3AC03D-9AEF-4C3F-90A4-4BE0BCBA4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000" y="6460402"/>
            <a:ext cx="1422400" cy="276614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339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954B-AEFD-4034-9012-7C95CEA5C5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2300" y="2061266"/>
            <a:ext cx="5867400" cy="2735469"/>
          </a:xfrm>
          <a:prstGeom prst="rect">
            <a:avLst/>
          </a:prstGeom>
        </p:spPr>
        <p:txBody>
          <a:bodyPr/>
          <a:lstStyle>
            <a:lvl1pPr algn="l">
              <a:lnSpc>
                <a:spcPts val="6334"/>
              </a:lnSpc>
              <a:defRPr sz="6000" b="1">
                <a:latin typeface="DM Sans" pitchFamily="2" charset="0"/>
              </a:defRPr>
            </a:lvl1pPr>
          </a:lstStyle>
          <a:p>
            <a:pPr>
              <a:lnSpc>
                <a:spcPts val="7627"/>
              </a:lnSpc>
            </a:pPr>
            <a:r>
              <a:rPr lang="en-UG" sz="6400" spc="-69">
                <a:solidFill>
                  <a:srgbClr val="000000"/>
                </a:solidFill>
                <a:latin typeface="DM Sans Bold"/>
              </a:rPr>
              <a:t>Add your closing remarks here</a:t>
            </a:r>
            <a:endParaRPr lang="en-US" sz="6400" spc="-69">
              <a:solidFill>
                <a:srgbClr val="000000"/>
              </a:solidFill>
              <a:latin typeface="DM Sans Bol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Title and Content +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614" y="1057722"/>
            <a:ext cx="7398554" cy="13169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6828-799E-244C-92E4-EB1404DAED1D}" type="slidenum">
              <a:rPr lang="en-UG" smtClean="0"/>
              <a:t>‹#›</a:t>
            </a:fld>
            <a:endParaRPr lang="en-UG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F75C13-67A0-7498-F4C5-877BA96A2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613" y="2554014"/>
            <a:ext cx="7398553" cy="3622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97D57-4E3A-EFC4-DF51-161660BCBD14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788166" y="1"/>
            <a:ext cx="4403834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7246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 and Conte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6828-799E-244C-92E4-EB1404DAED1D}" type="slidenum">
              <a:rPr lang="en-UG" smtClean="0"/>
              <a:t>‹#›</a:t>
            </a:fld>
            <a:endParaRPr lang="en-UG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F75C13-67A0-7498-F4C5-877BA96A2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613" y="1924217"/>
            <a:ext cx="11426023" cy="4252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0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 and Content Light +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6828-799E-244C-92E4-EB1404DAED1D}" type="slidenum">
              <a:rPr lang="en-UG" smtClean="0"/>
              <a:t>‹#›</a:t>
            </a:fld>
            <a:endParaRPr lang="en-UG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CCC4908-4A53-7A82-1B3F-C77328A8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14" y="1057722"/>
            <a:ext cx="7398554" cy="1316903"/>
          </a:xfrm>
        </p:spPr>
        <p:txBody>
          <a:bodyPr/>
          <a:lstStyle>
            <a:lvl1pPr>
              <a:defRPr>
                <a:solidFill>
                  <a:srgbClr val="243649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605828-1821-A1EA-C8B5-561CB9ABA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613" y="2554014"/>
            <a:ext cx="7398553" cy="3622948"/>
          </a:xfrm>
        </p:spPr>
        <p:txBody>
          <a:bodyPr/>
          <a:lstStyle>
            <a:lvl1pPr>
              <a:defRPr>
                <a:solidFill>
                  <a:srgbClr val="243649"/>
                </a:solidFill>
              </a:defRPr>
            </a:lvl1pPr>
            <a:lvl2pPr>
              <a:defRPr>
                <a:solidFill>
                  <a:srgbClr val="243649"/>
                </a:solidFill>
              </a:defRPr>
            </a:lvl2pPr>
            <a:lvl3pPr>
              <a:defRPr>
                <a:solidFill>
                  <a:srgbClr val="243649"/>
                </a:solidFill>
              </a:defRPr>
            </a:lvl3pPr>
            <a:lvl4pPr>
              <a:defRPr>
                <a:solidFill>
                  <a:srgbClr val="243649"/>
                </a:solidFill>
              </a:defRPr>
            </a:lvl4pPr>
            <a:lvl5pPr>
              <a:defRPr>
                <a:solidFill>
                  <a:srgbClr val="24364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6877657-2677-2695-67AA-D8F94CFB2931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788166" y="1"/>
            <a:ext cx="4403834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881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D805-B206-B6DB-C07F-BBA091D9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14" y="1057723"/>
            <a:ext cx="11426024" cy="6526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240829E-BB52-4838-75C2-89E43974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614" y="6356350"/>
            <a:ext cx="2743200" cy="365125"/>
          </a:xfrm>
        </p:spPr>
        <p:txBody>
          <a:bodyPr/>
          <a:lstStyle/>
          <a:p>
            <a:fld id="{93186828-799E-244C-92E4-EB1404DAED1D}" type="slidenum">
              <a:rPr lang="en-UG" smtClean="0"/>
              <a:t>‹#›</a:t>
            </a:fld>
            <a:endParaRPr lang="en-UG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7FCF2B-82A4-155A-E72A-C7A03C213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613" y="1924217"/>
            <a:ext cx="11426023" cy="4252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446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hyperlink" Target="http://www.starthubafrica.org/" TargetMode="Externa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hyperlink" Target="http://www.starthubafrica.org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614" y="1057723"/>
            <a:ext cx="11426024" cy="652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614" y="1924217"/>
            <a:ext cx="11426024" cy="425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6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43649"/>
                </a:solidFill>
                <a:latin typeface="Plus Jakarta Sans" pitchFamily="2" charset="77"/>
                <a:cs typeface="Plus Jakarta Sans" pitchFamily="2" charset="77"/>
              </a:defRPr>
            </a:lvl1pPr>
          </a:lstStyle>
          <a:p>
            <a:fld id="{93186828-799E-244C-92E4-EB1404DAED1D}" type="slidenum">
              <a:rPr lang="en-UG" smtClean="0"/>
              <a:pPr/>
              <a:t>‹#›</a:t>
            </a:fld>
            <a:endParaRPr lang="en-UG"/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080FFEE8-1B24-7EC3-3805-9BB4366C61BD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11068754" y="5294"/>
            <a:ext cx="992711" cy="992711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BD3BC1B-130C-2A81-F571-6037CB242C71}"/>
              </a:ext>
            </a:extLst>
          </p:cNvPr>
          <p:cNvSpPr txBox="1">
            <a:spLocks/>
          </p:cNvSpPr>
          <p:nvPr userDrawn="1"/>
        </p:nvSpPr>
        <p:spPr>
          <a:xfrm>
            <a:off x="389614" y="3190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Plus Jakarta Sans" pitchFamily="2" charset="77"/>
                <a:ea typeface="+mn-ea"/>
                <a:cs typeface="Plus Jakarta Sans" pitchFamily="2" charset="7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G" sz="1200" b="0">
                <a:solidFill>
                  <a:srgbClr val="243649"/>
                </a:solidFill>
              </a:rPr>
              <a:t>StartHub Africa</a:t>
            </a:r>
          </a:p>
        </p:txBody>
      </p:sp>
      <p:pic>
        <p:nvPicPr>
          <p:cNvPr id="17" name="Picture 16">
            <a:hlinkClick r:id="rId35"/>
            <a:extLst>
              <a:ext uri="{FF2B5EF4-FFF2-40B4-BE49-F238E27FC236}">
                <a16:creationId xmlns:a16="http://schemas.microsoft.com/office/drawing/2014/main" id="{D44D98F3-67C4-50C8-A623-3DCF0BF63EE1}"/>
              </a:ext>
            </a:extLst>
          </p:cNvPr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10100586" y="6462712"/>
            <a:ext cx="1701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3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57" r:id="rId2"/>
    <p:sldLayoutId id="2147483720" r:id="rId3"/>
    <p:sldLayoutId id="214748372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17" r:id="rId10"/>
    <p:sldLayoutId id="2147483724" r:id="rId11"/>
    <p:sldLayoutId id="2147483719" r:id="rId12"/>
    <p:sldLayoutId id="2147483725" r:id="rId13"/>
    <p:sldLayoutId id="2147483714" r:id="rId14"/>
    <p:sldLayoutId id="2147483726" r:id="rId15"/>
    <p:sldLayoutId id="2147483743" r:id="rId16"/>
    <p:sldLayoutId id="2147483709" r:id="rId17"/>
    <p:sldLayoutId id="2147483745" r:id="rId18"/>
    <p:sldLayoutId id="2147483710" r:id="rId19"/>
    <p:sldLayoutId id="2147483718" r:id="rId20"/>
    <p:sldLayoutId id="2147483748" r:id="rId21"/>
    <p:sldLayoutId id="2147483749" r:id="rId22"/>
    <p:sldLayoutId id="2147483711" r:id="rId23"/>
    <p:sldLayoutId id="2147483751" r:id="rId24"/>
    <p:sldLayoutId id="2147483713" r:id="rId25"/>
    <p:sldLayoutId id="2147483753" r:id="rId26"/>
    <p:sldLayoutId id="2147483712" r:id="rId27"/>
    <p:sldLayoutId id="2147483755" r:id="rId28"/>
    <p:sldLayoutId id="2147483756" r:id="rId29"/>
    <p:sldLayoutId id="2147483722" r:id="rId30"/>
    <p:sldLayoutId id="2147483723" r:id="rId31"/>
    <p:sldLayoutId id="2147483716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rgbClr val="243649"/>
          </a:solidFill>
          <a:latin typeface="Plus Jakarta Sans" pitchFamily="2" charset="77"/>
          <a:ea typeface="+mj-ea"/>
          <a:cs typeface="Plus Jakarta Sans" pitchFamily="2" charset="77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+mj-lt"/>
        <a:buNone/>
        <a:defRPr sz="1600" kern="1200">
          <a:solidFill>
            <a:srgbClr val="243649"/>
          </a:solidFill>
          <a:latin typeface="Plus Jakarta Sans" pitchFamily="2" charset="77"/>
          <a:ea typeface="+mn-ea"/>
          <a:cs typeface="Plus Jakarta Sans" pitchFamily="2" charset="77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+mj-lt"/>
        <a:buAutoNum type="arabicPeriod"/>
        <a:defRPr sz="1600" kern="1200">
          <a:solidFill>
            <a:srgbClr val="243649"/>
          </a:solidFill>
          <a:latin typeface="Plus Jakarta Sans" pitchFamily="2" charset="77"/>
          <a:ea typeface="+mn-ea"/>
          <a:cs typeface="Plus Jakarta Sans" pitchFamily="2" charset="77"/>
        </a:defRPr>
      </a:lvl2pPr>
      <a:lvl3pPr marL="1314450" indent="-4000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+mj-lt"/>
        <a:buAutoNum type="alphaLcPeriod"/>
        <a:defRPr sz="1600" kern="1200">
          <a:solidFill>
            <a:srgbClr val="243649"/>
          </a:solidFill>
          <a:latin typeface="Plus Jakarta Sans" pitchFamily="2" charset="77"/>
          <a:ea typeface="+mn-ea"/>
          <a:cs typeface="Plus Jakarta Sans" pitchFamily="2" charset="77"/>
        </a:defRPr>
      </a:lvl3pPr>
      <a:lvl4pPr marL="1771650" indent="-4000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+mj-lt"/>
        <a:buAutoNum type="romanLcPeriod"/>
        <a:defRPr sz="1600" kern="1200">
          <a:solidFill>
            <a:srgbClr val="243649"/>
          </a:solidFill>
          <a:latin typeface="Plus Jakarta Sans" pitchFamily="2" charset="77"/>
          <a:ea typeface="+mn-ea"/>
          <a:cs typeface="Plus Jakarta Sans" pitchFamily="2" charset="77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rgbClr val="243649"/>
          </a:solidFill>
          <a:latin typeface="Plus Jakarta Sans" pitchFamily="2" charset="77"/>
          <a:ea typeface="+mn-ea"/>
          <a:cs typeface="Plus Jakarta Sa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D875A448-E2A4-4018-9006-F44F6C9069A3}"/>
              </a:ext>
            </a:extLst>
          </p:cNvPr>
          <p:cNvSpPr txBox="1"/>
          <p:nvPr userDrawn="1"/>
        </p:nvSpPr>
        <p:spPr>
          <a:xfrm>
            <a:off x="609600" y="495211"/>
            <a:ext cx="2901429" cy="270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239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DM Sans"/>
              </a:rPr>
              <a:t>StartHub Africa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ECB12-8220-4D9A-83BE-AFAFE78F53F2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629" y="174836"/>
            <a:ext cx="653704" cy="917364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B9AC510-7CE2-465F-85A3-34C08197F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" y="6460402"/>
            <a:ext cx="1422400" cy="276614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FDB3E6AF-FF86-474F-9C7E-86A55E15C05E}"/>
              </a:ext>
            </a:extLst>
          </p:cNvPr>
          <p:cNvSpPr txBox="1"/>
          <p:nvPr userDrawn="1"/>
        </p:nvSpPr>
        <p:spPr>
          <a:xfrm>
            <a:off x="8782572" y="6452221"/>
            <a:ext cx="2901429" cy="249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2239"/>
              </a:lnSpc>
              <a:spcBef>
                <a:spcPct val="0"/>
              </a:spcBef>
            </a:pPr>
            <a:r>
              <a:rPr lang="en-US" sz="1333" u="sng" spc="67" baseline="0">
                <a:solidFill>
                  <a:schemeClr val="bg1">
                    <a:lumMod val="65000"/>
                  </a:schemeClr>
                </a:solidFill>
                <a:uFill>
                  <a:solidFill>
                    <a:schemeClr val="bg1"/>
                  </a:solidFill>
                </a:uFill>
                <a:latin typeface="Century Gothic" panose="020B0502020202020204" pitchFamily="34" charset="0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www.starthubafrica.org</a:t>
            </a:r>
            <a:endParaRPr lang="en-US" sz="1333" u="sng" spc="67" baseline="0">
              <a:solidFill>
                <a:schemeClr val="bg1">
                  <a:lumMod val="65000"/>
                </a:schemeClr>
              </a:solidFill>
              <a:uFill>
                <a:solidFill>
                  <a:schemeClr val="bg1"/>
                </a:solidFill>
              </a:u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670" r:id="rId2"/>
    <p:sldLayoutId id="2147483665" r:id="rId3"/>
    <p:sldLayoutId id="2147483695" r:id="rId4"/>
    <p:sldLayoutId id="2147483696" r:id="rId5"/>
    <p:sldLayoutId id="2147483698" r:id="rId6"/>
    <p:sldLayoutId id="2147483700" r:id="rId7"/>
    <p:sldLayoutId id="2147483699" r:id="rId8"/>
    <p:sldLayoutId id="2147483671" r:id="rId9"/>
    <p:sldLayoutId id="2147483677" r:id="rId10"/>
    <p:sldLayoutId id="2147483672" r:id="rId11"/>
    <p:sldLayoutId id="2147483678" r:id="rId12"/>
    <p:sldLayoutId id="2147483673" r:id="rId13"/>
    <p:sldLayoutId id="2147483674" r:id="rId14"/>
    <p:sldLayoutId id="2147483675" r:id="rId15"/>
    <p:sldLayoutId id="2147483676" r:id="rId16"/>
    <p:sldLayoutId id="2147483662" r:id="rId17"/>
    <p:sldLayoutId id="2147483668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730" r:id="rId27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sfdnBOtA_dY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ReM1uqmVfP0?start=56&amp;feature=oembed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PTg3RZPXgLg?start=12&amp;feature=oembed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BF77-7086-EE16-32B7-7964778A9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890" y="3792990"/>
            <a:ext cx="6970315" cy="2352629"/>
          </a:xfrm>
        </p:spPr>
        <p:txBody>
          <a:bodyPr/>
          <a:lstStyle/>
          <a:p>
            <a:br>
              <a:rPr lang="de-DE" sz="5400">
                <a:latin typeface="Plus Jakarta Sans"/>
              </a:rPr>
            </a:br>
            <a:r>
              <a:rPr lang="de-DE" sz="5400">
                <a:latin typeface="Plus Jakarta Sans"/>
              </a:rPr>
              <a:t>Startup 101</a:t>
            </a:r>
            <a:br>
              <a:rPr lang="de-DE" sz="5400">
                <a:latin typeface="Plus Jakarta Sans"/>
              </a:rPr>
            </a:br>
            <a:r>
              <a:rPr lang="de-DE" sz="5400">
                <a:latin typeface="Plus Jakarta Sans"/>
              </a:rPr>
              <a:t>Session 4</a:t>
            </a:r>
            <a:endParaRPr lang="de-DE" sz="5400"/>
          </a:p>
        </p:txBody>
      </p:sp>
    </p:spTree>
    <p:extLst>
      <p:ext uri="{BB962C8B-B14F-4D97-AF65-F5344CB8AC3E}">
        <p14:creationId xmlns:p14="http://schemas.microsoft.com/office/powerpoint/2010/main" val="20786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B083-B316-E371-FD3E-C60098521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Plus Jakarta Sans"/>
              </a:rPr>
              <a:t>Buying internet as a tourist when you don't understand Swahili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5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93CD-094B-933C-F510-385FD25C5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572" y="2345954"/>
            <a:ext cx="9144000" cy="1852304"/>
          </a:xfrm>
        </p:spPr>
        <p:txBody>
          <a:bodyPr/>
          <a:lstStyle/>
          <a:p>
            <a:r>
              <a:rPr lang="en-US">
                <a:latin typeface="Plus Jakarta Sans"/>
              </a:rPr>
              <a:t>Which (product/service) is expensive?</a:t>
            </a:r>
          </a:p>
        </p:txBody>
      </p:sp>
    </p:spTree>
    <p:extLst>
      <p:ext uri="{BB962C8B-B14F-4D97-AF65-F5344CB8AC3E}">
        <p14:creationId xmlns:p14="http://schemas.microsoft.com/office/powerpoint/2010/main" val="99866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B083-B316-E371-FD3E-C60098521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Plus Jakarta Sans"/>
              </a:rPr>
              <a:t>Finding a place to stay in Dar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4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93CD-094B-933C-F510-385FD25C5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572" y="2345954"/>
            <a:ext cx="9144000" cy="1852304"/>
          </a:xfrm>
        </p:spPr>
        <p:txBody>
          <a:bodyPr/>
          <a:lstStyle/>
          <a:p>
            <a:r>
              <a:rPr lang="en-US">
                <a:latin typeface="Plus Jakarta Sans"/>
              </a:rPr>
              <a:t>Which (product/service) have poor quality?</a:t>
            </a:r>
          </a:p>
        </p:txBody>
      </p:sp>
    </p:spTree>
    <p:extLst>
      <p:ext uri="{BB962C8B-B14F-4D97-AF65-F5344CB8AC3E}">
        <p14:creationId xmlns:p14="http://schemas.microsoft.com/office/powerpoint/2010/main" val="1671425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B083-B316-E371-FD3E-C60098521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Plus Jakarta Sans"/>
              </a:rPr>
              <a:t>Customer Care / Service in Restaurants / Hotels / Supermarkets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7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93CD-094B-933C-F510-385FD25C5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572" y="2345954"/>
            <a:ext cx="9144000" cy="1852304"/>
          </a:xfrm>
        </p:spPr>
        <p:txBody>
          <a:bodyPr/>
          <a:lstStyle/>
          <a:p>
            <a:r>
              <a:rPr lang="en-US">
                <a:latin typeface="Plus Jakarta Sans"/>
              </a:rPr>
              <a:t>Why is </a:t>
            </a:r>
            <a:r>
              <a:rPr lang="en-US" err="1">
                <a:latin typeface="Plus Jakarta Sans"/>
              </a:rPr>
              <a:t>noone</a:t>
            </a:r>
            <a:r>
              <a:rPr lang="en-US">
                <a:latin typeface="Plus Jakarta Sans"/>
              </a:rPr>
              <a:t> doing...?</a:t>
            </a:r>
          </a:p>
        </p:txBody>
      </p:sp>
    </p:spTree>
    <p:extLst>
      <p:ext uri="{BB962C8B-B14F-4D97-AF65-F5344CB8AC3E}">
        <p14:creationId xmlns:p14="http://schemas.microsoft.com/office/powerpoint/2010/main" val="246779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B083-B316-E371-FD3E-C60098521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Plus Jakarta Sans"/>
              </a:rPr>
              <a:t>Value addition to Cashew Nuts for export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78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A308-DC31-1F11-39EA-B2CDB087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14" y="3147780"/>
            <a:ext cx="11426024" cy="652641"/>
          </a:xfrm>
        </p:spPr>
        <p:txBody>
          <a:bodyPr/>
          <a:lstStyle/>
          <a:p>
            <a:pPr algn="ctr"/>
            <a:r>
              <a:rPr lang="en-US">
                <a:latin typeface="Plus Jakarta Sans"/>
              </a:rPr>
              <a:t>Reflect on all these problems... which ones could be a business opportunity?</a:t>
            </a:r>
            <a:br>
              <a:rPr lang="en-US">
                <a:latin typeface="Plus Jakarta Sans"/>
              </a:rPr>
            </a:br>
            <a:br>
              <a:rPr lang="en-US"/>
            </a:br>
            <a:r>
              <a:rPr lang="en-US">
                <a:latin typeface="Plus Jakarta Sans"/>
              </a:rPr>
              <a:t>Write them down.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85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3DFD-9B73-ED13-2664-C321E60A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lus Jakarta Sans"/>
              </a:rPr>
              <a:t>Presentations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692B-95F8-6157-B289-153EA3D51C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5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3573-EEE9-CB25-4618-041B3D86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lus Jakarta Sans"/>
              </a:rPr>
              <a:t>Value Proposition Canvas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FDECE-50B4-446E-23E3-EF89AEDE20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Online Media 3" title="Amazon's Value Proposition: Never Run Out Of Toilet Paper!">
            <a:hlinkClick r:id="" action="ppaction://media"/>
            <a:extLst>
              <a:ext uri="{FF2B5EF4-FFF2-40B4-BE49-F238E27FC236}">
                <a16:creationId xmlns:a16="http://schemas.microsoft.com/office/drawing/2014/main" id="{C884B168-C6EE-8ABA-C23A-9304A09FA79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39273" y="1863805"/>
            <a:ext cx="7526984" cy="425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6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2E9D-2D01-8879-F756-CF992B9C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lus Jakarta Sans"/>
              </a:rPr>
              <a:t>Energizer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70DA71-F7D4-7F6E-51AA-7C20C23586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Freeze-Walk</a:t>
            </a:r>
          </a:p>
        </p:txBody>
      </p:sp>
    </p:spTree>
    <p:extLst>
      <p:ext uri="{BB962C8B-B14F-4D97-AF65-F5344CB8AC3E}">
        <p14:creationId xmlns:p14="http://schemas.microsoft.com/office/powerpoint/2010/main" val="4252122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3573-EEE9-CB25-4618-041B3D86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lus Jakarta Sans"/>
              </a:rPr>
              <a:t>Value Proposition Canvas (VPC)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FDECE-50B4-446E-23E3-EF89AEDE20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Online Media 3" title="Strategyzer's Value Proposition Canvas Explained">
            <a:hlinkClick r:id="" action="ppaction://media"/>
            <a:extLst>
              <a:ext uri="{FF2B5EF4-FFF2-40B4-BE49-F238E27FC236}">
                <a16:creationId xmlns:a16="http://schemas.microsoft.com/office/drawing/2014/main" id="{C7BABA5B-25B8-0B54-5CC6-B0348EB386D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86691" y="1873874"/>
            <a:ext cx="7961745" cy="44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6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04E71B-16BB-B5D4-E5CF-026C2E435C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B1C3F-B2DC-73C9-65A3-98A2F9586BE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17325" y="4175504"/>
            <a:ext cx="967110" cy="235140"/>
          </a:xfrm>
          <a:solidFill>
            <a:srgbClr val="FFF7B5"/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latin typeface="Plus Jakarta Sans"/>
              </a:rPr>
              <a:t>Pain Relievers</a:t>
            </a:r>
            <a:endParaRPr lang="en-US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0F866-4825-FAC9-8F98-75D0BC18F26D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1D674D-095D-03FC-A2C4-8EC9ECCF710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41CBE-A002-7FF5-6A61-AE750E62922C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E6A5DE-945E-2044-DFDA-CB46C905CD88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90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F12B-105A-56B4-23D1-DB43EBA6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lus Jakarta Sans"/>
              </a:rPr>
              <a:t>Your turn! (20 min.)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101A-2D2C-B3C1-D628-61BE907C19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latin typeface="Plus Jakarta Sans"/>
            </a:endParaRPr>
          </a:p>
          <a:p>
            <a:r>
              <a:rPr lang="en-US" sz="2400">
                <a:latin typeface="Plus Jakarta Sans"/>
              </a:rPr>
              <a:t>Fill the value proposition canvas in your team! </a:t>
            </a:r>
            <a:endParaRPr lang="en-US" sz="2400"/>
          </a:p>
          <a:p>
            <a:endParaRPr lang="en-US" sz="2400"/>
          </a:p>
          <a:p>
            <a:r>
              <a:rPr lang="en-US" sz="2400">
                <a:latin typeface="Plus Jakarta Sans"/>
              </a:rPr>
              <a:t>Start on the right side (the problem), then move to the left side (solution). </a:t>
            </a:r>
          </a:p>
          <a:p>
            <a:endParaRPr lang="en-US" sz="2400"/>
          </a:p>
          <a:p>
            <a:r>
              <a:rPr lang="en-US" sz="2400">
                <a:latin typeface="Plus Jakarta Sans"/>
              </a:rPr>
              <a:t>You can have multiple version of the VPC and play around with different ideas.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14780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5C5A-EF0A-03AA-9DBF-CF7D2107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lus Jakarta Sans"/>
              </a:rPr>
              <a:t>Business Models </a:t>
            </a:r>
            <a:endParaRPr lang="en-US"/>
          </a:p>
        </p:txBody>
      </p:sp>
      <p:pic>
        <p:nvPicPr>
          <p:cNvPr id="7" name="Online Media 6" title="Anu Hariharan - Nine Business Models and the Metrics Investors Want">
            <a:hlinkClick r:id="" action="ppaction://media"/>
            <a:extLst>
              <a:ext uri="{FF2B5EF4-FFF2-40B4-BE49-F238E27FC236}">
                <a16:creationId xmlns:a16="http://schemas.microsoft.com/office/drawing/2014/main" id="{F54459D0-3D77-6079-A8D6-5A207A37653A}"/>
              </a:ext>
            </a:extLst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38388" y="1924050"/>
            <a:ext cx="7867794" cy="444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4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8B76-1694-991C-E948-44AF48A3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4D52A-C3E4-1DC5-8B94-23F9B7E1C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613" y="1924216"/>
            <a:ext cx="11426023" cy="45320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b="1" i="0">
                <a:solidFill>
                  <a:srgbClr val="000000"/>
                </a:solidFill>
                <a:effectLst/>
                <a:latin typeface="DM Sans" pitchFamily="2" charset="0"/>
              </a:rPr>
              <a:t>Sell large fixed-term contracts to big companies</a:t>
            </a:r>
          </a:p>
          <a:p>
            <a:endParaRPr lang="en-US" sz="2000" b="0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algn="l"/>
            <a:r>
              <a:rPr lang="en-US" i="0">
                <a:solidFill>
                  <a:srgbClr val="000000"/>
                </a:solidFill>
                <a:effectLst/>
                <a:latin typeface="DM Sans" pitchFamily="2" charset="0"/>
              </a:rPr>
              <a:t>PRIMARY METRICS: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Bookings: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 Total </a:t>
            </a:r>
            <a:r>
              <a:rPr lang="en-US" b="0" i="1">
                <a:solidFill>
                  <a:srgbClr val="000000"/>
                </a:solidFill>
                <a:effectLst/>
                <a:latin typeface="DM Sans" pitchFamily="2" charset="0"/>
              </a:rPr>
              <a:t>signed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 contract value (recurring + non-recurring)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Revenue: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 Recognized when delivering on the contract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latin typeface="DM Sans" pitchFamily="2" charset="0"/>
              </a:rPr>
              <a:t>Total Customers</a:t>
            </a: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: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 Total number of contracted customers up to date</a:t>
            </a:r>
          </a:p>
          <a:p>
            <a:pPr algn="l"/>
            <a:endParaRPr lang="en-US" b="0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algn="l"/>
            <a:r>
              <a:rPr lang="en-US" i="0">
                <a:solidFill>
                  <a:srgbClr val="000000"/>
                </a:solidFill>
                <a:effectLst/>
                <a:latin typeface="DM Sans" pitchFamily="2" charset="0"/>
              </a:rPr>
              <a:t>TAKEAWAYS: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DM Sans"/>
              </a:rPr>
              <a:t>Bookings are not revenue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DM Sans"/>
              </a:rPr>
              <a:t>Very few customers, much larger deals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DM Sans"/>
              </a:rPr>
              <a:t>Growth driven by direct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DM Sans"/>
              </a:rPr>
              <a:t>Normally, it takes long to close a single sale (long</a:t>
            </a:r>
            <a:r>
              <a:rPr lang="en-US" b="0" i="0">
                <a:solidFill>
                  <a:srgbClr val="000000"/>
                </a:solidFill>
                <a:effectLst/>
                <a:latin typeface="DM Sans"/>
              </a:rPr>
              <a:t> sales cycles</a:t>
            </a:r>
            <a:r>
              <a:rPr lang="en-US">
                <a:solidFill>
                  <a:srgbClr val="000000"/>
                </a:solidFill>
                <a:latin typeface="DM Sans"/>
              </a:rPr>
              <a:t>)</a:t>
            </a:r>
            <a:endParaRPr lang="en-US" b="0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endParaRPr lang="en-US">
              <a:latin typeface="DM Sans" pitchFamily="2" charset="0"/>
            </a:endParaRPr>
          </a:p>
        </p:txBody>
      </p:sp>
      <p:pic>
        <p:nvPicPr>
          <p:cNvPr id="2050" name="Picture 2" descr="BMW M Power Logo PNG vector in SVG, PDF, AI, CDR format">
            <a:extLst>
              <a:ext uri="{FF2B5EF4-FFF2-40B4-BE49-F238E27FC236}">
                <a16:creationId xmlns:a16="http://schemas.microsoft.com/office/drawing/2014/main" id="{B87838C1-BBE8-F79C-913B-AB18EEA61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310" y="2180648"/>
            <a:ext cx="4641560" cy="348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169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7C2A-A8D9-B7BC-5ABE-01DBB141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SaaS (Software As A Service)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2980E-2009-DC24-84D5-F43B3C9B0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614" y="1828800"/>
            <a:ext cx="11426023" cy="4608945"/>
          </a:xfrm>
        </p:spPr>
        <p:txBody>
          <a:bodyPr>
            <a:normAutofit/>
          </a:bodyPr>
          <a:lstStyle/>
          <a:p>
            <a:pPr algn="l"/>
            <a:r>
              <a:rPr lang="en-US" sz="2000" b="1" i="0">
                <a:solidFill>
                  <a:srgbClr val="000000"/>
                </a:solidFill>
                <a:effectLst/>
                <a:latin typeface="DM Sans" pitchFamily="2" charset="0"/>
              </a:rPr>
              <a:t>Cloud-based subscription software</a:t>
            </a:r>
          </a:p>
          <a:p>
            <a:pPr algn="l"/>
            <a:endParaRPr lang="en-US" sz="2000" b="1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algn="l"/>
            <a:r>
              <a:rPr lang="en-US" i="0">
                <a:solidFill>
                  <a:srgbClr val="000000"/>
                </a:solidFill>
                <a:effectLst/>
                <a:latin typeface="DM Sans" pitchFamily="2" charset="0"/>
              </a:rPr>
              <a:t>PRIMARY METRICS: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Monthly Recurring Revenue (MRR)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 </a:t>
            </a:r>
            <a:endParaRPr lang="en-US">
              <a:solidFill>
                <a:srgbClr val="000000"/>
              </a:solidFill>
              <a:latin typeface="DM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Annual Recurring Revenue (ARR)</a:t>
            </a:r>
            <a:endParaRPr lang="en-US" b="0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Gross MRR Churn: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 Total Recurring Revenue lost in a Month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CAC: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 Costs to acquire a new customer</a:t>
            </a:r>
          </a:p>
          <a:p>
            <a:pPr algn="l"/>
            <a:endParaRPr lang="en-US" b="0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algn="l"/>
            <a:r>
              <a:rPr lang="en-US" i="0">
                <a:solidFill>
                  <a:srgbClr val="000000"/>
                </a:solidFill>
                <a:effectLst/>
                <a:latin typeface="DM Sans" pitchFamily="2" charset="0"/>
              </a:rPr>
              <a:t>TAKEAWAYS</a:t>
            </a: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:</a:t>
            </a:r>
            <a:endParaRPr lang="en-US" b="0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DM Sans" pitchFamily="2" charset="0"/>
              </a:rPr>
              <a:t>It has all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 the benefits of recurring revenue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Usually sold to businesses, ideally on annual contracts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Growth can be driven by direct sales</a:t>
            </a:r>
            <a:endParaRPr lang="en-US">
              <a:latin typeface="DM Sans" pitchFamily="2" charset="0"/>
            </a:endParaRPr>
          </a:p>
        </p:txBody>
      </p:sp>
      <p:pic>
        <p:nvPicPr>
          <p:cNvPr id="3078" name="Picture 6" descr="Microsoft Teams Logo, symbol, meaning, history, PNG, brand">
            <a:extLst>
              <a:ext uri="{FF2B5EF4-FFF2-40B4-BE49-F238E27FC236}">
                <a16:creationId xmlns:a16="http://schemas.microsoft.com/office/drawing/2014/main" id="{8F4CC1B6-D125-9049-5DB9-397CADBB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220" y="2336801"/>
            <a:ext cx="5484343" cy="308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06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F7B9-25A0-069D-7FD3-3CCD887C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AB4A-09F0-B59B-1FC0-C657F3538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613" y="1924217"/>
            <a:ext cx="11426023" cy="450429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b="1" i="0">
                <a:solidFill>
                  <a:srgbClr val="000000"/>
                </a:solidFill>
                <a:effectLst/>
                <a:latin typeface="DM Sans" pitchFamily="2" charset="0"/>
              </a:rPr>
              <a:t>Product or service sold on a recurring basis, usually to consumers</a:t>
            </a:r>
          </a:p>
          <a:p>
            <a:endParaRPr lang="en-US" sz="2000" b="1">
              <a:latin typeface="DM Sans" pitchFamily="2" charset="0"/>
            </a:endParaRPr>
          </a:p>
          <a:p>
            <a:pPr algn="l"/>
            <a:r>
              <a:rPr lang="en-US" i="0">
                <a:solidFill>
                  <a:srgbClr val="000000"/>
                </a:solidFill>
                <a:effectLst/>
                <a:latin typeface="DM Sans" pitchFamily="2" charset="0"/>
              </a:rPr>
              <a:t>PRIMARY METRICS: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Monthly Recurring Revenue (MRR)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CMGR: </a:t>
            </a:r>
            <a:r>
              <a:rPr lang="en-US" i="0">
                <a:solidFill>
                  <a:srgbClr val="000000"/>
                </a:solidFill>
                <a:effectLst/>
                <a:latin typeface="DM Sans" pitchFamily="2" charset="0"/>
              </a:rPr>
              <a:t>Growth Rate measured Monthly</a:t>
            </a:r>
            <a:endParaRPr lang="en-US" b="1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Gross User Churn: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 Total </a:t>
            </a:r>
            <a:r>
              <a:rPr lang="en-US">
                <a:solidFill>
                  <a:srgbClr val="000000"/>
                </a:solidFill>
                <a:latin typeface="DM Sans" pitchFamily="2" charset="0"/>
              </a:rPr>
              <a:t>l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ost </a:t>
            </a:r>
            <a:r>
              <a:rPr lang="en-US">
                <a:solidFill>
                  <a:srgbClr val="000000"/>
                </a:solidFill>
                <a:latin typeface="DM Sans" pitchFamily="2" charset="0"/>
              </a:rPr>
              <a:t>c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ustomers weekly/monthly </a:t>
            </a:r>
            <a:r>
              <a:rPr lang="en-US" b="0" i="0" err="1">
                <a:solidFill>
                  <a:srgbClr val="000000"/>
                </a:solidFill>
                <a:effectLst/>
                <a:latin typeface="DM Sans" pitchFamily="2" charset="0"/>
              </a:rPr>
              <a:t>etc</a:t>
            </a:r>
            <a:endParaRPr lang="en-US" b="0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CAC: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 Costs to acquire a new customer</a:t>
            </a:r>
          </a:p>
          <a:p>
            <a:pPr algn="l"/>
            <a:endParaRPr lang="en-US" b="0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algn="l"/>
            <a:r>
              <a:rPr lang="en-US" i="0">
                <a:solidFill>
                  <a:srgbClr val="000000"/>
                </a:solidFill>
                <a:effectLst/>
                <a:latin typeface="DM Sans" pitchFamily="2" charset="0"/>
              </a:rPr>
              <a:t>TAKEAWAYS: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DM Sans"/>
              </a:rPr>
              <a:t>Recurring revenue is the most valuable revenue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DM Sans"/>
              </a:rPr>
              <a:t>Usually sold to consumers, often paying monthly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DM Sans"/>
              </a:rPr>
              <a:t>Most time the prices are lower because you have </a:t>
            </a:r>
            <a:r>
              <a:rPr lang="en-US" b="0" i="0">
                <a:solidFill>
                  <a:srgbClr val="000000"/>
                </a:solidFill>
                <a:effectLst/>
                <a:latin typeface="DM Sans"/>
              </a:rPr>
              <a:t>higher volume of customers</a:t>
            </a:r>
          </a:p>
          <a:p>
            <a:endParaRPr lang="en-US" b="0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endParaRPr lang="en-US">
              <a:latin typeface="DM Sans" pitchFamily="2" charset="0"/>
            </a:endParaRPr>
          </a:p>
        </p:txBody>
      </p:sp>
      <p:pic>
        <p:nvPicPr>
          <p:cNvPr id="1030" name="Picture 6" descr="Netflix - Watch TV Shows Online, Watch Movies Online">
            <a:extLst>
              <a:ext uri="{FF2B5EF4-FFF2-40B4-BE49-F238E27FC236}">
                <a16:creationId xmlns:a16="http://schemas.microsoft.com/office/drawing/2014/main" id="{4B60D9D3-A7E6-6404-A40A-9CFC5BF2D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038" y="2992582"/>
            <a:ext cx="4565597" cy="191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735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F12B-F56A-1689-6AC8-5A2BE380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9799F-74F2-2834-8DBD-83BD98B23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613" y="1924217"/>
            <a:ext cx="11426023" cy="450429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2000" b="1" i="0">
                <a:solidFill>
                  <a:srgbClr val="000000"/>
                </a:solidFill>
                <a:effectLst/>
                <a:latin typeface="DM Sans" pitchFamily="2" charset="0"/>
              </a:rPr>
              <a:t>Facilitate transactions and take a cut</a:t>
            </a:r>
          </a:p>
          <a:p>
            <a:pPr algn="l"/>
            <a:endParaRPr lang="en-US" sz="2000" b="1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algn="l"/>
            <a:r>
              <a:rPr lang="en-US" i="0">
                <a:solidFill>
                  <a:srgbClr val="000000"/>
                </a:solidFill>
                <a:effectLst/>
                <a:latin typeface="DM Sans" pitchFamily="2" charset="0"/>
              </a:rPr>
              <a:t>PRIMARY METRICS: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Gross Transaction Value (GTV):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 Total payment volume transacted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Net Revenue: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 Fees charged for transactions (often a 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User Retention: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 % of month 1 customers that make a purchase in month 2, </a:t>
            </a:r>
            <a:r>
              <a:rPr lang="en-US" b="0" i="0" err="1">
                <a:solidFill>
                  <a:srgbClr val="000000"/>
                </a:solidFill>
                <a:effectLst/>
                <a:latin typeface="DM Sans" pitchFamily="2" charset="0"/>
              </a:rPr>
              <a:t>etc</a:t>
            </a:r>
            <a:endParaRPr lang="en-US" b="0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CAC: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 Costs to acquire a new customer</a:t>
            </a:r>
          </a:p>
          <a:p>
            <a:endParaRPr lang="en-US" b="0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algn="l"/>
            <a:r>
              <a:rPr lang="en-US" i="0">
                <a:solidFill>
                  <a:srgbClr val="000000"/>
                </a:solidFill>
                <a:effectLst/>
                <a:latin typeface="DM Sans" pitchFamily="2" charset="0"/>
              </a:rPr>
              <a:t>TAKEAWAYS: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DM Sans"/>
              </a:rPr>
              <a:t>Usually fintech and payments businesses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One-time transactions rather than recurring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DM Sans"/>
              </a:rPr>
              <a:t>Often high </a:t>
            </a:r>
            <a:r>
              <a:rPr lang="en-US">
                <a:solidFill>
                  <a:srgbClr val="000000"/>
                </a:solidFill>
                <a:latin typeface="DM Sans"/>
              </a:rPr>
              <a:t>user volume</a:t>
            </a:r>
            <a:r>
              <a:rPr lang="en-US" b="0" i="0">
                <a:solidFill>
                  <a:srgbClr val="000000"/>
                </a:solidFill>
                <a:effectLst/>
                <a:latin typeface="DM Sans"/>
              </a:rPr>
              <a:t> with a low fee (1-3% is common)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Best transactional businesses have extremely consistent revenue from high repeat usage</a:t>
            </a:r>
          </a:p>
          <a:p>
            <a:endParaRPr lang="en-US">
              <a:latin typeface="DM Sans" pitchFamily="2" charset="0"/>
            </a:endParaRPr>
          </a:p>
        </p:txBody>
      </p:sp>
      <p:pic>
        <p:nvPicPr>
          <p:cNvPr id="4098" name="Picture 2" descr="NALA - Current Openings">
            <a:extLst>
              <a:ext uri="{FF2B5EF4-FFF2-40B4-BE49-F238E27FC236}">
                <a16:creationId xmlns:a16="http://schemas.microsoft.com/office/drawing/2014/main" id="{16752F1D-E002-73E8-4E72-A94CFFEC7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289" y="1924217"/>
            <a:ext cx="5149494" cy="270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798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DDF7-41D2-824F-222E-F565BCF2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Marketplace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5184-CAF4-51A0-3F75-D1A5BBB6E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612" y="1924216"/>
            <a:ext cx="11426023" cy="45874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b="1" i="0">
                <a:solidFill>
                  <a:srgbClr val="000000"/>
                </a:solidFill>
                <a:effectLst/>
                <a:latin typeface="DM Sans" pitchFamily="2" charset="0"/>
              </a:rPr>
              <a:t>Facilitate transactions between buyers and sellers</a:t>
            </a:r>
          </a:p>
          <a:p>
            <a:endParaRPr lang="en-US">
              <a:latin typeface="DM Sans" pitchFamily="2" charset="0"/>
            </a:endParaRPr>
          </a:p>
          <a:p>
            <a:pPr algn="l"/>
            <a:r>
              <a:rPr lang="en-US" i="0">
                <a:solidFill>
                  <a:srgbClr val="000000"/>
                </a:solidFill>
                <a:effectLst/>
                <a:latin typeface="DM Sans" pitchFamily="2" charset="0"/>
              </a:rPr>
              <a:t>PRIMARY METRICS: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Gross Merchandise Value (GMV):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 Total sales volume transacted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Net Revenue: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 Fees charged for transactions (often a % take rate)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latin typeface="DM Sans" pitchFamily="2" charset="0"/>
              </a:rPr>
              <a:t>Net Revenue CMGR</a:t>
            </a:r>
            <a:endParaRPr lang="en-US" b="0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User Retention: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 % of month 1 customers that make a purchase in month 2, </a:t>
            </a:r>
            <a:r>
              <a:rPr lang="en-US" b="0" i="0" err="1">
                <a:solidFill>
                  <a:srgbClr val="000000"/>
                </a:solidFill>
                <a:effectLst/>
                <a:latin typeface="DM Sans" pitchFamily="2" charset="0"/>
              </a:rPr>
              <a:t>etc</a:t>
            </a:r>
            <a:endParaRPr lang="en-US" b="0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CAC: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 Costs to acquire a new customer</a:t>
            </a:r>
          </a:p>
          <a:p>
            <a:pPr algn="l"/>
            <a:endParaRPr lang="en-US" b="0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algn="l"/>
            <a:r>
              <a:rPr lang="en-US" i="0">
                <a:solidFill>
                  <a:srgbClr val="000000"/>
                </a:solidFill>
                <a:effectLst/>
                <a:latin typeface="DM Sans" pitchFamily="2" charset="0"/>
              </a:rPr>
              <a:t>TAKEAWAYS:</a:t>
            </a:r>
            <a:endParaRPr lang="en-US" b="0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Need to scale supply and demand </a:t>
            </a:r>
            <a:r>
              <a:rPr lang="en-US">
                <a:solidFill>
                  <a:srgbClr val="000000"/>
                </a:solidFill>
                <a:latin typeface="DM Sans" pitchFamily="2" charset="0"/>
              </a:rPr>
              <a:t>at the same time</a:t>
            </a:r>
            <a:endParaRPr lang="en-US" b="0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DM Sans"/>
              </a:rPr>
              <a:t>Network effects drive growth</a:t>
            </a:r>
            <a:endParaRPr lang="en-US" b="0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DM Sans"/>
              </a:rPr>
              <a:t>When they work, often become dominant winner-take-all</a:t>
            </a:r>
            <a:endParaRPr lang="en-US" b="0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endParaRPr lang="en-US">
              <a:latin typeface="DM Sans" pitchFamily="2" charset="0"/>
            </a:endParaRPr>
          </a:p>
        </p:txBody>
      </p:sp>
      <p:pic>
        <p:nvPicPr>
          <p:cNvPr id="5122" name="Picture 2" descr="Piki: Local Food Delivery in Dar es Salaam | Linktree">
            <a:extLst>
              <a:ext uri="{FF2B5EF4-FFF2-40B4-BE49-F238E27FC236}">
                <a16:creationId xmlns:a16="http://schemas.microsoft.com/office/drawing/2014/main" id="{B6B60E43-4D86-38F9-AB69-769CCB524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45" y="1710364"/>
            <a:ext cx="3429000" cy="279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Kupatana Buy &amp; Sell on Tanzania's #1 classifieds">
            <a:extLst>
              <a:ext uri="{FF2B5EF4-FFF2-40B4-BE49-F238E27FC236}">
                <a16:creationId xmlns:a16="http://schemas.microsoft.com/office/drawing/2014/main" id="{00492CE5-3100-F7D2-4EE0-82EA966C5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156" y="4563034"/>
            <a:ext cx="6431789" cy="96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071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0BC3-FA8F-FE89-84E9-E65DA638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8CE7-382D-3498-1863-82ED0F842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613" y="1712015"/>
            <a:ext cx="11426023" cy="51399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b="1" i="0">
                <a:solidFill>
                  <a:srgbClr val="000000"/>
                </a:solidFill>
                <a:effectLst/>
                <a:latin typeface="DM Sans" pitchFamily="2" charset="0"/>
              </a:rPr>
              <a:t>Sell products online</a:t>
            </a:r>
          </a:p>
          <a:p>
            <a:endParaRPr lang="en-US" sz="2000" b="1">
              <a:solidFill>
                <a:srgbClr val="000000"/>
              </a:solidFill>
              <a:latin typeface="DM Sans"/>
            </a:endParaRPr>
          </a:p>
          <a:p>
            <a:pPr algn="l"/>
            <a:r>
              <a:rPr lang="en-US" sz="1500" i="0">
                <a:solidFill>
                  <a:srgbClr val="000000"/>
                </a:solidFill>
                <a:effectLst/>
                <a:latin typeface="DM Sans" pitchFamily="2" charset="0"/>
              </a:rPr>
              <a:t>PRIMARY METRICS: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>
                <a:solidFill>
                  <a:srgbClr val="000000"/>
                </a:solidFill>
                <a:effectLst/>
                <a:latin typeface="DM Sans" pitchFamily="2" charset="0"/>
              </a:rPr>
              <a:t>Monthly Revenue:</a:t>
            </a:r>
            <a:r>
              <a:rPr lang="en-US" sz="1500" b="0" i="0">
                <a:solidFill>
                  <a:srgbClr val="000000"/>
                </a:solidFill>
                <a:effectLst/>
                <a:latin typeface="DM Sans" pitchFamily="2" charset="0"/>
              </a:rPr>
              <a:t> Total sales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>
                <a:solidFill>
                  <a:srgbClr val="000000"/>
                </a:solidFill>
                <a:effectLst/>
                <a:latin typeface="DM Sans" pitchFamily="2" charset="0"/>
              </a:rPr>
              <a:t>Revenue CMGR:</a:t>
            </a:r>
            <a:r>
              <a:rPr lang="en-US" sz="1500" b="0" i="0">
                <a:solidFill>
                  <a:srgbClr val="000000"/>
                </a:solidFill>
                <a:effectLst/>
                <a:latin typeface="DM Sans" pitchFamily="2" charset="0"/>
              </a:rPr>
              <a:t> Measured weekly or monthly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>
                <a:solidFill>
                  <a:srgbClr val="000000"/>
                </a:solidFill>
                <a:effectLst/>
                <a:latin typeface="DM Sans" pitchFamily="2" charset="0"/>
              </a:rPr>
              <a:t>Gross Margin/Unit Economics:</a:t>
            </a:r>
            <a:r>
              <a:rPr lang="en-US" sz="1500" b="0" i="0">
                <a:solidFill>
                  <a:srgbClr val="000000"/>
                </a:solidFill>
                <a:effectLst/>
                <a:latin typeface="DM Sans" pitchFamily="2" charset="0"/>
              </a:rPr>
              <a:t> Revenue - Cost of Goods Sold (COGS)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i="0">
                <a:solidFill>
                  <a:srgbClr val="000000"/>
                </a:solidFill>
                <a:effectLst/>
                <a:latin typeface="DM Sans" pitchFamily="2" charset="0"/>
              </a:rPr>
              <a:t>CAC:</a:t>
            </a:r>
            <a:r>
              <a:rPr lang="en-US" sz="1500" b="0" i="0">
                <a:solidFill>
                  <a:srgbClr val="000000"/>
                </a:solidFill>
                <a:effectLst/>
                <a:latin typeface="DM Sans" pitchFamily="2" charset="0"/>
              </a:rPr>
              <a:t> Costs to acquire a new customer</a:t>
            </a:r>
          </a:p>
          <a:p>
            <a:endParaRPr lang="en-US" sz="1500" b="0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algn="l"/>
            <a:r>
              <a:rPr lang="en-US" sz="1500" i="0">
                <a:solidFill>
                  <a:srgbClr val="000000"/>
                </a:solidFill>
                <a:effectLst/>
                <a:latin typeface="DM Sans" pitchFamily="2" charset="0"/>
              </a:rPr>
              <a:t>TAKEAWAYS: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>
                <a:solidFill>
                  <a:srgbClr val="000000"/>
                </a:solidFill>
                <a:effectLst/>
                <a:latin typeface="DM Sans"/>
              </a:rPr>
              <a:t>Involves Direct-to-Consumer(D2C) types of </a:t>
            </a:r>
            <a:r>
              <a:rPr lang="en-US" sz="1500">
                <a:solidFill>
                  <a:srgbClr val="000000"/>
                </a:solidFill>
                <a:latin typeface="DM Sans"/>
              </a:rPr>
              <a:t>businesses</a:t>
            </a:r>
            <a:endParaRPr lang="en-US" sz="1500" b="0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>
                <a:solidFill>
                  <a:srgbClr val="000000"/>
                </a:solidFill>
                <a:effectLst/>
                <a:latin typeface="DM Sans" pitchFamily="2" charset="0"/>
              </a:rPr>
              <a:t>Not marketplaces, so you keep 100% of each sale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>
                <a:solidFill>
                  <a:srgbClr val="000000"/>
                </a:solidFill>
                <a:effectLst/>
                <a:latin typeface="DM Sans" pitchFamily="2" charset="0"/>
              </a:rPr>
              <a:t>Higher </a:t>
            </a:r>
            <a:r>
              <a:rPr lang="en-US" sz="1500">
                <a:solidFill>
                  <a:srgbClr val="000000"/>
                </a:solidFill>
                <a:latin typeface="DM Sans" pitchFamily="2" charset="0"/>
              </a:rPr>
              <a:t>cost of products may lead to lower </a:t>
            </a:r>
            <a:r>
              <a:rPr lang="en-US" sz="1500" b="0" i="0">
                <a:solidFill>
                  <a:srgbClr val="000000"/>
                </a:solidFill>
                <a:effectLst/>
                <a:latin typeface="DM Sans" pitchFamily="2" charset="0"/>
              </a:rPr>
              <a:t>margins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>
                <a:solidFill>
                  <a:srgbClr val="000000"/>
                </a:solidFill>
                <a:effectLst/>
                <a:latin typeface="DM Sans" pitchFamily="2" charset="0"/>
              </a:rPr>
              <a:t>Products often commoditized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>
                <a:solidFill>
                  <a:srgbClr val="000000"/>
                </a:solidFill>
                <a:effectLst/>
                <a:latin typeface="DM Sans" pitchFamily="2" charset="0"/>
              </a:rPr>
              <a:t>Need to be excellent at user acquisition and operations/unit economics</a:t>
            </a:r>
          </a:p>
          <a:p>
            <a:endParaRPr lang="en-US">
              <a:latin typeface="DM Sans" pitchFamily="2" charset="0"/>
            </a:endParaRPr>
          </a:p>
        </p:txBody>
      </p:sp>
      <p:pic>
        <p:nvPicPr>
          <p:cNvPr id="6148" name="Picture 4" descr="Kaffé Koffee">
            <a:extLst>
              <a:ext uri="{FF2B5EF4-FFF2-40B4-BE49-F238E27FC236}">
                <a16:creationId xmlns:a16="http://schemas.microsoft.com/office/drawing/2014/main" id="{5A310848-DB63-C14B-1196-B3C4389EE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961" y="3429000"/>
            <a:ext cx="4984068" cy="30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how Nature Foods | The Best Natural Vegan Healthy products &amp; recipes – Dhow  Nature Foods (TZ)">
            <a:extLst>
              <a:ext uri="{FF2B5EF4-FFF2-40B4-BE49-F238E27FC236}">
                <a16:creationId xmlns:a16="http://schemas.microsoft.com/office/drawing/2014/main" id="{939E2C12-D767-5277-F252-F1D4C294D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514" y="822037"/>
            <a:ext cx="2606963" cy="260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86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A308-DC31-1F11-39EA-B2CDB087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lus Jakarta Sans"/>
              </a:rPr>
              <a:t>Idea Generation Moment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DE3C1-A530-662B-F861-95030488D2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76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7D90-2B94-67ED-8F6A-31538741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Advertising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8021-F3ED-7209-4B43-18A91D746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613" y="1924216"/>
            <a:ext cx="11426023" cy="45781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 i="0">
                <a:solidFill>
                  <a:srgbClr val="000000"/>
                </a:solidFill>
                <a:effectLst/>
                <a:latin typeface="Avenir"/>
              </a:rPr>
              <a:t>Sell ads to monetize free users</a:t>
            </a:r>
          </a:p>
          <a:p>
            <a:pPr algn="l"/>
            <a:r>
              <a:rPr lang="en-US" i="0">
                <a:solidFill>
                  <a:srgbClr val="000000"/>
                </a:solidFill>
                <a:effectLst/>
                <a:latin typeface="Avenir"/>
              </a:rPr>
              <a:t>PRIMARY METRICS: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Avenir"/>
              </a:rPr>
              <a:t>Daily Active Users (DAU):</a:t>
            </a:r>
            <a:r>
              <a:rPr lang="en-US" b="0" i="0">
                <a:solidFill>
                  <a:srgbClr val="000000"/>
                </a:solidFill>
                <a:effectLst/>
                <a:latin typeface="Avenir"/>
              </a:rPr>
              <a:t> Unique users active in a 24 hour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Avenir"/>
              </a:rPr>
              <a:t>Monthly Active Users (MAU):</a:t>
            </a:r>
            <a:r>
              <a:rPr lang="en-US" b="0" i="0">
                <a:solidFill>
                  <a:srgbClr val="000000"/>
                </a:solidFill>
                <a:effectLst/>
                <a:latin typeface="Avenir"/>
              </a:rPr>
              <a:t> Unique users active in a 28 day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Avenir"/>
              </a:rPr>
              <a:t>Percent Logged In: </a:t>
            </a:r>
            <a:r>
              <a:rPr lang="en-US" i="0">
                <a:solidFill>
                  <a:srgbClr val="000000"/>
                </a:solidFill>
                <a:effectLst/>
                <a:latin typeface="Avenir"/>
              </a:rPr>
              <a:t>% of </a:t>
            </a:r>
            <a:r>
              <a:rPr lang="en-US">
                <a:solidFill>
                  <a:srgbClr val="000000"/>
                </a:solidFill>
                <a:latin typeface="Avenir"/>
              </a:rPr>
              <a:t>monthly </a:t>
            </a:r>
            <a:r>
              <a:rPr lang="en-US" i="0">
                <a:solidFill>
                  <a:srgbClr val="000000"/>
                </a:solidFill>
                <a:effectLst/>
                <a:latin typeface="Avenir"/>
              </a:rPr>
              <a:t>active users over all users in a month</a:t>
            </a:r>
            <a:endParaRPr lang="en-US" b="1" i="0">
              <a:solidFill>
                <a:srgbClr val="000000"/>
              </a:solidFill>
              <a:effectLst/>
              <a:latin typeface="Avenir"/>
            </a:endParaRPr>
          </a:p>
          <a:p>
            <a:pPr algn="l"/>
            <a:endParaRPr lang="en-US" b="0" i="0">
              <a:solidFill>
                <a:srgbClr val="000000"/>
              </a:solidFill>
              <a:effectLst/>
              <a:latin typeface="Avenir"/>
            </a:endParaRPr>
          </a:p>
          <a:p>
            <a:pPr algn="l"/>
            <a:r>
              <a:rPr lang="en-US" i="0">
                <a:solidFill>
                  <a:srgbClr val="000000"/>
                </a:solidFill>
                <a:effectLst/>
                <a:latin typeface="Avenir"/>
              </a:rPr>
              <a:t>TAKEAWAYS: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venir"/>
              </a:rPr>
              <a:t>Typically, consumer</a:t>
            </a:r>
            <a:r>
              <a:rPr lang="en-US" b="0" i="0">
                <a:solidFill>
                  <a:srgbClr val="000000"/>
                </a:solidFill>
                <a:effectLst/>
                <a:latin typeface="Avenir"/>
              </a:rPr>
              <a:t> social products with huge scale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Avenir"/>
              </a:rPr>
              <a:t>Customer is the advertiser, not the end user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Avenir"/>
              </a:rPr>
              <a:t>Users are the product being sold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Avenir"/>
              </a:rPr>
              <a:t>Need billions of impressions each 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Avenir"/>
              </a:rPr>
              <a:t>Registered Users is a</a:t>
            </a:r>
            <a:r>
              <a:rPr lang="en-US">
                <a:solidFill>
                  <a:srgbClr val="000000"/>
                </a:solidFill>
                <a:latin typeface="Avenir"/>
              </a:rPr>
              <a:t> rare and high-class</a:t>
            </a:r>
            <a:r>
              <a:rPr lang="en-US" b="0" i="0">
                <a:solidFill>
                  <a:srgbClr val="000000"/>
                </a:solidFill>
                <a:effectLst/>
                <a:latin typeface="Avenir"/>
              </a:rPr>
              <a:t> metric</a:t>
            </a:r>
          </a:p>
          <a:p>
            <a:endParaRPr lang="en-US"/>
          </a:p>
        </p:txBody>
      </p:sp>
      <p:pic>
        <p:nvPicPr>
          <p:cNvPr id="7170" name="Picture 2" descr="Instagram on the App Store">
            <a:extLst>
              <a:ext uri="{FF2B5EF4-FFF2-40B4-BE49-F238E27FC236}">
                <a16:creationId xmlns:a16="http://schemas.microsoft.com/office/drawing/2014/main" id="{2D1C16C7-CA9F-544A-B806-BCD6889D6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4" t="8875" r="28395" b="11058"/>
          <a:stretch/>
        </p:blipFill>
        <p:spPr bwMode="auto">
          <a:xfrm>
            <a:off x="7629236" y="1924216"/>
            <a:ext cx="3786909" cy="334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469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D65E-DF8C-CB27-819A-64C695B7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BE37-B8B8-94C4-74E4-32AD5520E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615" y="1710364"/>
            <a:ext cx="11426023" cy="48874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latin typeface="DM Sans" pitchFamily="2" charset="0"/>
              </a:rPr>
              <a:t>Sell physical devices to consumers or businesses</a:t>
            </a:r>
          </a:p>
          <a:p>
            <a:pPr algn="l"/>
            <a:r>
              <a:rPr lang="en-US" i="0">
                <a:solidFill>
                  <a:srgbClr val="000000"/>
                </a:solidFill>
                <a:effectLst/>
                <a:latin typeface="DM Sans" pitchFamily="2" charset="0"/>
              </a:rPr>
              <a:t>PRIMARY METRICS: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Monthly Revenue: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 Total sales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Revenue CMGR: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 Measured weekly or monthly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Gross Margin/Unit Economics: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 Revenue - Cost of Goods Sold (COGS)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CAC: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 Costs to acquire a new customer</a:t>
            </a:r>
          </a:p>
          <a:p>
            <a:endParaRPr lang="en-US" b="0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algn="l"/>
            <a:r>
              <a:rPr lang="en-US" i="0">
                <a:solidFill>
                  <a:srgbClr val="000000"/>
                </a:solidFill>
                <a:effectLst/>
                <a:latin typeface="DM Sans" pitchFamily="2" charset="0"/>
              </a:rPr>
              <a:t>TAKEAWAYS: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Includes Direct-to-Consumer(D2C) brands and Shopify stores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Not marketplaces, so keep 100% of each sale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DM Sans"/>
              </a:rPr>
              <a:t>Most time, products are sold at above average prices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Need to be excellent at user acquisition and operations/unit economics</a:t>
            </a:r>
          </a:p>
        </p:txBody>
      </p:sp>
      <p:pic>
        <p:nvPicPr>
          <p:cNvPr id="9222" name="Picture 6" descr="GoPro Hero Logo PNG vector in SVG, PDF, AI, CDR format">
            <a:extLst>
              <a:ext uri="{FF2B5EF4-FFF2-40B4-BE49-F238E27FC236}">
                <a16:creationId xmlns:a16="http://schemas.microsoft.com/office/drawing/2014/main" id="{50909ECC-7A11-03D2-1A4E-E6805ACC4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417" y="2392351"/>
            <a:ext cx="4262871" cy="319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893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80F7-7B33-9A25-8509-E74B63CA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30118-765E-07A5-B7F9-E925683CA4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i="0">
                <a:solidFill>
                  <a:srgbClr val="000000"/>
                </a:solidFill>
                <a:effectLst/>
                <a:latin typeface="DM Sans" pitchFamily="2" charset="0"/>
              </a:rPr>
              <a:t>Pay-as-you-go based on consumption in a given period</a:t>
            </a:r>
          </a:p>
          <a:p>
            <a:endParaRPr lang="en-US" sz="2000" b="1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algn="l"/>
            <a:r>
              <a:rPr lang="en-US" i="0">
                <a:solidFill>
                  <a:srgbClr val="000000"/>
                </a:solidFill>
                <a:effectLst/>
                <a:latin typeface="DM Sans" pitchFamily="2" charset="0"/>
              </a:rPr>
              <a:t>PRIMARY METRICS: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Monthly Revenue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 (not recurring!)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Growth Rate</a:t>
            </a:r>
            <a:endParaRPr lang="en-US" b="0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Revenue Retention:</a:t>
            </a: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 % of revenue from last month’s customers in this month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DM Sans" pitchFamily="2" charset="0"/>
              </a:rPr>
              <a:t>Gross Margin: </a:t>
            </a:r>
            <a:r>
              <a:rPr lang="en-US" i="0">
                <a:solidFill>
                  <a:srgbClr val="000000"/>
                </a:solidFill>
                <a:effectLst/>
                <a:latin typeface="DM Sans" pitchFamily="2" charset="0"/>
              </a:rPr>
              <a:t>Revenue - Cost of Goods Sold (COGS)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algn="l"/>
            <a:r>
              <a:rPr lang="en-US" i="0">
                <a:solidFill>
                  <a:srgbClr val="000000"/>
                </a:solidFill>
                <a:effectLst/>
                <a:latin typeface="DM Sans" pitchFamily="2" charset="0"/>
              </a:rPr>
              <a:t>TAKEAWAYS: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Don’t confuse usage-based revenue with recurring revenue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Charge per API request, # of records, data usage, </a:t>
            </a:r>
            <a:r>
              <a:rPr lang="en-US" b="0" i="0" err="1">
                <a:solidFill>
                  <a:srgbClr val="000000"/>
                </a:solidFill>
                <a:effectLst/>
                <a:latin typeface="DM Sans" pitchFamily="2" charset="0"/>
              </a:rPr>
              <a:t>etc</a:t>
            </a:r>
            <a:endParaRPr lang="en-US" b="0" i="0">
              <a:solidFill>
                <a:srgbClr val="000000"/>
              </a:solidFill>
              <a:effectLst/>
              <a:latin typeface="DM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Grow as your customers grow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DM Sans" pitchFamily="2" charset="0"/>
              </a:rPr>
              <a:t>Product and pricing scale to support tiny startups to large enterprises</a:t>
            </a:r>
          </a:p>
          <a:p>
            <a:endParaRPr lang="en-US">
              <a:latin typeface="DM Sans" pitchFamily="2" charset="0"/>
            </a:endParaRPr>
          </a:p>
        </p:txBody>
      </p:sp>
      <p:pic>
        <p:nvPicPr>
          <p:cNvPr id="8196" name="Picture 4" descr="DRIVER (19 POSTS) Jobs | TANESCO | Ajiriwa | Tanzania">
            <a:extLst>
              <a:ext uri="{FF2B5EF4-FFF2-40B4-BE49-F238E27FC236}">
                <a16:creationId xmlns:a16="http://schemas.microsoft.com/office/drawing/2014/main" id="{839CA2E2-5993-0CDC-5FD1-8F436B7BC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471" y="1924217"/>
            <a:ext cx="4082473" cy="408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054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3416-18F8-52FC-612F-73E39DBAB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t"/>
          <a:lstStyle/>
          <a:p>
            <a:r>
              <a:rPr lang="en-US" sz="5300">
                <a:latin typeface="DM Sans"/>
              </a:rPr>
              <a:t>Check out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D373D-543B-CB78-6C45-BE5B04FEB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/>
          <a:lstStyle/>
          <a:p>
            <a:r>
              <a:rPr lang="en-US"/>
              <a:t>As a group, think through what business model your idea fits best in and add it to your next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138462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93CD-094B-933C-F510-385FD25C5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Plus Jakarta Sans"/>
              </a:rPr>
              <a:t>What is something that bothered you last week or something you wanted?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1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B083-B316-E371-FD3E-C60098521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Plus Jakarta Sans"/>
              </a:rPr>
              <a:t>Finding a nice place to work from with nice food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0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93CD-094B-933C-F510-385FD25C5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Plus Jakarta Sans"/>
              </a:rPr>
              <a:t>Any complaints / wishes of your friends, family any other...?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1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B083-B316-E371-FD3E-C60098521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Plus Jakarta Sans"/>
              </a:rPr>
              <a:t>Finding great local food if you are not from Dar es Salaam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3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B083-B316-E371-FD3E-C60098521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Plus Jakarta Sans"/>
              </a:rPr>
              <a:t>Buying items which are only in Dar and sending the to Arusha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5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93CD-094B-933C-F510-385FD25C5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572" y="2345954"/>
            <a:ext cx="9144000" cy="1852304"/>
          </a:xfrm>
        </p:spPr>
        <p:txBody>
          <a:bodyPr/>
          <a:lstStyle/>
          <a:p>
            <a:r>
              <a:rPr lang="en-US">
                <a:latin typeface="Plus Jakarta Sans"/>
              </a:rPr>
              <a:t>Which (product/service) is hard to get?</a:t>
            </a:r>
          </a:p>
        </p:txBody>
      </p:sp>
    </p:spTree>
    <p:extLst>
      <p:ext uri="{BB962C8B-B14F-4D97-AF65-F5344CB8AC3E}">
        <p14:creationId xmlns:p14="http://schemas.microsoft.com/office/powerpoint/2010/main" val="394225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HA">
      <a:dk1>
        <a:srgbClr val="000000"/>
      </a:dk1>
      <a:lt1>
        <a:srgbClr val="FFFFFF"/>
      </a:lt1>
      <a:dk2>
        <a:srgbClr val="2D3E4E"/>
      </a:dk2>
      <a:lt2>
        <a:srgbClr val="E7E6E6"/>
      </a:lt2>
      <a:accent1>
        <a:srgbClr val="243648"/>
      </a:accent1>
      <a:accent2>
        <a:srgbClr val="0CAA00"/>
      </a:accent2>
      <a:accent3>
        <a:srgbClr val="E7E7E7"/>
      </a:accent3>
      <a:accent4>
        <a:srgbClr val="E1A32E"/>
      </a:accent4>
      <a:accent5>
        <a:srgbClr val="BF1C26"/>
      </a:accent5>
      <a:accent6>
        <a:srgbClr val="405729"/>
      </a:accent6>
      <a:hlink>
        <a:srgbClr val="6A181C"/>
      </a:hlink>
      <a:folHlink>
        <a:srgbClr val="DFA12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 PPT Template" id="{12757867-FEB2-C349-ADF3-02C8FEEE0CE0}" vid="{9A1563A5-32B5-4346-B419-D47D8D42EF49}"/>
    </a:ext>
  </a:extLst>
</a:theme>
</file>

<file path=ppt/theme/theme2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6E7E8"/>
      </a:lt2>
      <a:accent1>
        <a:srgbClr val="C8E9EF"/>
      </a:accent1>
      <a:accent2>
        <a:srgbClr val="6A191C"/>
      </a:accent2>
      <a:accent3>
        <a:srgbClr val="3F5729"/>
      </a:accent3>
      <a:accent4>
        <a:srgbClr val="FCBD78"/>
      </a:accent4>
      <a:accent5>
        <a:srgbClr val="0A6C6C"/>
      </a:accent5>
      <a:accent6>
        <a:srgbClr val="CB8029"/>
      </a:accent6>
      <a:hlink>
        <a:srgbClr val="6A181C"/>
      </a:hlink>
      <a:folHlink>
        <a:srgbClr val="6A191C"/>
      </a:folHlink>
    </a:clrScheme>
    <a:fontScheme name="StartHub">
      <a:majorFont>
        <a:latin typeface="DM Sans Medium"/>
        <a:ea typeface="Roboto Regular"/>
        <a:cs typeface="Roboto Regular"/>
      </a:majorFont>
      <a:minorFont>
        <a:latin typeface="DM Sans"/>
        <a:ea typeface="Roboto Light"/>
        <a:cs typeface="Roboto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8F506173-C74E-4CCC-B113-3179B2CB0864}" vid="{DAE3D868-001B-4BA6-ACE1-C40858338E5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f6cff69-3001-46cd-90e4-b3ca5f5b37ec">
      <Terms xmlns="http://schemas.microsoft.com/office/infopath/2007/PartnerControls"/>
    </lcf76f155ced4ddcb4097134ff3c332f>
    <TaxCatchAll xmlns="4e7b47a1-51a3-4c4e-a20f-a66331d43d5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33CD2EA697884EA6EA78CFAC87C067" ma:contentTypeVersion="15" ma:contentTypeDescription="Create a new document." ma:contentTypeScope="" ma:versionID="82f180be4f6d95354cdf0736c6a1aadb">
  <xsd:schema xmlns:xsd="http://www.w3.org/2001/XMLSchema" xmlns:xs="http://www.w3.org/2001/XMLSchema" xmlns:p="http://schemas.microsoft.com/office/2006/metadata/properties" xmlns:ns2="7f6cff69-3001-46cd-90e4-b3ca5f5b37ec" xmlns:ns3="4e7b47a1-51a3-4c4e-a20f-a66331d43d5c" targetNamespace="http://schemas.microsoft.com/office/2006/metadata/properties" ma:root="true" ma:fieldsID="3f1049d25a9c226c659fd3af39580bbf" ns2:_="" ns3:_="">
    <xsd:import namespace="7f6cff69-3001-46cd-90e4-b3ca5f5b37ec"/>
    <xsd:import namespace="4e7b47a1-51a3-4c4e-a20f-a66331d43d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6cff69-3001-46cd-90e4-b3ca5f5b37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d22bd52-c4a5-45bb-bf35-bea8768307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b47a1-51a3-4c4e-a20f-a66331d43d5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972e422-cce8-4336-8065-c8df8d5372a2}" ma:internalName="TaxCatchAll" ma:showField="CatchAllData" ma:web="4e7b47a1-51a3-4c4e-a20f-a66331d43d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FBAF45-B87C-4D73-9916-379F244BE1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F2F916-2CEB-4E73-AA5E-40CAEF5585F0}">
  <ds:schemaRefs>
    <ds:schemaRef ds:uri="4e7b47a1-51a3-4c4e-a20f-a66331d43d5c"/>
    <ds:schemaRef ds:uri="7f6cff69-3001-46cd-90e4-b3ca5f5b37e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8090D3B-E592-4F47-9303-B26D3BD94D53}">
  <ds:schemaRefs>
    <ds:schemaRef ds:uri="4e7b47a1-51a3-4c4e-a20f-a66331d43d5c"/>
    <ds:schemaRef ds:uri="7f6cff69-3001-46cd-90e4-b3ca5f5b37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SHA_Updated Master Slides Templates</Template>
  <Application>Microsoft Office PowerPoint</Application>
  <PresentationFormat>Widescreen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Office Theme</vt:lpstr>
      <vt:lpstr> Startup 101 Session 4</vt:lpstr>
      <vt:lpstr>Energizer</vt:lpstr>
      <vt:lpstr>Idea Generation Moment</vt:lpstr>
      <vt:lpstr>What is something that bothered you last week or something you wanted?</vt:lpstr>
      <vt:lpstr>Finding a nice place to work from with nice food</vt:lpstr>
      <vt:lpstr>Any complaints / wishes of your friends, family any other...?</vt:lpstr>
      <vt:lpstr>Finding great local food if you are not from Dar es Salaam</vt:lpstr>
      <vt:lpstr>Buying items which are only in Dar and sending the to Arusha</vt:lpstr>
      <vt:lpstr>Which (product/service) is hard to get?</vt:lpstr>
      <vt:lpstr>Buying internet as a tourist when you don't understand Swahili</vt:lpstr>
      <vt:lpstr>Which (product/service) is expensive?</vt:lpstr>
      <vt:lpstr>Finding a place to stay in Dar </vt:lpstr>
      <vt:lpstr>Which (product/service) have poor quality?</vt:lpstr>
      <vt:lpstr>Customer Care / Service in Restaurants / Hotels / Supermarkets</vt:lpstr>
      <vt:lpstr>Why is noone doing...?</vt:lpstr>
      <vt:lpstr>Value addition to Cashew Nuts for export</vt:lpstr>
      <vt:lpstr>Reflect on all these problems... which ones could be a business opportunity?  Write them down.</vt:lpstr>
      <vt:lpstr>Presentations </vt:lpstr>
      <vt:lpstr>Value Proposition Canvas </vt:lpstr>
      <vt:lpstr>Value Proposition Canvas (VPC)</vt:lpstr>
      <vt:lpstr>PowerPoint Presentation</vt:lpstr>
      <vt:lpstr>Your turn! (20 min.)</vt:lpstr>
      <vt:lpstr>Business Models </vt:lpstr>
      <vt:lpstr>Enterprise</vt:lpstr>
      <vt:lpstr>SaaS (Software As A Service)</vt:lpstr>
      <vt:lpstr>Subscription</vt:lpstr>
      <vt:lpstr>Transactional</vt:lpstr>
      <vt:lpstr>Marketplace</vt:lpstr>
      <vt:lpstr>E-commerce</vt:lpstr>
      <vt:lpstr>Advertising</vt:lpstr>
      <vt:lpstr>Hardware</vt:lpstr>
      <vt:lpstr>Usage-based</vt:lpstr>
      <vt:lpstr>Check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Möbius</dc:creator>
  <cp:revision>1</cp:revision>
  <dcterms:created xsi:type="dcterms:W3CDTF">2023-03-02T04:06:56Z</dcterms:created>
  <dcterms:modified xsi:type="dcterms:W3CDTF">2023-05-12T10:50:58Z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0x0101009633CD2EA697884EA6EA78CFAC87C067</vt:lpwstr>
  </property>
</Properties>
</file>