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DM Sans"/>
      <p:regular r:id="rId13"/>
      <p:bold r:id="rId14"/>
      <p:italic r:id="rId15"/>
      <p:boldItalic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mcqOetjC/8EBS+yrji6AUEvDA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21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MSans-regular.fntdata"/><Relationship Id="rId12" Type="http://schemas.openxmlformats.org/officeDocument/2006/relationships/slide" Target="slides/slide7.xml"/><Relationship Id="rId15" Type="http://schemas.openxmlformats.org/officeDocument/2006/relationships/font" Target="fonts/DMSans-italic.fntdata"/><Relationship Id="rId14" Type="http://schemas.openxmlformats.org/officeDocument/2006/relationships/font" Target="fonts/DMSans-bold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DMSans-boldItalic.fntdata"/><Relationship Id="rId19" Type="http://schemas.openxmlformats.org/officeDocument/2006/relationships/font" Target="fonts/CenturyGothic-italic.fntdata"/><Relationship Id="rId18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ctrTitle"/>
          </p:nvPr>
        </p:nvSpPr>
        <p:spPr>
          <a:xfrm>
            <a:off x="4152900" y="2171700"/>
            <a:ext cx="88011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DM Sans"/>
              <a:buNone/>
              <a:defRPr b="1" i="0" sz="9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9"/>
          <p:cNvSpPr txBox="1"/>
          <p:nvPr/>
        </p:nvSpPr>
        <p:spPr>
          <a:xfrm>
            <a:off x="914400" y="742816"/>
            <a:ext cx="4352143" cy="414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StartHub Africa</a:t>
            </a:r>
            <a:endParaRPr/>
          </a:p>
        </p:txBody>
      </p:sp>
      <p:pic>
        <p:nvPicPr>
          <p:cNvPr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41944" y="262254"/>
            <a:ext cx="980556" cy="137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Right text + 1 Image">
  <p:cSld name=" Right text + 1 Imag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762000" y="4006817"/>
            <a:ext cx="10363013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762000" y="3087757"/>
            <a:ext cx="10363013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9" name="Google Shape;89;p18"/>
          <p:cNvSpPr/>
          <p:nvPr>
            <p:ph idx="3" type="pic"/>
          </p:nvPr>
        </p:nvSpPr>
        <p:spPr>
          <a:xfrm>
            <a:off x="11435380" y="3087757"/>
            <a:ext cx="6090620" cy="6090619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Image + Text">
  <p:cSld name="Right Image +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type="ctrTitle"/>
          </p:nvPr>
        </p:nvSpPr>
        <p:spPr>
          <a:xfrm>
            <a:off x="8712244" y="1538499"/>
            <a:ext cx="8813755" cy="2516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8712245" y="4333461"/>
            <a:ext cx="8813755" cy="4844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" name="Google Shape;95;p19"/>
          <p:cNvSpPr/>
          <p:nvPr>
            <p:ph idx="2" type="pic"/>
          </p:nvPr>
        </p:nvSpPr>
        <p:spPr>
          <a:xfrm>
            <a:off x="762000" y="1538499"/>
            <a:ext cx="7639878" cy="7639877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text + Image">
  <p:cSld name="Right text + Imag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/>
          <p:nvPr>
            <p:ph idx="2" type="pic"/>
          </p:nvPr>
        </p:nvSpPr>
        <p:spPr>
          <a:xfrm>
            <a:off x="9886121" y="1538499"/>
            <a:ext cx="7639878" cy="7639877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762001" y="4333461"/>
            <a:ext cx="8813755" cy="4844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ctrTitle"/>
          </p:nvPr>
        </p:nvSpPr>
        <p:spPr>
          <a:xfrm>
            <a:off x="762001" y="1538499"/>
            <a:ext cx="8813755" cy="2516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ircle images + Right text">
  <p:cSld name="3 Circle images + Right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1277600" y="4006817"/>
            <a:ext cx="6248400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11277600" y="3087757"/>
            <a:ext cx="62484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8" name="Google Shape;108;p21"/>
          <p:cNvSpPr/>
          <p:nvPr>
            <p:ph idx="3" type="pic"/>
          </p:nvPr>
        </p:nvSpPr>
        <p:spPr>
          <a:xfrm>
            <a:off x="7175586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109" name="Google Shape;109;p21"/>
          <p:cNvSpPr/>
          <p:nvPr>
            <p:ph idx="4" type="pic"/>
          </p:nvPr>
        </p:nvSpPr>
        <p:spPr>
          <a:xfrm>
            <a:off x="762000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110" name="Google Shape;110;p21"/>
          <p:cNvSpPr/>
          <p:nvPr>
            <p:ph idx="5" type="pic"/>
          </p:nvPr>
        </p:nvSpPr>
        <p:spPr>
          <a:xfrm>
            <a:off x="3968793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111" name="Google Shape;111;p21"/>
          <p:cNvSpPr txBox="1"/>
          <p:nvPr>
            <p:ph idx="6" type="body"/>
          </p:nvPr>
        </p:nvSpPr>
        <p:spPr>
          <a:xfrm>
            <a:off x="1151515" y="8169440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7" type="body"/>
          </p:nvPr>
        </p:nvSpPr>
        <p:spPr>
          <a:xfrm>
            <a:off x="1151516" y="7390514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8" type="body"/>
          </p:nvPr>
        </p:nvSpPr>
        <p:spPr>
          <a:xfrm>
            <a:off x="4358308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9" type="body"/>
          </p:nvPr>
        </p:nvSpPr>
        <p:spPr>
          <a:xfrm>
            <a:off x="4358309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3" type="body"/>
          </p:nvPr>
        </p:nvSpPr>
        <p:spPr>
          <a:xfrm>
            <a:off x="7565101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4" type="body"/>
          </p:nvPr>
        </p:nvSpPr>
        <p:spPr>
          <a:xfrm>
            <a:off x="7565102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ircle images">
  <p:cSld name="3 Circle image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762000" y="4006817"/>
            <a:ext cx="6248400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762000" y="3087757"/>
            <a:ext cx="62484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3" name="Google Shape;123;p22"/>
          <p:cNvSpPr/>
          <p:nvPr>
            <p:ph idx="3" type="pic"/>
          </p:nvPr>
        </p:nvSpPr>
        <p:spPr>
          <a:xfrm>
            <a:off x="13622769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4" type="pic"/>
          </p:nvPr>
        </p:nvSpPr>
        <p:spPr>
          <a:xfrm>
            <a:off x="7209183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5" type="pic"/>
          </p:nvPr>
        </p:nvSpPr>
        <p:spPr>
          <a:xfrm>
            <a:off x="10415976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126" name="Google Shape;126;p22"/>
          <p:cNvSpPr txBox="1"/>
          <p:nvPr>
            <p:ph idx="6" type="body"/>
          </p:nvPr>
        </p:nvSpPr>
        <p:spPr>
          <a:xfrm>
            <a:off x="7598698" y="8169440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7" type="body"/>
          </p:nvPr>
        </p:nvSpPr>
        <p:spPr>
          <a:xfrm>
            <a:off x="7598699" y="7390514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8" type="body"/>
          </p:nvPr>
        </p:nvSpPr>
        <p:spPr>
          <a:xfrm>
            <a:off x="10805491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9" type="body"/>
          </p:nvPr>
        </p:nvSpPr>
        <p:spPr>
          <a:xfrm>
            <a:off x="10805492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13" type="body"/>
          </p:nvPr>
        </p:nvSpPr>
        <p:spPr>
          <a:xfrm>
            <a:off x="14012284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14" type="body"/>
          </p:nvPr>
        </p:nvSpPr>
        <p:spPr>
          <a:xfrm>
            <a:off x="14012285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ircle images">
  <p:cSld name="2 Circle image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762000" y="4006817"/>
            <a:ext cx="6248400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7" name="Google Shape;137;p23"/>
          <p:cNvSpPr txBox="1"/>
          <p:nvPr>
            <p:ph idx="2" type="body"/>
          </p:nvPr>
        </p:nvSpPr>
        <p:spPr>
          <a:xfrm>
            <a:off x="762000" y="3087757"/>
            <a:ext cx="62484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8" name="Google Shape;138;p23"/>
          <p:cNvSpPr/>
          <p:nvPr>
            <p:ph idx="3" type="pic"/>
          </p:nvPr>
        </p:nvSpPr>
        <p:spPr>
          <a:xfrm>
            <a:off x="12736395" y="3087355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139" name="Google Shape;139;p23"/>
          <p:cNvSpPr/>
          <p:nvPr>
            <p:ph idx="4" type="pic"/>
          </p:nvPr>
        </p:nvSpPr>
        <p:spPr>
          <a:xfrm>
            <a:off x="8520151" y="3087355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140" name="Google Shape;140;p23"/>
          <p:cNvSpPr txBox="1"/>
          <p:nvPr>
            <p:ph idx="5" type="body"/>
          </p:nvPr>
        </p:nvSpPr>
        <p:spPr>
          <a:xfrm>
            <a:off x="8909666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6" type="body"/>
          </p:nvPr>
        </p:nvSpPr>
        <p:spPr>
          <a:xfrm>
            <a:off x="8909667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7" type="body"/>
          </p:nvPr>
        </p:nvSpPr>
        <p:spPr>
          <a:xfrm>
            <a:off x="13125910" y="8161436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8" type="body"/>
          </p:nvPr>
        </p:nvSpPr>
        <p:spPr>
          <a:xfrm>
            <a:off x="13125911" y="7382510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ircle images">
  <p:cSld name="4 Circle image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761999" y="7673009"/>
            <a:ext cx="12192156" cy="1505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9" name="Google Shape;149;p24"/>
          <p:cNvSpPr/>
          <p:nvPr>
            <p:ph idx="2" type="pic"/>
          </p:nvPr>
        </p:nvSpPr>
        <p:spPr>
          <a:xfrm>
            <a:off x="13622769" y="3087756"/>
            <a:ext cx="3618309" cy="3618309"/>
          </a:xfrm>
          <a:prstGeom prst="ellipse">
            <a:avLst/>
          </a:prstGeom>
          <a:noFill/>
          <a:ln>
            <a:noFill/>
          </a:ln>
        </p:spPr>
      </p:sp>
      <p:sp>
        <p:nvSpPr>
          <p:cNvPr id="150" name="Google Shape;150;p24"/>
          <p:cNvSpPr/>
          <p:nvPr>
            <p:ph idx="3" type="pic"/>
          </p:nvPr>
        </p:nvSpPr>
        <p:spPr>
          <a:xfrm>
            <a:off x="5012260" y="3087756"/>
            <a:ext cx="3618309" cy="3618309"/>
          </a:xfrm>
          <a:prstGeom prst="ellipse">
            <a:avLst/>
          </a:prstGeom>
          <a:noFill/>
          <a:ln>
            <a:noFill/>
          </a:ln>
        </p:spPr>
      </p:sp>
      <p:sp>
        <p:nvSpPr>
          <p:cNvPr id="151" name="Google Shape;151;p24"/>
          <p:cNvSpPr/>
          <p:nvPr>
            <p:ph idx="4" type="pic"/>
          </p:nvPr>
        </p:nvSpPr>
        <p:spPr>
          <a:xfrm>
            <a:off x="9335846" y="3087756"/>
            <a:ext cx="3618309" cy="3618309"/>
          </a:xfrm>
          <a:prstGeom prst="ellipse">
            <a:avLst/>
          </a:prstGeom>
          <a:noFill/>
          <a:ln>
            <a:noFill/>
          </a:ln>
        </p:spPr>
      </p:sp>
      <p:sp>
        <p:nvSpPr>
          <p:cNvPr id="152" name="Google Shape;152;p24"/>
          <p:cNvSpPr/>
          <p:nvPr>
            <p:ph idx="5" type="pic"/>
          </p:nvPr>
        </p:nvSpPr>
        <p:spPr>
          <a:xfrm>
            <a:off x="762000" y="3087756"/>
            <a:ext cx="3618309" cy="3618309"/>
          </a:xfrm>
          <a:prstGeom prst="ellipse">
            <a:avLst/>
          </a:prstGeom>
          <a:noFill/>
          <a:ln>
            <a:noFill/>
          </a:ln>
        </p:spPr>
      </p:sp>
      <p:sp>
        <p:nvSpPr>
          <p:cNvPr id="153" name="Google Shape;153;p24"/>
          <p:cNvSpPr txBox="1"/>
          <p:nvPr>
            <p:ph idx="6" type="body"/>
          </p:nvPr>
        </p:nvSpPr>
        <p:spPr>
          <a:xfrm>
            <a:off x="762000" y="6855160"/>
            <a:ext cx="3618309" cy="44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7" type="body"/>
          </p:nvPr>
        </p:nvSpPr>
        <p:spPr>
          <a:xfrm>
            <a:off x="5012260" y="6855160"/>
            <a:ext cx="3618309" cy="44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8" type="body"/>
          </p:nvPr>
        </p:nvSpPr>
        <p:spPr>
          <a:xfrm>
            <a:off x="9335846" y="6855160"/>
            <a:ext cx="3618309" cy="44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9" type="body"/>
          </p:nvPr>
        </p:nvSpPr>
        <p:spPr>
          <a:xfrm>
            <a:off x="13622769" y="6855160"/>
            <a:ext cx="3618309" cy="44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Red" type="title">
  <p:cSld name="TITL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482113" y="2191110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EA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762000" y="3425276"/>
            <a:ext cx="16764000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Red Split">
  <p:cSld name="Default Red Spli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/>
          <p:nvPr/>
        </p:nvSpPr>
        <p:spPr>
          <a:xfrm>
            <a:off x="482113" y="2191110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EA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62000" y="4381500"/>
            <a:ext cx="7924800" cy="479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2" type="body"/>
          </p:nvPr>
        </p:nvSpPr>
        <p:spPr>
          <a:xfrm>
            <a:off x="9601200" y="4381500"/>
            <a:ext cx="7924800" cy="479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3" type="body"/>
          </p:nvPr>
        </p:nvSpPr>
        <p:spPr>
          <a:xfrm>
            <a:off x="9601200" y="3425276"/>
            <a:ext cx="79248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idx="4" type="body"/>
          </p:nvPr>
        </p:nvSpPr>
        <p:spPr>
          <a:xfrm>
            <a:off x="762000" y="3425276"/>
            <a:ext cx="79248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Left text + 1 Image">
  <p:cSld name="White Left text + 1 Imag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162987" y="4006817"/>
            <a:ext cx="10363013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2" type="body"/>
          </p:nvPr>
        </p:nvSpPr>
        <p:spPr>
          <a:xfrm>
            <a:off x="7162987" y="3087757"/>
            <a:ext cx="10363013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5" name="Google Shape;175;p27"/>
          <p:cNvSpPr/>
          <p:nvPr>
            <p:ph idx="3" type="pic"/>
          </p:nvPr>
        </p:nvSpPr>
        <p:spPr>
          <a:xfrm>
            <a:off x="762000" y="3087757"/>
            <a:ext cx="6090620" cy="6090619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0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762000" y="3425276"/>
            <a:ext cx="16764000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Right text + 1 Image">
  <p:cSld name="White Right text + 1 Imag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62000" y="4006817"/>
            <a:ext cx="10363013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2" type="body"/>
          </p:nvPr>
        </p:nvSpPr>
        <p:spPr>
          <a:xfrm>
            <a:off x="762000" y="3087757"/>
            <a:ext cx="10363013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1" name="Google Shape;181;p28"/>
          <p:cNvSpPr/>
          <p:nvPr>
            <p:ph idx="3" type="pic"/>
          </p:nvPr>
        </p:nvSpPr>
        <p:spPr>
          <a:xfrm>
            <a:off x="11435380" y="3087757"/>
            <a:ext cx="6090620" cy="6090619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Right Image + Text">
  <p:cSld name="White Right Image + 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ctrTitle"/>
          </p:nvPr>
        </p:nvSpPr>
        <p:spPr>
          <a:xfrm>
            <a:off x="8712244" y="1538499"/>
            <a:ext cx="8813755" cy="2516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8712245" y="4333461"/>
            <a:ext cx="8813755" cy="4844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6" name="Google Shape;186;p29"/>
          <p:cNvSpPr/>
          <p:nvPr>
            <p:ph idx="2" type="pic"/>
          </p:nvPr>
        </p:nvSpPr>
        <p:spPr>
          <a:xfrm>
            <a:off x="762000" y="1538499"/>
            <a:ext cx="7639878" cy="7639877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Right text + Image">
  <p:cSld name="White Right text + Imag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>
            <p:ph idx="2" type="pic"/>
          </p:nvPr>
        </p:nvSpPr>
        <p:spPr>
          <a:xfrm>
            <a:off x="9886121" y="1538499"/>
            <a:ext cx="7639878" cy="7639877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762001" y="4333461"/>
            <a:ext cx="8813755" cy="4844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0"/>
          <p:cNvSpPr txBox="1"/>
          <p:nvPr>
            <p:ph type="ctrTitle"/>
          </p:nvPr>
        </p:nvSpPr>
        <p:spPr>
          <a:xfrm>
            <a:off x="762001" y="1538499"/>
            <a:ext cx="8813755" cy="2516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3 Circle images + Right text">
  <p:cSld name="White 3 Circle images + Right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11277600" y="4006817"/>
            <a:ext cx="6248400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2" type="body"/>
          </p:nvPr>
        </p:nvSpPr>
        <p:spPr>
          <a:xfrm>
            <a:off x="11277600" y="3087757"/>
            <a:ext cx="62484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7" name="Google Shape;197;p31"/>
          <p:cNvSpPr/>
          <p:nvPr>
            <p:ph idx="3" type="pic"/>
          </p:nvPr>
        </p:nvSpPr>
        <p:spPr>
          <a:xfrm>
            <a:off x="7175586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31"/>
          <p:cNvSpPr/>
          <p:nvPr>
            <p:ph idx="4" type="pic"/>
          </p:nvPr>
        </p:nvSpPr>
        <p:spPr>
          <a:xfrm>
            <a:off x="762000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31"/>
          <p:cNvSpPr/>
          <p:nvPr>
            <p:ph idx="5" type="pic"/>
          </p:nvPr>
        </p:nvSpPr>
        <p:spPr>
          <a:xfrm>
            <a:off x="3968793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31"/>
          <p:cNvSpPr txBox="1"/>
          <p:nvPr>
            <p:ph idx="6" type="body"/>
          </p:nvPr>
        </p:nvSpPr>
        <p:spPr>
          <a:xfrm>
            <a:off x="1151515" y="8169440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7" type="body"/>
          </p:nvPr>
        </p:nvSpPr>
        <p:spPr>
          <a:xfrm>
            <a:off x="1151516" y="7390514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8" type="body"/>
          </p:nvPr>
        </p:nvSpPr>
        <p:spPr>
          <a:xfrm>
            <a:off x="4358308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9" type="body"/>
          </p:nvPr>
        </p:nvSpPr>
        <p:spPr>
          <a:xfrm>
            <a:off x="4358309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3" type="body"/>
          </p:nvPr>
        </p:nvSpPr>
        <p:spPr>
          <a:xfrm>
            <a:off x="7565101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14" type="body"/>
          </p:nvPr>
        </p:nvSpPr>
        <p:spPr>
          <a:xfrm>
            <a:off x="7565102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3 Circle images">
  <p:cSld name="White 3 Circle image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762000" y="4006817"/>
            <a:ext cx="6248400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2" type="body"/>
          </p:nvPr>
        </p:nvSpPr>
        <p:spPr>
          <a:xfrm>
            <a:off x="762000" y="3087757"/>
            <a:ext cx="62484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1" name="Google Shape;211;p32"/>
          <p:cNvSpPr/>
          <p:nvPr>
            <p:ph idx="3" type="pic"/>
          </p:nvPr>
        </p:nvSpPr>
        <p:spPr>
          <a:xfrm>
            <a:off x="13622769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212" name="Google Shape;212;p32"/>
          <p:cNvSpPr/>
          <p:nvPr>
            <p:ph idx="4" type="pic"/>
          </p:nvPr>
        </p:nvSpPr>
        <p:spPr>
          <a:xfrm>
            <a:off x="7209183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213" name="Google Shape;213;p32"/>
          <p:cNvSpPr/>
          <p:nvPr>
            <p:ph idx="5" type="pic"/>
          </p:nvPr>
        </p:nvSpPr>
        <p:spPr>
          <a:xfrm>
            <a:off x="10415976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214" name="Google Shape;214;p32"/>
          <p:cNvSpPr txBox="1"/>
          <p:nvPr>
            <p:ph idx="6" type="body"/>
          </p:nvPr>
        </p:nvSpPr>
        <p:spPr>
          <a:xfrm>
            <a:off x="7598698" y="8169440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5" name="Google Shape;215;p32"/>
          <p:cNvSpPr txBox="1"/>
          <p:nvPr>
            <p:ph idx="7" type="body"/>
          </p:nvPr>
        </p:nvSpPr>
        <p:spPr>
          <a:xfrm>
            <a:off x="7598699" y="7390514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8" type="body"/>
          </p:nvPr>
        </p:nvSpPr>
        <p:spPr>
          <a:xfrm>
            <a:off x="10805491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7" name="Google Shape;217;p32"/>
          <p:cNvSpPr txBox="1"/>
          <p:nvPr>
            <p:ph idx="9" type="body"/>
          </p:nvPr>
        </p:nvSpPr>
        <p:spPr>
          <a:xfrm>
            <a:off x="10805492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8" name="Google Shape;218;p32"/>
          <p:cNvSpPr txBox="1"/>
          <p:nvPr>
            <p:ph idx="13" type="body"/>
          </p:nvPr>
        </p:nvSpPr>
        <p:spPr>
          <a:xfrm>
            <a:off x="14012284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9" name="Google Shape;219;p32"/>
          <p:cNvSpPr txBox="1"/>
          <p:nvPr>
            <p:ph idx="14" type="body"/>
          </p:nvPr>
        </p:nvSpPr>
        <p:spPr>
          <a:xfrm>
            <a:off x="14012285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2 Circle images">
  <p:cSld name="White 2 Circle image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762000" y="4006817"/>
            <a:ext cx="6248400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4" name="Google Shape;224;p33"/>
          <p:cNvSpPr txBox="1"/>
          <p:nvPr>
            <p:ph idx="2" type="body"/>
          </p:nvPr>
        </p:nvSpPr>
        <p:spPr>
          <a:xfrm>
            <a:off x="762000" y="3087757"/>
            <a:ext cx="62484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5" name="Google Shape;225;p33"/>
          <p:cNvSpPr/>
          <p:nvPr>
            <p:ph idx="3" type="pic"/>
          </p:nvPr>
        </p:nvSpPr>
        <p:spPr>
          <a:xfrm>
            <a:off x="12736395" y="3087355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226" name="Google Shape;226;p33"/>
          <p:cNvSpPr/>
          <p:nvPr>
            <p:ph idx="4" type="pic"/>
          </p:nvPr>
        </p:nvSpPr>
        <p:spPr>
          <a:xfrm>
            <a:off x="8520151" y="3087355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227" name="Google Shape;227;p33"/>
          <p:cNvSpPr txBox="1"/>
          <p:nvPr>
            <p:ph idx="5" type="body"/>
          </p:nvPr>
        </p:nvSpPr>
        <p:spPr>
          <a:xfrm>
            <a:off x="8909666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8" name="Google Shape;228;p33"/>
          <p:cNvSpPr txBox="1"/>
          <p:nvPr>
            <p:ph idx="6" type="body"/>
          </p:nvPr>
        </p:nvSpPr>
        <p:spPr>
          <a:xfrm>
            <a:off x="8909667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33"/>
          <p:cNvSpPr txBox="1"/>
          <p:nvPr>
            <p:ph idx="7" type="body"/>
          </p:nvPr>
        </p:nvSpPr>
        <p:spPr>
          <a:xfrm>
            <a:off x="13125910" y="8161436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0" name="Google Shape;230;p33"/>
          <p:cNvSpPr txBox="1"/>
          <p:nvPr>
            <p:ph idx="8" type="body"/>
          </p:nvPr>
        </p:nvSpPr>
        <p:spPr>
          <a:xfrm>
            <a:off x="13125911" y="7382510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4 Circle images">
  <p:cSld name="White 4 Circle images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761999" y="7673009"/>
            <a:ext cx="12192156" cy="1505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5" name="Google Shape;235;p34"/>
          <p:cNvSpPr/>
          <p:nvPr>
            <p:ph idx="2" type="pic"/>
          </p:nvPr>
        </p:nvSpPr>
        <p:spPr>
          <a:xfrm>
            <a:off x="13622769" y="3087756"/>
            <a:ext cx="3618309" cy="3618309"/>
          </a:xfrm>
          <a:prstGeom prst="ellipse">
            <a:avLst/>
          </a:prstGeom>
          <a:noFill/>
          <a:ln>
            <a:noFill/>
          </a:ln>
        </p:spPr>
      </p:sp>
      <p:sp>
        <p:nvSpPr>
          <p:cNvPr id="236" name="Google Shape;236;p34"/>
          <p:cNvSpPr/>
          <p:nvPr>
            <p:ph idx="3" type="pic"/>
          </p:nvPr>
        </p:nvSpPr>
        <p:spPr>
          <a:xfrm>
            <a:off x="5012260" y="3087756"/>
            <a:ext cx="3618309" cy="3618309"/>
          </a:xfrm>
          <a:prstGeom prst="ellipse">
            <a:avLst/>
          </a:prstGeom>
          <a:noFill/>
          <a:ln>
            <a:noFill/>
          </a:ln>
        </p:spPr>
      </p:sp>
      <p:sp>
        <p:nvSpPr>
          <p:cNvPr id="237" name="Google Shape;237;p34"/>
          <p:cNvSpPr/>
          <p:nvPr>
            <p:ph idx="4" type="pic"/>
          </p:nvPr>
        </p:nvSpPr>
        <p:spPr>
          <a:xfrm>
            <a:off x="9335846" y="3087756"/>
            <a:ext cx="3618309" cy="3618309"/>
          </a:xfrm>
          <a:prstGeom prst="ellipse">
            <a:avLst/>
          </a:prstGeom>
          <a:noFill/>
          <a:ln>
            <a:noFill/>
          </a:ln>
        </p:spPr>
      </p:sp>
      <p:sp>
        <p:nvSpPr>
          <p:cNvPr id="238" name="Google Shape;238;p34"/>
          <p:cNvSpPr/>
          <p:nvPr>
            <p:ph idx="5" type="pic"/>
          </p:nvPr>
        </p:nvSpPr>
        <p:spPr>
          <a:xfrm>
            <a:off x="762000" y="3087756"/>
            <a:ext cx="3618309" cy="3618309"/>
          </a:xfrm>
          <a:prstGeom prst="ellipse">
            <a:avLst/>
          </a:prstGeom>
          <a:noFill/>
          <a:ln>
            <a:noFill/>
          </a:ln>
        </p:spPr>
      </p:sp>
      <p:sp>
        <p:nvSpPr>
          <p:cNvPr id="239" name="Google Shape;239;p34"/>
          <p:cNvSpPr txBox="1"/>
          <p:nvPr>
            <p:ph idx="6" type="body"/>
          </p:nvPr>
        </p:nvSpPr>
        <p:spPr>
          <a:xfrm>
            <a:off x="762000" y="6855160"/>
            <a:ext cx="3618309" cy="44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0" name="Google Shape;240;p34"/>
          <p:cNvSpPr txBox="1"/>
          <p:nvPr>
            <p:ph idx="7" type="body"/>
          </p:nvPr>
        </p:nvSpPr>
        <p:spPr>
          <a:xfrm>
            <a:off x="5012260" y="6855160"/>
            <a:ext cx="3618309" cy="44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1" name="Google Shape;241;p34"/>
          <p:cNvSpPr txBox="1"/>
          <p:nvPr>
            <p:ph idx="8" type="body"/>
          </p:nvPr>
        </p:nvSpPr>
        <p:spPr>
          <a:xfrm>
            <a:off x="9335846" y="6855160"/>
            <a:ext cx="3618309" cy="44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2" name="Google Shape;242;p34"/>
          <p:cNvSpPr txBox="1"/>
          <p:nvPr>
            <p:ph idx="9" type="body"/>
          </p:nvPr>
        </p:nvSpPr>
        <p:spPr>
          <a:xfrm>
            <a:off x="13622769" y="6855160"/>
            <a:ext cx="3618309" cy="44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3" name="Google Shape;243;p34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 + Blank">
  <p:cSld name="Close + Blank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ctrTitle"/>
          </p:nvPr>
        </p:nvSpPr>
        <p:spPr>
          <a:xfrm>
            <a:off x="4743450" y="3091898"/>
            <a:ext cx="8801100" cy="410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DM Sans"/>
              <a:buNone/>
              <a:defRPr b="1" i="0" sz="9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plit">
  <p:cSld name="Default Spli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1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762000" y="4381500"/>
            <a:ext cx="7924800" cy="479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2" type="body"/>
          </p:nvPr>
        </p:nvSpPr>
        <p:spPr>
          <a:xfrm>
            <a:off x="9601200" y="4381500"/>
            <a:ext cx="7924800" cy="479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3" type="body"/>
          </p:nvPr>
        </p:nvSpPr>
        <p:spPr>
          <a:xfrm>
            <a:off x="9601200" y="3425276"/>
            <a:ext cx="79248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4" type="body"/>
          </p:nvPr>
        </p:nvSpPr>
        <p:spPr>
          <a:xfrm>
            <a:off x="762000" y="3425276"/>
            <a:ext cx="79248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White">
  <p:cSld name="Default Whit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12"/>
          <p:cNvSpPr txBox="1"/>
          <p:nvPr>
            <p:ph idx="1" type="subTitle"/>
          </p:nvPr>
        </p:nvSpPr>
        <p:spPr>
          <a:xfrm>
            <a:off x="762000" y="3425276"/>
            <a:ext cx="16764000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White Split">
  <p:cSld name="Default White Spli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762000" y="4381500"/>
            <a:ext cx="7924800" cy="479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9601200" y="4381500"/>
            <a:ext cx="7924800" cy="479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3" type="body"/>
          </p:nvPr>
        </p:nvSpPr>
        <p:spPr>
          <a:xfrm>
            <a:off x="9601200" y="3425276"/>
            <a:ext cx="79248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4" type="body"/>
          </p:nvPr>
        </p:nvSpPr>
        <p:spPr>
          <a:xfrm>
            <a:off x="762000" y="3425276"/>
            <a:ext cx="79248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cial Lean Canvas" showMasterSp="0">
  <p:cSld name="Social Lean Canva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372566" y="3058766"/>
            <a:ext cx="3214625" cy="2109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9307997" y="1258957"/>
            <a:ext cx="8419261" cy="1009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3" type="body"/>
          </p:nvPr>
        </p:nvSpPr>
        <p:spPr>
          <a:xfrm>
            <a:off x="372565" y="5737953"/>
            <a:ext cx="3214625" cy="190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4" type="body"/>
          </p:nvPr>
        </p:nvSpPr>
        <p:spPr>
          <a:xfrm>
            <a:off x="4076548" y="3058766"/>
            <a:ext cx="3214625" cy="2109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5" type="body"/>
          </p:nvPr>
        </p:nvSpPr>
        <p:spPr>
          <a:xfrm>
            <a:off x="4076547" y="5737953"/>
            <a:ext cx="3214625" cy="190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6" type="body"/>
          </p:nvPr>
        </p:nvSpPr>
        <p:spPr>
          <a:xfrm>
            <a:off x="14512636" y="3058766"/>
            <a:ext cx="3214622" cy="2109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9" name="Google Shape;49;p14"/>
          <p:cNvSpPr txBox="1"/>
          <p:nvPr>
            <p:ph idx="7" type="body"/>
          </p:nvPr>
        </p:nvSpPr>
        <p:spPr>
          <a:xfrm>
            <a:off x="14512634" y="5737953"/>
            <a:ext cx="3214623" cy="190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0" name="Google Shape;50;p14"/>
          <p:cNvSpPr txBox="1"/>
          <p:nvPr>
            <p:ph idx="8" type="body"/>
          </p:nvPr>
        </p:nvSpPr>
        <p:spPr>
          <a:xfrm>
            <a:off x="11063091" y="3405809"/>
            <a:ext cx="3148362" cy="160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9" type="body"/>
          </p:nvPr>
        </p:nvSpPr>
        <p:spPr>
          <a:xfrm>
            <a:off x="11063090" y="5737953"/>
            <a:ext cx="3148362" cy="190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13" type="body"/>
          </p:nvPr>
        </p:nvSpPr>
        <p:spPr>
          <a:xfrm>
            <a:off x="9307997" y="8436361"/>
            <a:ext cx="8419261" cy="1164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4" type="body"/>
          </p:nvPr>
        </p:nvSpPr>
        <p:spPr>
          <a:xfrm>
            <a:off x="372565" y="8436360"/>
            <a:ext cx="8419261" cy="1164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5" type="body"/>
          </p:nvPr>
        </p:nvSpPr>
        <p:spPr>
          <a:xfrm>
            <a:off x="372565" y="1258956"/>
            <a:ext cx="8498773" cy="1009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6" type="body"/>
          </p:nvPr>
        </p:nvSpPr>
        <p:spPr>
          <a:xfrm>
            <a:off x="7632113" y="3427337"/>
            <a:ext cx="3022636" cy="4219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Business Model Canvas" showMasterSp="0">
  <p:cSld name="Lean Business Model Canva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372566" y="2231445"/>
            <a:ext cx="3214625" cy="3335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372565" y="6255656"/>
            <a:ext cx="3214625" cy="1695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3" type="body"/>
          </p:nvPr>
        </p:nvSpPr>
        <p:spPr>
          <a:xfrm>
            <a:off x="4076548" y="1839562"/>
            <a:ext cx="3214625" cy="2709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4" type="body"/>
          </p:nvPr>
        </p:nvSpPr>
        <p:spPr>
          <a:xfrm>
            <a:off x="4076547" y="5737954"/>
            <a:ext cx="3214625" cy="2213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5" type="body"/>
          </p:nvPr>
        </p:nvSpPr>
        <p:spPr>
          <a:xfrm>
            <a:off x="14512636" y="1839562"/>
            <a:ext cx="3214622" cy="3727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6" type="body"/>
          </p:nvPr>
        </p:nvSpPr>
        <p:spPr>
          <a:xfrm>
            <a:off x="14512634" y="6255656"/>
            <a:ext cx="3214623" cy="16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7" type="body"/>
          </p:nvPr>
        </p:nvSpPr>
        <p:spPr>
          <a:xfrm>
            <a:off x="11063091" y="2231446"/>
            <a:ext cx="3148362" cy="231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8" type="body"/>
          </p:nvPr>
        </p:nvSpPr>
        <p:spPr>
          <a:xfrm>
            <a:off x="11063090" y="5297714"/>
            <a:ext cx="3148362" cy="265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9" type="body"/>
          </p:nvPr>
        </p:nvSpPr>
        <p:spPr>
          <a:xfrm>
            <a:off x="9307997" y="8639557"/>
            <a:ext cx="8419261" cy="1164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3" type="body"/>
          </p:nvPr>
        </p:nvSpPr>
        <p:spPr>
          <a:xfrm>
            <a:off x="372565" y="8639556"/>
            <a:ext cx="8419261" cy="1164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4" type="body"/>
          </p:nvPr>
        </p:nvSpPr>
        <p:spPr>
          <a:xfrm>
            <a:off x="7632113" y="2231445"/>
            <a:ext cx="3022636" cy="5719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-Lo Template" showMasterSp="0">
  <p:cSld name="Hi-Lo Templa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1260463" y="1269722"/>
            <a:ext cx="3703982" cy="3196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5195858" y="1269722"/>
            <a:ext cx="3703982" cy="3196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3" type="body"/>
          </p:nvPr>
        </p:nvSpPr>
        <p:spPr>
          <a:xfrm>
            <a:off x="1260463" y="5517044"/>
            <a:ext cx="3703982" cy="3500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4" type="body"/>
          </p:nvPr>
        </p:nvSpPr>
        <p:spPr>
          <a:xfrm>
            <a:off x="5195858" y="5517044"/>
            <a:ext cx="3703982" cy="3500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5" type="body"/>
          </p:nvPr>
        </p:nvSpPr>
        <p:spPr>
          <a:xfrm>
            <a:off x="9369789" y="5517044"/>
            <a:ext cx="3703982" cy="3500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6" type="body"/>
          </p:nvPr>
        </p:nvSpPr>
        <p:spPr>
          <a:xfrm>
            <a:off x="13252175" y="5517044"/>
            <a:ext cx="3703982" cy="3500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7" type="body"/>
          </p:nvPr>
        </p:nvSpPr>
        <p:spPr>
          <a:xfrm>
            <a:off x="9369789" y="1269722"/>
            <a:ext cx="3703982" cy="3196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8" type="body"/>
          </p:nvPr>
        </p:nvSpPr>
        <p:spPr>
          <a:xfrm>
            <a:off x="13252175" y="1269722"/>
            <a:ext cx="3703982" cy="3196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text + 1 Image">
  <p:cSld name="Left text + 1 Imag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7162987" y="4006817"/>
            <a:ext cx="10363013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7162987" y="3087757"/>
            <a:ext cx="10363013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2" name="Google Shape;82;p17"/>
          <p:cNvSpPr/>
          <p:nvPr>
            <p:ph idx="3" type="pic"/>
          </p:nvPr>
        </p:nvSpPr>
        <p:spPr>
          <a:xfrm>
            <a:off x="762000" y="3087757"/>
            <a:ext cx="6090620" cy="6090619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://www.starthubafrica.org/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/>
        </p:nvSpPr>
        <p:spPr>
          <a:xfrm>
            <a:off x="914400" y="742816"/>
            <a:ext cx="4352143" cy="414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StartHub Africa</a:t>
            </a:r>
            <a:endParaRPr/>
          </a:p>
        </p:txBody>
      </p:sp>
      <p:pic>
        <p:nvPicPr>
          <p:cNvPr id="11" name="Google Shape;11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641944" y="262254"/>
            <a:ext cx="980556" cy="137604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9144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8"/>
          <p:cNvSpPr txBox="1"/>
          <p:nvPr/>
        </p:nvSpPr>
        <p:spPr>
          <a:xfrm>
            <a:off x="13173857" y="9678331"/>
            <a:ext cx="4352143" cy="395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7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www.starthubafrica.org</a:t>
            </a:r>
            <a:endParaRPr b="0" i="0" sz="2000" u="sng" cap="none" strike="noStrike">
              <a:solidFill>
                <a:srgbClr val="A5A5A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/>
          <p:nvPr>
            <p:ph type="ctrTitle"/>
          </p:nvPr>
        </p:nvSpPr>
        <p:spPr>
          <a:xfrm>
            <a:off x="4152900" y="3016823"/>
            <a:ext cx="8801100" cy="5018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DM Sans"/>
              <a:buNone/>
            </a:pPr>
            <a:r>
              <a:rPr lang="en-US"/>
              <a:t>Identifying &amp;</a:t>
            </a:r>
            <a:br>
              <a:rPr lang="en-US"/>
            </a:br>
            <a:r>
              <a:rPr lang="en-US"/>
              <a:t>understanding the biggest challenges</a:t>
            </a:r>
            <a:endParaRPr/>
          </a:p>
        </p:txBody>
      </p:sp>
      <p:pic>
        <p:nvPicPr>
          <p:cNvPr id="251" name="Google Shape;2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0549014" y="5875679"/>
            <a:ext cx="4160632" cy="2398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"/>
          <p:cNvSpPr txBox="1"/>
          <p:nvPr/>
        </p:nvSpPr>
        <p:spPr>
          <a:xfrm>
            <a:off x="10945283" y="6902201"/>
            <a:ext cx="3368092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Welcome</a:t>
            </a:r>
            <a:endParaRPr b="1" i="0" sz="32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 Week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</a:pPr>
            <a:r>
              <a:rPr lang="en-US"/>
              <a:t>The Sector + stakeholder</a:t>
            </a:r>
            <a:endParaRPr/>
          </a:p>
        </p:txBody>
      </p:sp>
      <p:sp>
        <p:nvSpPr>
          <p:cNvPr id="258" name="Google Shape;258;p2"/>
          <p:cNvSpPr txBox="1"/>
          <p:nvPr>
            <p:ph idx="1" type="subTitle"/>
          </p:nvPr>
        </p:nvSpPr>
        <p:spPr>
          <a:xfrm>
            <a:off x="762000" y="3425276"/>
            <a:ext cx="16764000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</a:pPr>
            <a:r>
              <a:rPr lang="en-US"/>
              <a:t>A big problem most of our target group shares</a:t>
            </a:r>
            <a:endParaRPr/>
          </a:p>
        </p:txBody>
      </p:sp>
      <p:sp>
        <p:nvSpPr>
          <p:cNvPr id="264" name="Google Shape;264;p3"/>
          <p:cNvSpPr txBox="1"/>
          <p:nvPr>
            <p:ph idx="1" type="subTitle"/>
          </p:nvPr>
        </p:nvSpPr>
        <p:spPr>
          <a:xfrm>
            <a:off x="762000" y="4129088"/>
            <a:ext cx="16764000" cy="50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</a:pPr>
            <a:r>
              <a:rPr lang="en-US"/>
              <a:t>How frequent is the problem?</a:t>
            </a:r>
            <a:endParaRPr/>
          </a:p>
        </p:txBody>
      </p:sp>
      <p:sp>
        <p:nvSpPr>
          <p:cNvPr id="270" name="Google Shape;270;p4"/>
          <p:cNvSpPr txBox="1"/>
          <p:nvPr>
            <p:ph idx="1" type="subTitle"/>
          </p:nvPr>
        </p:nvSpPr>
        <p:spPr>
          <a:xfrm>
            <a:off x="762000" y="3425276"/>
            <a:ext cx="16764000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+ when was the last time they had it?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</a:pPr>
            <a:r>
              <a:rPr lang="en-US"/>
              <a:t>How many have the problem?</a:t>
            </a:r>
            <a:endParaRPr/>
          </a:p>
        </p:txBody>
      </p:sp>
      <p:sp>
        <p:nvSpPr>
          <p:cNvPr id="276" name="Google Shape;276;p5"/>
          <p:cNvSpPr txBox="1"/>
          <p:nvPr>
            <p:ph idx="1" type="subTitle"/>
          </p:nvPr>
        </p:nvSpPr>
        <p:spPr>
          <a:xfrm>
            <a:off x="762000" y="3425276"/>
            <a:ext cx="16764000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</a:pPr>
            <a:r>
              <a:rPr lang="en-US"/>
              <a:t>Which solutions were tried? What is not good about them?</a:t>
            </a:r>
            <a:endParaRPr/>
          </a:p>
        </p:txBody>
      </p:sp>
      <p:sp>
        <p:nvSpPr>
          <p:cNvPr id="282" name="Google Shape;282;p6"/>
          <p:cNvSpPr txBox="1"/>
          <p:nvPr>
            <p:ph idx="1" type="subTitle"/>
          </p:nvPr>
        </p:nvSpPr>
        <p:spPr>
          <a:xfrm>
            <a:off x="762000" y="3425276"/>
            <a:ext cx="16764000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</a:pPr>
            <a:r>
              <a:rPr lang="en-US"/>
              <a:t>How would you solve the problem for them?</a:t>
            </a:r>
            <a:endParaRPr/>
          </a:p>
        </p:txBody>
      </p:sp>
      <p:sp>
        <p:nvSpPr>
          <p:cNvPr id="288" name="Google Shape;288;p7"/>
          <p:cNvSpPr txBox="1"/>
          <p:nvPr>
            <p:ph idx="1" type="subTitle"/>
          </p:nvPr>
        </p:nvSpPr>
        <p:spPr>
          <a:xfrm>
            <a:off x="762000" y="3425276"/>
            <a:ext cx="16764000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000000"/>
      </a:dk1>
      <a:lt1>
        <a:srgbClr val="FFFFFF"/>
      </a:lt1>
      <a:dk2>
        <a:srgbClr val="1F497D"/>
      </a:dk2>
      <a:lt2>
        <a:srgbClr val="E6E7E8"/>
      </a:lt2>
      <a:accent1>
        <a:srgbClr val="C8E9EF"/>
      </a:accent1>
      <a:accent2>
        <a:srgbClr val="6A191C"/>
      </a:accent2>
      <a:accent3>
        <a:srgbClr val="3F5729"/>
      </a:accent3>
      <a:accent4>
        <a:srgbClr val="FCBD78"/>
      </a:accent4>
      <a:accent5>
        <a:srgbClr val="0A6C6C"/>
      </a:accent5>
      <a:accent6>
        <a:srgbClr val="CB8029"/>
      </a:accent6>
      <a:hlink>
        <a:srgbClr val="6A181C"/>
      </a:hlink>
      <a:folHlink>
        <a:srgbClr val="6A191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2022-12-05T08:37:09Z</dcterms:created>
  <dc:creator>Laura Althaus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0x01010057C72C4FDC43FE4A8F6E44EE7E673B18</vt:lpwstr>
  </property>
  <property fmtid="{D5CDD505-2E9C-101B-9397-08002B2CF9AE}" pid="3" name="Order">
    <vt:r8>2516400.0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</Properties>
</file>