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58" r:id="rId7"/>
    <p:sldId id="263" r:id="rId8"/>
    <p:sldId id="262" r:id="rId9"/>
    <p:sldId id="264" r:id="rId10"/>
    <p:sldId id="25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b="1"/>
              <a:t>GIT &amp; GITHUB</a:t>
            </a:r>
            <a:br>
              <a:rPr lang="en-US" b="1"/>
            </a:br>
            <a:endParaRPr lang="en-US" b="1"/>
          </a:p>
        </p:txBody>
      </p:sp>
      <p:sp>
        <p:nvSpPr>
          <p:cNvPr id="3" name="Subtitle 2"/>
          <p:cNvSpPr>
            <a:spLocks noGrp="1"/>
          </p:cNvSpPr>
          <p:nvPr>
            <p:ph type="subTitle" idx="1"/>
          </p:nvPr>
        </p:nvSpPr>
        <p:spPr/>
        <p:txBody>
          <a:bodyPr/>
          <a:p>
            <a:r>
              <a:rPr lang="en-US" sz="3200"/>
              <a:t>Daniel Mawalla (fierylion)</a:t>
            </a:r>
            <a:endParaRPr lang="en-US" sz="3200"/>
          </a:p>
          <a:p>
            <a:endParaRPr lang="en-US" sz="3200"/>
          </a:p>
          <a:p>
            <a:r>
              <a:rPr lang="en-US"/>
              <a:t>Github Campus Expert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Idea</a:t>
            </a:r>
            <a:endParaRPr lang="en-US"/>
          </a:p>
        </p:txBody>
      </p:sp>
      <p:sp>
        <p:nvSpPr>
          <p:cNvPr id="3" name="Content Placeholder 2"/>
          <p:cNvSpPr>
            <a:spLocks noGrp="1"/>
          </p:cNvSpPr>
          <p:nvPr>
            <p:ph idx="1"/>
          </p:nvPr>
        </p:nvSpPr>
        <p:spPr/>
        <p:txBody>
          <a:bodyPr/>
          <a:p>
            <a:r>
              <a:rPr lang="en-US"/>
              <a:t>Git: is a version control system that helps you keep track of changes made to your files over time. It allows you to easily view, revert to previous versions, and collaborate on changes with others.</a:t>
            </a:r>
            <a:endParaRPr lang="en-US"/>
          </a:p>
          <a:p>
            <a:endParaRPr lang="en-US"/>
          </a:p>
          <a:p>
            <a:r>
              <a:rPr lang="en-US"/>
              <a:t>It enables your to:</a:t>
            </a:r>
            <a:endParaRPr lang="en-US"/>
          </a:p>
          <a:p>
            <a:pPr>
              <a:buFont typeface="Wingdings" panose="05000000000000000000" charset="0"/>
              <a:buChar char="Ø"/>
            </a:pPr>
            <a:r>
              <a:rPr lang="en-US"/>
              <a:t>Track code changes.</a:t>
            </a:r>
            <a:endParaRPr lang="en-US"/>
          </a:p>
          <a:p>
            <a:pPr>
              <a:buFont typeface="Wingdings" panose="05000000000000000000" charset="0"/>
              <a:buChar char="Ø"/>
            </a:pPr>
            <a:r>
              <a:rPr lang="en-US"/>
              <a:t>Tracking who made changes.</a:t>
            </a:r>
            <a:endParaRPr lang="en-US"/>
          </a:p>
          <a:p>
            <a:pPr>
              <a:buFont typeface="Wingdings" panose="05000000000000000000" charset="0"/>
              <a:buChar char="Ø"/>
            </a:pPr>
            <a:r>
              <a:rPr lang="en-US"/>
              <a:t>Coding collaboration.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Remote </a:t>
            </a:r>
            <a:endParaRPr lang="en-US"/>
          </a:p>
        </p:txBody>
      </p:sp>
      <p:sp>
        <p:nvSpPr>
          <p:cNvPr id="3" name="Content Placeholder 2"/>
          <p:cNvSpPr>
            <a:spLocks noGrp="1"/>
          </p:cNvSpPr>
          <p:nvPr>
            <p:ph idx="1"/>
          </p:nvPr>
        </p:nvSpPr>
        <p:spPr>
          <a:xfrm>
            <a:off x="710565" y="1442085"/>
            <a:ext cx="10515600" cy="4574540"/>
          </a:xfrm>
        </p:spPr>
        <p:txBody>
          <a:bodyPr/>
          <a:p>
            <a:pPr marL="0" indent="0">
              <a:buNone/>
            </a:pPr>
            <a:r>
              <a:rPr lang="en-US" b="1"/>
              <a:t>Local Repository</a:t>
            </a:r>
            <a:endParaRPr lang="en-US"/>
          </a:p>
          <a:p>
            <a:endParaRPr lang="en-US"/>
          </a:p>
          <a:p>
            <a:r>
              <a:rPr lang="en-US"/>
              <a:t>Definition: The local repository is the copy of the project that resides on your computer.</a:t>
            </a:r>
            <a:endParaRPr lang="en-US"/>
          </a:p>
          <a:p>
            <a:endParaRPr lang="en-US"/>
          </a:p>
          <a:p>
            <a:r>
              <a:rPr lang="en-US"/>
              <a:t>Control: You have direct control over it. You can work on it without an internet connection.</a:t>
            </a:r>
            <a:endParaRPr lang="en-US"/>
          </a:p>
          <a:p>
            <a:endParaRPr lang="en-US"/>
          </a:p>
          <a:p>
            <a:r>
              <a:rPr lang="en-US"/>
              <a:t>Operations: You can perform various Git operations locally: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34110"/>
            <a:ext cx="10515600" cy="4414520"/>
          </a:xfrm>
        </p:spPr>
        <p:txBody>
          <a:bodyPr/>
          <a:p>
            <a:pPr marL="0" indent="0">
              <a:buNone/>
            </a:pPr>
            <a:r>
              <a:rPr lang="en-US" b="1"/>
              <a:t>Remote Repository</a:t>
            </a:r>
            <a:r>
              <a:rPr lang="en-US"/>
              <a:t> (e.g., GitHub):</a:t>
            </a:r>
            <a:endParaRPr lang="en-US"/>
          </a:p>
          <a:p>
            <a:r>
              <a:rPr lang="en-US"/>
              <a:t>Definition: The remote repository is hosted on a server, usually on platforms like GitHub, GitLab, or Bitbucket.</a:t>
            </a:r>
            <a:endParaRPr lang="en-US"/>
          </a:p>
          <a:p>
            <a:endParaRPr lang="en-US"/>
          </a:p>
          <a:p>
            <a:r>
              <a:rPr lang="en-US"/>
              <a:t>Collaboration: Multiple users can access and work on it simultaneously. It facilitates collaboration among team members.</a:t>
            </a:r>
            <a:endParaRPr lang="en-US"/>
          </a:p>
          <a:p>
            <a:endParaRPr lang="en-US"/>
          </a:p>
          <a:p>
            <a:r>
              <a:rPr lang="en-US"/>
              <a:t>Operations: Some typical operations involving the remote repository: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Git Stages:</a:t>
            </a:r>
            <a:endParaRPr lang="en-US" b="1"/>
          </a:p>
        </p:txBody>
      </p:sp>
      <p:pic>
        <p:nvPicPr>
          <p:cNvPr id="4" name="Content Placeholder 3" descr="git stages"/>
          <p:cNvPicPr>
            <a:picLocks noChangeAspect="1"/>
          </p:cNvPicPr>
          <p:nvPr>
            <p:ph idx="1"/>
          </p:nvPr>
        </p:nvPicPr>
        <p:blipFill>
          <a:blip r:embed="rId1"/>
          <a:stretch>
            <a:fillRect/>
          </a:stretch>
        </p:blipFill>
        <p:spPr>
          <a:xfrm>
            <a:off x="1017270" y="1953260"/>
            <a:ext cx="9601835" cy="46494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7865" y="689610"/>
            <a:ext cx="10515600" cy="5530850"/>
          </a:xfrm>
        </p:spPr>
        <p:txBody>
          <a:bodyPr>
            <a:normAutofit/>
          </a:bodyPr>
          <a:p>
            <a:pPr marL="0" indent="0">
              <a:buNone/>
            </a:pPr>
            <a:r>
              <a:rPr lang="en-US" b="1"/>
              <a:t>Working Directory:</a:t>
            </a:r>
            <a:endParaRPr lang="en-US" b="1"/>
          </a:p>
          <a:p>
            <a:r>
              <a:rPr lang="en-US"/>
              <a:t>Definition: The current state where files are actively worked on.</a:t>
            </a:r>
            <a:endParaRPr lang="en-US"/>
          </a:p>
          <a:p>
            <a:pPr marL="0" indent="0">
              <a:buNone/>
            </a:pPr>
            <a:r>
              <a:rPr lang="en-US"/>
              <a:t>Commands:</a:t>
            </a:r>
            <a:endParaRPr lang="en-US"/>
          </a:p>
          <a:p>
            <a:pPr marL="0" indent="0">
              <a:buNone/>
            </a:pPr>
            <a:r>
              <a:rPr lang="en-US"/>
              <a:t>   git status: Shows the status of files in the working directory.</a:t>
            </a:r>
            <a:endParaRPr lang="en-US"/>
          </a:p>
          <a:p>
            <a:pPr marL="0" indent="0">
              <a:buNone/>
            </a:pPr>
            <a:r>
              <a:rPr lang="en-US"/>
              <a:t>Files can be in various states:</a:t>
            </a:r>
            <a:endParaRPr lang="en-US"/>
          </a:p>
          <a:p>
            <a:pPr marL="0" indent="0">
              <a:buNone/>
            </a:pPr>
            <a:r>
              <a:rPr lang="en-US"/>
              <a:t>   Untracked: New files not added to version control.</a:t>
            </a:r>
            <a:endParaRPr lang="en-US"/>
          </a:p>
          <a:p>
            <a:pPr marL="0" indent="0">
              <a:buNone/>
            </a:pPr>
            <a:r>
              <a:rPr lang="en-US"/>
              <a:t>   Modified: Files with changes since the last commit.</a:t>
            </a:r>
            <a:endParaRPr lang="en-US"/>
          </a:p>
          <a:p>
            <a:pPr marL="0" indent="0">
              <a:buNone/>
            </a:pPr>
            <a:r>
              <a:rPr lang="en-US"/>
              <a:t>   Staged: Modified files that are marked to be included in the next commit.</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02970" y="624840"/>
            <a:ext cx="10515600" cy="5789295"/>
          </a:xfrm>
        </p:spPr>
        <p:txBody>
          <a:bodyPr>
            <a:normAutofit/>
          </a:bodyPr>
          <a:p>
            <a:pPr marL="0" indent="0">
              <a:buNone/>
            </a:pPr>
            <a:r>
              <a:rPr lang="en-US" b="1">
                <a:sym typeface="+mn-ea"/>
              </a:rPr>
              <a:t>2. Staging Area (Index):</a:t>
            </a:r>
            <a:endParaRPr lang="en-US" b="1"/>
          </a:p>
          <a:p>
            <a:pPr marL="0" indent="0">
              <a:buNone/>
            </a:pPr>
            <a:endParaRPr lang="en-US">
              <a:sym typeface="+mn-ea"/>
            </a:endParaRPr>
          </a:p>
          <a:p>
            <a:pPr marL="0" indent="0">
              <a:buNone/>
            </a:pPr>
            <a:r>
              <a:rPr lang="en-US">
                <a:sym typeface="+mn-ea"/>
              </a:rPr>
              <a:t>Definition: An intermediate area where changes are prepared for the next commit.</a:t>
            </a:r>
            <a:endParaRPr lang="en-US"/>
          </a:p>
          <a:p>
            <a:pPr marL="0" indent="0">
              <a:buNone/>
            </a:pPr>
            <a:r>
              <a:rPr lang="en-US">
                <a:sym typeface="+mn-ea"/>
              </a:rPr>
              <a:t> </a:t>
            </a:r>
            <a:endParaRPr lang="en-US">
              <a:sym typeface="+mn-ea"/>
            </a:endParaRPr>
          </a:p>
          <a:p>
            <a:pPr marL="0" indent="0">
              <a:buNone/>
            </a:pPr>
            <a:r>
              <a:rPr lang="en-US">
                <a:sym typeface="+mn-ea"/>
              </a:rPr>
              <a:t>Commands:</a:t>
            </a:r>
            <a:endParaRPr lang="en-US"/>
          </a:p>
          <a:p>
            <a:pPr marL="0" indent="0">
              <a:buNone/>
            </a:pPr>
            <a:r>
              <a:rPr lang="en-US">
                <a:sym typeface="+mn-ea"/>
              </a:rPr>
              <a:t>git add &lt;filename&gt;: Adds changes in a file to the staging area.</a:t>
            </a:r>
            <a:endParaRPr lang="en-US"/>
          </a:p>
          <a:p>
            <a:pPr marL="0" indent="0">
              <a:buNone/>
            </a:pPr>
            <a:r>
              <a:rPr lang="en-US">
                <a:sym typeface="+mn-ea"/>
              </a:rPr>
              <a:t>git reset &lt;filename&gt;: Unstages changes for a specific file.</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3870"/>
            <a:ext cx="10515600" cy="4989830"/>
          </a:xfrm>
        </p:spPr>
        <p:txBody>
          <a:bodyPr>
            <a:normAutofit fontScale="90000"/>
          </a:bodyPr>
          <a:p>
            <a:pPr marL="0" indent="0">
              <a:buNone/>
            </a:pPr>
            <a:r>
              <a:rPr lang="en-US" b="1">
                <a:sym typeface="+mn-ea"/>
              </a:rPr>
              <a:t>3. Local Repository:</a:t>
            </a:r>
            <a:endParaRPr lang="en-US" b="1">
              <a:sym typeface="+mn-ea"/>
            </a:endParaRPr>
          </a:p>
          <a:p>
            <a:pPr marL="0" indent="0">
              <a:buNone/>
            </a:pPr>
            <a:endParaRPr lang="en-US">
              <a:sym typeface="+mn-ea"/>
            </a:endParaRPr>
          </a:p>
          <a:p>
            <a:pPr marL="0" indent="0">
              <a:buNone/>
            </a:pPr>
            <a:r>
              <a:rPr lang="en-US">
                <a:sym typeface="+mn-ea"/>
              </a:rPr>
              <a:t>Definition: The database where committed changes are stored.</a:t>
            </a:r>
            <a:endParaRPr lang="en-US"/>
          </a:p>
          <a:p>
            <a:pPr marL="0" indent="0">
              <a:buNone/>
            </a:pPr>
            <a:endParaRPr lang="en-US">
              <a:sym typeface="+mn-ea"/>
            </a:endParaRPr>
          </a:p>
          <a:p>
            <a:pPr marL="0" indent="0">
              <a:buNone/>
            </a:pPr>
            <a:r>
              <a:rPr lang="en-US">
                <a:sym typeface="+mn-ea"/>
              </a:rPr>
              <a:t>Commands:</a:t>
            </a:r>
            <a:endParaRPr lang="en-US"/>
          </a:p>
          <a:p>
            <a:pPr marL="0" indent="0">
              <a:buNone/>
            </a:pPr>
            <a:endParaRPr lang="en-US">
              <a:sym typeface="+mn-ea"/>
            </a:endParaRPr>
          </a:p>
          <a:p>
            <a:pPr marL="0" indent="0">
              <a:buNone/>
            </a:pPr>
            <a:r>
              <a:rPr lang="en-US">
                <a:sym typeface="+mn-ea"/>
              </a:rPr>
              <a:t>git commit -m "message": Commits staged changes to the local repository with a descriptive message.</a:t>
            </a:r>
            <a:endParaRPr lang="en-US"/>
          </a:p>
          <a:p>
            <a:pPr marL="0" indent="0">
              <a:buNone/>
            </a:pPr>
            <a:endParaRPr lang="en-US">
              <a:sym typeface="+mn-ea"/>
            </a:endParaRPr>
          </a:p>
          <a:p>
            <a:pPr marL="0" indent="0">
              <a:buNone/>
            </a:pPr>
            <a:r>
              <a:rPr lang="en-US">
                <a:sym typeface="+mn-ea"/>
              </a:rPr>
              <a:t>git diff: Shows changes between the working directory, staging area, and the last commit.</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Branching in GIT</a:t>
            </a:r>
            <a:endParaRPr lang="en-US" b="1"/>
          </a:p>
        </p:txBody>
      </p:sp>
      <p:pic>
        <p:nvPicPr>
          <p:cNvPr id="4" name="Content Placeholder 3" descr="GIT-Branchand-its-Operations"/>
          <p:cNvPicPr>
            <a:picLocks noChangeAspect="1"/>
          </p:cNvPicPr>
          <p:nvPr>
            <p:ph idx="1"/>
          </p:nvPr>
        </p:nvPicPr>
        <p:blipFill>
          <a:blip r:embed="rId1"/>
          <a:stretch>
            <a:fillRect/>
          </a:stretch>
        </p:blipFill>
        <p:spPr>
          <a:xfrm>
            <a:off x="702945" y="1371600"/>
            <a:ext cx="10243820" cy="52997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Words>
  <Application>WPS Presentation</Application>
  <PresentationFormat>Widescreen</PresentationFormat>
  <Paragraphs>66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 Unicode MS</vt:lpstr>
      <vt:lpstr>Calibri Light</vt:lpstr>
      <vt:lpstr>Calibri</vt:lpstr>
      <vt:lpstr>Microsoft YaHei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dc:title>
  <dc:creator>fierylion</dc:creator>
  <cp:lastModifiedBy>Daniel Mawalla</cp:lastModifiedBy>
  <cp:revision>1</cp:revision>
  <dcterms:created xsi:type="dcterms:W3CDTF">2023-12-13T13:28:15Z</dcterms:created>
  <dcterms:modified xsi:type="dcterms:W3CDTF">2023-12-13T13:28:15Z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6CE660E41B984BD481A33AD9132E7865_11</vt:lpwstr>
  </property>
  <property fmtid="{D5CDD505-2E9C-101B-9397-08002B2CF9AE}" pid="3" name="KSOProductBuildVer">
    <vt:lpwstr>1033-12.2.0.13359</vt:lpwstr>
  </property>
</Properties>
</file>