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96E9-F932-4F9A-8436-8AF244F24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6F00F-0C89-49C7-9302-54FFCAB5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24DF-37DF-4684-AAF1-2BBB3DC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3890-8CDD-4EEF-91FD-3B1656DB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6635-0EC3-4414-AC2F-3C9DBDDD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33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CF8B-5144-46D7-A5CE-B648103E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199E9-F320-4150-9389-3772EC72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2748-E913-4F09-BC93-60F5BB97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B5A2-A377-4BC4-B62F-4FC69C16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7B9EE-B086-439A-A801-D44EE272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79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97FBE-D902-4EC2-A0B4-769E5B7A5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0BA0D-1A29-4605-A331-0BB7FC27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20AC-195A-422F-956A-E178EB2A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ADD1-9779-4D11-B3EF-E06B2077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C1D3-4A8D-4248-B731-4F65BAEC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9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3F-29D9-46F9-A545-DCF93E2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32A7-5BB6-46E9-8A2E-4D4A1B44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4CD5-C262-428C-B91A-DC001619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A315-AD69-4399-9511-66132F7A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C5F8-91CD-4CD8-ABCB-86619F7F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94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3DD1-0526-4CE7-AC96-EB82E29B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BB10-E53D-4CDE-BBF4-7A9A0946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D404-68EE-4DD9-B5E2-0DEEF31E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8D47-9109-4C80-89BD-83B8C45E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CF8A-5AF8-417E-8E0F-EDDBB61D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135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21F3-821C-4448-9C7F-4718C922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D124-214D-4726-89BC-3C4E7EA9B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4EC71-A315-493E-845D-71BD1A13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CF05-DE2E-4370-ABE8-7C3F6AAC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37CAD-84EF-46D5-BE56-DDC5A42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07FC1-056F-4C67-B7C3-FA380CDB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643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68C6-F6D3-41FC-AE14-0266CA24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229A-3893-4C97-87D8-16D662F4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311B7-E5A2-4300-9A4D-EDE802990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7C967-158B-4B00-BF29-CF4510C8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F2C1A-916F-402E-829F-229531BD8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48E1B-1B93-41A1-A5A7-1FD50ADD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C0925-ADF4-4E48-A9F0-43B0FF70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5362-558C-4058-A22E-5E21B43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11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71F3-1884-4D45-9209-2B43CBF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92804-A3BA-4EAE-9A98-4853F4C6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BBF3-5207-4DDB-9DB7-7E8B8F53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CC38-821A-4192-9991-8D1AFAC0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3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696BD-B269-4EFB-A7DE-D69D80C1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48106-5ADD-4FEF-B436-06F9B0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1CF65-BC08-4988-9C84-434B80DE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07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86CE-893B-4567-A049-BF984B52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5C8B-4856-450F-8B70-98E4314B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C300-2020-4600-AA12-7870DEA1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800AF-EB72-473B-A3C1-ED07812D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44BF3-6657-458B-A2B8-B99B41C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3EA83-6E64-4FF3-A1F2-41869570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8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9749-447B-42EE-B4E1-7144EAF8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80505-7123-469E-B50B-BD9282320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B067E-2E35-4D5A-9CF6-78142403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1888-CFBB-499C-A5E2-2FEC00B0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287F3-6CF5-4867-BC4F-1461C4C9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F470-A328-433A-82DA-46FDD107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603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5AD3C-73E1-4EB6-A951-3910476F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1065D-0C16-4D48-998F-E2DFDBD7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9EA1-85C2-4DF3-858C-93BCACD7A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A362-D2F1-4C6F-897F-7FEA1BC85622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6004-4CF7-4CFB-89CB-E0D4051AE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19ED-7E43-4C9A-9B66-BEAA50BD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351-F595-4270-A826-AB696E3C34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8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75C-5EDC-4FEA-8C62-ABAB83A04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576D-7A81-4871-823C-5D0283464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5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013B45F-C812-4086-BDEA-A70CCC6640A6}"/>
              </a:ext>
            </a:extLst>
          </p:cNvPr>
          <p:cNvGrpSpPr/>
          <p:nvPr/>
        </p:nvGrpSpPr>
        <p:grpSpPr>
          <a:xfrm>
            <a:off x="1162050" y="1033462"/>
            <a:ext cx="10606131" cy="4791075"/>
            <a:chOff x="1162050" y="1033462"/>
            <a:chExt cx="10606131" cy="4791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AD34F0-0A3A-40C9-A0A9-DF1A04CB2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050" y="1033462"/>
              <a:ext cx="9867900" cy="479107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CC84F94-262E-405E-90A5-A1670A3F1BBE}"/>
                </a:ext>
              </a:extLst>
            </p:cNvPr>
            <p:cNvGrpSpPr/>
            <p:nvPr/>
          </p:nvGrpSpPr>
          <p:grpSpPr>
            <a:xfrm>
              <a:off x="1627464" y="2214694"/>
              <a:ext cx="7203347" cy="402779"/>
              <a:chOff x="1627464" y="2214694"/>
              <a:chExt cx="7203347" cy="40277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DC4ADD-427F-4AF0-A418-30A5DA072D7A}"/>
                  </a:ext>
                </a:extLst>
              </p:cNvPr>
              <p:cNvSpPr/>
              <p:nvPr/>
            </p:nvSpPr>
            <p:spPr>
              <a:xfrm>
                <a:off x="1627464" y="2214694"/>
                <a:ext cx="2978092" cy="21811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392CB4D-DD0E-49B3-8DD7-3FB0691F4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81057" y="2323749"/>
                <a:ext cx="1332000" cy="144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E9EDF-2862-4DE5-9162-47EE2BB1EE0D}"/>
                  </a:ext>
                </a:extLst>
              </p:cNvPr>
              <p:cNvSpPr txBox="1"/>
              <p:nvPr/>
            </p:nvSpPr>
            <p:spPr>
              <a:xfrm>
                <a:off x="6096000" y="2248141"/>
                <a:ext cx="2734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path to GAPIT functions</a:t>
                </a:r>
                <a:endParaRPr lang="en-IL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1642C2-AF28-46CD-B35C-8E4817FD65D5}"/>
                </a:ext>
              </a:extLst>
            </p:cNvPr>
            <p:cNvSpPr/>
            <p:nvPr/>
          </p:nvSpPr>
          <p:spPr>
            <a:xfrm>
              <a:off x="3011648" y="2625862"/>
              <a:ext cx="2460770" cy="2181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C25A6-A3FB-4EAD-BD89-9C3066896FFA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5540169" y="2869357"/>
              <a:ext cx="758390" cy="1845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A998B5-F9E9-4EDA-AD02-D5579255DF2D}"/>
                </a:ext>
              </a:extLst>
            </p:cNvPr>
            <p:cNvSpPr txBox="1"/>
            <p:nvPr/>
          </p:nvSpPr>
          <p:spPr>
            <a:xfrm>
              <a:off x="6298559" y="2869249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path to phenotype table</a:t>
              </a:r>
              <a:endParaRPr lang="en-IL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D89F7F-F78D-4BBB-969D-2698A34C752A}"/>
                </a:ext>
              </a:extLst>
            </p:cNvPr>
            <p:cNvSpPr/>
            <p:nvPr/>
          </p:nvSpPr>
          <p:spPr>
            <a:xfrm>
              <a:off x="2467761" y="5076845"/>
              <a:ext cx="2978091" cy="2181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D62D43-8DA0-452F-B6C0-EF71BB51AFBA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5540169" y="5211284"/>
              <a:ext cx="758390" cy="1845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41F8C2-4CAC-4293-BBC9-C03BA95934D6}"/>
                </a:ext>
              </a:extLst>
            </p:cNvPr>
            <p:cNvSpPr txBox="1"/>
            <p:nvPr/>
          </p:nvSpPr>
          <p:spPr>
            <a:xfrm>
              <a:off x="6298559" y="5211176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GAPIT models to run</a:t>
              </a:r>
              <a:endParaRPr lang="en-IL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7CB611-1D32-4A7B-AF7E-65877B2A9A1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8430936" y="3714856"/>
              <a:ext cx="602434" cy="8752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C4AC25-FEA6-45B8-8FA3-3C270B53FCED}"/>
                </a:ext>
              </a:extLst>
            </p:cNvPr>
            <p:cNvSpPr txBox="1"/>
            <p:nvPr/>
          </p:nvSpPr>
          <p:spPr>
            <a:xfrm>
              <a:off x="9033370" y="4405402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path to genomic data</a:t>
              </a:r>
              <a:endParaRPr lang="en-IL" dirty="0">
                <a:solidFill>
                  <a:schemeClr val="accent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A36937-FA50-403E-B3B2-B036298E9DE5}"/>
                </a:ext>
              </a:extLst>
            </p:cNvPr>
            <p:cNvSpPr/>
            <p:nvPr/>
          </p:nvSpPr>
          <p:spPr>
            <a:xfrm>
              <a:off x="3079399" y="3496743"/>
              <a:ext cx="6022656" cy="2181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68028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</dc:creator>
  <cp:lastModifiedBy>Udi</cp:lastModifiedBy>
  <cp:revision>2</cp:revision>
  <dcterms:created xsi:type="dcterms:W3CDTF">2023-06-25T08:16:02Z</dcterms:created>
  <dcterms:modified xsi:type="dcterms:W3CDTF">2023-06-25T08:21:52Z</dcterms:modified>
</cp:coreProperties>
</file>