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9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2A44-F7E9-590F-5F66-B6250D0AF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57E-FB79-EDEA-80C6-C52943E4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9B2A-51CA-8A95-7A5A-17BD0F73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6094-FB2C-D568-8317-BF7B280B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B37B-6F05-D807-0ABC-D52520A0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A169-9CC1-A274-44D4-AB641FF9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E5BB-CADE-A71E-7FC2-D0858BE5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8E26-4E46-54EB-E599-D19D6D5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8BB8-7849-2E69-191E-7B253815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62E7-0137-1D9F-3CB3-144922F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8B1C-45DC-CB97-E24C-4F3A5CC1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89516-4F0D-6712-0F0F-B50B8C60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F3C-76C5-4B89-CD04-7745CC65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E29-2D8E-87E0-4662-335B8C7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3FC0-491D-4F27-AE6B-BA02068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D6E8-E0AC-7976-6A89-26E2A8DD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8890-891F-F75D-C3FB-70D0C5D3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13ED-61D4-7CD1-6945-4CB028C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E746-E449-F407-0415-A7F41403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7470-A0AA-88FF-1048-3C1E488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3122-94B4-AF17-03AE-D8CC4869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8383-14D6-1E76-AAE1-D26F0D59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58BF-8927-A031-4C01-9CFFBA2E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81EB-BA09-9B06-0DF3-947B61CF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E747-EC3B-299B-83BB-597399F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3DB7-CD4A-666E-789D-7552CFD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B21-0148-AEF6-2DD9-10828D88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67C7-0CA2-18A7-DA83-D2AB6EFC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4B70-5E2D-9CA6-7465-0ED410E6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1FEC-DAFB-23C6-7CE0-BC2C1411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57FA-DDAE-258E-AB92-2FCAB5CF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B2C-AE47-75F8-7755-A550DEB5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D1DD-8937-C9A6-07F6-6D818F3D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0104-FF4F-C400-A197-67A65FA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B649-F5C0-9BAD-FBA7-4DE7B75BE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A5113-173F-70BC-363A-AA407A8E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91469-6CC8-41AC-D670-F4F10A7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5B8C5-342D-2942-CAE0-047A097C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D647-9522-4E80-C862-365B159F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B9C6-9306-06B0-79FA-D0AF008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CBD6-C8B7-254C-C4F8-E881CB8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4DEB2-DEF3-FE2C-B3C1-3C57CBC0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52A0-A4CF-2EEF-A361-4B30D832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7217F-2CA2-F56E-4536-D5FE5684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14BFE-3CF3-7A64-D915-B9C0D3F5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D879-43A9-A9BF-6C98-6D56C5B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627-F401-A6F4-6E01-BE53E9D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40AD-0708-5E09-93F2-6929791B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7B7C-C533-57AA-196E-87A1A564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B4CD7-E35F-B144-A39D-C05C7DE8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2928E-AF22-C6FC-58F2-B07D41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983F-3E11-3019-4943-23647742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845-5653-B60A-8491-B2C4BE5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9FA2-EABF-2A93-6642-C65F82795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88F3-DD78-E8E8-820A-511B0EB6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10EF-1D85-83DD-70E4-326B702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92BC-FA46-D3A7-5C1F-4FB36BF7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3CC6-5F36-01C8-BEB5-B4478C0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3417-43A3-624A-BEBB-E0C7EC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6847-81B8-F5AD-3266-D1553671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EE34-D79F-8C8B-6901-3A647998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9C91-C86E-447C-A7E7-AE8E76BECE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D413-17EC-225F-FE1B-CAEF7B11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47BE-22D0-8B4B-C7DA-206B4325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udiptaanupam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dipta14" TargetMode="External"/><Relationship Id="rId4" Type="http://schemas.openxmlformats.org/officeDocument/2006/relationships/hyperlink" Target="http://www.linkedin.com/in/udipta-anupa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009E6-3323-DEF0-4B9C-82D419BDB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9420A-3BB6-37F9-C1E1-5D07BAA8428D}"/>
              </a:ext>
            </a:extLst>
          </p:cNvPr>
          <p:cNvSpPr txBox="1"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366419" y="6559766"/>
                </a:moveTo>
                <a:lnTo>
                  <a:pt x="9392091" y="6559766"/>
                </a:lnTo>
                <a:cubicBezTo>
                  <a:pt x="9400947" y="6559766"/>
                  <a:pt x="9407142" y="6561236"/>
                  <a:pt x="9410676" y="6564175"/>
                </a:cubicBezTo>
                <a:cubicBezTo>
                  <a:pt x="9414211" y="6567115"/>
                  <a:pt x="9415978" y="6571003"/>
                  <a:pt x="9415978" y="6575840"/>
                </a:cubicBezTo>
                <a:cubicBezTo>
                  <a:pt x="9415978" y="6581049"/>
                  <a:pt x="9414192" y="6585197"/>
                  <a:pt x="9410621" y="6588285"/>
                </a:cubicBezTo>
                <a:cubicBezTo>
                  <a:pt x="9407049" y="6591373"/>
                  <a:pt x="9400910" y="6592918"/>
                  <a:pt x="9392203" y="6592918"/>
                </a:cubicBezTo>
                <a:lnTo>
                  <a:pt x="9366419" y="6592918"/>
                </a:lnTo>
                <a:close/>
                <a:moveTo>
                  <a:pt x="9725839" y="6555971"/>
                </a:moveTo>
                <a:lnTo>
                  <a:pt x="9725839" y="6580751"/>
                </a:lnTo>
                <a:lnTo>
                  <a:pt x="9842818" y="6580751"/>
                </a:lnTo>
                <a:lnTo>
                  <a:pt x="9842818" y="6555971"/>
                </a:lnTo>
                <a:close/>
                <a:moveTo>
                  <a:pt x="11740022" y="6506858"/>
                </a:moveTo>
                <a:lnTo>
                  <a:pt x="11758084" y="6565682"/>
                </a:lnTo>
                <a:lnTo>
                  <a:pt x="11722149" y="6565682"/>
                </a:lnTo>
                <a:close/>
                <a:moveTo>
                  <a:pt x="11035173" y="6506858"/>
                </a:moveTo>
                <a:lnTo>
                  <a:pt x="11053234" y="6565682"/>
                </a:lnTo>
                <a:lnTo>
                  <a:pt x="11017299" y="6565682"/>
                </a:lnTo>
                <a:close/>
                <a:moveTo>
                  <a:pt x="10768473" y="6506858"/>
                </a:moveTo>
                <a:lnTo>
                  <a:pt x="10786534" y="6565682"/>
                </a:lnTo>
                <a:lnTo>
                  <a:pt x="10750599" y="6565682"/>
                </a:lnTo>
                <a:close/>
                <a:moveTo>
                  <a:pt x="10176155" y="6501500"/>
                </a:moveTo>
                <a:lnTo>
                  <a:pt x="10188768" y="6501500"/>
                </a:lnTo>
                <a:cubicBezTo>
                  <a:pt x="10201865" y="6501500"/>
                  <a:pt x="10211242" y="6504700"/>
                  <a:pt x="10216897" y="6511099"/>
                </a:cubicBezTo>
                <a:cubicBezTo>
                  <a:pt x="10222552" y="6517499"/>
                  <a:pt x="10225380" y="6529368"/>
                  <a:pt x="10225380" y="6546706"/>
                </a:cubicBezTo>
                <a:cubicBezTo>
                  <a:pt x="10225380" y="6559803"/>
                  <a:pt x="10224115" y="6569273"/>
                  <a:pt x="10221585" y="6575114"/>
                </a:cubicBezTo>
                <a:cubicBezTo>
                  <a:pt x="10219055" y="6580956"/>
                  <a:pt x="10215558" y="6585048"/>
                  <a:pt x="10211093" y="6587392"/>
                </a:cubicBezTo>
                <a:cubicBezTo>
                  <a:pt x="10206628" y="6589736"/>
                  <a:pt x="10199112" y="6590908"/>
                  <a:pt x="10188545" y="6590908"/>
                </a:cubicBezTo>
                <a:lnTo>
                  <a:pt x="10176155" y="6590908"/>
                </a:lnTo>
                <a:close/>
                <a:moveTo>
                  <a:pt x="11575660" y="6497705"/>
                </a:moveTo>
                <a:lnTo>
                  <a:pt x="11590060" y="6497705"/>
                </a:lnTo>
                <a:cubicBezTo>
                  <a:pt x="11599510" y="6497705"/>
                  <a:pt x="11605947" y="6499491"/>
                  <a:pt x="11609370" y="6503063"/>
                </a:cubicBezTo>
                <a:cubicBezTo>
                  <a:pt x="11612793" y="6506634"/>
                  <a:pt x="11614505" y="6510988"/>
                  <a:pt x="11614505" y="6516122"/>
                </a:cubicBezTo>
                <a:cubicBezTo>
                  <a:pt x="11614505" y="6521406"/>
                  <a:pt x="11612533" y="6525740"/>
                  <a:pt x="11608589" y="6529126"/>
                </a:cubicBezTo>
                <a:cubicBezTo>
                  <a:pt x="11604645" y="6532512"/>
                  <a:pt x="11597799" y="6534205"/>
                  <a:pt x="11588050" y="6534205"/>
                </a:cubicBezTo>
                <a:lnTo>
                  <a:pt x="11575660" y="6534205"/>
                </a:lnTo>
                <a:close/>
                <a:moveTo>
                  <a:pt x="10442186" y="6497705"/>
                </a:moveTo>
                <a:lnTo>
                  <a:pt x="10456585" y="6497705"/>
                </a:lnTo>
                <a:cubicBezTo>
                  <a:pt x="10466035" y="6497705"/>
                  <a:pt x="10472472" y="6499491"/>
                  <a:pt x="10475895" y="6503063"/>
                </a:cubicBezTo>
                <a:cubicBezTo>
                  <a:pt x="10479318" y="6506634"/>
                  <a:pt x="10481030" y="6510988"/>
                  <a:pt x="10481030" y="6516122"/>
                </a:cubicBezTo>
                <a:cubicBezTo>
                  <a:pt x="10481030" y="6521406"/>
                  <a:pt x="10479058" y="6525740"/>
                  <a:pt x="10475114" y="6529126"/>
                </a:cubicBezTo>
                <a:cubicBezTo>
                  <a:pt x="10471170" y="6532512"/>
                  <a:pt x="10464324" y="6534205"/>
                  <a:pt x="10454576" y="6534205"/>
                </a:cubicBezTo>
                <a:lnTo>
                  <a:pt x="10442186" y="6534205"/>
                </a:lnTo>
                <a:close/>
                <a:moveTo>
                  <a:pt x="9366419" y="6497593"/>
                </a:moveTo>
                <a:lnTo>
                  <a:pt x="9388743" y="6497593"/>
                </a:lnTo>
                <a:cubicBezTo>
                  <a:pt x="9396408" y="6497593"/>
                  <a:pt x="9401784" y="6498933"/>
                  <a:pt x="9404872" y="6501612"/>
                </a:cubicBezTo>
                <a:cubicBezTo>
                  <a:pt x="9407960" y="6504290"/>
                  <a:pt x="9409504" y="6508011"/>
                  <a:pt x="9409504" y="6512774"/>
                </a:cubicBezTo>
                <a:cubicBezTo>
                  <a:pt x="9409504" y="6517908"/>
                  <a:pt x="9407960" y="6521834"/>
                  <a:pt x="9404872" y="6524550"/>
                </a:cubicBezTo>
                <a:cubicBezTo>
                  <a:pt x="9401784" y="6527266"/>
                  <a:pt x="9396296" y="6528624"/>
                  <a:pt x="9388408" y="6528624"/>
                </a:cubicBezTo>
                <a:lnTo>
                  <a:pt x="9366419" y="6528624"/>
                </a:lnTo>
                <a:close/>
                <a:moveTo>
                  <a:pt x="11848388" y="6464442"/>
                </a:moveTo>
                <a:lnTo>
                  <a:pt x="11848388" y="6628078"/>
                </a:lnTo>
                <a:lnTo>
                  <a:pt x="11889800" y="6628078"/>
                </a:lnTo>
                <a:lnTo>
                  <a:pt x="11889800" y="6503286"/>
                </a:lnTo>
                <a:lnTo>
                  <a:pt x="11921648" y="6628078"/>
                </a:lnTo>
                <a:lnTo>
                  <a:pt x="11959132" y="6628078"/>
                </a:lnTo>
                <a:lnTo>
                  <a:pt x="11991040" y="6503286"/>
                </a:lnTo>
                <a:lnTo>
                  <a:pt x="11991040" y="6628078"/>
                </a:lnTo>
                <a:lnTo>
                  <a:pt x="12032451" y="6628078"/>
                </a:lnTo>
                <a:lnTo>
                  <a:pt x="12032451" y="6464442"/>
                </a:lnTo>
                <a:lnTo>
                  <a:pt x="11965993" y="6464442"/>
                </a:lnTo>
                <a:lnTo>
                  <a:pt x="11940531" y="6564008"/>
                </a:lnTo>
                <a:lnTo>
                  <a:pt x="11914886" y="6464442"/>
                </a:lnTo>
                <a:close/>
                <a:moveTo>
                  <a:pt x="11713066" y="6464442"/>
                </a:moveTo>
                <a:lnTo>
                  <a:pt x="11651563" y="6628078"/>
                </a:lnTo>
                <a:lnTo>
                  <a:pt x="11703191" y="6628078"/>
                </a:lnTo>
                <a:lnTo>
                  <a:pt x="11711167" y="6601066"/>
                </a:lnTo>
                <a:lnTo>
                  <a:pt x="11768573" y="6601066"/>
                </a:lnTo>
                <a:lnTo>
                  <a:pt x="11776760" y="6628078"/>
                </a:lnTo>
                <a:lnTo>
                  <a:pt x="11829710" y="6628078"/>
                </a:lnTo>
                <a:lnTo>
                  <a:pt x="11768221" y="6464442"/>
                </a:lnTo>
                <a:close/>
                <a:moveTo>
                  <a:pt x="11524873" y="6464442"/>
                </a:moveTo>
                <a:lnTo>
                  <a:pt x="11524873" y="6628078"/>
                </a:lnTo>
                <a:lnTo>
                  <a:pt x="11575660" y="6628078"/>
                </a:lnTo>
                <a:lnTo>
                  <a:pt x="11575660" y="6567356"/>
                </a:lnTo>
                <a:lnTo>
                  <a:pt x="11603342" y="6567356"/>
                </a:lnTo>
                <a:cubicBezTo>
                  <a:pt x="11623732" y="6567356"/>
                  <a:pt x="11638894" y="6562705"/>
                  <a:pt x="11648828" y="6553404"/>
                </a:cubicBezTo>
                <a:cubicBezTo>
                  <a:pt x="11658762" y="6544102"/>
                  <a:pt x="11663730" y="6531191"/>
                  <a:pt x="11663730" y="6514671"/>
                </a:cubicBezTo>
                <a:cubicBezTo>
                  <a:pt x="11663730" y="6498598"/>
                  <a:pt x="11659172" y="6486208"/>
                  <a:pt x="11650056" y="6477501"/>
                </a:cubicBezTo>
                <a:cubicBezTo>
                  <a:pt x="11640940" y="6468795"/>
                  <a:pt x="11627230" y="6464442"/>
                  <a:pt x="11608924" y="6464442"/>
                </a:cubicBezTo>
                <a:close/>
                <a:moveTo>
                  <a:pt x="11334708" y="6464442"/>
                </a:moveTo>
                <a:lnTo>
                  <a:pt x="11334708" y="6561934"/>
                </a:lnTo>
                <a:cubicBezTo>
                  <a:pt x="11334708" y="6569965"/>
                  <a:pt x="11336270" y="6579186"/>
                  <a:pt x="11339396" y="6589597"/>
                </a:cubicBezTo>
                <a:cubicBezTo>
                  <a:pt x="11341331" y="6596066"/>
                  <a:pt x="11344921" y="6602350"/>
                  <a:pt x="11350167" y="6608448"/>
                </a:cubicBezTo>
                <a:cubicBezTo>
                  <a:pt x="11355414" y="6614546"/>
                  <a:pt x="11361199" y="6619249"/>
                  <a:pt x="11367524" y="6622558"/>
                </a:cubicBezTo>
                <a:cubicBezTo>
                  <a:pt x="11373850" y="6625867"/>
                  <a:pt x="11381719" y="6628080"/>
                  <a:pt x="11391132" y="6629195"/>
                </a:cubicBezTo>
                <a:cubicBezTo>
                  <a:pt x="11400546" y="6630311"/>
                  <a:pt x="11409234" y="6630869"/>
                  <a:pt x="11417196" y="6630869"/>
                </a:cubicBezTo>
                <a:cubicBezTo>
                  <a:pt x="11430962" y="6630869"/>
                  <a:pt x="11442757" y="6629047"/>
                  <a:pt x="11452580" y="6625403"/>
                </a:cubicBezTo>
                <a:cubicBezTo>
                  <a:pt x="11459649" y="6622801"/>
                  <a:pt x="11466402" y="6618283"/>
                  <a:pt x="11472839" y="6611850"/>
                </a:cubicBezTo>
                <a:cubicBezTo>
                  <a:pt x="11479276" y="6605418"/>
                  <a:pt x="11484001" y="6597907"/>
                  <a:pt x="11487015" y="6589318"/>
                </a:cubicBezTo>
                <a:cubicBezTo>
                  <a:pt x="11490028" y="6580729"/>
                  <a:pt x="11491536" y="6571601"/>
                  <a:pt x="11491536" y="6561934"/>
                </a:cubicBezTo>
                <a:lnTo>
                  <a:pt x="11491536" y="6464442"/>
                </a:lnTo>
                <a:lnTo>
                  <a:pt x="11441083" y="6464442"/>
                </a:lnTo>
                <a:lnTo>
                  <a:pt x="11441083" y="6564255"/>
                </a:lnTo>
                <a:cubicBezTo>
                  <a:pt x="11441083" y="6573326"/>
                  <a:pt x="11438608" y="6580333"/>
                  <a:pt x="11433660" y="6585278"/>
                </a:cubicBezTo>
                <a:cubicBezTo>
                  <a:pt x="11428712" y="6590222"/>
                  <a:pt x="11421884" y="6592694"/>
                  <a:pt x="11413178" y="6592694"/>
                </a:cubicBezTo>
                <a:cubicBezTo>
                  <a:pt x="11404396" y="6592694"/>
                  <a:pt x="11397532" y="6590185"/>
                  <a:pt x="11392583" y="6585167"/>
                </a:cubicBezTo>
                <a:cubicBezTo>
                  <a:pt x="11387635" y="6580149"/>
                  <a:pt x="11385160" y="6573178"/>
                  <a:pt x="11385160" y="6564255"/>
                </a:cubicBezTo>
                <a:lnTo>
                  <a:pt x="11385160" y="6464442"/>
                </a:lnTo>
                <a:close/>
                <a:moveTo>
                  <a:pt x="11144431" y="6464442"/>
                </a:moveTo>
                <a:lnTo>
                  <a:pt x="11144431" y="6628078"/>
                </a:lnTo>
                <a:lnTo>
                  <a:pt x="11191982" y="6628078"/>
                </a:lnTo>
                <a:lnTo>
                  <a:pt x="11191982" y="6538230"/>
                </a:lnTo>
                <a:lnTo>
                  <a:pt x="11253262" y="6628078"/>
                </a:lnTo>
                <a:lnTo>
                  <a:pt x="11300924" y="6628078"/>
                </a:lnTo>
                <a:lnTo>
                  <a:pt x="11300924" y="6464442"/>
                </a:lnTo>
                <a:lnTo>
                  <a:pt x="11253262" y="6464442"/>
                </a:lnTo>
                <a:lnTo>
                  <a:pt x="11253262" y="6554973"/>
                </a:lnTo>
                <a:lnTo>
                  <a:pt x="11191647" y="6464442"/>
                </a:lnTo>
                <a:close/>
                <a:moveTo>
                  <a:pt x="11008216" y="6464442"/>
                </a:moveTo>
                <a:lnTo>
                  <a:pt x="10946713" y="6628078"/>
                </a:lnTo>
                <a:lnTo>
                  <a:pt x="10998341" y="6628078"/>
                </a:lnTo>
                <a:lnTo>
                  <a:pt x="11006317" y="6601066"/>
                </a:lnTo>
                <a:lnTo>
                  <a:pt x="11063723" y="6601066"/>
                </a:lnTo>
                <a:lnTo>
                  <a:pt x="11071910" y="6628078"/>
                </a:lnTo>
                <a:lnTo>
                  <a:pt x="11124860" y="6628078"/>
                </a:lnTo>
                <a:lnTo>
                  <a:pt x="11063371" y="6464442"/>
                </a:lnTo>
                <a:close/>
                <a:moveTo>
                  <a:pt x="10741516" y="6464442"/>
                </a:moveTo>
                <a:lnTo>
                  <a:pt x="10680013" y="6628078"/>
                </a:lnTo>
                <a:lnTo>
                  <a:pt x="10731641" y="6628078"/>
                </a:lnTo>
                <a:lnTo>
                  <a:pt x="10739617" y="6601066"/>
                </a:lnTo>
                <a:lnTo>
                  <a:pt x="10797023" y="6601066"/>
                </a:lnTo>
                <a:lnTo>
                  <a:pt x="10805210" y="6628078"/>
                </a:lnTo>
                <a:lnTo>
                  <a:pt x="10858160" y="6628078"/>
                </a:lnTo>
                <a:lnTo>
                  <a:pt x="10796671" y="6464442"/>
                </a:lnTo>
                <a:close/>
                <a:moveTo>
                  <a:pt x="10542049" y="6464442"/>
                </a:moveTo>
                <a:lnTo>
                  <a:pt x="10542049" y="6504849"/>
                </a:lnTo>
                <a:lnTo>
                  <a:pt x="10593618" y="6504849"/>
                </a:lnTo>
                <a:lnTo>
                  <a:pt x="10593618" y="6628078"/>
                </a:lnTo>
                <a:lnTo>
                  <a:pt x="10644182" y="6628078"/>
                </a:lnTo>
                <a:lnTo>
                  <a:pt x="10644182" y="6504849"/>
                </a:lnTo>
                <a:lnTo>
                  <a:pt x="10695752" y="6504849"/>
                </a:lnTo>
                <a:lnTo>
                  <a:pt x="10695752" y="6464442"/>
                </a:lnTo>
                <a:close/>
                <a:moveTo>
                  <a:pt x="10391398" y="6464442"/>
                </a:moveTo>
                <a:lnTo>
                  <a:pt x="10391398" y="6628078"/>
                </a:lnTo>
                <a:lnTo>
                  <a:pt x="10442186" y="6628078"/>
                </a:lnTo>
                <a:lnTo>
                  <a:pt x="10442186" y="6567356"/>
                </a:lnTo>
                <a:lnTo>
                  <a:pt x="10469868" y="6567356"/>
                </a:lnTo>
                <a:cubicBezTo>
                  <a:pt x="10490257" y="6567356"/>
                  <a:pt x="10505419" y="6562705"/>
                  <a:pt x="10515353" y="6553404"/>
                </a:cubicBezTo>
                <a:cubicBezTo>
                  <a:pt x="10525288" y="6544102"/>
                  <a:pt x="10530255" y="6531191"/>
                  <a:pt x="10530255" y="6514671"/>
                </a:cubicBezTo>
                <a:cubicBezTo>
                  <a:pt x="10530255" y="6498598"/>
                  <a:pt x="10525697" y="6486208"/>
                  <a:pt x="10516581" y="6477501"/>
                </a:cubicBezTo>
                <a:cubicBezTo>
                  <a:pt x="10507465" y="6468795"/>
                  <a:pt x="10493754" y="6464442"/>
                  <a:pt x="10475449" y="6464442"/>
                </a:cubicBezTo>
                <a:close/>
                <a:moveTo>
                  <a:pt x="10307905" y="6464442"/>
                </a:moveTo>
                <a:lnTo>
                  <a:pt x="10307905" y="6628078"/>
                </a:lnTo>
                <a:lnTo>
                  <a:pt x="10358581" y="6628078"/>
                </a:lnTo>
                <a:lnTo>
                  <a:pt x="10358581" y="6464442"/>
                </a:lnTo>
                <a:close/>
                <a:moveTo>
                  <a:pt x="10125591" y="6464442"/>
                </a:moveTo>
                <a:lnTo>
                  <a:pt x="10125591" y="6628078"/>
                </a:lnTo>
                <a:lnTo>
                  <a:pt x="10200712" y="6628078"/>
                </a:lnTo>
                <a:cubicBezTo>
                  <a:pt x="10209716" y="6628078"/>
                  <a:pt x="10219762" y="6626590"/>
                  <a:pt x="10230850" y="6623613"/>
                </a:cubicBezTo>
                <a:cubicBezTo>
                  <a:pt x="10238961" y="6621455"/>
                  <a:pt x="10246551" y="6617121"/>
                  <a:pt x="10253620" y="6610610"/>
                </a:cubicBezTo>
                <a:cubicBezTo>
                  <a:pt x="10260690" y="6604098"/>
                  <a:pt x="10266215" y="6596024"/>
                  <a:pt x="10270196" y="6586388"/>
                </a:cubicBezTo>
                <a:cubicBezTo>
                  <a:pt x="10274177" y="6576751"/>
                  <a:pt x="10276168" y="6563189"/>
                  <a:pt x="10276168" y="6545702"/>
                </a:cubicBezTo>
                <a:cubicBezTo>
                  <a:pt x="10276168" y="6534540"/>
                  <a:pt x="10274828" y="6523973"/>
                  <a:pt x="10272149" y="6514001"/>
                </a:cubicBezTo>
                <a:cubicBezTo>
                  <a:pt x="10269470" y="6504030"/>
                  <a:pt x="10265154" y="6495286"/>
                  <a:pt x="10259201" y="6487771"/>
                </a:cubicBezTo>
                <a:cubicBezTo>
                  <a:pt x="10253248" y="6480255"/>
                  <a:pt x="10245714" y="6474488"/>
                  <a:pt x="10236598" y="6470469"/>
                </a:cubicBezTo>
                <a:cubicBezTo>
                  <a:pt x="10227482" y="6466451"/>
                  <a:pt x="10215520" y="6464442"/>
                  <a:pt x="10200712" y="6464442"/>
                </a:cubicBezTo>
                <a:close/>
                <a:moveTo>
                  <a:pt x="9934533" y="6464442"/>
                </a:moveTo>
                <a:lnTo>
                  <a:pt x="9934533" y="6561934"/>
                </a:lnTo>
                <a:cubicBezTo>
                  <a:pt x="9934533" y="6569965"/>
                  <a:pt x="9936096" y="6579186"/>
                  <a:pt x="9939221" y="6589597"/>
                </a:cubicBezTo>
                <a:cubicBezTo>
                  <a:pt x="9941156" y="6596066"/>
                  <a:pt x="9944746" y="6602350"/>
                  <a:pt x="9949992" y="6608448"/>
                </a:cubicBezTo>
                <a:cubicBezTo>
                  <a:pt x="9955238" y="6614546"/>
                  <a:pt x="9961024" y="6619249"/>
                  <a:pt x="9967349" y="6622558"/>
                </a:cubicBezTo>
                <a:cubicBezTo>
                  <a:pt x="9973675" y="6625867"/>
                  <a:pt x="9981544" y="6628080"/>
                  <a:pt x="9990957" y="6629195"/>
                </a:cubicBezTo>
                <a:cubicBezTo>
                  <a:pt x="10000371" y="6630311"/>
                  <a:pt x="10009058" y="6630869"/>
                  <a:pt x="10017021" y="6630869"/>
                </a:cubicBezTo>
                <a:cubicBezTo>
                  <a:pt x="10030787" y="6630869"/>
                  <a:pt x="10042582" y="6629047"/>
                  <a:pt x="10052405" y="6625403"/>
                </a:cubicBezTo>
                <a:cubicBezTo>
                  <a:pt x="10059474" y="6622801"/>
                  <a:pt x="10066227" y="6618283"/>
                  <a:pt x="10072664" y="6611850"/>
                </a:cubicBezTo>
                <a:cubicBezTo>
                  <a:pt x="10079101" y="6605418"/>
                  <a:pt x="10083826" y="6597907"/>
                  <a:pt x="10086840" y="6589318"/>
                </a:cubicBezTo>
                <a:cubicBezTo>
                  <a:pt x="10089854" y="6580729"/>
                  <a:pt x="10091360" y="6571601"/>
                  <a:pt x="10091360" y="6561934"/>
                </a:cubicBezTo>
                <a:lnTo>
                  <a:pt x="10091360" y="6464442"/>
                </a:lnTo>
                <a:lnTo>
                  <a:pt x="10040908" y="6464442"/>
                </a:lnTo>
                <a:lnTo>
                  <a:pt x="10040908" y="6564255"/>
                </a:lnTo>
                <a:cubicBezTo>
                  <a:pt x="10040908" y="6573326"/>
                  <a:pt x="10038433" y="6580333"/>
                  <a:pt x="10033485" y="6585278"/>
                </a:cubicBezTo>
                <a:cubicBezTo>
                  <a:pt x="10028536" y="6590222"/>
                  <a:pt x="10021709" y="6592694"/>
                  <a:pt x="10013002" y="6592694"/>
                </a:cubicBezTo>
                <a:cubicBezTo>
                  <a:pt x="10004222" y="6592694"/>
                  <a:pt x="9997357" y="6590185"/>
                  <a:pt x="9992408" y="6585167"/>
                </a:cubicBezTo>
                <a:cubicBezTo>
                  <a:pt x="9987460" y="6580149"/>
                  <a:pt x="9984986" y="6573178"/>
                  <a:pt x="9984986" y="6564255"/>
                </a:cubicBezTo>
                <a:lnTo>
                  <a:pt x="9984986" y="6464442"/>
                </a:lnTo>
                <a:close/>
                <a:moveTo>
                  <a:pt x="9479751" y="6464442"/>
                </a:moveTo>
                <a:lnTo>
                  <a:pt x="9543487" y="6559543"/>
                </a:lnTo>
                <a:lnTo>
                  <a:pt x="9543487" y="6628078"/>
                </a:lnTo>
                <a:lnTo>
                  <a:pt x="9594163" y="6628078"/>
                </a:lnTo>
                <a:lnTo>
                  <a:pt x="9594163" y="6559543"/>
                </a:lnTo>
                <a:lnTo>
                  <a:pt x="9657787" y="6464442"/>
                </a:lnTo>
                <a:lnTo>
                  <a:pt x="9601922" y="6464442"/>
                </a:lnTo>
                <a:lnTo>
                  <a:pt x="9568886" y="6519645"/>
                </a:lnTo>
                <a:lnTo>
                  <a:pt x="9535918" y="6464442"/>
                </a:lnTo>
                <a:close/>
                <a:moveTo>
                  <a:pt x="9315408" y="6464442"/>
                </a:moveTo>
                <a:lnTo>
                  <a:pt x="9315408" y="6628078"/>
                </a:lnTo>
                <a:lnTo>
                  <a:pt x="9402695" y="6628078"/>
                </a:lnTo>
                <a:cubicBezTo>
                  <a:pt x="9406416" y="6628078"/>
                  <a:pt x="9413969" y="6627334"/>
                  <a:pt x="9425355" y="6625846"/>
                </a:cubicBezTo>
                <a:cubicBezTo>
                  <a:pt x="9433912" y="6624730"/>
                  <a:pt x="9440312" y="6622944"/>
                  <a:pt x="9444553" y="6620488"/>
                </a:cubicBezTo>
                <a:cubicBezTo>
                  <a:pt x="9451400" y="6616544"/>
                  <a:pt x="9456794" y="6611186"/>
                  <a:pt x="9460738" y="6604415"/>
                </a:cubicBezTo>
                <a:cubicBezTo>
                  <a:pt x="9464682" y="6597643"/>
                  <a:pt x="9466654" y="6590015"/>
                  <a:pt x="9466654" y="6581532"/>
                </a:cubicBezTo>
                <a:cubicBezTo>
                  <a:pt x="9466654" y="6571114"/>
                  <a:pt x="9463882" y="6562464"/>
                  <a:pt x="9458339" y="6555580"/>
                </a:cubicBezTo>
                <a:cubicBezTo>
                  <a:pt x="9452795" y="6548697"/>
                  <a:pt x="9444144" y="6543842"/>
                  <a:pt x="9432387" y="6541014"/>
                </a:cubicBezTo>
                <a:cubicBezTo>
                  <a:pt x="9440126" y="6538335"/>
                  <a:pt x="9446004" y="6534689"/>
                  <a:pt x="9450023" y="6530075"/>
                </a:cubicBezTo>
                <a:cubicBezTo>
                  <a:pt x="9456050" y="6523154"/>
                  <a:pt x="9459064" y="6514857"/>
                  <a:pt x="9459064" y="6505183"/>
                </a:cubicBezTo>
                <a:cubicBezTo>
                  <a:pt x="9459064" y="6493649"/>
                  <a:pt x="9454841" y="6483975"/>
                  <a:pt x="9446395" y="6476162"/>
                </a:cubicBezTo>
                <a:cubicBezTo>
                  <a:pt x="9437949" y="6468348"/>
                  <a:pt x="9425838" y="6464442"/>
                  <a:pt x="9410062" y="6464442"/>
                </a:cubicBezTo>
                <a:close/>
                <a:moveTo>
                  <a:pt x="5106139" y="3932532"/>
                </a:moveTo>
                <a:lnTo>
                  <a:pt x="5206231" y="4258516"/>
                </a:lnTo>
                <a:lnTo>
                  <a:pt x="5007091" y="4258516"/>
                </a:lnTo>
                <a:close/>
                <a:moveTo>
                  <a:pt x="6887460" y="3697476"/>
                </a:moveTo>
                <a:lnTo>
                  <a:pt x="6887460" y="4604295"/>
                </a:lnTo>
                <a:lnTo>
                  <a:pt x="7652009" y="4604295"/>
                </a:lnTo>
                <a:lnTo>
                  <a:pt x="7652009" y="4398931"/>
                </a:lnTo>
                <a:lnTo>
                  <a:pt x="7168290" y="4398931"/>
                </a:lnTo>
                <a:lnTo>
                  <a:pt x="7168290" y="4220165"/>
                </a:lnTo>
                <a:lnTo>
                  <a:pt x="7604379" y="4220165"/>
                </a:lnTo>
                <a:lnTo>
                  <a:pt x="7604379" y="4035214"/>
                </a:lnTo>
                <a:lnTo>
                  <a:pt x="7168290" y="4035214"/>
                </a:lnTo>
                <a:lnTo>
                  <a:pt x="7168290" y="3891088"/>
                </a:lnTo>
                <a:lnTo>
                  <a:pt x="7638401" y="3891088"/>
                </a:lnTo>
                <a:lnTo>
                  <a:pt x="7638401" y="3697476"/>
                </a:lnTo>
                <a:close/>
                <a:moveTo>
                  <a:pt x="5684836" y="3697476"/>
                </a:moveTo>
                <a:lnTo>
                  <a:pt x="5684836" y="4604295"/>
                </a:lnTo>
                <a:lnTo>
                  <a:pt x="5914324" y="4604295"/>
                </a:lnTo>
                <a:lnTo>
                  <a:pt x="5914324" y="3912737"/>
                </a:lnTo>
                <a:lnTo>
                  <a:pt x="6090819" y="4604295"/>
                </a:lnTo>
                <a:lnTo>
                  <a:pt x="6298542" y="4604295"/>
                </a:lnTo>
                <a:lnTo>
                  <a:pt x="6475365" y="3912737"/>
                </a:lnTo>
                <a:lnTo>
                  <a:pt x="6475365" y="4604295"/>
                </a:lnTo>
                <a:lnTo>
                  <a:pt x="6704853" y="4604295"/>
                </a:lnTo>
                <a:lnTo>
                  <a:pt x="6704853" y="3697476"/>
                </a:lnTo>
                <a:lnTo>
                  <a:pt x="6336564" y="3697476"/>
                </a:lnTo>
                <a:lnTo>
                  <a:pt x="6195463" y="4249238"/>
                </a:lnTo>
                <a:lnTo>
                  <a:pt x="6053348" y="3697476"/>
                </a:lnTo>
                <a:close/>
                <a:moveTo>
                  <a:pt x="4956755" y="3697476"/>
                </a:moveTo>
                <a:lnTo>
                  <a:pt x="4615924" y="4604295"/>
                </a:lnTo>
                <a:lnTo>
                  <a:pt x="4902032" y="4604295"/>
                </a:lnTo>
                <a:lnTo>
                  <a:pt x="4946230" y="4454602"/>
                </a:lnTo>
                <a:lnTo>
                  <a:pt x="5264356" y="4454602"/>
                </a:lnTo>
                <a:lnTo>
                  <a:pt x="5309725" y="4604295"/>
                </a:lnTo>
                <a:lnTo>
                  <a:pt x="5603158" y="4604295"/>
                </a:lnTo>
                <a:lnTo>
                  <a:pt x="5262405" y="3697476"/>
                </a:lnTo>
                <a:close/>
                <a:moveTo>
                  <a:pt x="8173000" y="3682012"/>
                </a:moveTo>
                <a:cubicBezTo>
                  <a:pt x="8078566" y="3682012"/>
                  <a:pt x="8004235" y="3693868"/>
                  <a:pt x="7950007" y="3717580"/>
                </a:cubicBezTo>
                <a:cubicBezTo>
                  <a:pt x="7895779" y="3741291"/>
                  <a:pt x="7855160" y="3773869"/>
                  <a:pt x="7828149" y="3815313"/>
                </a:cubicBezTo>
                <a:cubicBezTo>
                  <a:pt x="7801138" y="3856757"/>
                  <a:pt x="7787633" y="3900778"/>
                  <a:pt x="7787633" y="3947377"/>
                </a:cubicBezTo>
                <a:cubicBezTo>
                  <a:pt x="7787633" y="4018306"/>
                  <a:pt x="7814025" y="4076658"/>
                  <a:pt x="7866810" y="4122432"/>
                </a:cubicBezTo>
                <a:cubicBezTo>
                  <a:pt x="7919182" y="4168205"/>
                  <a:pt x="8006812" y="4204907"/>
                  <a:pt x="8129701" y="4232536"/>
                </a:cubicBezTo>
                <a:cubicBezTo>
                  <a:pt x="8204753" y="4249032"/>
                  <a:pt x="8252589" y="4266558"/>
                  <a:pt x="8273208" y="4285114"/>
                </a:cubicBezTo>
                <a:cubicBezTo>
                  <a:pt x="8293827" y="4303671"/>
                  <a:pt x="8304137" y="4324703"/>
                  <a:pt x="8304137" y="4348208"/>
                </a:cubicBezTo>
                <a:cubicBezTo>
                  <a:pt x="8304137" y="4372951"/>
                  <a:pt x="8293312" y="4394704"/>
                  <a:pt x="8271662" y="4413467"/>
                </a:cubicBezTo>
                <a:cubicBezTo>
                  <a:pt x="8250012" y="4432231"/>
                  <a:pt x="8219187" y="4441612"/>
                  <a:pt x="8179186" y="4441612"/>
                </a:cubicBezTo>
                <a:cubicBezTo>
                  <a:pt x="8125577" y="4441612"/>
                  <a:pt x="8084339" y="4423261"/>
                  <a:pt x="8055473" y="4386559"/>
                </a:cubicBezTo>
                <a:cubicBezTo>
                  <a:pt x="8037740" y="4363879"/>
                  <a:pt x="8025987" y="4330888"/>
                  <a:pt x="8020214" y="4287589"/>
                </a:cubicBezTo>
                <a:lnTo>
                  <a:pt x="7753612" y="4304290"/>
                </a:lnTo>
                <a:cubicBezTo>
                  <a:pt x="7761447" y="4395838"/>
                  <a:pt x="7795056" y="4471303"/>
                  <a:pt x="7854439" y="4530686"/>
                </a:cubicBezTo>
                <a:cubicBezTo>
                  <a:pt x="7913821" y="4590068"/>
                  <a:pt x="8020627" y="4619759"/>
                  <a:pt x="8174856" y="4619759"/>
                </a:cubicBezTo>
                <a:cubicBezTo>
                  <a:pt x="8262693" y="4619759"/>
                  <a:pt x="8335477" y="4607079"/>
                  <a:pt x="8393210" y="4581717"/>
                </a:cubicBezTo>
                <a:cubicBezTo>
                  <a:pt x="8450943" y="4556356"/>
                  <a:pt x="8495892" y="4519139"/>
                  <a:pt x="8528058" y="4470066"/>
                </a:cubicBezTo>
                <a:cubicBezTo>
                  <a:pt x="8560223" y="4420993"/>
                  <a:pt x="8576306" y="4367384"/>
                  <a:pt x="8576306" y="4309239"/>
                </a:cubicBezTo>
                <a:cubicBezTo>
                  <a:pt x="8576306" y="4259753"/>
                  <a:pt x="8564244" y="4215010"/>
                  <a:pt x="8540120" y="4175010"/>
                </a:cubicBezTo>
                <a:cubicBezTo>
                  <a:pt x="8515996" y="4135009"/>
                  <a:pt x="8477438" y="4101503"/>
                  <a:pt x="8424448" y="4074493"/>
                </a:cubicBezTo>
                <a:cubicBezTo>
                  <a:pt x="8371457" y="4047482"/>
                  <a:pt x="8283724" y="4020780"/>
                  <a:pt x="8161248" y="3994388"/>
                </a:cubicBezTo>
                <a:cubicBezTo>
                  <a:pt x="8111762" y="3984079"/>
                  <a:pt x="8080421" y="3972944"/>
                  <a:pt x="8067226" y="3960986"/>
                </a:cubicBezTo>
                <a:cubicBezTo>
                  <a:pt x="8053617" y="3949439"/>
                  <a:pt x="8046813" y="3936449"/>
                  <a:pt x="8046813" y="3922016"/>
                </a:cubicBezTo>
                <a:cubicBezTo>
                  <a:pt x="8046813" y="3902222"/>
                  <a:pt x="8055060" y="3885417"/>
                  <a:pt x="8071555" y="3871603"/>
                </a:cubicBezTo>
                <a:cubicBezTo>
                  <a:pt x="8088050" y="3857788"/>
                  <a:pt x="8112587" y="3850881"/>
                  <a:pt x="8145165" y="3850881"/>
                </a:cubicBezTo>
                <a:cubicBezTo>
                  <a:pt x="8184753" y="3850881"/>
                  <a:pt x="8215784" y="3860159"/>
                  <a:pt x="8238259" y="3878716"/>
                </a:cubicBezTo>
                <a:cubicBezTo>
                  <a:pt x="8260733" y="3897273"/>
                  <a:pt x="8275476" y="3926964"/>
                  <a:pt x="8282487" y="3967790"/>
                </a:cubicBezTo>
                <a:lnTo>
                  <a:pt x="8546614" y="3952326"/>
                </a:lnTo>
                <a:cubicBezTo>
                  <a:pt x="8535068" y="3858304"/>
                  <a:pt x="8498882" y="3789746"/>
                  <a:pt x="8438056" y="3746652"/>
                </a:cubicBezTo>
                <a:cubicBezTo>
                  <a:pt x="8377230" y="3703559"/>
                  <a:pt x="8288878" y="3682012"/>
                  <a:pt x="8173000" y="3682012"/>
                </a:cubicBezTo>
                <a:close/>
                <a:moveTo>
                  <a:pt x="4103607" y="3682012"/>
                </a:moveTo>
                <a:cubicBezTo>
                  <a:pt x="3999688" y="3682012"/>
                  <a:pt x="3917006" y="3696651"/>
                  <a:pt x="3855562" y="3725930"/>
                </a:cubicBezTo>
                <a:cubicBezTo>
                  <a:pt x="3776798" y="3763869"/>
                  <a:pt x="3717003" y="3819437"/>
                  <a:pt x="3676178" y="3892634"/>
                </a:cubicBezTo>
                <a:cubicBezTo>
                  <a:pt x="3635352" y="3965831"/>
                  <a:pt x="3614940" y="4051915"/>
                  <a:pt x="3614940" y="4150886"/>
                </a:cubicBezTo>
                <a:cubicBezTo>
                  <a:pt x="3614940" y="4244908"/>
                  <a:pt x="3633599" y="4328208"/>
                  <a:pt x="3670920" y="4400787"/>
                </a:cubicBezTo>
                <a:cubicBezTo>
                  <a:pt x="3708240" y="4473365"/>
                  <a:pt x="3760818" y="4528005"/>
                  <a:pt x="3828654" y="4564707"/>
                </a:cubicBezTo>
                <a:cubicBezTo>
                  <a:pt x="3896490" y="4601409"/>
                  <a:pt x="3984224" y="4619759"/>
                  <a:pt x="4091854" y="4619759"/>
                </a:cubicBezTo>
                <a:cubicBezTo>
                  <a:pt x="4179279" y="4619759"/>
                  <a:pt x="4254846" y="4609553"/>
                  <a:pt x="4318560" y="4589140"/>
                </a:cubicBezTo>
                <a:cubicBezTo>
                  <a:pt x="4382271" y="4568727"/>
                  <a:pt x="4455571" y="4530273"/>
                  <a:pt x="4538459" y="4473777"/>
                </a:cubicBezTo>
                <a:lnTo>
                  <a:pt x="4538459" y="4087173"/>
                </a:lnTo>
                <a:lnTo>
                  <a:pt x="4105463" y="4087173"/>
                </a:lnTo>
                <a:lnTo>
                  <a:pt x="4105463" y="4275836"/>
                </a:lnTo>
                <a:lnTo>
                  <a:pt x="4292888" y="4275836"/>
                </a:lnTo>
                <a:lnTo>
                  <a:pt x="4292888" y="4361198"/>
                </a:lnTo>
                <a:cubicBezTo>
                  <a:pt x="4256187" y="4383054"/>
                  <a:pt x="4223609" y="4398519"/>
                  <a:pt x="4195156" y="4407591"/>
                </a:cubicBezTo>
                <a:cubicBezTo>
                  <a:pt x="4166701" y="4416663"/>
                  <a:pt x="4136804" y="4421199"/>
                  <a:pt x="4105463" y="4421199"/>
                </a:cubicBezTo>
                <a:cubicBezTo>
                  <a:pt x="4039482" y="4421199"/>
                  <a:pt x="3988038" y="4400168"/>
                  <a:pt x="3951130" y="4358105"/>
                </a:cubicBezTo>
                <a:cubicBezTo>
                  <a:pt x="3914223" y="4316043"/>
                  <a:pt x="3895769" y="4245939"/>
                  <a:pt x="3895769" y="4147793"/>
                </a:cubicBezTo>
                <a:cubicBezTo>
                  <a:pt x="3895769" y="4055420"/>
                  <a:pt x="3914016" y="3987893"/>
                  <a:pt x="3950512" y="3945212"/>
                </a:cubicBezTo>
                <a:cubicBezTo>
                  <a:pt x="3987007" y="3902531"/>
                  <a:pt x="4035977" y="3881191"/>
                  <a:pt x="4097422" y="3881191"/>
                </a:cubicBezTo>
                <a:cubicBezTo>
                  <a:pt x="4138659" y="3881191"/>
                  <a:pt x="4172577" y="3890263"/>
                  <a:pt x="4199175" y="3908407"/>
                </a:cubicBezTo>
                <a:cubicBezTo>
                  <a:pt x="4225774" y="3926552"/>
                  <a:pt x="4244641" y="3952738"/>
                  <a:pt x="4255774" y="3986965"/>
                </a:cubicBezTo>
                <a:lnTo>
                  <a:pt x="4526088" y="3938717"/>
                </a:lnTo>
                <a:cubicBezTo>
                  <a:pt x="4509593" y="3880160"/>
                  <a:pt x="4484953" y="3831808"/>
                  <a:pt x="4452169" y="3793663"/>
                </a:cubicBezTo>
                <a:cubicBezTo>
                  <a:pt x="4419385" y="3755518"/>
                  <a:pt x="4378147" y="3727374"/>
                  <a:pt x="4328456" y="3709229"/>
                </a:cubicBezTo>
                <a:cubicBezTo>
                  <a:pt x="4278765" y="3691084"/>
                  <a:pt x="4203815" y="3682012"/>
                  <a:pt x="4103607" y="3682012"/>
                </a:cubicBezTo>
                <a:close/>
                <a:moveTo>
                  <a:pt x="3424733" y="2370180"/>
                </a:moveTo>
                <a:cubicBezTo>
                  <a:pt x="3483703" y="2370180"/>
                  <a:pt x="3530404" y="2389871"/>
                  <a:pt x="3564838" y="2429253"/>
                </a:cubicBezTo>
                <a:cubicBezTo>
                  <a:pt x="3599271" y="2468636"/>
                  <a:pt x="3616488" y="2531008"/>
                  <a:pt x="3616488" y="2616370"/>
                </a:cubicBezTo>
                <a:cubicBezTo>
                  <a:pt x="3616488" y="2717815"/>
                  <a:pt x="3599993" y="2788125"/>
                  <a:pt x="3567003" y="2827301"/>
                </a:cubicBezTo>
                <a:cubicBezTo>
                  <a:pt x="3534013" y="2866477"/>
                  <a:pt x="3487414" y="2886065"/>
                  <a:pt x="3427207" y="2886065"/>
                </a:cubicBezTo>
                <a:cubicBezTo>
                  <a:pt x="3368649" y="2886065"/>
                  <a:pt x="3322359" y="2866065"/>
                  <a:pt x="3288339" y="2826064"/>
                </a:cubicBezTo>
                <a:cubicBezTo>
                  <a:pt x="3254317" y="2786064"/>
                  <a:pt x="3237307" y="2720289"/>
                  <a:pt x="3237307" y="2628741"/>
                </a:cubicBezTo>
                <a:cubicBezTo>
                  <a:pt x="3237307" y="2536369"/>
                  <a:pt x="3254420" y="2470182"/>
                  <a:pt x="3288647" y="2430181"/>
                </a:cubicBezTo>
                <a:cubicBezTo>
                  <a:pt x="3322875" y="2390181"/>
                  <a:pt x="3368237" y="2370180"/>
                  <a:pt x="3424733" y="2370180"/>
                </a:cubicBezTo>
                <a:close/>
                <a:moveTo>
                  <a:pt x="7263540" y="2357809"/>
                </a:moveTo>
                <a:lnTo>
                  <a:pt x="7343335" y="2357809"/>
                </a:lnTo>
                <a:cubicBezTo>
                  <a:pt x="7395707" y="2357809"/>
                  <a:pt x="7431377" y="2367706"/>
                  <a:pt x="7450347" y="2387500"/>
                </a:cubicBezTo>
                <a:cubicBezTo>
                  <a:pt x="7469316" y="2407295"/>
                  <a:pt x="7478801" y="2431419"/>
                  <a:pt x="7478801" y="2459873"/>
                </a:cubicBezTo>
                <a:cubicBezTo>
                  <a:pt x="7478801" y="2489151"/>
                  <a:pt x="7467873" y="2513172"/>
                  <a:pt x="7446017" y="2531936"/>
                </a:cubicBezTo>
                <a:cubicBezTo>
                  <a:pt x="7424161" y="2550699"/>
                  <a:pt x="7386222" y="2560080"/>
                  <a:pt x="7332201" y="2560080"/>
                </a:cubicBezTo>
                <a:lnTo>
                  <a:pt x="7263540" y="2560080"/>
                </a:lnTo>
                <a:close/>
                <a:moveTo>
                  <a:pt x="7908863" y="2173476"/>
                </a:moveTo>
                <a:lnTo>
                  <a:pt x="7908863" y="3080295"/>
                </a:lnTo>
                <a:lnTo>
                  <a:pt x="8189692" y="3080295"/>
                </a:lnTo>
                <a:lnTo>
                  <a:pt x="8189692" y="2173476"/>
                </a:lnTo>
                <a:close/>
                <a:moveTo>
                  <a:pt x="6982092" y="2173476"/>
                </a:moveTo>
                <a:lnTo>
                  <a:pt x="6982092" y="3080295"/>
                </a:lnTo>
                <a:lnTo>
                  <a:pt x="7263540" y="3080295"/>
                </a:lnTo>
                <a:lnTo>
                  <a:pt x="7263540" y="2743795"/>
                </a:lnTo>
                <a:lnTo>
                  <a:pt x="7416944" y="2743795"/>
                </a:lnTo>
                <a:cubicBezTo>
                  <a:pt x="7529936" y="2743795"/>
                  <a:pt x="7613958" y="2718021"/>
                  <a:pt x="7669010" y="2666474"/>
                </a:cubicBezTo>
                <a:cubicBezTo>
                  <a:pt x="7724063" y="2614927"/>
                  <a:pt x="7751589" y="2543379"/>
                  <a:pt x="7751589" y="2451831"/>
                </a:cubicBezTo>
                <a:cubicBezTo>
                  <a:pt x="7751589" y="2362758"/>
                  <a:pt x="7726331" y="2294097"/>
                  <a:pt x="7675815" y="2245848"/>
                </a:cubicBezTo>
                <a:cubicBezTo>
                  <a:pt x="7625298" y="2197600"/>
                  <a:pt x="7549318" y="2173476"/>
                  <a:pt x="7447873" y="2173476"/>
                </a:cubicBezTo>
                <a:close/>
                <a:moveTo>
                  <a:pt x="5780086" y="2173476"/>
                </a:moveTo>
                <a:lnTo>
                  <a:pt x="5780086" y="3080295"/>
                </a:lnTo>
                <a:lnTo>
                  <a:pt x="6009574" y="3080295"/>
                </a:lnTo>
                <a:lnTo>
                  <a:pt x="6009574" y="2388737"/>
                </a:lnTo>
                <a:lnTo>
                  <a:pt x="6186069" y="3080295"/>
                </a:lnTo>
                <a:lnTo>
                  <a:pt x="6393791" y="3080295"/>
                </a:lnTo>
                <a:lnTo>
                  <a:pt x="6570615" y="2388737"/>
                </a:lnTo>
                <a:lnTo>
                  <a:pt x="6570615" y="3080295"/>
                </a:lnTo>
                <a:lnTo>
                  <a:pt x="6800103" y="3080295"/>
                </a:lnTo>
                <a:lnTo>
                  <a:pt x="6800103" y="2173476"/>
                </a:lnTo>
                <a:lnTo>
                  <a:pt x="6431814" y="2173476"/>
                </a:lnTo>
                <a:lnTo>
                  <a:pt x="6290713" y="2725238"/>
                </a:lnTo>
                <a:lnTo>
                  <a:pt x="6148597" y="2173476"/>
                </a:lnTo>
                <a:close/>
                <a:moveTo>
                  <a:pt x="4710556" y="2173476"/>
                </a:moveTo>
                <a:lnTo>
                  <a:pt x="5063758" y="2700495"/>
                </a:lnTo>
                <a:lnTo>
                  <a:pt x="5063758" y="3080295"/>
                </a:lnTo>
                <a:lnTo>
                  <a:pt x="5344587" y="3080295"/>
                </a:lnTo>
                <a:lnTo>
                  <a:pt x="5344587" y="2700495"/>
                </a:lnTo>
                <a:lnTo>
                  <a:pt x="5697170" y="2173476"/>
                </a:lnTo>
                <a:lnTo>
                  <a:pt x="5387587" y="2173476"/>
                </a:lnTo>
                <a:lnTo>
                  <a:pt x="5204511" y="2479396"/>
                </a:lnTo>
                <a:lnTo>
                  <a:pt x="5021811" y="2173476"/>
                </a:lnTo>
                <a:close/>
                <a:moveTo>
                  <a:pt x="4049629" y="2173476"/>
                </a:moveTo>
                <a:lnTo>
                  <a:pt x="4049629" y="3080295"/>
                </a:lnTo>
                <a:lnTo>
                  <a:pt x="4767166" y="3080295"/>
                </a:lnTo>
                <a:lnTo>
                  <a:pt x="4767166" y="2856993"/>
                </a:lnTo>
                <a:lnTo>
                  <a:pt x="4329840" y="2856993"/>
                </a:lnTo>
                <a:lnTo>
                  <a:pt x="4329840" y="2173476"/>
                </a:lnTo>
                <a:close/>
                <a:moveTo>
                  <a:pt x="8818602" y="2158012"/>
                </a:moveTo>
                <a:cubicBezTo>
                  <a:pt x="8672621" y="2158012"/>
                  <a:pt x="8559732" y="2198296"/>
                  <a:pt x="8479938" y="2278865"/>
                </a:cubicBezTo>
                <a:cubicBezTo>
                  <a:pt x="8400142" y="2359433"/>
                  <a:pt x="8360245" y="2474718"/>
                  <a:pt x="8360245" y="2624721"/>
                </a:cubicBezTo>
                <a:cubicBezTo>
                  <a:pt x="8360245" y="2737229"/>
                  <a:pt x="8382926" y="2829542"/>
                  <a:pt x="8428287" y="2901660"/>
                </a:cubicBezTo>
                <a:cubicBezTo>
                  <a:pt x="8473648" y="2973778"/>
                  <a:pt x="8527567" y="3024157"/>
                  <a:pt x="8590042" y="3052798"/>
                </a:cubicBezTo>
                <a:cubicBezTo>
                  <a:pt x="8652518" y="3081439"/>
                  <a:pt x="8733034" y="3095759"/>
                  <a:pt x="8831592" y="3095759"/>
                </a:cubicBezTo>
                <a:cubicBezTo>
                  <a:pt x="8912830" y="3095759"/>
                  <a:pt x="8979740" y="3084007"/>
                  <a:pt x="9032318" y="3060501"/>
                </a:cubicBezTo>
                <a:cubicBezTo>
                  <a:pt x="9084896" y="3036996"/>
                  <a:pt x="9128918" y="3002150"/>
                  <a:pt x="9164382" y="2955963"/>
                </a:cubicBezTo>
                <a:cubicBezTo>
                  <a:pt x="9199846" y="2909777"/>
                  <a:pt x="9225826" y="2852250"/>
                  <a:pt x="9242321" y="2783383"/>
                </a:cubicBezTo>
                <a:lnTo>
                  <a:pt x="8996750" y="2709155"/>
                </a:lnTo>
                <a:cubicBezTo>
                  <a:pt x="8984378" y="2766476"/>
                  <a:pt x="8964481" y="2810188"/>
                  <a:pt x="8937058" y="2840291"/>
                </a:cubicBezTo>
                <a:cubicBezTo>
                  <a:pt x="8909636" y="2870395"/>
                  <a:pt x="8869120" y="2885447"/>
                  <a:pt x="8815510" y="2885447"/>
                </a:cubicBezTo>
                <a:cubicBezTo>
                  <a:pt x="8760252" y="2885447"/>
                  <a:pt x="8717364" y="2866809"/>
                  <a:pt x="8686848" y="2829534"/>
                </a:cubicBezTo>
                <a:cubicBezTo>
                  <a:pt x="8656332" y="2792259"/>
                  <a:pt x="8641074" y="2723369"/>
                  <a:pt x="8641074" y="2622865"/>
                </a:cubicBezTo>
                <a:cubicBezTo>
                  <a:pt x="8641074" y="2541730"/>
                  <a:pt x="8653858" y="2482215"/>
                  <a:pt x="8679425" y="2444322"/>
                </a:cubicBezTo>
                <a:cubicBezTo>
                  <a:pt x="8713240" y="2393245"/>
                  <a:pt x="8761900" y="2367706"/>
                  <a:pt x="8825407" y="2367706"/>
                </a:cubicBezTo>
                <a:cubicBezTo>
                  <a:pt x="8853448" y="2367706"/>
                  <a:pt x="8878810" y="2373479"/>
                  <a:pt x="8901490" y="2385026"/>
                </a:cubicBezTo>
                <a:cubicBezTo>
                  <a:pt x="8924172" y="2396573"/>
                  <a:pt x="8943348" y="2413068"/>
                  <a:pt x="8959018" y="2434511"/>
                </a:cubicBezTo>
                <a:cubicBezTo>
                  <a:pt x="8968502" y="2447295"/>
                  <a:pt x="8977574" y="2467502"/>
                  <a:pt x="8986234" y="2495131"/>
                </a:cubicBezTo>
                <a:lnTo>
                  <a:pt x="9233661" y="2440078"/>
                </a:lnTo>
                <a:cubicBezTo>
                  <a:pt x="9201908" y="2344407"/>
                  <a:pt x="9153351" y="2273478"/>
                  <a:pt x="9087988" y="2227292"/>
                </a:cubicBezTo>
                <a:cubicBezTo>
                  <a:pt x="9022626" y="2181105"/>
                  <a:pt x="8932832" y="2158012"/>
                  <a:pt x="8818602" y="2158012"/>
                </a:cubicBezTo>
                <a:close/>
                <a:moveTo>
                  <a:pt x="3425351" y="2158012"/>
                </a:moveTo>
                <a:cubicBezTo>
                  <a:pt x="3278132" y="2158012"/>
                  <a:pt x="3163285" y="2199250"/>
                  <a:pt x="3080809" y="2281725"/>
                </a:cubicBezTo>
                <a:cubicBezTo>
                  <a:pt x="2998334" y="2364201"/>
                  <a:pt x="2957096" y="2479461"/>
                  <a:pt x="2957096" y="2627504"/>
                </a:cubicBezTo>
                <a:cubicBezTo>
                  <a:pt x="2957096" y="2733485"/>
                  <a:pt x="2977921" y="2821734"/>
                  <a:pt x="3019571" y="2892251"/>
                </a:cubicBezTo>
                <a:cubicBezTo>
                  <a:pt x="3061221" y="2962767"/>
                  <a:pt x="3115552" y="3014315"/>
                  <a:pt x="3182563" y="3046893"/>
                </a:cubicBezTo>
                <a:cubicBezTo>
                  <a:pt x="3249575" y="3079470"/>
                  <a:pt x="3334215" y="3095759"/>
                  <a:pt x="3436485" y="3095759"/>
                </a:cubicBezTo>
                <a:cubicBezTo>
                  <a:pt x="3537105" y="3095759"/>
                  <a:pt x="3621128" y="3076893"/>
                  <a:pt x="3688551" y="3039161"/>
                </a:cubicBezTo>
                <a:cubicBezTo>
                  <a:pt x="3755975" y="3001428"/>
                  <a:pt x="3807522" y="2948644"/>
                  <a:pt x="3843193" y="2880807"/>
                </a:cubicBezTo>
                <a:cubicBezTo>
                  <a:pt x="3878863" y="2812971"/>
                  <a:pt x="3896699" y="2726063"/>
                  <a:pt x="3896699" y="2620081"/>
                </a:cubicBezTo>
                <a:cubicBezTo>
                  <a:pt x="3896699" y="2474100"/>
                  <a:pt x="3855874" y="2360593"/>
                  <a:pt x="3774223" y="2279560"/>
                </a:cubicBezTo>
                <a:cubicBezTo>
                  <a:pt x="3692572" y="2198528"/>
                  <a:pt x="3576281" y="2158012"/>
                  <a:pt x="3425351" y="21580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  <p:sndAc>
          <p:stSnd>
            <p:snd r:embed="rId2" name="drumroll.wav"/>
          </p:stSnd>
        </p:sndAc>
      </p:transition>
    </mc:Choice>
    <mc:Fallback xmlns="">
      <p:transition spd="slow">
        <p:circle/>
        <p:sndAc>
          <p:stSnd>
            <p:snd r:embed="rId4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6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Identify the sport played in all summer Olympics.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valuable data for sports enthusiasts and sponsors to understand the consistent appeal of a particular sport.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9EAC1-E396-160D-6142-F0B92625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111180"/>
            <a:ext cx="5839609" cy="1488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3E9D0-AE26-EA43-8897-1188454EE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80" y="2779049"/>
            <a:ext cx="2875140" cy="21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7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Which sports were played only once in the Olympics?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Provides information for event organizers to consider the diversity of sports and evaluate the historical popularity of various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DAB98-7D4B-B5E3-94C7-8BBF5C45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883719"/>
            <a:ext cx="6284554" cy="176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BF75C-282A-E7B1-3F70-79F58163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3" y="5000946"/>
            <a:ext cx="2569643" cy="11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8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Fetch the total number of sports played in each Olympic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insights into the evolution of the Olympic program, helping stakeholders understand how it has adapted to changing sports interests.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867CE-DB8D-5ACA-9340-8B763985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2906983"/>
            <a:ext cx="7533845" cy="1711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B3E57-97D6-E211-2C50-BDF9A8DD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919" y="4876835"/>
            <a:ext cx="2534034" cy="17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2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9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Fetch details of the oldest athletes to win a gold medal.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Inspires athletes and sports enthusiasts by showcasing stories of longevity and perseverance in sports.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5668A-5710-7490-B5DF-70FF76DE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883719"/>
            <a:ext cx="2522439" cy="194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1DF50-1B5C-A1C2-BCB4-236628A54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5106633"/>
            <a:ext cx="11301303" cy="9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3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10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the ratio of male and female athletes participating in all Olympic games.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Highlights gender diversity and can guide future initiatives to ensure gender equity in sports.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36661-0146-A471-6BF4-D53B2806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027892"/>
            <a:ext cx="10893322" cy="139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2643D-C0AD-010D-E2A0-A857E7AA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4782921"/>
            <a:ext cx="5295540" cy="11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Fetch the top 5 athletes who have won the most gold medals.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Recognizes sporting legends and offers inspiration for athletes aiming for excellence.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42DFD-2B95-FDD7-917F-B0F22FB1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704850"/>
            <a:ext cx="5656514" cy="268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87E5B-79BD-DFCA-B9B8-623F8DC2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708" y="3012512"/>
            <a:ext cx="4345967" cy="21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12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Fetch the top 5 athletes who have won the most medals (gold/silver/bronze).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Celebrates versatile athletes and offers benchmarks for aspiring competitors.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F683B-424D-69F7-FBF4-9414B05E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733621"/>
            <a:ext cx="5265422" cy="2407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D0D36-260F-87F3-8A5A-568B4908D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63" y="2982074"/>
            <a:ext cx="3669391" cy="21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0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13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Fetch the top 5 most successful countries in the Olympics based on the number of medals won.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Promotes national pride and can influence investment in sports development at the national level.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C00C4-67C3-92DB-9795-D00D7554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325557"/>
            <a:ext cx="5395802" cy="2664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C9315-2823-EE29-3563-C7A7CC4E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84" y="3772390"/>
            <a:ext cx="2231426" cy="18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14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down total gold, silver, and bronze medals won by each country.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Provides a comprehensive overview of a country's historical performance in the Olympics, aiding in strategic planning and resource allocation.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618E1-97D4-6656-8645-C8C8A7D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3063074"/>
            <a:ext cx="5228427" cy="288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8D5C2-7FD6-405F-66EB-2F920FC9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830" y="3231511"/>
            <a:ext cx="3127781" cy="25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15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down total gold, silver, and bronze medals won by each country corresponding to each Olympic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detailed insights into historical trends and allows countries to evaluate their performance over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906AE-10C9-821B-B62C-C5EA57C8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428998"/>
            <a:ext cx="5781877" cy="232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F8CCA-3605-2CE9-5EE4-5D5A6A5A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98" y="3536156"/>
            <a:ext cx="4655905" cy="19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549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INTRODUCTION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This project is based on the analysis of a Olympics games database using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MS SQL SERVER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The aim of this analysis was to extract valuable insights and answer a variety of questions related to the history, participation, and performance of nations and athletes in the Olympic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I have extracted two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.csv 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by using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Queries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Function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generate valuable insights </a:t>
            </a:r>
            <a:r>
              <a:rPr lang="en-US" sz="20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participants data.</a:t>
            </a:r>
            <a:endParaRPr lang="en-US" sz="2000" u="none" strike="noStrike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45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advanced functions such as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PIVOT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CTE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showcase trends and performance of players which helps in fetching valuable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16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Identify which country won the most gold, most silver, and most bronze medals in each Olympic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Recognizes dominant countries in each event, influencing national sports policies and investments.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B459D-DB21-0F47-CD55-50FA3FE3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428998"/>
            <a:ext cx="5852578" cy="245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F94BB-7C11-1674-65C4-F0473F84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141" y="4308381"/>
            <a:ext cx="3879675" cy="9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17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Identify which country won the most gold, most silver, most bronze medals, and the most medals in each Olympic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a comprehensive view of overall performance, serving as a source of national pride and guidance for future strategies.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5E967-F741-08B0-0B8D-762CAFC8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3428999"/>
            <a:ext cx="6167583" cy="2533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90D54-3271-6149-8544-AC659FE8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79" y="4296507"/>
            <a:ext cx="5154875" cy="9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18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Which countries have never won gold medals but have won silver/bronze medals?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Celebrates countries that have achieved success in specific sports and motivates them to strive for gold medals.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F5DC-E24B-9C87-15B9-30897138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76" y="2883719"/>
            <a:ext cx="10087847" cy="2113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A1A8-333E-D493-32C9-854F114A5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94" y="5071835"/>
            <a:ext cx="3737583" cy="14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19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In which sport/event, India has won the highest number of medals.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Provides insights for Indian sports associations and policymakers to focus on sports with proven success.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91D9A-0F81-62D3-3DA8-9A9C3881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2854727"/>
            <a:ext cx="5487205" cy="196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849CB-83CB-744A-6569-7904C5813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568" y="5072105"/>
            <a:ext cx="5240151" cy="13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20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Break down all Olympic games where India won medals for Hockey and the number of medals in each Olympic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a historical perspective on India's achievements in a popular sport, serving as an inspiration for hockey enthusiasts and policymakers.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E5FD9-9FFB-B1E0-6004-1F7CBE1A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219911"/>
            <a:ext cx="5953634" cy="203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81A45-7806-7B71-42BF-58D7982D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180" y="3680951"/>
            <a:ext cx="4929327" cy="20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564452" y="2644169"/>
            <a:ext cx="10825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C09E0-B770-5531-D142-F4D2FB363400}"/>
              </a:ext>
            </a:extLst>
          </p:cNvPr>
          <p:cNvSpPr txBox="1"/>
          <p:nvPr/>
        </p:nvSpPr>
        <p:spPr>
          <a:xfrm>
            <a:off x="0" y="5667052"/>
            <a:ext cx="6172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By – Udipta Anupam</a:t>
            </a:r>
          </a:p>
          <a:p>
            <a:r>
              <a:rPr lang="en-US" dirty="0">
                <a:solidFill>
                  <a:srgbClr val="FF0000"/>
                </a:solidFill>
              </a:rPr>
              <a:t>Email -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udiptaanupam@gmail.com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LinkedIn -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www.linkedin.com/in/udipta-anupam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https://github.com/udipta14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TABLES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err="1"/>
              <a:t>athlete_events</a:t>
            </a:r>
            <a:r>
              <a:rPr lang="en-US" dirty="0"/>
              <a:t>’ – This table contains the data of all athletes that are participating in all types of games with other various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the is main table which contains 2,71,117 rows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is a glimpse of the athlete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BF58C-2037-8C80-2D1F-D50A9DD0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" y="2842199"/>
            <a:ext cx="11094098" cy="117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62F57-EEC5-6DE5-4DE6-61ABF0835F47}"/>
              </a:ext>
            </a:extLst>
          </p:cNvPr>
          <p:cNvSpPr txBox="1"/>
          <p:nvPr/>
        </p:nvSpPr>
        <p:spPr>
          <a:xfrm>
            <a:off x="867747" y="4310743"/>
            <a:ext cx="1059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err="1"/>
              <a:t>noc_region</a:t>
            </a:r>
            <a:r>
              <a:rPr lang="en-US" dirty="0"/>
              <a:t>’ – This table contains the data of different NOC (National Olympic Committee) and their respective regions following with a note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is a glimpse of the NOC table.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F9D06-2748-E646-43EB-9FAA39DB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306" y="5234073"/>
            <a:ext cx="5057192" cy="10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DATA VALIDATION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err="1"/>
              <a:t>athlete_events</a:t>
            </a:r>
            <a:r>
              <a:rPr lang="en-US" dirty="0"/>
              <a:t>’ – Renamed a column named ‘Year’ into ‘Year’ as </a:t>
            </a:r>
            <a:r>
              <a:rPr lang="en-US" dirty="0">
                <a:solidFill>
                  <a:srgbClr val="FF0000"/>
                </a:solidFill>
              </a:rPr>
              <a:t>Year </a:t>
            </a:r>
            <a:r>
              <a:rPr lang="en-US" dirty="0"/>
              <a:t>is a built in keyword in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Rename the "Year" column to "Years"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'[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].[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athlete_event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].[Year]'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'Years'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'COLUMN'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62F57-EEC5-6DE5-4DE6-61ABF0835F47}"/>
              </a:ext>
            </a:extLst>
          </p:cNvPr>
          <p:cNvSpPr txBox="1"/>
          <p:nvPr/>
        </p:nvSpPr>
        <p:spPr>
          <a:xfrm>
            <a:off x="867747" y="3685592"/>
            <a:ext cx="1059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 err="1"/>
              <a:t>noc_region</a:t>
            </a:r>
            <a:r>
              <a:rPr lang="en-US" dirty="0"/>
              <a:t>’ – Updated Singapore NOC to match the value with ‘</a:t>
            </a:r>
            <a:r>
              <a:rPr lang="en-US" dirty="0" err="1"/>
              <a:t>athlete_events</a:t>
            </a:r>
            <a:r>
              <a:rPr lang="en-US" dirty="0"/>
              <a:t>’ table’s NOC.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Updating 'SIN' to 'SGP' 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noc_regions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table as 'Singapore' NOC is 'SGP' 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athlete_event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table.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noc_regions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'SGP'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'SIN'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95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How many Olympics games have been held?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Provides historical context and understanding of the scale of the Olympics, helping stakeholders appreciate the rich tradition of the event.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46C98-BD6A-8DF6-6296-D7D89FA3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21" y="3234430"/>
            <a:ext cx="9103790" cy="116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E56A8-5182-5E0A-F062-1E8CADBCB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21" y="4599458"/>
            <a:ext cx="3411163" cy="16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2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down all Olympics games held so far.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a comprehensive list of all Olympic games, aiding historians, researchers, and enthusiasts in studying the history of the Olympics.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94768-0A72-F459-43D8-71451B5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3099063"/>
            <a:ext cx="8361606" cy="105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37BB6-1A49-F9EE-5571-25DA57FC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39" y="4367466"/>
            <a:ext cx="2591753" cy="22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3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Mention the total number of nations who participated in each Olympics game.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Helps in evaluating the growth and inclusivity of the Olympics, providing insights into the global nature of the event.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57DCD-F456-8614-FC38-403D1B4A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883719"/>
            <a:ext cx="8741918" cy="164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71257-3B0E-C1C8-D866-C12A7422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4617863"/>
            <a:ext cx="3009063" cy="17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4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Which year saw the highest and lowest number of countries participating in Olympics?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Offers insights into historical trends, which can be useful for event organizers and policymakers to assess the impact of changes in participation rules.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9D96F-E9F3-2D5B-0B37-F823CE3B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3281690"/>
            <a:ext cx="6707695" cy="2941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89857-E5C5-BE5F-DFAF-A87E99C23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45"/>
          <a:stretch/>
        </p:blipFill>
        <p:spPr>
          <a:xfrm>
            <a:off x="8298608" y="3666505"/>
            <a:ext cx="2932290" cy="1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CF56E-1994-1002-525A-3F583BF7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72"/>
            <a:ext cx="12192000" cy="693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28D8-BE63-9E07-7E9B-DEEAF12C2B35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5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Which nation has participated in all of the Olympic games?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Demonstrates a remarkable feat, highlighting a country's long-term commitment to the Olympics and promoting national pride.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67168-42DE-B5A7-4490-EEAB0A11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7" y="2883719"/>
            <a:ext cx="5090601" cy="3635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09943-E56E-0EB3-8A0D-8076AC4B7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62" y="3765907"/>
            <a:ext cx="3253927" cy="18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1085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Arial Rounded MT Bold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Udipta Anupam</dc:creator>
  <cp:lastModifiedBy>Udipta Anupam</cp:lastModifiedBy>
  <cp:revision>4</cp:revision>
  <dcterms:created xsi:type="dcterms:W3CDTF">2023-10-16T22:12:21Z</dcterms:created>
  <dcterms:modified xsi:type="dcterms:W3CDTF">2023-10-18T19:16:10Z</dcterms:modified>
</cp:coreProperties>
</file>