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2A44-F7E9-590F-5F66-B6250D0AF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5C57E-FB79-EDEA-80C6-C52943E43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79B2A-51CA-8A95-7A5A-17BD0F73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16094-FB2C-D568-8317-BF7B280B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FB37B-6F05-D807-0ABC-D52520A0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A169-9CC1-A274-44D4-AB641FF9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0E5BB-CADE-A71E-7FC2-D0858BE5E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8E26-4E46-54EB-E599-D19D6D56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D8BB8-7849-2E69-191E-7B253815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162E7-0137-1D9F-3CB3-144922F3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C8B1C-45DC-CB97-E24C-4F3A5CC1A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89516-4F0D-6712-0F0F-B50B8C60C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3F3C-76C5-4B89-CD04-7745CC65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4E29-2D8E-87E0-4662-335B8C7B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3FC0-491D-4F27-AE6B-BA02068E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8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D6E8-E0AC-7976-6A89-26E2A8DD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8890-891F-F75D-C3FB-70D0C5D3E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13ED-61D4-7CD1-6945-4CB028C7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AE746-E449-F407-0415-A7F41403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87470-A0AA-88FF-1048-3C1E4880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3122-94B4-AF17-03AE-D8CC4869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18383-14D6-1E76-AAE1-D26F0D59B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A58BF-8927-A031-4C01-9CFFBA2E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81EB-BA09-9B06-0DF3-947B61CF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E747-EC3B-299B-83BB-597399FB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7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3DB7-CD4A-666E-789D-7552CFD7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9B21-0148-AEF6-2DD9-10828D88D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067C7-0CA2-18A7-DA83-D2AB6EFC7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44B70-5E2D-9CA6-7465-0ED410E6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D1FEC-DAFB-23C6-7CE0-BC2C1411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C57FA-DDAE-258E-AB92-2FCAB5CF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EB2C-AE47-75F8-7755-A550DEB5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D1DD-8937-C9A6-07F6-6D818F3D0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10104-FF4F-C400-A197-67A65FAB3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4B649-F5C0-9BAD-FBA7-4DE7B75BE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A5113-173F-70BC-363A-AA407A8ED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91469-6CC8-41AC-D670-F4F10A75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5B8C5-342D-2942-CAE0-047A097C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CD647-9522-4E80-C862-365B159F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1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B9C6-9306-06B0-79FA-D0AF008F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7CBD6-C8B7-254C-C4F8-E881CB8B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4DEB2-DEF3-FE2C-B3C1-3C57CBC0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152A0-A4CF-2EEF-A361-4B30D832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6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7217F-2CA2-F56E-4536-D5FE5684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14BFE-3CF3-7A64-D915-B9C0D3F5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7D879-43A9-A9BF-6C98-6D56C5B6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7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3627-F401-A6F4-6E01-BE53E9D5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40AD-0708-5E09-93F2-6929791B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77B7C-C533-57AA-196E-87A1A5645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B4CD7-E35F-B144-A39D-C05C7DE8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2928E-AF22-C6FC-58F2-B07D412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983F-3E11-3019-4943-23647742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5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845-5653-B60A-8491-B2C4BE59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E9FA2-EABF-2A93-6642-C65F82795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88F3-DD78-E8E8-820A-511B0EB68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910EF-1D85-83DD-70E4-326B7028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9C91-C86E-447C-A7E7-AE8E76BECEF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392BC-FA46-D3A7-5C1F-4FB36BF7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43CC6-5F36-01C8-BEB5-B4478C0C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0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E3417-43A3-624A-BEBB-E0C7ECCE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86847-81B8-F5AD-3266-D1553671F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2EE34-D79F-8C8B-6901-3A6479981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99C91-C86E-447C-A7E7-AE8E76BECEF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ED413-17EC-225F-FE1B-CAEF7B11B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47BE-22D0-8B4B-C7DA-206B4325E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1E437-1871-420F-A1AB-1207B387C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4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udipta14" TargetMode="Externa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in/udipta-anupam" TargetMode="External"/><Relationship Id="rId5" Type="http://schemas.openxmlformats.org/officeDocument/2006/relationships/hyperlink" Target="mailto:udiptaanupam@gmail.com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EA2061-89A4-4EC6-0213-F18E8273E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48E187-5EC1-66DD-8450-087A5FA93A3F}"/>
              </a:ext>
            </a:extLst>
          </p:cNvPr>
          <p:cNvSpPr txBox="1"/>
          <p:nvPr/>
        </p:nvSpPr>
        <p:spPr>
          <a:xfrm>
            <a:off x="-2" y="-1"/>
            <a:ext cx="12192001" cy="6858000"/>
          </a:xfrm>
          <a:custGeom>
            <a:avLst/>
            <a:gdLst/>
            <a:ahLst/>
            <a:cxnLst/>
            <a:rect l="l" t="t" r="r" b="b"/>
            <a:pathLst>
              <a:path w="12192001" h="6858000">
                <a:moveTo>
                  <a:pt x="8837992" y="6332120"/>
                </a:moveTo>
                <a:lnTo>
                  <a:pt x="8863664" y="6332120"/>
                </a:lnTo>
                <a:cubicBezTo>
                  <a:pt x="8872520" y="6332120"/>
                  <a:pt x="8878715" y="6333590"/>
                  <a:pt x="8882249" y="6336529"/>
                </a:cubicBezTo>
                <a:cubicBezTo>
                  <a:pt x="8885784" y="6339469"/>
                  <a:pt x="8887551" y="6343357"/>
                  <a:pt x="8887551" y="6348194"/>
                </a:cubicBezTo>
                <a:cubicBezTo>
                  <a:pt x="8887551" y="6353403"/>
                  <a:pt x="8885765" y="6357551"/>
                  <a:pt x="8882194" y="6360639"/>
                </a:cubicBezTo>
                <a:cubicBezTo>
                  <a:pt x="8878622" y="6363727"/>
                  <a:pt x="8872483" y="6365272"/>
                  <a:pt x="8863776" y="6365272"/>
                </a:cubicBezTo>
                <a:lnTo>
                  <a:pt x="8837992" y="6365272"/>
                </a:lnTo>
                <a:close/>
                <a:moveTo>
                  <a:pt x="9197412" y="6328325"/>
                </a:moveTo>
                <a:lnTo>
                  <a:pt x="9197412" y="6353105"/>
                </a:lnTo>
                <a:lnTo>
                  <a:pt x="9314390" y="6353105"/>
                </a:lnTo>
                <a:lnTo>
                  <a:pt x="9314390" y="6328325"/>
                </a:lnTo>
                <a:close/>
                <a:moveTo>
                  <a:pt x="11135396" y="6279212"/>
                </a:moveTo>
                <a:lnTo>
                  <a:pt x="11153457" y="6338036"/>
                </a:lnTo>
                <a:lnTo>
                  <a:pt x="11117522" y="6338036"/>
                </a:lnTo>
                <a:close/>
                <a:moveTo>
                  <a:pt x="10430546" y="6279212"/>
                </a:moveTo>
                <a:lnTo>
                  <a:pt x="10448607" y="6338036"/>
                </a:lnTo>
                <a:lnTo>
                  <a:pt x="10412672" y="6338036"/>
                </a:lnTo>
                <a:close/>
                <a:moveTo>
                  <a:pt x="10163846" y="6279212"/>
                </a:moveTo>
                <a:lnTo>
                  <a:pt x="10181907" y="6338036"/>
                </a:lnTo>
                <a:lnTo>
                  <a:pt x="10145972" y="6338036"/>
                </a:lnTo>
                <a:close/>
                <a:moveTo>
                  <a:pt x="9571528" y="6273854"/>
                </a:moveTo>
                <a:lnTo>
                  <a:pt x="9584141" y="6273854"/>
                </a:lnTo>
                <a:cubicBezTo>
                  <a:pt x="9597238" y="6273854"/>
                  <a:pt x="9606614" y="6277054"/>
                  <a:pt x="9612270" y="6283453"/>
                </a:cubicBezTo>
                <a:cubicBezTo>
                  <a:pt x="9617925" y="6289853"/>
                  <a:pt x="9620753" y="6301722"/>
                  <a:pt x="9620753" y="6319060"/>
                </a:cubicBezTo>
                <a:cubicBezTo>
                  <a:pt x="9620753" y="6332157"/>
                  <a:pt x="9619488" y="6341627"/>
                  <a:pt x="9616958" y="6347468"/>
                </a:cubicBezTo>
                <a:cubicBezTo>
                  <a:pt x="9614428" y="6353310"/>
                  <a:pt x="9610930" y="6357402"/>
                  <a:pt x="9606466" y="6359746"/>
                </a:cubicBezTo>
                <a:cubicBezTo>
                  <a:pt x="9602001" y="6362090"/>
                  <a:pt x="9594485" y="6363262"/>
                  <a:pt x="9583918" y="6363262"/>
                </a:cubicBezTo>
                <a:lnTo>
                  <a:pt x="9571528" y="6363262"/>
                </a:lnTo>
                <a:close/>
                <a:moveTo>
                  <a:pt x="10971034" y="6270059"/>
                </a:moveTo>
                <a:lnTo>
                  <a:pt x="10985432" y="6270059"/>
                </a:lnTo>
                <a:cubicBezTo>
                  <a:pt x="10994883" y="6270059"/>
                  <a:pt x="11001320" y="6271845"/>
                  <a:pt x="11004743" y="6275417"/>
                </a:cubicBezTo>
                <a:cubicBezTo>
                  <a:pt x="11008166" y="6278988"/>
                  <a:pt x="11009878" y="6283342"/>
                  <a:pt x="11009878" y="6288476"/>
                </a:cubicBezTo>
                <a:cubicBezTo>
                  <a:pt x="11009878" y="6293760"/>
                  <a:pt x="11007906" y="6298094"/>
                  <a:pt x="11003962" y="6301480"/>
                </a:cubicBezTo>
                <a:cubicBezTo>
                  <a:pt x="11000018" y="6304866"/>
                  <a:pt x="10993172" y="6306559"/>
                  <a:pt x="10983424" y="6306559"/>
                </a:cubicBezTo>
                <a:lnTo>
                  <a:pt x="10971034" y="6306559"/>
                </a:lnTo>
                <a:close/>
                <a:moveTo>
                  <a:pt x="9837559" y="6270059"/>
                </a:moveTo>
                <a:lnTo>
                  <a:pt x="9851958" y="6270059"/>
                </a:lnTo>
                <a:cubicBezTo>
                  <a:pt x="9861408" y="6270059"/>
                  <a:pt x="9867845" y="6271845"/>
                  <a:pt x="9871268" y="6275417"/>
                </a:cubicBezTo>
                <a:cubicBezTo>
                  <a:pt x="9874691" y="6278988"/>
                  <a:pt x="9876403" y="6283342"/>
                  <a:pt x="9876403" y="6288476"/>
                </a:cubicBezTo>
                <a:cubicBezTo>
                  <a:pt x="9876403" y="6293760"/>
                  <a:pt x="9874431" y="6298094"/>
                  <a:pt x="9870487" y="6301480"/>
                </a:cubicBezTo>
                <a:cubicBezTo>
                  <a:pt x="9866543" y="6304866"/>
                  <a:pt x="9859697" y="6306559"/>
                  <a:pt x="9849948" y="6306559"/>
                </a:cubicBezTo>
                <a:lnTo>
                  <a:pt x="9837559" y="6306559"/>
                </a:lnTo>
                <a:close/>
                <a:moveTo>
                  <a:pt x="8837992" y="6269947"/>
                </a:moveTo>
                <a:lnTo>
                  <a:pt x="8860316" y="6269947"/>
                </a:lnTo>
                <a:cubicBezTo>
                  <a:pt x="8867980" y="6269947"/>
                  <a:pt x="8873357" y="6271287"/>
                  <a:pt x="8876445" y="6273966"/>
                </a:cubicBezTo>
                <a:cubicBezTo>
                  <a:pt x="8879533" y="6276644"/>
                  <a:pt x="8881077" y="6280365"/>
                  <a:pt x="8881077" y="6285128"/>
                </a:cubicBezTo>
                <a:cubicBezTo>
                  <a:pt x="8881077" y="6290262"/>
                  <a:pt x="8879533" y="6294188"/>
                  <a:pt x="8876445" y="6296904"/>
                </a:cubicBezTo>
                <a:cubicBezTo>
                  <a:pt x="8873357" y="6299620"/>
                  <a:pt x="8867869" y="6300978"/>
                  <a:pt x="8859981" y="6300978"/>
                </a:cubicBezTo>
                <a:lnTo>
                  <a:pt x="8837992" y="6300978"/>
                </a:lnTo>
                <a:close/>
                <a:moveTo>
                  <a:pt x="11243761" y="6236796"/>
                </a:moveTo>
                <a:lnTo>
                  <a:pt x="11243761" y="6400432"/>
                </a:lnTo>
                <a:lnTo>
                  <a:pt x="11285172" y="6400432"/>
                </a:lnTo>
                <a:lnTo>
                  <a:pt x="11285172" y="6275640"/>
                </a:lnTo>
                <a:lnTo>
                  <a:pt x="11317021" y="6400432"/>
                </a:lnTo>
                <a:lnTo>
                  <a:pt x="11354505" y="6400432"/>
                </a:lnTo>
                <a:lnTo>
                  <a:pt x="11386413" y="6275640"/>
                </a:lnTo>
                <a:lnTo>
                  <a:pt x="11386413" y="6400432"/>
                </a:lnTo>
                <a:lnTo>
                  <a:pt x="11427824" y="6400432"/>
                </a:lnTo>
                <a:lnTo>
                  <a:pt x="11427824" y="6236796"/>
                </a:lnTo>
                <a:lnTo>
                  <a:pt x="11361366" y="6236796"/>
                </a:lnTo>
                <a:lnTo>
                  <a:pt x="11335904" y="6336362"/>
                </a:lnTo>
                <a:lnTo>
                  <a:pt x="11310259" y="6236796"/>
                </a:lnTo>
                <a:close/>
                <a:moveTo>
                  <a:pt x="11108439" y="6236796"/>
                </a:moveTo>
                <a:lnTo>
                  <a:pt x="11046936" y="6400432"/>
                </a:lnTo>
                <a:lnTo>
                  <a:pt x="11098564" y="6400432"/>
                </a:lnTo>
                <a:lnTo>
                  <a:pt x="11106540" y="6373420"/>
                </a:lnTo>
                <a:lnTo>
                  <a:pt x="11163946" y="6373420"/>
                </a:lnTo>
                <a:lnTo>
                  <a:pt x="11172133" y="6400432"/>
                </a:lnTo>
                <a:lnTo>
                  <a:pt x="11225083" y="6400432"/>
                </a:lnTo>
                <a:lnTo>
                  <a:pt x="11163594" y="6236796"/>
                </a:lnTo>
                <a:close/>
                <a:moveTo>
                  <a:pt x="10920246" y="6236796"/>
                </a:moveTo>
                <a:lnTo>
                  <a:pt x="10920246" y="6400432"/>
                </a:lnTo>
                <a:lnTo>
                  <a:pt x="10971034" y="6400432"/>
                </a:lnTo>
                <a:lnTo>
                  <a:pt x="10971034" y="6339710"/>
                </a:lnTo>
                <a:lnTo>
                  <a:pt x="10998716" y="6339710"/>
                </a:lnTo>
                <a:cubicBezTo>
                  <a:pt x="11019105" y="6339710"/>
                  <a:pt x="11034267" y="6335059"/>
                  <a:pt x="11044201" y="6325758"/>
                </a:cubicBezTo>
                <a:cubicBezTo>
                  <a:pt x="11054135" y="6316456"/>
                  <a:pt x="11059102" y="6303545"/>
                  <a:pt x="11059102" y="6287025"/>
                </a:cubicBezTo>
                <a:cubicBezTo>
                  <a:pt x="11059102" y="6270952"/>
                  <a:pt x="11054545" y="6258562"/>
                  <a:pt x="11045429" y="6249855"/>
                </a:cubicBezTo>
                <a:cubicBezTo>
                  <a:pt x="11036313" y="6241149"/>
                  <a:pt x="11022602" y="6236796"/>
                  <a:pt x="11004296" y="6236796"/>
                </a:cubicBezTo>
                <a:close/>
                <a:moveTo>
                  <a:pt x="10730081" y="6236796"/>
                </a:moveTo>
                <a:lnTo>
                  <a:pt x="10730081" y="6334288"/>
                </a:lnTo>
                <a:cubicBezTo>
                  <a:pt x="10730081" y="6342319"/>
                  <a:pt x="10731644" y="6351540"/>
                  <a:pt x="10734769" y="6361951"/>
                </a:cubicBezTo>
                <a:cubicBezTo>
                  <a:pt x="10736704" y="6368420"/>
                  <a:pt x="10740294" y="6374704"/>
                  <a:pt x="10745540" y="6380802"/>
                </a:cubicBezTo>
                <a:cubicBezTo>
                  <a:pt x="10750786" y="6386900"/>
                  <a:pt x="10756572" y="6391603"/>
                  <a:pt x="10762897" y="6394912"/>
                </a:cubicBezTo>
                <a:cubicBezTo>
                  <a:pt x="10769222" y="6398221"/>
                  <a:pt x="10777092" y="6400434"/>
                  <a:pt x="10786505" y="6401549"/>
                </a:cubicBezTo>
                <a:cubicBezTo>
                  <a:pt x="10795918" y="6402665"/>
                  <a:pt x="10804606" y="6403223"/>
                  <a:pt x="10812569" y="6403223"/>
                </a:cubicBezTo>
                <a:cubicBezTo>
                  <a:pt x="10826335" y="6403223"/>
                  <a:pt x="10838130" y="6401401"/>
                  <a:pt x="10847952" y="6397757"/>
                </a:cubicBezTo>
                <a:cubicBezTo>
                  <a:pt x="10855022" y="6395155"/>
                  <a:pt x="10861775" y="6390637"/>
                  <a:pt x="10868212" y="6384204"/>
                </a:cubicBezTo>
                <a:cubicBezTo>
                  <a:pt x="10874649" y="6377772"/>
                  <a:pt x="10879374" y="6370261"/>
                  <a:pt x="10882388" y="6361672"/>
                </a:cubicBezTo>
                <a:cubicBezTo>
                  <a:pt x="10885402" y="6353083"/>
                  <a:pt x="10886908" y="6343955"/>
                  <a:pt x="10886908" y="6334288"/>
                </a:cubicBezTo>
                <a:lnTo>
                  <a:pt x="10886908" y="6236796"/>
                </a:lnTo>
                <a:lnTo>
                  <a:pt x="10836456" y="6236796"/>
                </a:lnTo>
                <a:lnTo>
                  <a:pt x="10836456" y="6336609"/>
                </a:lnTo>
                <a:cubicBezTo>
                  <a:pt x="10836456" y="6345680"/>
                  <a:pt x="10833981" y="6352687"/>
                  <a:pt x="10829033" y="6357632"/>
                </a:cubicBezTo>
                <a:cubicBezTo>
                  <a:pt x="10824084" y="6362576"/>
                  <a:pt x="10817257" y="6365048"/>
                  <a:pt x="10808550" y="6365048"/>
                </a:cubicBezTo>
                <a:cubicBezTo>
                  <a:pt x="10799770" y="6365048"/>
                  <a:pt x="10792905" y="6362539"/>
                  <a:pt x="10787956" y="6357521"/>
                </a:cubicBezTo>
                <a:cubicBezTo>
                  <a:pt x="10783008" y="6352503"/>
                  <a:pt x="10780534" y="6345532"/>
                  <a:pt x="10780534" y="6336609"/>
                </a:cubicBezTo>
                <a:lnTo>
                  <a:pt x="10780534" y="6236796"/>
                </a:lnTo>
                <a:close/>
                <a:moveTo>
                  <a:pt x="10539804" y="6236796"/>
                </a:moveTo>
                <a:lnTo>
                  <a:pt x="10539804" y="6400432"/>
                </a:lnTo>
                <a:lnTo>
                  <a:pt x="10587354" y="6400432"/>
                </a:lnTo>
                <a:lnTo>
                  <a:pt x="10587354" y="6310584"/>
                </a:lnTo>
                <a:lnTo>
                  <a:pt x="10648634" y="6400432"/>
                </a:lnTo>
                <a:lnTo>
                  <a:pt x="10696297" y="6400432"/>
                </a:lnTo>
                <a:lnTo>
                  <a:pt x="10696297" y="6236796"/>
                </a:lnTo>
                <a:lnTo>
                  <a:pt x="10648634" y="6236796"/>
                </a:lnTo>
                <a:lnTo>
                  <a:pt x="10648634" y="6327327"/>
                </a:lnTo>
                <a:lnTo>
                  <a:pt x="10587020" y="6236796"/>
                </a:lnTo>
                <a:close/>
                <a:moveTo>
                  <a:pt x="10403589" y="6236796"/>
                </a:moveTo>
                <a:lnTo>
                  <a:pt x="10342086" y="6400432"/>
                </a:lnTo>
                <a:lnTo>
                  <a:pt x="10393714" y="6400432"/>
                </a:lnTo>
                <a:lnTo>
                  <a:pt x="10401690" y="6373420"/>
                </a:lnTo>
                <a:lnTo>
                  <a:pt x="10459096" y="6373420"/>
                </a:lnTo>
                <a:lnTo>
                  <a:pt x="10467283" y="6400432"/>
                </a:lnTo>
                <a:lnTo>
                  <a:pt x="10520233" y="6400432"/>
                </a:lnTo>
                <a:lnTo>
                  <a:pt x="10458744" y="6236796"/>
                </a:lnTo>
                <a:close/>
                <a:moveTo>
                  <a:pt x="10136889" y="6236796"/>
                </a:moveTo>
                <a:lnTo>
                  <a:pt x="10075386" y="6400432"/>
                </a:lnTo>
                <a:lnTo>
                  <a:pt x="10127014" y="6400432"/>
                </a:lnTo>
                <a:lnTo>
                  <a:pt x="10134990" y="6373420"/>
                </a:lnTo>
                <a:lnTo>
                  <a:pt x="10192396" y="6373420"/>
                </a:lnTo>
                <a:lnTo>
                  <a:pt x="10200583" y="6400432"/>
                </a:lnTo>
                <a:lnTo>
                  <a:pt x="10253533" y="6400432"/>
                </a:lnTo>
                <a:lnTo>
                  <a:pt x="10192044" y="6236796"/>
                </a:lnTo>
                <a:close/>
                <a:moveTo>
                  <a:pt x="9937422" y="6236796"/>
                </a:moveTo>
                <a:lnTo>
                  <a:pt x="9937422" y="6277203"/>
                </a:lnTo>
                <a:lnTo>
                  <a:pt x="9988991" y="6277203"/>
                </a:lnTo>
                <a:lnTo>
                  <a:pt x="9988991" y="6400432"/>
                </a:lnTo>
                <a:lnTo>
                  <a:pt x="10039556" y="6400432"/>
                </a:lnTo>
                <a:lnTo>
                  <a:pt x="10039556" y="6277203"/>
                </a:lnTo>
                <a:lnTo>
                  <a:pt x="10091124" y="6277203"/>
                </a:lnTo>
                <a:lnTo>
                  <a:pt x="10091124" y="6236796"/>
                </a:lnTo>
                <a:close/>
                <a:moveTo>
                  <a:pt x="9786771" y="6236796"/>
                </a:moveTo>
                <a:lnTo>
                  <a:pt x="9786771" y="6400432"/>
                </a:lnTo>
                <a:lnTo>
                  <a:pt x="9837559" y="6400432"/>
                </a:lnTo>
                <a:lnTo>
                  <a:pt x="9837559" y="6339710"/>
                </a:lnTo>
                <a:lnTo>
                  <a:pt x="9865241" y="6339710"/>
                </a:lnTo>
                <a:cubicBezTo>
                  <a:pt x="9885630" y="6339710"/>
                  <a:pt x="9900792" y="6335059"/>
                  <a:pt x="9910726" y="6325758"/>
                </a:cubicBezTo>
                <a:cubicBezTo>
                  <a:pt x="9920660" y="6316456"/>
                  <a:pt x="9925628" y="6303545"/>
                  <a:pt x="9925628" y="6287025"/>
                </a:cubicBezTo>
                <a:cubicBezTo>
                  <a:pt x="9925628" y="6270952"/>
                  <a:pt x="9921070" y="6258562"/>
                  <a:pt x="9911954" y="6249855"/>
                </a:cubicBezTo>
                <a:cubicBezTo>
                  <a:pt x="9902838" y="6241149"/>
                  <a:pt x="9889128" y="6236796"/>
                  <a:pt x="9870822" y="6236796"/>
                </a:cubicBezTo>
                <a:close/>
                <a:moveTo>
                  <a:pt x="9703278" y="6236796"/>
                </a:moveTo>
                <a:lnTo>
                  <a:pt x="9703278" y="6400432"/>
                </a:lnTo>
                <a:lnTo>
                  <a:pt x="9753954" y="6400432"/>
                </a:lnTo>
                <a:lnTo>
                  <a:pt x="9753954" y="6236796"/>
                </a:lnTo>
                <a:close/>
                <a:moveTo>
                  <a:pt x="9520964" y="6236796"/>
                </a:moveTo>
                <a:lnTo>
                  <a:pt x="9520964" y="6400432"/>
                </a:lnTo>
                <a:lnTo>
                  <a:pt x="9596085" y="6400432"/>
                </a:lnTo>
                <a:cubicBezTo>
                  <a:pt x="9605089" y="6400432"/>
                  <a:pt x="9615135" y="6398944"/>
                  <a:pt x="9626223" y="6395967"/>
                </a:cubicBezTo>
                <a:cubicBezTo>
                  <a:pt x="9634334" y="6393809"/>
                  <a:pt x="9641924" y="6389475"/>
                  <a:pt x="9648993" y="6382964"/>
                </a:cubicBezTo>
                <a:cubicBezTo>
                  <a:pt x="9656063" y="6376452"/>
                  <a:pt x="9661588" y="6368378"/>
                  <a:pt x="9665569" y="6358742"/>
                </a:cubicBezTo>
                <a:cubicBezTo>
                  <a:pt x="9669550" y="6349105"/>
                  <a:pt x="9671541" y="6335543"/>
                  <a:pt x="9671541" y="6318056"/>
                </a:cubicBezTo>
                <a:cubicBezTo>
                  <a:pt x="9671541" y="6306894"/>
                  <a:pt x="9670201" y="6296327"/>
                  <a:pt x="9667522" y="6286355"/>
                </a:cubicBezTo>
                <a:cubicBezTo>
                  <a:pt x="9664844" y="6276384"/>
                  <a:pt x="9660528" y="6267640"/>
                  <a:pt x="9654574" y="6260125"/>
                </a:cubicBezTo>
                <a:cubicBezTo>
                  <a:pt x="9648621" y="6252609"/>
                  <a:pt x="9641087" y="6246842"/>
                  <a:pt x="9631971" y="6242823"/>
                </a:cubicBezTo>
                <a:cubicBezTo>
                  <a:pt x="9622855" y="6238805"/>
                  <a:pt x="9610893" y="6236796"/>
                  <a:pt x="9596085" y="6236796"/>
                </a:cubicBezTo>
                <a:close/>
                <a:moveTo>
                  <a:pt x="9329906" y="6236796"/>
                </a:moveTo>
                <a:lnTo>
                  <a:pt x="9329906" y="6334288"/>
                </a:lnTo>
                <a:cubicBezTo>
                  <a:pt x="9329906" y="6342319"/>
                  <a:pt x="9331468" y="6351540"/>
                  <a:pt x="9334594" y="6361951"/>
                </a:cubicBezTo>
                <a:cubicBezTo>
                  <a:pt x="9336529" y="6368420"/>
                  <a:pt x="9340119" y="6374704"/>
                  <a:pt x="9345365" y="6380802"/>
                </a:cubicBezTo>
                <a:cubicBezTo>
                  <a:pt x="9350612" y="6386900"/>
                  <a:pt x="9356397" y="6391603"/>
                  <a:pt x="9362722" y="6394912"/>
                </a:cubicBezTo>
                <a:cubicBezTo>
                  <a:pt x="9369048" y="6398221"/>
                  <a:pt x="9376917" y="6400434"/>
                  <a:pt x="9386330" y="6401549"/>
                </a:cubicBezTo>
                <a:cubicBezTo>
                  <a:pt x="9395744" y="6402665"/>
                  <a:pt x="9404432" y="6403223"/>
                  <a:pt x="9412394" y="6403223"/>
                </a:cubicBezTo>
                <a:cubicBezTo>
                  <a:pt x="9426160" y="6403223"/>
                  <a:pt x="9437955" y="6401401"/>
                  <a:pt x="9447778" y="6397757"/>
                </a:cubicBezTo>
                <a:cubicBezTo>
                  <a:pt x="9454847" y="6395155"/>
                  <a:pt x="9461600" y="6390637"/>
                  <a:pt x="9468037" y="6384204"/>
                </a:cubicBezTo>
                <a:cubicBezTo>
                  <a:pt x="9474474" y="6377772"/>
                  <a:pt x="9479199" y="6370261"/>
                  <a:pt x="9482213" y="6361672"/>
                </a:cubicBezTo>
                <a:cubicBezTo>
                  <a:pt x="9485227" y="6353083"/>
                  <a:pt x="9486733" y="6343955"/>
                  <a:pt x="9486733" y="6334288"/>
                </a:cubicBezTo>
                <a:lnTo>
                  <a:pt x="9486733" y="6236796"/>
                </a:lnTo>
                <a:lnTo>
                  <a:pt x="9436281" y="6236796"/>
                </a:lnTo>
                <a:lnTo>
                  <a:pt x="9436281" y="6336609"/>
                </a:lnTo>
                <a:cubicBezTo>
                  <a:pt x="9436281" y="6345680"/>
                  <a:pt x="9433806" y="6352687"/>
                  <a:pt x="9428858" y="6357632"/>
                </a:cubicBezTo>
                <a:cubicBezTo>
                  <a:pt x="9423909" y="6362576"/>
                  <a:pt x="9417082" y="6365048"/>
                  <a:pt x="9408375" y="6365048"/>
                </a:cubicBezTo>
                <a:cubicBezTo>
                  <a:pt x="9399595" y="6365048"/>
                  <a:pt x="9392730" y="6362539"/>
                  <a:pt x="9387781" y="6357521"/>
                </a:cubicBezTo>
                <a:cubicBezTo>
                  <a:pt x="9382833" y="6352503"/>
                  <a:pt x="9380359" y="6345532"/>
                  <a:pt x="9380359" y="6336609"/>
                </a:cubicBezTo>
                <a:lnTo>
                  <a:pt x="9380359" y="6236796"/>
                </a:lnTo>
                <a:close/>
                <a:moveTo>
                  <a:pt x="8951324" y="6236796"/>
                </a:moveTo>
                <a:lnTo>
                  <a:pt x="9015060" y="6331897"/>
                </a:lnTo>
                <a:lnTo>
                  <a:pt x="9015060" y="6400432"/>
                </a:lnTo>
                <a:lnTo>
                  <a:pt x="9065736" y="6400432"/>
                </a:lnTo>
                <a:lnTo>
                  <a:pt x="9065736" y="6331897"/>
                </a:lnTo>
                <a:lnTo>
                  <a:pt x="9129360" y="6236796"/>
                </a:lnTo>
                <a:lnTo>
                  <a:pt x="9073495" y="6236796"/>
                </a:lnTo>
                <a:lnTo>
                  <a:pt x="9040459" y="6291999"/>
                </a:lnTo>
                <a:lnTo>
                  <a:pt x="9007491" y="6236796"/>
                </a:lnTo>
                <a:close/>
                <a:moveTo>
                  <a:pt x="8786981" y="6236796"/>
                </a:moveTo>
                <a:lnTo>
                  <a:pt x="8786981" y="6400432"/>
                </a:lnTo>
                <a:lnTo>
                  <a:pt x="8874268" y="6400432"/>
                </a:lnTo>
                <a:cubicBezTo>
                  <a:pt x="8877989" y="6400432"/>
                  <a:pt x="8885542" y="6399688"/>
                  <a:pt x="8896928" y="6398200"/>
                </a:cubicBezTo>
                <a:cubicBezTo>
                  <a:pt x="8905485" y="6397084"/>
                  <a:pt x="8911885" y="6395298"/>
                  <a:pt x="8916126" y="6392842"/>
                </a:cubicBezTo>
                <a:cubicBezTo>
                  <a:pt x="8922972" y="6388898"/>
                  <a:pt x="8928368" y="6383540"/>
                  <a:pt x="8932311" y="6376769"/>
                </a:cubicBezTo>
                <a:cubicBezTo>
                  <a:pt x="8936255" y="6369997"/>
                  <a:pt x="8938227" y="6362369"/>
                  <a:pt x="8938227" y="6353886"/>
                </a:cubicBezTo>
                <a:cubicBezTo>
                  <a:pt x="8938227" y="6343468"/>
                  <a:pt x="8935455" y="6334818"/>
                  <a:pt x="8929912" y="6327934"/>
                </a:cubicBezTo>
                <a:cubicBezTo>
                  <a:pt x="8924368" y="6321051"/>
                  <a:pt x="8915717" y="6316196"/>
                  <a:pt x="8903960" y="6313368"/>
                </a:cubicBezTo>
                <a:cubicBezTo>
                  <a:pt x="8911699" y="6310689"/>
                  <a:pt x="8917578" y="6307043"/>
                  <a:pt x="8921596" y="6302429"/>
                </a:cubicBezTo>
                <a:cubicBezTo>
                  <a:pt x="8927623" y="6295508"/>
                  <a:pt x="8930637" y="6287211"/>
                  <a:pt x="8930637" y="6277537"/>
                </a:cubicBezTo>
                <a:cubicBezTo>
                  <a:pt x="8930637" y="6266003"/>
                  <a:pt x="8926414" y="6256329"/>
                  <a:pt x="8917968" y="6248516"/>
                </a:cubicBezTo>
                <a:cubicBezTo>
                  <a:pt x="8909522" y="6240702"/>
                  <a:pt x="8897411" y="6236796"/>
                  <a:pt x="8881635" y="6236796"/>
                </a:cubicBezTo>
                <a:close/>
                <a:moveTo>
                  <a:pt x="5233027" y="4596318"/>
                </a:moveTo>
                <a:cubicBezTo>
                  <a:pt x="5289780" y="4596318"/>
                  <a:pt x="5334726" y="4615269"/>
                  <a:pt x="5367865" y="4653171"/>
                </a:cubicBezTo>
                <a:cubicBezTo>
                  <a:pt x="5401004" y="4691072"/>
                  <a:pt x="5417574" y="4751100"/>
                  <a:pt x="5417574" y="4833253"/>
                </a:cubicBezTo>
                <a:cubicBezTo>
                  <a:pt x="5417574" y="4930884"/>
                  <a:pt x="5401700" y="4998551"/>
                  <a:pt x="5369949" y="5036254"/>
                </a:cubicBezTo>
                <a:cubicBezTo>
                  <a:pt x="5338199" y="5073957"/>
                  <a:pt x="5293352" y="5092809"/>
                  <a:pt x="5235408" y="5092809"/>
                </a:cubicBezTo>
                <a:cubicBezTo>
                  <a:pt x="5179052" y="5092809"/>
                  <a:pt x="5134503" y="5073561"/>
                  <a:pt x="5101761" y="5035064"/>
                </a:cubicBezTo>
                <a:cubicBezTo>
                  <a:pt x="5069019" y="4996567"/>
                  <a:pt x="5052647" y="4933265"/>
                  <a:pt x="5052647" y="4845159"/>
                </a:cubicBezTo>
                <a:cubicBezTo>
                  <a:pt x="5052647" y="4756259"/>
                  <a:pt x="5069118" y="4692561"/>
                  <a:pt x="5102058" y="4654064"/>
                </a:cubicBezTo>
                <a:cubicBezTo>
                  <a:pt x="5134999" y="4615567"/>
                  <a:pt x="5178656" y="4596318"/>
                  <a:pt x="5233027" y="4596318"/>
                </a:cubicBezTo>
                <a:close/>
                <a:moveTo>
                  <a:pt x="3276831" y="4584412"/>
                </a:moveTo>
                <a:lnTo>
                  <a:pt x="3353626" y="4584412"/>
                </a:lnTo>
                <a:cubicBezTo>
                  <a:pt x="3404029" y="4584412"/>
                  <a:pt x="3438359" y="4593937"/>
                  <a:pt x="3456615" y="4612987"/>
                </a:cubicBezTo>
                <a:cubicBezTo>
                  <a:pt x="3474871" y="4632037"/>
                  <a:pt x="3483999" y="4655254"/>
                  <a:pt x="3483999" y="4682639"/>
                </a:cubicBezTo>
                <a:cubicBezTo>
                  <a:pt x="3483999" y="4710817"/>
                  <a:pt x="3473482" y="4733935"/>
                  <a:pt x="3452448" y="4751992"/>
                </a:cubicBezTo>
                <a:cubicBezTo>
                  <a:pt x="3431414" y="4770050"/>
                  <a:pt x="3394901" y="4779079"/>
                  <a:pt x="3342910" y="4779079"/>
                </a:cubicBezTo>
                <a:lnTo>
                  <a:pt x="3276831" y="4779079"/>
                </a:lnTo>
                <a:close/>
                <a:moveTo>
                  <a:pt x="4157893" y="4583221"/>
                </a:moveTo>
                <a:lnTo>
                  <a:pt x="4276360" y="4583221"/>
                </a:lnTo>
                <a:cubicBezTo>
                  <a:pt x="4325573" y="4583221"/>
                  <a:pt x="4359108" y="4590762"/>
                  <a:pt x="4376968" y="4605843"/>
                </a:cubicBezTo>
                <a:cubicBezTo>
                  <a:pt x="4394827" y="4620925"/>
                  <a:pt x="4403757" y="4642554"/>
                  <a:pt x="4403757" y="4670732"/>
                </a:cubicBezTo>
                <a:cubicBezTo>
                  <a:pt x="4403757" y="4689782"/>
                  <a:pt x="4398101" y="4706650"/>
                  <a:pt x="4386790" y="4721334"/>
                </a:cubicBezTo>
                <a:cubicBezTo>
                  <a:pt x="4375479" y="4736018"/>
                  <a:pt x="4360894" y="4745147"/>
                  <a:pt x="4343035" y="4748718"/>
                </a:cubicBezTo>
                <a:cubicBezTo>
                  <a:pt x="4307714" y="4756656"/>
                  <a:pt x="4283900" y="4760625"/>
                  <a:pt x="4271597" y="4760625"/>
                </a:cubicBezTo>
                <a:lnTo>
                  <a:pt x="4157893" y="4760625"/>
                </a:lnTo>
                <a:close/>
                <a:moveTo>
                  <a:pt x="8413186" y="4407009"/>
                </a:moveTo>
                <a:lnTo>
                  <a:pt x="8413186" y="4622512"/>
                </a:lnTo>
                <a:lnTo>
                  <a:pt x="8688220" y="4622512"/>
                </a:lnTo>
                <a:lnTo>
                  <a:pt x="8688220" y="5279737"/>
                </a:lnTo>
                <a:lnTo>
                  <a:pt x="8957897" y="5279737"/>
                </a:lnTo>
                <a:lnTo>
                  <a:pt x="8957897" y="4622512"/>
                </a:lnTo>
                <a:lnTo>
                  <a:pt x="9232932" y="4622512"/>
                </a:lnTo>
                <a:lnTo>
                  <a:pt x="9232932" y="4407009"/>
                </a:lnTo>
                <a:close/>
                <a:moveTo>
                  <a:pt x="6645108" y="4407009"/>
                </a:moveTo>
                <a:lnTo>
                  <a:pt x="6645108" y="5279737"/>
                </a:lnTo>
                <a:lnTo>
                  <a:pt x="7380915" y="5279737"/>
                </a:lnTo>
                <a:lnTo>
                  <a:pt x="7380915" y="5082093"/>
                </a:lnTo>
                <a:lnTo>
                  <a:pt x="6915380" y="5082093"/>
                </a:lnTo>
                <a:lnTo>
                  <a:pt x="6915380" y="4910048"/>
                </a:lnTo>
                <a:lnTo>
                  <a:pt x="7335076" y="4910048"/>
                </a:lnTo>
                <a:lnTo>
                  <a:pt x="7335076" y="4732050"/>
                </a:lnTo>
                <a:lnTo>
                  <a:pt x="6915380" y="4732050"/>
                </a:lnTo>
                <a:lnTo>
                  <a:pt x="6915380" y="4593342"/>
                </a:lnTo>
                <a:lnTo>
                  <a:pt x="7367818" y="4593342"/>
                </a:lnTo>
                <a:lnTo>
                  <a:pt x="7367818" y="4407009"/>
                </a:lnTo>
                <a:close/>
                <a:moveTo>
                  <a:pt x="6199219" y="4407009"/>
                </a:moveTo>
                <a:lnTo>
                  <a:pt x="6199219" y="4944706"/>
                </a:lnTo>
                <a:cubicBezTo>
                  <a:pt x="6199219" y="4997838"/>
                  <a:pt x="6192174" y="5035606"/>
                  <a:pt x="6178086" y="5058011"/>
                </a:cubicBezTo>
                <a:cubicBezTo>
                  <a:pt x="6163996" y="5080416"/>
                  <a:pt x="6141871" y="5091618"/>
                  <a:pt x="6111708" y="5091618"/>
                </a:cubicBezTo>
                <a:cubicBezTo>
                  <a:pt x="6092658" y="5091618"/>
                  <a:pt x="6077974" y="5087848"/>
                  <a:pt x="6067655" y="5080307"/>
                </a:cubicBezTo>
                <a:cubicBezTo>
                  <a:pt x="6052574" y="5068798"/>
                  <a:pt x="6041859" y="5053717"/>
                  <a:pt x="6035508" y="5035064"/>
                </a:cubicBezTo>
                <a:cubicBezTo>
                  <a:pt x="6029158" y="5016411"/>
                  <a:pt x="6025785" y="4987836"/>
                  <a:pt x="6025388" y="4949339"/>
                </a:cubicBezTo>
                <a:lnTo>
                  <a:pt x="5767618" y="4984462"/>
                </a:lnTo>
                <a:cubicBezTo>
                  <a:pt x="5772380" y="5051931"/>
                  <a:pt x="5787957" y="5108585"/>
                  <a:pt x="5814350" y="5154424"/>
                </a:cubicBezTo>
                <a:cubicBezTo>
                  <a:pt x="5840742" y="5200263"/>
                  <a:pt x="5878147" y="5235089"/>
                  <a:pt x="5926566" y="5258901"/>
                </a:cubicBezTo>
                <a:cubicBezTo>
                  <a:pt x="5974985" y="5282714"/>
                  <a:pt x="6043247" y="5294620"/>
                  <a:pt x="6131354" y="5294620"/>
                </a:cubicBezTo>
                <a:cubicBezTo>
                  <a:pt x="6214697" y="5294620"/>
                  <a:pt x="6283059" y="5276574"/>
                  <a:pt x="6336439" y="5240484"/>
                </a:cubicBezTo>
                <a:cubicBezTo>
                  <a:pt x="6389818" y="5204393"/>
                  <a:pt x="6425339" y="5160369"/>
                  <a:pt x="6443000" y="5108413"/>
                </a:cubicBezTo>
                <a:cubicBezTo>
                  <a:pt x="6460660" y="5056456"/>
                  <a:pt x="6469491" y="4980704"/>
                  <a:pt x="6469491" y="4881157"/>
                </a:cubicBezTo>
                <a:lnTo>
                  <a:pt x="6469491" y="4407009"/>
                </a:lnTo>
                <a:close/>
                <a:moveTo>
                  <a:pt x="3887026" y="4407009"/>
                </a:moveTo>
                <a:lnTo>
                  <a:pt x="3887026" y="5279737"/>
                </a:lnTo>
                <a:lnTo>
                  <a:pt x="4157893" y="5279737"/>
                </a:lnTo>
                <a:lnTo>
                  <a:pt x="4157893" y="4925526"/>
                </a:lnTo>
                <a:lnTo>
                  <a:pt x="4181705" y="4925526"/>
                </a:lnTo>
                <a:cubicBezTo>
                  <a:pt x="4206311" y="4925526"/>
                  <a:pt x="4228338" y="4932273"/>
                  <a:pt x="4247785" y="4945767"/>
                </a:cubicBezTo>
                <a:cubicBezTo>
                  <a:pt x="4262072" y="4956086"/>
                  <a:pt x="4278344" y="4978509"/>
                  <a:pt x="4296600" y="5013037"/>
                </a:cubicBezTo>
                <a:lnTo>
                  <a:pt x="4440750" y="5279737"/>
                </a:lnTo>
                <a:lnTo>
                  <a:pt x="4745466" y="5279737"/>
                </a:lnTo>
                <a:lnTo>
                  <a:pt x="4614869" y="5026850"/>
                </a:lnTo>
                <a:cubicBezTo>
                  <a:pt x="4608526" y="5014138"/>
                  <a:pt x="4595934" y="4996063"/>
                  <a:pt x="4577096" y="4972626"/>
                </a:cubicBezTo>
                <a:cubicBezTo>
                  <a:pt x="4558256" y="4949188"/>
                  <a:pt x="4543878" y="4933895"/>
                  <a:pt x="4533963" y="4926745"/>
                </a:cubicBezTo>
                <a:cubicBezTo>
                  <a:pt x="4519285" y="4916023"/>
                  <a:pt x="4495884" y="4905298"/>
                  <a:pt x="4463762" y="4894570"/>
                </a:cubicBezTo>
                <a:cubicBezTo>
                  <a:pt x="4503872" y="4885442"/>
                  <a:pt x="4535442" y="4873932"/>
                  <a:pt x="4558473" y="4860042"/>
                </a:cubicBezTo>
                <a:cubicBezTo>
                  <a:pt x="4594607" y="4838214"/>
                  <a:pt x="4623000" y="4809738"/>
                  <a:pt x="4643649" y="4774614"/>
                </a:cubicBezTo>
                <a:cubicBezTo>
                  <a:pt x="4664300" y="4739491"/>
                  <a:pt x="4674624" y="4697720"/>
                  <a:pt x="4674624" y="4649301"/>
                </a:cubicBezTo>
                <a:cubicBezTo>
                  <a:pt x="4674624" y="4593739"/>
                  <a:pt x="4661130" y="4546610"/>
                  <a:pt x="4634143" y="4507914"/>
                </a:cubicBezTo>
                <a:cubicBezTo>
                  <a:pt x="4607155" y="4469219"/>
                  <a:pt x="4571635" y="4442728"/>
                  <a:pt x="4527582" y="4428440"/>
                </a:cubicBezTo>
                <a:cubicBezTo>
                  <a:pt x="4483529" y="4414153"/>
                  <a:pt x="4419830" y="4407009"/>
                  <a:pt x="4336486" y="4407009"/>
                </a:cubicBezTo>
                <a:close/>
                <a:moveTo>
                  <a:pt x="3005963" y="4407009"/>
                </a:moveTo>
                <a:lnTo>
                  <a:pt x="3005963" y="5279737"/>
                </a:lnTo>
                <a:lnTo>
                  <a:pt x="3276831" y="5279737"/>
                </a:lnTo>
                <a:lnTo>
                  <a:pt x="3276831" y="4955887"/>
                </a:lnTo>
                <a:lnTo>
                  <a:pt x="3424468" y="4955887"/>
                </a:lnTo>
                <a:cubicBezTo>
                  <a:pt x="3533212" y="4955887"/>
                  <a:pt x="3614075" y="4931082"/>
                  <a:pt x="3667058" y="4881473"/>
                </a:cubicBezTo>
                <a:cubicBezTo>
                  <a:pt x="3720041" y="4831864"/>
                  <a:pt x="3746532" y="4763006"/>
                  <a:pt x="3746532" y="4674900"/>
                </a:cubicBezTo>
                <a:cubicBezTo>
                  <a:pt x="3746532" y="4589175"/>
                  <a:pt x="3722224" y="4523095"/>
                  <a:pt x="3673606" y="4476660"/>
                </a:cubicBezTo>
                <a:cubicBezTo>
                  <a:pt x="3624989" y="4430226"/>
                  <a:pt x="3551865" y="4407009"/>
                  <a:pt x="3454234" y="4407009"/>
                </a:cubicBezTo>
                <a:close/>
                <a:moveTo>
                  <a:pt x="7931579" y="4392126"/>
                </a:moveTo>
                <a:cubicBezTo>
                  <a:pt x="7791085" y="4392126"/>
                  <a:pt x="7682440" y="4430896"/>
                  <a:pt x="7605645" y="4508435"/>
                </a:cubicBezTo>
                <a:cubicBezTo>
                  <a:pt x="7528850" y="4585975"/>
                  <a:pt x="7490452" y="4696926"/>
                  <a:pt x="7490452" y="4841289"/>
                </a:cubicBezTo>
                <a:cubicBezTo>
                  <a:pt x="7490452" y="4949568"/>
                  <a:pt x="7512280" y="5038411"/>
                  <a:pt x="7555937" y="5107817"/>
                </a:cubicBezTo>
                <a:cubicBezTo>
                  <a:pt x="7599593" y="5177224"/>
                  <a:pt x="7651484" y="5225709"/>
                  <a:pt x="7711611" y="5253274"/>
                </a:cubicBezTo>
                <a:cubicBezTo>
                  <a:pt x="7771737" y="5280838"/>
                  <a:pt x="7849227" y="5294620"/>
                  <a:pt x="7944080" y="5294620"/>
                </a:cubicBezTo>
                <a:cubicBezTo>
                  <a:pt x="8022264" y="5294620"/>
                  <a:pt x="8086658" y="5283309"/>
                  <a:pt x="8137259" y="5260687"/>
                </a:cubicBezTo>
                <a:cubicBezTo>
                  <a:pt x="8187861" y="5238065"/>
                  <a:pt x="8230227" y="5204529"/>
                  <a:pt x="8264358" y="5160079"/>
                </a:cubicBezTo>
                <a:cubicBezTo>
                  <a:pt x="8298489" y="5115629"/>
                  <a:pt x="8323493" y="5060265"/>
                  <a:pt x="8339368" y="4993987"/>
                </a:cubicBezTo>
                <a:lnTo>
                  <a:pt x="8103029" y="4922550"/>
                </a:lnTo>
                <a:cubicBezTo>
                  <a:pt x="8091122" y="4977715"/>
                  <a:pt x="8071973" y="5019784"/>
                  <a:pt x="8045581" y="5048756"/>
                </a:cubicBezTo>
                <a:cubicBezTo>
                  <a:pt x="8019189" y="5077728"/>
                  <a:pt x="7980196" y="5092214"/>
                  <a:pt x="7928602" y="5092214"/>
                </a:cubicBezTo>
                <a:cubicBezTo>
                  <a:pt x="7875421" y="5092214"/>
                  <a:pt x="7834146" y="5074277"/>
                  <a:pt x="7804777" y="5038403"/>
                </a:cubicBezTo>
                <a:cubicBezTo>
                  <a:pt x="7775408" y="5002529"/>
                  <a:pt x="7760724" y="4936229"/>
                  <a:pt x="7760724" y="4839504"/>
                </a:cubicBezTo>
                <a:cubicBezTo>
                  <a:pt x="7760724" y="4761418"/>
                  <a:pt x="7773027" y="4704141"/>
                  <a:pt x="7797633" y="4667672"/>
                </a:cubicBezTo>
                <a:cubicBezTo>
                  <a:pt x="7830177" y="4618515"/>
                  <a:pt x="7877008" y="4593937"/>
                  <a:pt x="7938127" y="4593937"/>
                </a:cubicBezTo>
                <a:cubicBezTo>
                  <a:pt x="7965114" y="4593937"/>
                  <a:pt x="7989522" y="4599493"/>
                  <a:pt x="8011351" y="4610606"/>
                </a:cubicBezTo>
                <a:cubicBezTo>
                  <a:pt x="8033179" y="4621718"/>
                  <a:pt x="8051634" y="4637593"/>
                  <a:pt x="8066715" y="4658231"/>
                </a:cubicBezTo>
                <a:cubicBezTo>
                  <a:pt x="8075843" y="4670534"/>
                  <a:pt x="8084574" y="4689981"/>
                  <a:pt x="8092908" y="4716572"/>
                </a:cubicBezTo>
                <a:lnTo>
                  <a:pt x="8331033" y="4663589"/>
                </a:lnTo>
                <a:cubicBezTo>
                  <a:pt x="8300474" y="4571514"/>
                  <a:pt x="8253742" y="4503251"/>
                  <a:pt x="8190837" y="4458801"/>
                </a:cubicBezTo>
                <a:cubicBezTo>
                  <a:pt x="8127932" y="4414351"/>
                  <a:pt x="8041513" y="4392126"/>
                  <a:pt x="7931579" y="4392126"/>
                </a:cubicBezTo>
                <a:close/>
                <a:moveTo>
                  <a:pt x="5233622" y="4392126"/>
                </a:moveTo>
                <a:cubicBezTo>
                  <a:pt x="5091938" y="4392126"/>
                  <a:pt x="4981408" y="4431814"/>
                  <a:pt x="4902033" y="4511189"/>
                </a:cubicBezTo>
                <a:cubicBezTo>
                  <a:pt x="4822658" y="4590564"/>
                  <a:pt x="4782971" y="4701490"/>
                  <a:pt x="4782971" y="4843968"/>
                </a:cubicBezTo>
                <a:cubicBezTo>
                  <a:pt x="4782971" y="4945965"/>
                  <a:pt x="4803013" y="5030896"/>
                  <a:pt x="4843097" y="5098762"/>
                </a:cubicBezTo>
                <a:cubicBezTo>
                  <a:pt x="4883182" y="5166628"/>
                  <a:pt x="4935470" y="5216237"/>
                  <a:pt x="4999962" y="5247590"/>
                </a:cubicBezTo>
                <a:cubicBezTo>
                  <a:pt x="5064455" y="5278943"/>
                  <a:pt x="5145913" y="5294620"/>
                  <a:pt x="5244338" y="5294620"/>
                </a:cubicBezTo>
                <a:cubicBezTo>
                  <a:pt x="5341175" y="5294620"/>
                  <a:pt x="5422039" y="5276463"/>
                  <a:pt x="5486928" y="5240149"/>
                </a:cubicBezTo>
                <a:cubicBezTo>
                  <a:pt x="5551817" y="5203835"/>
                  <a:pt x="5601426" y="5153035"/>
                  <a:pt x="5635756" y="5087749"/>
                </a:cubicBezTo>
                <a:cubicBezTo>
                  <a:pt x="5670085" y="5022463"/>
                  <a:pt x="5687251" y="4938821"/>
                  <a:pt x="5687251" y="4836825"/>
                </a:cubicBezTo>
                <a:cubicBezTo>
                  <a:pt x="5687251" y="4696331"/>
                  <a:pt x="5647960" y="4587091"/>
                  <a:pt x="5569379" y="4509105"/>
                </a:cubicBezTo>
                <a:cubicBezTo>
                  <a:pt x="5490797" y="4431119"/>
                  <a:pt x="5378879" y="4392126"/>
                  <a:pt x="5233622" y="4392126"/>
                </a:cubicBezTo>
                <a:close/>
                <a:moveTo>
                  <a:pt x="6394482" y="3448556"/>
                </a:moveTo>
                <a:lnTo>
                  <a:pt x="6531404" y="3448556"/>
                </a:lnTo>
                <a:cubicBezTo>
                  <a:pt x="6578632" y="3448556"/>
                  <a:pt x="6611671" y="3456394"/>
                  <a:pt x="6630523" y="3472071"/>
                </a:cubicBezTo>
                <a:cubicBezTo>
                  <a:pt x="6649374" y="3487747"/>
                  <a:pt x="6658801" y="3508484"/>
                  <a:pt x="6658801" y="3534281"/>
                </a:cubicBezTo>
                <a:cubicBezTo>
                  <a:pt x="6658801" y="3562062"/>
                  <a:pt x="6649276" y="3584188"/>
                  <a:pt x="6630226" y="3600658"/>
                </a:cubicBezTo>
                <a:cubicBezTo>
                  <a:pt x="6611176" y="3617129"/>
                  <a:pt x="6578433" y="3625364"/>
                  <a:pt x="6531999" y="3625364"/>
                </a:cubicBezTo>
                <a:lnTo>
                  <a:pt x="6394482" y="3625364"/>
                </a:lnTo>
                <a:close/>
                <a:moveTo>
                  <a:pt x="7439553" y="3166378"/>
                </a:moveTo>
                <a:lnTo>
                  <a:pt x="7535882" y="3480107"/>
                </a:lnTo>
                <a:lnTo>
                  <a:pt x="7344229" y="3480107"/>
                </a:lnTo>
                <a:close/>
                <a:moveTo>
                  <a:pt x="5553603" y="3166378"/>
                </a:moveTo>
                <a:lnTo>
                  <a:pt x="5649932" y="3480107"/>
                </a:lnTo>
                <a:lnTo>
                  <a:pt x="5458279" y="3480107"/>
                </a:lnTo>
                <a:close/>
                <a:moveTo>
                  <a:pt x="3896254" y="3166378"/>
                </a:moveTo>
                <a:lnTo>
                  <a:pt x="3992583" y="3480107"/>
                </a:lnTo>
                <a:lnTo>
                  <a:pt x="3800929" y="3480107"/>
                </a:lnTo>
                <a:close/>
                <a:moveTo>
                  <a:pt x="2880353" y="3137803"/>
                </a:moveTo>
                <a:lnTo>
                  <a:pt x="2947623" y="3137803"/>
                </a:lnTo>
                <a:cubicBezTo>
                  <a:pt x="3017473" y="3137803"/>
                  <a:pt x="3067479" y="3154868"/>
                  <a:pt x="3097642" y="3189000"/>
                </a:cubicBezTo>
                <a:cubicBezTo>
                  <a:pt x="3127804" y="3223131"/>
                  <a:pt x="3142885" y="3286433"/>
                  <a:pt x="3142885" y="3378905"/>
                </a:cubicBezTo>
                <a:cubicBezTo>
                  <a:pt x="3142885" y="3448754"/>
                  <a:pt x="3136139" y="3499257"/>
                  <a:pt x="3122645" y="3530411"/>
                </a:cubicBezTo>
                <a:cubicBezTo>
                  <a:pt x="3109151" y="3561566"/>
                  <a:pt x="3090498" y="3583394"/>
                  <a:pt x="3066686" y="3595896"/>
                </a:cubicBezTo>
                <a:cubicBezTo>
                  <a:pt x="3042873" y="3608397"/>
                  <a:pt x="3002789" y="3614648"/>
                  <a:pt x="2946432" y="3614648"/>
                </a:cubicBezTo>
                <a:lnTo>
                  <a:pt x="2880353" y="3614648"/>
                </a:lnTo>
                <a:close/>
                <a:moveTo>
                  <a:pt x="6394482" y="3116967"/>
                </a:moveTo>
                <a:lnTo>
                  <a:pt x="6513544" y="3116967"/>
                </a:lnTo>
                <a:cubicBezTo>
                  <a:pt x="6554422" y="3116967"/>
                  <a:pt x="6583096" y="3124111"/>
                  <a:pt x="6599567" y="3138398"/>
                </a:cubicBezTo>
                <a:cubicBezTo>
                  <a:pt x="6616037" y="3152686"/>
                  <a:pt x="6624272" y="3172529"/>
                  <a:pt x="6624272" y="3197929"/>
                </a:cubicBezTo>
                <a:cubicBezTo>
                  <a:pt x="6624272" y="3225314"/>
                  <a:pt x="6616037" y="3246249"/>
                  <a:pt x="6599567" y="3260735"/>
                </a:cubicBezTo>
                <a:cubicBezTo>
                  <a:pt x="6583096" y="3275221"/>
                  <a:pt x="6553827" y="3282464"/>
                  <a:pt x="6511758" y="3282464"/>
                </a:cubicBezTo>
                <a:lnTo>
                  <a:pt x="6394482" y="3282464"/>
                </a:lnTo>
                <a:close/>
                <a:moveTo>
                  <a:pt x="8883483" y="2940159"/>
                </a:moveTo>
                <a:lnTo>
                  <a:pt x="8883483" y="3812887"/>
                </a:lnTo>
                <a:lnTo>
                  <a:pt x="9619289" y="3812887"/>
                </a:lnTo>
                <a:lnTo>
                  <a:pt x="9619289" y="3615243"/>
                </a:lnTo>
                <a:lnTo>
                  <a:pt x="9153755" y="3615243"/>
                </a:lnTo>
                <a:lnTo>
                  <a:pt x="9153755" y="3443198"/>
                </a:lnTo>
                <a:lnTo>
                  <a:pt x="9573450" y="3443198"/>
                </a:lnTo>
                <a:lnTo>
                  <a:pt x="9573450" y="3265200"/>
                </a:lnTo>
                <a:lnTo>
                  <a:pt x="9153755" y="3265200"/>
                </a:lnTo>
                <a:lnTo>
                  <a:pt x="9153755" y="3126492"/>
                </a:lnTo>
                <a:lnTo>
                  <a:pt x="9606193" y="3126492"/>
                </a:lnTo>
                <a:lnTo>
                  <a:pt x="9606193" y="2940159"/>
                </a:lnTo>
                <a:close/>
                <a:moveTo>
                  <a:pt x="7295785" y="2940159"/>
                </a:moveTo>
                <a:lnTo>
                  <a:pt x="6967768" y="3812887"/>
                </a:lnTo>
                <a:lnTo>
                  <a:pt x="7243118" y="3812887"/>
                </a:lnTo>
                <a:lnTo>
                  <a:pt x="7285655" y="3668821"/>
                </a:lnTo>
                <a:lnTo>
                  <a:pt x="7591823" y="3668821"/>
                </a:lnTo>
                <a:lnTo>
                  <a:pt x="7635485" y="3812887"/>
                </a:lnTo>
                <a:lnTo>
                  <a:pt x="7917887" y="3812887"/>
                </a:lnTo>
                <a:lnTo>
                  <a:pt x="7589944" y="2940159"/>
                </a:lnTo>
                <a:close/>
                <a:moveTo>
                  <a:pt x="6122424" y="2940159"/>
                </a:moveTo>
                <a:lnTo>
                  <a:pt x="6122424" y="3812887"/>
                </a:lnTo>
                <a:lnTo>
                  <a:pt x="6587958" y="3812887"/>
                </a:lnTo>
                <a:cubicBezTo>
                  <a:pt x="6607802" y="3812887"/>
                  <a:pt x="6648085" y="3808918"/>
                  <a:pt x="6708807" y="3800981"/>
                </a:cubicBezTo>
                <a:cubicBezTo>
                  <a:pt x="6754447" y="3795028"/>
                  <a:pt x="6788579" y="3785503"/>
                  <a:pt x="6811201" y="3772406"/>
                </a:cubicBezTo>
                <a:cubicBezTo>
                  <a:pt x="6847713" y="3751372"/>
                  <a:pt x="6876486" y="3722797"/>
                  <a:pt x="6897521" y="3686681"/>
                </a:cubicBezTo>
                <a:cubicBezTo>
                  <a:pt x="6918555" y="3650565"/>
                  <a:pt x="6929072" y="3609885"/>
                  <a:pt x="6929072" y="3564642"/>
                </a:cubicBezTo>
                <a:cubicBezTo>
                  <a:pt x="6929072" y="3509079"/>
                  <a:pt x="6914288" y="3462943"/>
                  <a:pt x="6884722" y="3426232"/>
                </a:cubicBezTo>
                <a:cubicBezTo>
                  <a:pt x="6855154" y="3389521"/>
                  <a:pt x="6809018" y="3363625"/>
                  <a:pt x="6746312" y="3348544"/>
                </a:cubicBezTo>
                <a:cubicBezTo>
                  <a:pt x="6787586" y="3334256"/>
                  <a:pt x="6818940" y="3314809"/>
                  <a:pt x="6840371" y="3290203"/>
                </a:cubicBezTo>
                <a:cubicBezTo>
                  <a:pt x="6872518" y="3253293"/>
                  <a:pt x="6888591" y="3209042"/>
                  <a:pt x="6888591" y="3157448"/>
                </a:cubicBezTo>
                <a:cubicBezTo>
                  <a:pt x="6888591" y="3095932"/>
                  <a:pt x="6866068" y="3044339"/>
                  <a:pt x="6821023" y="3002667"/>
                </a:cubicBezTo>
                <a:cubicBezTo>
                  <a:pt x="6775978" y="2960995"/>
                  <a:pt x="6711386" y="2940159"/>
                  <a:pt x="6627249" y="2940159"/>
                </a:cubicBezTo>
                <a:close/>
                <a:moveTo>
                  <a:pt x="5409835" y="2940159"/>
                </a:moveTo>
                <a:lnTo>
                  <a:pt x="5081818" y="3812887"/>
                </a:lnTo>
                <a:lnTo>
                  <a:pt x="5357168" y="3812887"/>
                </a:lnTo>
                <a:lnTo>
                  <a:pt x="5399705" y="3668821"/>
                </a:lnTo>
                <a:lnTo>
                  <a:pt x="5705873" y="3668821"/>
                </a:lnTo>
                <a:lnTo>
                  <a:pt x="5749535" y="3812887"/>
                </a:lnTo>
                <a:lnTo>
                  <a:pt x="6031937" y="3812887"/>
                </a:lnTo>
                <a:lnTo>
                  <a:pt x="5703994" y="2940159"/>
                </a:lnTo>
                <a:close/>
                <a:moveTo>
                  <a:pt x="4317436" y="2940159"/>
                </a:moveTo>
                <a:lnTo>
                  <a:pt x="4317436" y="3155662"/>
                </a:lnTo>
                <a:lnTo>
                  <a:pt x="4592471" y="3155662"/>
                </a:lnTo>
                <a:lnTo>
                  <a:pt x="4592471" y="3812887"/>
                </a:lnTo>
                <a:lnTo>
                  <a:pt x="4862147" y="3812887"/>
                </a:lnTo>
                <a:lnTo>
                  <a:pt x="4862147" y="3155662"/>
                </a:lnTo>
                <a:lnTo>
                  <a:pt x="5137182" y="3155662"/>
                </a:lnTo>
                <a:lnTo>
                  <a:pt x="5137182" y="2940159"/>
                </a:lnTo>
                <a:close/>
                <a:moveTo>
                  <a:pt x="3752486" y="2940159"/>
                </a:moveTo>
                <a:lnTo>
                  <a:pt x="3424468" y="3812887"/>
                </a:lnTo>
                <a:lnTo>
                  <a:pt x="3699819" y="3812887"/>
                </a:lnTo>
                <a:lnTo>
                  <a:pt x="3742356" y="3668821"/>
                </a:lnTo>
                <a:lnTo>
                  <a:pt x="4048523" y="3668821"/>
                </a:lnTo>
                <a:lnTo>
                  <a:pt x="4092186" y="3812887"/>
                </a:lnTo>
                <a:lnTo>
                  <a:pt x="4374586" y="3812887"/>
                </a:lnTo>
                <a:lnTo>
                  <a:pt x="4046644" y="2940159"/>
                </a:lnTo>
                <a:close/>
                <a:moveTo>
                  <a:pt x="2610676" y="2940159"/>
                </a:moveTo>
                <a:lnTo>
                  <a:pt x="2610676" y="3812887"/>
                </a:lnTo>
                <a:lnTo>
                  <a:pt x="3011321" y="3812887"/>
                </a:lnTo>
                <a:cubicBezTo>
                  <a:pt x="3059343" y="3812887"/>
                  <a:pt x="3112922" y="3804950"/>
                  <a:pt x="3172056" y="3789075"/>
                </a:cubicBezTo>
                <a:cubicBezTo>
                  <a:pt x="3215315" y="3777565"/>
                  <a:pt x="3255796" y="3754447"/>
                  <a:pt x="3293500" y="3719721"/>
                </a:cubicBezTo>
                <a:cubicBezTo>
                  <a:pt x="3331203" y="3684994"/>
                  <a:pt x="3360671" y="3641933"/>
                  <a:pt x="3381904" y="3590538"/>
                </a:cubicBezTo>
                <a:cubicBezTo>
                  <a:pt x="3403136" y="3539143"/>
                  <a:pt x="3413753" y="3466812"/>
                  <a:pt x="3413753" y="3373547"/>
                </a:cubicBezTo>
                <a:cubicBezTo>
                  <a:pt x="3413753" y="3314015"/>
                  <a:pt x="3406609" y="3257659"/>
                  <a:pt x="3392321" y="3204478"/>
                </a:cubicBezTo>
                <a:cubicBezTo>
                  <a:pt x="3378034" y="3151296"/>
                  <a:pt x="3355015" y="3104664"/>
                  <a:pt x="3323265" y="3064579"/>
                </a:cubicBezTo>
                <a:cubicBezTo>
                  <a:pt x="3291515" y="3024495"/>
                  <a:pt x="3251332" y="2993737"/>
                  <a:pt x="3202714" y="2972306"/>
                </a:cubicBezTo>
                <a:cubicBezTo>
                  <a:pt x="3154097" y="2950875"/>
                  <a:pt x="3090300" y="2940159"/>
                  <a:pt x="3011321" y="2940159"/>
                </a:cubicBezTo>
                <a:close/>
                <a:moveTo>
                  <a:pt x="8364371" y="2925276"/>
                </a:moveTo>
                <a:cubicBezTo>
                  <a:pt x="8273486" y="2925276"/>
                  <a:pt x="8201950" y="2936686"/>
                  <a:pt x="8149761" y="2959507"/>
                </a:cubicBezTo>
                <a:cubicBezTo>
                  <a:pt x="8097571" y="2982327"/>
                  <a:pt x="8058480" y="3013680"/>
                  <a:pt x="8032484" y="3053566"/>
                </a:cubicBezTo>
                <a:cubicBezTo>
                  <a:pt x="8006489" y="3093452"/>
                  <a:pt x="7993491" y="3135818"/>
                  <a:pt x="7993491" y="3180665"/>
                </a:cubicBezTo>
                <a:cubicBezTo>
                  <a:pt x="7993491" y="3248928"/>
                  <a:pt x="8018891" y="3305086"/>
                  <a:pt x="8069691" y="3349139"/>
                </a:cubicBezTo>
                <a:cubicBezTo>
                  <a:pt x="8120095" y="3393192"/>
                  <a:pt x="8204430" y="3428514"/>
                  <a:pt x="8322699" y="3455104"/>
                </a:cubicBezTo>
                <a:cubicBezTo>
                  <a:pt x="8394930" y="3470979"/>
                  <a:pt x="8440968" y="3487847"/>
                  <a:pt x="8460812" y="3505706"/>
                </a:cubicBezTo>
                <a:cubicBezTo>
                  <a:pt x="8480655" y="3523565"/>
                  <a:pt x="8490577" y="3543806"/>
                  <a:pt x="8490577" y="3566428"/>
                </a:cubicBezTo>
                <a:cubicBezTo>
                  <a:pt x="8490577" y="3590240"/>
                  <a:pt x="8480159" y="3611175"/>
                  <a:pt x="8459323" y="3629233"/>
                </a:cubicBezTo>
                <a:cubicBezTo>
                  <a:pt x="8438487" y="3647291"/>
                  <a:pt x="8408821" y="3656320"/>
                  <a:pt x="8370324" y="3656320"/>
                </a:cubicBezTo>
                <a:cubicBezTo>
                  <a:pt x="8318730" y="3656320"/>
                  <a:pt x="8279043" y="3638659"/>
                  <a:pt x="8251262" y="3603337"/>
                </a:cubicBezTo>
                <a:cubicBezTo>
                  <a:pt x="8234196" y="3581509"/>
                  <a:pt x="8222885" y="3549759"/>
                  <a:pt x="8217329" y="3508087"/>
                </a:cubicBezTo>
                <a:lnTo>
                  <a:pt x="7960749" y="3524161"/>
                </a:lnTo>
                <a:cubicBezTo>
                  <a:pt x="7968290" y="3612267"/>
                  <a:pt x="8000635" y="3684895"/>
                  <a:pt x="8057785" y="3742045"/>
                </a:cubicBezTo>
                <a:cubicBezTo>
                  <a:pt x="8114935" y="3799195"/>
                  <a:pt x="8217726" y="3827770"/>
                  <a:pt x="8366157" y="3827770"/>
                </a:cubicBezTo>
                <a:cubicBezTo>
                  <a:pt x="8450691" y="3827770"/>
                  <a:pt x="8520740" y="3815566"/>
                  <a:pt x="8576302" y="3791158"/>
                </a:cubicBezTo>
                <a:cubicBezTo>
                  <a:pt x="8631864" y="3766750"/>
                  <a:pt x="8675124" y="3730932"/>
                  <a:pt x="8706080" y="3683704"/>
                </a:cubicBezTo>
                <a:cubicBezTo>
                  <a:pt x="8737036" y="3636476"/>
                  <a:pt x="8752514" y="3584882"/>
                  <a:pt x="8752514" y="3528923"/>
                </a:cubicBezTo>
                <a:cubicBezTo>
                  <a:pt x="8752514" y="3481298"/>
                  <a:pt x="8740906" y="3438237"/>
                  <a:pt x="8717688" y="3399740"/>
                </a:cubicBezTo>
                <a:cubicBezTo>
                  <a:pt x="8694472" y="3361243"/>
                  <a:pt x="8657364" y="3328997"/>
                  <a:pt x="8606365" y="3303002"/>
                </a:cubicBezTo>
                <a:cubicBezTo>
                  <a:pt x="8555366" y="3277007"/>
                  <a:pt x="8470932" y="3251309"/>
                  <a:pt x="8353060" y="3225909"/>
                </a:cubicBezTo>
                <a:cubicBezTo>
                  <a:pt x="8305435" y="3215987"/>
                  <a:pt x="8275272" y="3205272"/>
                  <a:pt x="8262572" y="3193762"/>
                </a:cubicBezTo>
                <a:cubicBezTo>
                  <a:pt x="8249476" y="3182650"/>
                  <a:pt x="8242927" y="3170148"/>
                  <a:pt x="8242927" y="3156258"/>
                </a:cubicBezTo>
                <a:cubicBezTo>
                  <a:pt x="8242927" y="3137208"/>
                  <a:pt x="8250864" y="3121035"/>
                  <a:pt x="8266740" y="3107740"/>
                </a:cubicBezTo>
                <a:cubicBezTo>
                  <a:pt x="8282615" y="3094444"/>
                  <a:pt x="8306229" y="3087797"/>
                  <a:pt x="8337582" y="3087797"/>
                </a:cubicBezTo>
                <a:cubicBezTo>
                  <a:pt x="8375682" y="3087797"/>
                  <a:pt x="8405546" y="3096726"/>
                  <a:pt x="8427176" y="3114586"/>
                </a:cubicBezTo>
                <a:cubicBezTo>
                  <a:pt x="8448806" y="3132445"/>
                  <a:pt x="8462994" y="3161020"/>
                  <a:pt x="8469741" y="3200311"/>
                </a:cubicBezTo>
                <a:lnTo>
                  <a:pt x="8723940" y="3185428"/>
                </a:lnTo>
                <a:cubicBezTo>
                  <a:pt x="8712826" y="3094940"/>
                  <a:pt x="8678001" y="3028960"/>
                  <a:pt x="8619462" y="2987486"/>
                </a:cubicBezTo>
                <a:cubicBezTo>
                  <a:pt x="8560923" y="2946013"/>
                  <a:pt x="8475892" y="2925276"/>
                  <a:pt x="8364371" y="2925276"/>
                </a:cubicBezTo>
                <a:close/>
                <a:moveTo>
                  <a:pt x="10563752" y="1709053"/>
                </a:moveTo>
                <a:lnTo>
                  <a:pt x="10660081" y="2022782"/>
                </a:lnTo>
                <a:lnTo>
                  <a:pt x="10468428" y="2022782"/>
                </a:lnTo>
                <a:close/>
                <a:moveTo>
                  <a:pt x="4944003" y="1709053"/>
                </a:moveTo>
                <a:lnTo>
                  <a:pt x="5040332" y="2022782"/>
                </a:lnTo>
                <a:lnTo>
                  <a:pt x="4848679" y="2022782"/>
                </a:lnTo>
                <a:close/>
                <a:moveTo>
                  <a:pt x="9023977" y="1680478"/>
                </a:moveTo>
                <a:lnTo>
                  <a:pt x="9091247" y="1680478"/>
                </a:lnTo>
                <a:cubicBezTo>
                  <a:pt x="9161097" y="1680478"/>
                  <a:pt x="9211103" y="1697544"/>
                  <a:pt x="9241266" y="1731675"/>
                </a:cubicBezTo>
                <a:cubicBezTo>
                  <a:pt x="9271429" y="1765806"/>
                  <a:pt x="9286510" y="1829108"/>
                  <a:pt x="9286510" y="1921579"/>
                </a:cubicBezTo>
                <a:cubicBezTo>
                  <a:pt x="9286510" y="1991429"/>
                  <a:pt x="9279763" y="2041932"/>
                  <a:pt x="9266269" y="2073086"/>
                </a:cubicBezTo>
                <a:cubicBezTo>
                  <a:pt x="9252775" y="2104241"/>
                  <a:pt x="9234122" y="2126069"/>
                  <a:pt x="9210310" y="2138571"/>
                </a:cubicBezTo>
                <a:cubicBezTo>
                  <a:pt x="9186497" y="2151073"/>
                  <a:pt x="9146413" y="2157323"/>
                  <a:pt x="9090056" y="2157323"/>
                </a:cubicBezTo>
                <a:lnTo>
                  <a:pt x="9023977" y="2157323"/>
                </a:lnTo>
                <a:close/>
                <a:moveTo>
                  <a:pt x="2527928" y="1672143"/>
                </a:moveTo>
                <a:cubicBezTo>
                  <a:pt x="2584680" y="1672143"/>
                  <a:pt x="2629627" y="1691094"/>
                  <a:pt x="2662766" y="1728996"/>
                </a:cubicBezTo>
                <a:cubicBezTo>
                  <a:pt x="2695905" y="1766897"/>
                  <a:pt x="2712474" y="1826925"/>
                  <a:pt x="2712474" y="1909078"/>
                </a:cubicBezTo>
                <a:cubicBezTo>
                  <a:pt x="2712474" y="2006709"/>
                  <a:pt x="2696599" y="2074376"/>
                  <a:pt x="2664849" y="2112079"/>
                </a:cubicBezTo>
                <a:cubicBezTo>
                  <a:pt x="2633100" y="2149782"/>
                  <a:pt x="2588253" y="2168634"/>
                  <a:pt x="2530309" y="2168634"/>
                </a:cubicBezTo>
                <a:cubicBezTo>
                  <a:pt x="2473953" y="2168634"/>
                  <a:pt x="2429403" y="2149386"/>
                  <a:pt x="2396661" y="2110889"/>
                </a:cubicBezTo>
                <a:cubicBezTo>
                  <a:pt x="2363919" y="2072392"/>
                  <a:pt x="2347548" y="2009090"/>
                  <a:pt x="2347548" y="1920984"/>
                </a:cubicBezTo>
                <a:cubicBezTo>
                  <a:pt x="2347548" y="1832084"/>
                  <a:pt x="2364018" y="1768386"/>
                  <a:pt x="2396959" y="1729889"/>
                </a:cubicBezTo>
                <a:cubicBezTo>
                  <a:pt x="2429899" y="1691392"/>
                  <a:pt x="2473556" y="1672143"/>
                  <a:pt x="2527928" y="1672143"/>
                </a:cubicBezTo>
                <a:close/>
                <a:moveTo>
                  <a:pt x="10419985" y="1482834"/>
                </a:moveTo>
                <a:lnTo>
                  <a:pt x="10091968" y="2355562"/>
                </a:lnTo>
                <a:lnTo>
                  <a:pt x="10367318" y="2355562"/>
                </a:lnTo>
                <a:lnTo>
                  <a:pt x="10409855" y="2211497"/>
                </a:lnTo>
                <a:lnTo>
                  <a:pt x="10716022" y="2211497"/>
                </a:lnTo>
                <a:lnTo>
                  <a:pt x="10759684" y="2355562"/>
                </a:lnTo>
                <a:lnTo>
                  <a:pt x="11042086" y="2355562"/>
                </a:lnTo>
                <a:lnTo>
                  <a:pt x="10714143" y="1482834"/>
                </a:lnTo>
                <a:close/>
                <a:moveTo>
                  <a:pt x="9713944" y="1482834"/>
                </a:moveTo>
                <a:lnTo>
                  <a:pt x="9713944" y="2355562"/>
                </a:lnTo>
                <a:lnTo>
                  <a:pt x="9984216" y="2355562"/>
                </a:lnTo>
                <a:lnTo>
                  <a:pt x="9984216" y="1482834"/>
                </a:lnTo>
                <a:close/>
                <a:moveTo>
                  <a:pt x="8754300" y="1482834"/>
                </a:moveTo>
                <a:lnTo>
                  <a:pt x="8754300" y="2355562"/>
                </a:lnTo>
                <a:lnTo>
                  <a:pt x="9154946" y="2355562"/>
                </a:lnTo>
                <a:cubicBezTo>
                  <a:pt x="9202968" y="2355562"/>
                  <a:pt x="9256546" y="2347625"/>
                  <a:pt x="9315680" y="2331750"/>
                </a:cubicBezTo>
                <a:cubicBezTo>
                  <a:pt x="9358940" y="2320240"/>
                  <a:pt x="9399421" y="2297122"/>
                  <a:pt x="9437124" y="2262396"/>
                </a:cubicBezTo>
                <a:cubicBezTo>
                  <a:pt x="9474827" y="2227669"/>
                  <a:pt x="9504295" y="2184608"/>
                  <a:pt x="9525528" y="2133213"/>
                </a:cubicBezTo>
                <a:cubicBezTo>
                  <a:pt x="9546761" y="2081818"/>
                  <a:pt x="9557377" y="2009487"/>
                  <a:pt x="9557377" y="1916222"/>
                </a:cubicBezTo>
                <a:cubicBezTo>
                  <a:pt x="9557377" y="1856690"/>
                  <a:pt x="9550233" y="1800334"/>
                  <a:pt x="9535946" y="1747153"/>
                </a:cubicBezTo>
                <a:cubicBezTo>
                  <a:pt x="9521658" y="1693971"/>
                  <a:pt x="9498639" y="1647339"/>
                  <a:pt x="9466889" y="1607254"/>
                </a:cubicBezTo>
                <a:cubicBezTo>
                  <a:pt x="9435140" y="1567170"/>
                  <a:pt x="9394956" y="1536412"/>
                  <a:pt x="9346339" y="1514981"/>
                </a:cubicBezTo>
                <a:cubicBezTo>
                  <a:pt x="9297721" y="1493550"/>
                  <a:pt x="9233924" y="1482834"/>
                  <a:pt x="9154946" y="1482834"/>
                </a:cubicBezTo>
                <a:close/>
                <a:moveTo>
                  <a:pt x="7873833" y="1482834"/>
                </a:moveTo>
                <a:lnTo>
                  <a:pt x="7873833" y="2355562"/>
                </a:lnTo>
                <a:lnTo>
                  <a:pt x="8609640" y="2355562"/>
                </a:lnTo>
                <a:lnTo>
                  <a:pt x="8609640" y="2157918"/>
                </a:lnTo>
                <a:lnTo>
                  <a:pt x="8144105" y="2157918"/>
                </a:lnTo>
                <a:lnTo>
                  <a:pt x="8144105" y="1985873"/>
                </a:lnTo>
                <a:lnTo>
                  <a:pt x="8563800" y="1985873"/>
                </a:lnTo>
                <a:lnTo>
                  <a:pt x="8563800" y="1807875"/>
                </a:lnTo>
                <a:lnTo>
                  <a:pt x="8144105" y="1807875"/>
                </a:lnTo>
                <a:lnTo>
                  <a:pt x="8144105" y="1669167"/>
                </a:lnTo>
                <a:lnTo>
                  <a:pt x="8596542" y="1669167"/>
                </a:lnTo>
                <a:lnTo>
                  <a:pt x="8596542" y="1482834"/>
                </a:lnTo>
                <a:close/>
                <a:moveTo>
                  <a:pt x="6718927" y="1482834"/>
                </a:moveTo>
                <a:lnTo>
                  <a:pt x="6718927" y="2355562"/>
                </a:lnTo>
                <a:lnTo>
                  <a:pt x="6939788" y="2355562"/>
                </a:lnTo>
                <a:lnTo>
                  <a:pt x="6939788" y="1690003"/>
                </a:lnTo>
                <a:lnTo>
                  <a:pt x="7109647" y="2355562"/>
                </a:lnTo>
                <a:lnTo>
                  <a:pt x="7309561" y="2355562"/>
                </a:lnTo>
                <a:lnTo>
                  <a:pt x="7479737" y="1690003"/>
                </a:lnTo>
                <a:lnTo>
                  <a:pt x="7479737" y="2355562"/>
                </a:lnTo>
                <a:lnTo>
                  <a:pt x="7700597" y="2355562"/>
                </a:lnTo>
                <a:lnTo>
                  <a:pt x="7700597" y="1482834"/>
                </a:lnTo>
                <a:lnTo>
                  <a:pt x="7346154" y="1482834"/>
                </a:lnTo>
                <a:lnTo>
                  <a:pt x="7210358" y="2013853"/>
                </a:lnTo>
                <a:lnTo>
                  <a:pt x="7073585" y="1482834"/>
                </a:lnTo>
                <a:close/>
                <a:moveTo>
                  <a:pt x="5512229" y="1482834"/>
                </a:moveTo>
                <a:lnTo>
                  <a:pt x="5512229" y="2355562"/>
                </a:lnTo>
                <a:lnTo>
                  <a:pt x="6202791" y="2355562"/>
                </a:lnTo>
                <a:lnTo>
                  <a:pt x="6202791" y="2140655"/>
                </a:lnTo>
                <a:lnTo>
                  <a:pt x="5781905" y="2140655"/>
                </a:lnTo>
                <a:lnTo>
                  <a:pt x="5781905" y="1482834"/>
                </a:lnTo>
                <a:close/>
                <a:moveTo>
                  <a:pt x="4800235" y="1482834"/>
                </a:moveTo>
                <a:lnTo>
                  <a:pt x="4472218" y="2355562"/>
                </a:lnTo>
                <a:lnTo>
                  <a:pt x="4747569" y="2355562"/>
                </a:lnTo>
                <a:lnTo>
                  <a:pt x="4790106" y="2211497"/>
                </a:lnTo>
                <a:lnTo>
                  <a:pt x="5096273" y="2211497"/>
                </a:lnTo>
                <a:lnTo>
                  <a:pt x="5139935" y="2355562"/>
                </a:lnTo>
                <a:lnTo>
                  <a:pt x="5422337" y="2355562"/>
                </a:lnTo>
                <a:lnTo>
                  <a:pt x="5094394" y="1482834"/>
                </a:lnTo>
                <a:close/>
                <a:moveTo>
                  <a:pt x="4094195" y="1482834"/>
                </a:moveTo>
                <a:lnTo>
                  <a:pt x="4094195" y="2355562"/>
                </a:lnTo>
                <a:lnTo>
                  <a:pt x="4364466" y="2355562"/>
                </a:lnTo>
                <a:lnTo>
                  <a:pt x="4364466" y="1482834"/>
                </a:lnTo>
                <a:close/>
                <a:moveTo>
                  <a:pt x="3540554" y="1467951"/>
                </a:moveTo>
                <a:cubicBezTo>
                  <a:pt x="3400060" y="1467951"/>
                  <a:pt x="3291416" y="1506721"/>
                  <a:pt x="3214620" y="1584261"/>
                </a:cubicBezTo>
                <a:cubicBezTo>
                  <a:pt x="3137825" y="1661800"/>
                  <a:pt x="3099427" y="1772751"/>
                  <a:pt x="3099427" y="1917115"/>
                </a:cubicBezTo>
                <a:cubicBezTo>
                  <a:pt x="3099427" y="2025393"/>
                  <a:pt x="3121256" y="2114236"/>
                  <a:pt x="3164912" y="2183642"/>
                </a:cubicBezTo>
                <a:cubicBezTo>
                  <a:pt x="3208568" y="2253049"/>
                  <a:pt x="3260460" y="2301535"/>
                  <a:pt x="3320586" y="2329099"/>
                </a:cubicBezTo>
                <a:cubicBezTo>
                  <a:pt x="3380713" y="2356663"/>
                  <a:pt x="3458203" y="2370445"/>
                  <a:pt x="3553056" y="2370445"/>
                </a:cubicBezTo>
                <a:cubicBezTo>
                  <a:pt x="3631240" y="2370445"/>
                  <a:pt x="3695633" y="2359134"/>
                  <a:pt x="3746235" y="2336512"/>
                </a:cubicBezTo>
                <a:cubicBezTo>
                  <a:pt x="3796836" y="2313890"/>
                  <a:pt x="3839202" y="2280354"/>
                  <a:pt x="3873334" y="2235904"/>
                </a:cubicBezTo>
                <a:cubicBezTo>
                  <a:pt x="3907465" y="2191454"/>
                  <a:pt x="3932468" y="2136090"/>
                  <a:pt x="3948343" y="2069812"/>
                </a:cubicBezTo>
                <a:lnTo>
                  <a:pt x="3712004" y="1998375"/>
                </a:lnTo>
                <a:cubicBezTo>
                  <a:pt x="3700098" y="2053540"/>
                  <a:pt x="3680949" y="2095609"/>
                  <a:pt x="3654557" y="2124581"/>
                </a:cubicBezTo>
                <a:cubicBezTo>
                  <a:pt x="3628164" y="2153553"/>
                  <a:pt x="3589171" y="2168039"/>
                  <a:pt x="3537578" y="2168039"/>
                </a:cubicBezTo>
                <a:cubicBezTo>
                  <a:pt x="3484397" y="2168039"/>
                  <a:pt x="3443122" y="2150102"/>
                  <a:pt x="3413753" y="2114228"/>
                </a:cubicBezTo>
                <a:cubicBezTo>
                  <a:pt x="3384384" y="2078354"/>
                  <a:pt x="3369699" y="2012054"/>
                  <a:pt x="3369699" y="1915329"/>
                </a:cubicBezTo>
                <a:cubicBezTo>
                  <a:pt x="3369699" y="1837243"/>
                  <a:pt x="3382003" y="1779966"/>
                  <a:pt x="3406609" y="1743497"/>
                </a:cubicBezTo>
                <a:cubicBezTo>
                  <a:pt x="3439153" y="1694341"/>
                  <a:pt x="3485984" y="1669762"/>
                  <a:pt x="3547103" y="1669762"/>
                </a:cubicBezTo>
                <a:cubicBezTo>
                  <a:pt x="3574090" y="1669762"/>
                  <a:pt x="3598498" y="1675319"/>
                  <a:pt x="3620326" y="1686431"/>
                </a:cubicBezTo>
                <a:cubicBezTo>
                  <a:pt x="3642154" y="1697544"/>
                  <a:pt x="3660609" y="1713418"/>
                  <a:pt x="3675690" y="1734056"/>
                </a:cubicBezTo>
                <a:cubicBezTo>
                  <a:pt x="3684819" y="1746359"/>
                  <a:pt x="3693549" y="1765806"/>
                  <a:pt x="3701884" y="1792397"/>
                </a:cubicBezTo>
                <a:lnTo>
                  <a:pt x="3940009" y="1739414"/>
                </a:lnTo>
                <a:cubicBezTo>
                  <a:pt x="3909450" y="1647339"/>
                  <a:pt x="3862717" y="1579076"/>
                  <a:pt x="3799813" y="1534626"/>
                </a:cubicBezTo>
                <a:cubicBezTo>
                  <a:pt x="3736908" y="1490176"/>
                  <a:pt x="3650489" y="1467951"/>
                  <a:pt x="3540554" y="1467951"/>
                </a:cubicBezTo>
                <a:close/>
                <a:moveTo>
                  <a:pt x="2528523" y="1467951"/>
                </a:moveTo>
                <a:cubicBezTo>
                  <a:pt x="2386839" y="1467951"/>
                  <a:pt x="2276308" y="1507639"/>
                  <a:pt x="2196934" y="1587014"/>
                </a:cubicBezTo>
                <a:cubicBezTo>
                  <a:pt x="2117559" y="1666389"/>
                  <a:pt x="2077871" y="1777315"/>
                  <a:pt x="2077871" y="1919793"/>
                </a:cubicBezTo>
                <a:cubicBezTo>
                  <a:pt x="2077871" y="2021790"/>
                  <a:pt x="2097913" y="2106722"/>
                  <a:pt x="2137998" y="2174587"/>
                </a:cubicBezTo>
                <a:cubicBezTo>
                  <a:pt x="2178082" y="2242453"/>
                  <a:pt x="2230371" y="2292062"/>
                  <a:pt x="2294863" y="2323415"/>
                </a:cubicBezTo>
                <a:cubicBezTo>
                  <a:pt x="2359355" y="2354768"/>
                  <a:pt x="2440814" y="2370445"/>
                  <a:pt x="2539239" y="2370445"/>
                </a:cubicBezTo>
                <a:cubicBezTo>
                  <a:pt x="2636076" y="2370445"/>
                  <a:pt x="2716939" y="2352288"/>
                  <a:pt x="2781828" y="2315974"/>
                </a:cubicBezTo>
                <a:cubicBezTo>
                  <a:pt x="2846718" y="2279660"/>
                  <a:pt x="2896327" y="2228860"/>
                  <a:pt x="2930656" y="2163574"/>
                </a:cubicBezTo>
                <a:cubicBezTo>
                  <a:pt x="2964986" y="2098288"/>
                  <a:pt x="2982150" y="2014647"/>
                  <a:pt x="2982150" y="1912650"/>
                </a:cubicBezTo>
                <a:cubicBezTo>
                  <a:pt x="2982150" y="1772156"/>
                  <a:pt x="2942861" y="1662916"/>
                  <a:pt x="2864279" y="1584930"/>
                </a:cubicBezTo>
                <a:cubicBezTo>
                  <a:pt x="2785698" y="1506944"/>
                  <a:pt x="2673779" y="1467951"/>
                  <a:pt x="2528523" y="1467951"/>
                </a:cubicBezTo>
                <a:close/>
                <a:moveTo>
                  <a:pt x="1592096" y="1467951"/>
                </a:moveTo>
                <a:cubicBezTo>
                  <a:pt x="1501212" y="1467951"/>
                  <a:pt x="1429675" y="1479362"/>
                  <a:pt x="1377486" y="1502182"/>
                </a:cubicBezTo>
                <a:cubicBezTo>
                  <a:pt x="1325297" y="1525002"/>
                  <a:pt x="1286205" y="1556355"/>
                  <a:pt x="1260210" y="1596241"/>
                </a:cubicBezTo>
                <a:cubicBezTo>
                  <a:pt x="1234214" y="1636127"/>
                  <a:pt x="1221217" y="1678493"/>
                  <a:pt x="1221217" y="1723340"/>
                </a:cubicBezTo>
                <a:cubicBezTo>
                  <a:pt x="1221217" y="1791603"/>
                  <a:pt x="1246617" y="1847761"/>
                  <a:pt x="1297416" y="1891814"/>
                </a:cubicBezTo>
                <a:cubicBezTo>
                  <a:pt x="1347820" y="1935867"/>
                  <a:pt x="1432155" y="1971189"/>
                  <a:pt x="1550424" y="1997779"/>
                </a:cubicBezTo>
                <a:cubicBezTo>
                  <a:pt x="1622656" y="2013654"/>
                  <a:pt x="1668693" y="2030522"/>
                  <a:pt x="1688537" y="2048381"/>
                </a:cubicBezTo>
                <a:cubicBezTo>
                  <a:pt x="1708381" y="2066240"/>
                  <a:pt x="1718302" y="2086481"/>
                  <a:pt x="1718302" y="2109103"/>
                </a:cubicBezTo>
                <a:cubicBezTo>
                  <a:pt x="1718302" y="2132915"/>
                  <a:pt x="1707885" y="2153850"/>
                  <a:pt x="1687049" y="2171908"/>
                </a:cubicBezTo>
                <a:cubicBezTo>
                  <a:pt x="1666212" y="2189966"/>
                  <a:pt x="1636546" y="2198995"/>
                  <a:pt x="1598049" y="2198995"/>
                </a:cubicBezTo>
                <a:cubicBezTo>
                  <a:pt x="1546456" y="2198995"/>
                  <a:pt x="1506768" y="2181334"/>
                  <a:pt x="1478987" y="2146012"/>
                </a:cubicBezTo>
                <a:cubicBezTo>
                  <a:pt x="1461921" y="2124184"/>
                  <a:pt x="1450610" y="2092434"/>
                  <a:pt x="1445054" y="2050762"/>
                </a:cubicBezTo>
                <a:lnTo>
                  <a:pt x="1188474" y="2066836"/>
                </a:lnTo>
                <a:cubicBezTo>
                  <a:pt x="1196015" y="2154942"/>
                  <a:pt x="1228360" y="2227570"/>
                  <a:pt x="1285510" y="2284720"/>
                </a:cubicBezTo>
                <a:cubicBezTo>
                  <a:pt x="1342660" y="2341870"/>
                  <a:pt x="1445451" y="2370445"/>
                  <a:pt x="1593882" y="2370445"/>
                </a:cubicBezTo>
                <a:cubicBezTo>
                  <a:pt x="1678416" y="2370445"/>
                  <a:pt x="1748465" y="2358241"/>
                  <a:pt x="1804028" y="2333833"/>
                </a:cubicBezTo>
                <a:cubicBezTo>
                  <a:pt x="1859590" y="2309425"/>
                  <a:pt x="1902849" y="2273607"/>
                  <a:pt x="1933806" y="2226379"/>
                </a:cubicBezTo>
                <a:cubicBezTo>
                  <a:pt x="1964762" y="2179151"/>
                  <a:pt x="1980240" y="2127557"/>
                  <a:pt x="1980240" y="2071598"/>
                </a:cubicBezTo>
                <a:cubicBezTo>
                  <a:pt x="1980240" y="2023973"/>
                  <a:pt x="1968631" y="1980912"/>
                  <a:pt x="1945414" y="1942415"/>
                </a:cubicBezTo>
                <a:cubicBezTo>
                  <a:pt x="1922197" y="1903919"/>
                  <a:pt x="1885089" y="1871672"/>
                  <a:pt x="1834091" y="1845677"/>
                </a:cubicBezTo>
                <a:cubicBezTo>
                  <a:pt x="1783092" y="1819682"/>
                  <a:pt x="1698657" y="1793984"/>
                  <a:pt x="1580785" y="1768584"/>
                </a:cubicBezTo>
                <a:cubicBezTo>
                  <a:pt x="1533160" y="1758662"/>
                  <a:pt x="1502998" y="1747947"/>
                  <a:pt x="1490298" y="1736437"/>
                </a:cubicBezTo>
                <a:cubicBezTo>
                  <a:pt x="1477201" y="1725325"/>
                  <a:pt x="1470652" y="1712823"/>
                  <a:pt x="1470652" y="1698933"/>
                </a:cubicBezTo>
                <a:cubicBezTo>
                  <a:pt x="1470652" y="1679882"/>
                  <a:pt x="1478590" y="1663710"/>
                  <a:pt x="1494465" y="1650415"/>
                </a:cubicBezTo>
                <a:cubicBezTo>
                  <a:pt x="1510340" y="1637119"/>
                  <a:pt x="1533954" y="1630472"/>
                  <a:pt x="1565307" y="1630472"/>
                </a:cubicBezTo>
                <a:cubicBezTo>
                  <a:pt x="1603407" y="1630472"/>
                  <a:pt x="1633272" y="1639401"/>
                  <a:pt x="1654902" y="1657261"/>
                </a:cubicBezTo>
                <a:cubicBezTo>
                  <a:pt x="1676531" y="1675120"/>
                  <a:pt x="1690720" y="1703695"/>
                  <a:pt x="1697467" y="1742986"/>
                </a:cubicBezTo>
                <a:lnTo>
                  <a:pt x="1951665" y="1728103"/>
                </a:lnTo>
                <a:cubicBezTo>
                  <a:pt x="1940552" y="1637615"/>
                  <a:pt x="1905727" y="1571635"/>
                  <a:pt x="1847188" y="1530162"/>
                </a:cubicBezTo>
                <a:cubicBezTo>
                  <a:pt x="1788649" y="1488688"/>
                  <a:pt x="1703618" y="1467951"/>
                  <a:pt x="1592096" y="1467951"/>
                </a:cubicBez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4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ircle/>
        <p:sndAc>
          <p:stSnd>
            <p:snd r:embed="rId2" name="drumroll.wav"/>
          </p:stSnd>
        </p:sndAc>
      </p:transition>
    </mc:Choice>
    <mc:Fallback>
      <p:transition spd="slow">
        <p:circle/>
        <p:sndAc>
          <p:stSnd>
            <p:snd r:embed="rId2" name="drumroll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7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List the users who have liked their own posts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identifies users who have liked their own posts. It can be useful for monitoring self-liking behavior.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B1752-DDC4-FD4A-1014-6BD97725A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04" y="3166492"/>
            <a:ext cx="5418290" cy="1615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FA854-AC0A-FFA8-072D-F879A744B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578" y="2722679"/>
            <a:ext cx="2454680" cy="3410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44D4FC-C541-B185-5180-960AF119AFE8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1750351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8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Find users who have not posted any photos or videos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finds users who have not uploaded any photos or videos. It's a way to identify users who haven't shared multimedia content.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9BFC5-4103-B78D-5E21-5F39E3596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97" y="3105826"/>
            <a:ext cx="6164011" cy="1584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2A8888-022E-1FEA-F958-329442BC9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172" y="3105826"/>
            <a:ext cx="2768700" cy="2455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4570D4-D6D5-0B41-554E-71F4E2908B8B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54268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9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Find users who have bookmarked the same post that they liked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identifies users who have both liked and bookmarked the same posts. It's helpful for understanding user engagement with posts.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A2FC3-4C6C-84CB-30AF-74E9A1ECA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96" y="3034165"/>
            <a:ext cx="6546155" cy="1940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DBDD9D-4790-178D-223A-333F1AF74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346" y="3034165"/>
            <a:ext cx="2708934" cy="24314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8E306E-277E-269B-49BB-593E7DCA0E8D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61238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10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Find the users who have commented on the most posts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identifies the top 10 users who have commented on the highest number of posts. It's useful for recognizing highly engaged users in terms of comments.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ECB0D-62DE-6D6D-2D04-F22CE3CA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97" y="3196974"/>
            <a:ext cx="6592544" cy="2004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100EF-85E6-93CF-28BC-6BB9E72A8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736" y="3196974"/>
            <a:ext cx="2832119" cy="2672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60463C-87E6-5A1F-7509-778CE4EAB030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390231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11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Any specific word in comment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searches for comments containing specific words like "good" or "beautiful." It's useful for finding and categorizing comments with particular keywords.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55593-4834-6CA8-10F8-A995C8DC8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522" y="2958221"/>
            <a:ext cx="8464956" cy="941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5C2BC1-7550-AF21-E3B1-1FCCCE020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875" y="4096078"/>
            <a:ext cx="5600250" cy="2137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E48BC4-CCA1-3E87-B8D8-5FE1E3F504CB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3659540804"/>
      </p:ext>
    </p:extLst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83342" y="2644170"/>
            <a:ext cx="10825316" cy="1569660"/>
          </a:xfrm>
          <a:prstGeom prst="rect">
            <a:avLst/>
          </a:prstGeom>
          <a:gradFill>
            <a:gsLst>
              <a:gs pos="0">
                <a:schemeClr val="tx1">
                  <a:alpha val="83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THE 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0EFE6-92C4-31D9-D7E4-AB645395C24B}"/>
              </a:ext>
            </a:extLst>
          </p:cNvPr>
          <p:cNvSpPr txBox="1"/>
          <p:nvPr/>
        </p:nvSpPr>
        <p:spPr>
          <a:xfrm>
            <a:off x="6636774" y="5417073"/>
            <a:ext cx="5448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Project By – Udipta Anupam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Email - </a:t>
            </a:r>
            <a:r>
              <a:rPr lang="en-US" dirty="0">
                <a:solidFill>
                  <a:srgbClr val="FF0000"/>
                </a:solidFill>
                <a:hlinkClick r:id="rId5"/>
              </a:rPr>
              <a:t>udiptaanupam@gmail.com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LinkedIn - </a:t>
            </a:r>
            <a:r>
              <a:rPr lang="en-US" dirty="0">
                <a:solidFill>
                  <a:srgbClr val="FF0000"/>
                </a:solidFill>
                <a:hlinkClick r:id="rId6"/>
              </a:rPr>
              <a:t>www.linkedin.com/in/udipta-anupam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- </a:t>
            </a:r>
            <a:r>
              <a:rPr lang="en-US" dirty="0">
                <a:solidFill>
                  <a:srgbClr val="FF0000"/>
                </a:solidFill>
                <a:hlinkClick r:id="rId7"/>
              </a:rPr>
              <a:t>https://github.com/udipta14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9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549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INTRODUCTION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This project is based on the analysis a social media database using 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MS SQL SERVER</a:t>
            </a:r>
            <a:r>
              <a:rPr lang="en-US" sz="2000" dirty="0">
                <a:latin typeface="Arial Rounded MT Bold" panose="020F07040305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Through my 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SQL</a:t>
            </a:r>
            <a:r>
              <a:rPr lang="en-US" sz="2000" dirty="0">
                <a:latin typeface="Arial Rounded MT Bold" panose="020F0704030504030204" pitchFamily="34" charset="0"/>
              </a:rPr>
              <a:t> queries I have shown a clear cut description of connections and inter relation between different activities on social media.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I have used 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CREATE</a:t>
            </a:r>
            <a:r>
              <a:rPr lang="en-US" sz="2000" dirty="0">
                <a:latin typeface="Arial Rounded MT Bold" panose="020F0704030504030204" pitchFamily="34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INSERT</a:t>
            </a:r>
            <a:r>
              <a:rPr lang="en-US" sz="2000" dirty="0">
                <a:latin typeface="Arial Rounded MT Bold" panose="020F0704030504030204" pitchFamily="34" charset="0"/>
              </a:rPr>
              <a:t> commands along with various 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DATA TYPES </a:t>
            </a:r>
            <a:r>
              <a:rPr lang="en-US" sz="2000" dirty="0">
                <a:latin typeface="Arial Rounded MT Bold" panose="020F0704030504030204" pitchFamily="34" charset="0"/>
              </a:rPr>
              <a:t>and 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SQL Constraints</a:t>
            </a:r>
            <a:r>
              <a:rPr lang="en-US" sz="2000" dirty="0">
                <a:latin typeface="Arial Rounded MT Bold" panose="020F0704030504030204" pitchFamily="34" charset="0"/>
              </a:rPr>
              <a:t> to create 13 different tables.</a:t>
            </a:r>
          </a:p>
          <a:p>
            <a:pPr marL="342900" marR="50800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900"/>
              <a:buFont typeface="Arial" panose="020B0604020202020204" pitchFamily="34" charset="0"/>
              <a:buChar char="●"/>
              <a:tabLst>
                <a:tab pos="228600" algn="l"/>
              </a:tabLst>
            </a:pP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Aggregated</a:t>
            </a:r>
            <a:r>
              <a:rPr lang="en-US" sz="2000" b="1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by using</a:t>
            </a:r>
            <a:r>
              <a:rPr lang="en-US" sz="2000" b="1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en-US" sz="2000" b="1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JOINS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 Queries 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 Function</a:t>
            </a:r>
            <a:r>
              <a:rPr lang="en-US" sz="2000" b="1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generate valuable insights into user engagements.</a:t>
            </a:r>
          </a:p>
          <a:p>
            <a:pPr marL="342900" marR="508000" lvl="0" indent="-342900" fontAlgn="base">
              <a:lnSpc>
                <a:spcPct val="115000"/>
              </a:lnSpc>
              <a:spcBef>
                <a:spcPts val="0"/>
              </a:spcBef>
              <a:spcAft>
                <a:spcPts val="450"/>
              </a:spcAft>
              <a:buClr>
                <a:srgbClr val="444444"/>
              </a:buClr>
              <a:buSzPts val="900"/>
              <a:buFont typeface="Arial" panose="020B0604020202020204" pitchFamily="34" charset="0"/>
              <a:buChar char="●"/>
              <a:tabLst>
                <a:tab pos="228600" algn="l"/>
              </a:tabLst>
            </a:pP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advanced functions such as </a:t>
            </a:r>
            <a:r>
              <a:rPr lang="en-US" sz="200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CTE</a:t>
            </a:r>
            <a:r>
              <a:rPr lang="en-US" sz="2000" b="1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VIEWS</a:t>
            </a:r>
            <a:r>
              <a:rPr lang="en-US" sz="2000" b="1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u="none" strike="noStrike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TRIGGER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showcase content trends and performance metrics, leading to improved </a:t>
            </a:r>
            <a:r>
              <a:rPr lang="en-US" sz="2000" u="none" strike="noStrike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media marketing strategies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u="none" strike="noStrike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optimization</a:t>
            </a:r>
            <a:r>
              <a:rPr lang="en-US" sz="2000" u="none" strike="noStrike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B9483-2E42-7806-FA42-674E79B46DB0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3388848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 dir="vert"/>
      </p:transition>
    </mc:Choice>
    <mc:Fallback>
      <p:transition spd="slow"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TABLES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comments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users who commented on posts.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 err="1">
                <a:solidFill>
                  <a:srgbClr val="C00000"/>
                </a:solidFill>
                <a:latin typeface="Arial Rounded MT Bold" panose="020F0704030504030204" pitchFamily="34" charset="0"/>
              </a:rPr>
              <a:t>comment_like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users who liked comments on posts.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bookmarks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bookmarked posts.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follows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users and their followers and whom they follow.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 err="1">
                <a:solidFill>
                  <a:srgbClr val="C00000"/>
                </a:solidFill>
                <a:latin typeface="Arial Rounded MT Bold" panose="020F0704030504030204" pitchFamily="34" charset="0"/>
              </a:rPr>
              <a:t>hashtag_follow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users who used hashtags.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hashtags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hashtags and their respective ids.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login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login id and login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photos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uploaded photos along with their ids.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post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user’s posts along with their post ids.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 err="1">
                <a:solidFill>
                  <a:srgbClr val="C00000"/>
                </a:solidFill>
                <a:latin typeface="Arial Rounded MT Bold" panose="020F0704030504030204" pitchFamily="34" charset="0"/>
              </a:rPr>
              <a:t>post_likes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user’s who liked the posts.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 err="1">
                <a:solidFill>
                  <a:srgbClr val="C00000"/>
                </a:solidFill>
                <a:latin typeface="Arial Rounded MT Bold" panose="020F0704030504030204" pitchFamily="34" charset="0"/>
              </a:rPr>
              <a:t>post_tags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tagged users in posts.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videos</a:t>
            </a:r>
            <a:r>
              <a:rPr lang="en-US" sz="2000" dirty="0">
                <a:latin typeface="Arial Rounded MT Bold" panose="020F0704030504030204" pitchFamily="34" charset="0"/>
              </a:rPr>
              <a:t>’ – It contains data of uploaded videos along with their ids.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‘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users</a:t>
            </a:r>
            <a:r>
              <a:rPr lang="en-US" sz="2000" dirty="0">
                <a:latin typeface="Arial Rounded MT Bold" panose="020F0704030504030204" pitchFamily="34" charset="0"/>
              </a:rPr>
              <a:t>’ -   It contains data od users like id, name, email, bio,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FEE3E-EFB5-45C7-7751-F7DD04E27A46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2785476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 dir="vert"/>
      </p:transition>
    </mc:Choice>
    <mc:Fallback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1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Find the user with the most followers.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identifies the user who has the largest number of followers. It returns the user's ID, username, and the count of their followers.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174EB3-BDF5-15B2-E10D-FDD172A94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4" y="3369597"/>
            <a:ext cx="6452359" cy="2185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C39AF7-12A6-CD36-9620-F7810ED20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970" y="3974282"/>
            <a:ext cx="3948685" cy="964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BD5C0A-5F4E-E5E4-2C73-A0F1F65E89B6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258053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2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Calculate the average post size by post type (photo or video).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calculates the average size of posts based on their type, which can be either "Photo" or "Video." It provides insights into the average size for each post type.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FB33F-5E17-35B9-71C7-4A883F153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636" y="2980701"/>
            <a:ext cx="4214054" cy="3425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BABA4F-4372-D411-201E-6BAB290FD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476" y="3606433"/>
            <a:ext cx="3187848" cy="19881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4D3A29-13E2-09A1-6490-73A1E01C278A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187733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3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List the top 5 posts with the most comments and their user owners.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lists the top 5 posts with the highest number of comments and their respective user owners. It's useful for identifying popular posts and their creators.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29170-3628-44D7-E363-A40B22690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26" y="3127478"/>
            <a:ext cx="5727222" cy="3106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5D99CE-9389-1D97-8AF3-9F8CAC2CD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145" y="3090651"/>
            <a:ext cx="3267506" cy="3180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8550D0-4DD8-EA03-2829-D4BAE82F38CD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299516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4 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Calculate the total number of likes on posts by each user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calculates the total number of likes received by each user on their posts. It helps in understanding which users receive the most likes.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5D4B4-A57D-A2B4-A7DC-3DF70C0B7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221" y="3117885"/>
            <a:ext cx="6963557" cy="14147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BB44DC-8133-CF23-27E7-65FF802D4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181" y="4532671"/>
            <a:ext cx="2509637" cy="2016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7516A-7F12-BF62-0E5E-3680C8385EA3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1435222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5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Create a view to display the total number of comments and likes for each post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creates a view that displays the combined number of comments and likes for each post. It's useful for easily accessing this information in the future.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CB0D53-F9E7-28FF-7D0D-DC43FFC89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439" y="2883718"/>
            <a:ext cx="3726503" cy="6020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208E6E-6C2F-51F5-00CF-012C9CB64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395" y="3708620"/>
            <a:ext cx="3399048" cy="24314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AADB6B-F74F-8FDB-EA85-80141E2B3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33" y="2883718"/>
            <a:ext cx="4675435" cy="36439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6D6B47-375B-2DAB-BAFC-9FF18DA78C90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61835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AD535-91F4-E708-E2EC-647DCECE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6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401"/>
            <a:ext cx="12192000" cy="693080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1DE6A-D326-8B29-5CD9-829A564DA340}"/>
              </a:ext>
            </a:extLst>
          </p:cNvPr>
          <p:cNvSpPr txBox="1"/>
          <p:nvPr/>
        </p:nvSpPr>
        <p:spPr>
          <a:xfrm>
            <a:off x="639097" y="452284"/>
            <a:ext cx="10825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 Rounded MT Bold" panose="020F0704030504030204" pitchFamily="34" charset="0"/>
              </a:rPr>
              <a:t>QUERY 6</a:t>
            </a:r>
          </a:p>
          <a:p>
            <a:endParaRPr lang="en-US" sz="3600" b="1" u="sng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Q. List the 10 most popular hashtags along with the number of posts they are used in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This query identifies and lists the top 10 most popular hashtags and the number of posts they are associated with. It's helpful for tracking trending topics.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59DF7-832F-94D6-DD07-7310B4142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97" y="3195504"/>
            <a:ext cx="6393734" cy="2536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AEF232-9D0D-68EE-A7F7-21528A2B7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731" y="3195504"/>
            <a:ext cx="3126924" cy="25367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4E7825-63C2-A137-DCA0-C29DD9351CA0}"/>
              </a:ext>
            </a:extLst>
          </p:cNvPr>
          <p:cNvSpPr txBox="1"/>
          <p:nvPr/>
        </p:nvSpPr>
        <p:spPr>
          <a:xfrm>
            <a:off x="9085006" y="6405716"/>
            <a:ext cx="30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udiptaanupam@gmail.com</a:t>
            </a:r>
          </a:p>
        </p:txBody>
      </p:sp>
    </p:spTree>
    <p:extLst>
      <p:ext uri="{BB962C8B-B14F-4D97-AF65-F5344CB8AC3E}">
        <p14:creationId xmlns:p14="http://schemas.microsoft.com/office/powerpoint/2010/main" val="5318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879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Udipta Anupam</dc:creator>
  <cp:lastModifiedBy>Udipta Anupam</cp:lastModifiedBy>
  <cp:revision>2</cp:revision>
  <dcterms:created xsi:type="dcterms:W3CDTF">2023-10-16T22:12:21Z</dcterms:created>
  <dcterms:modified xsi:type="dcterms:W3CDTF">2023-10-17T01:59:02Z</dcterms:modified>
</cp:coreProperties>
</file>