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314" r:id="rId3"/>
    <p:sldId id="312" r:id="rId4"/>
    <p:sldId id="315" r:id="rId5"/>
    <p:sldId id="318" r:id="rId6"/>
    <p:sldId id="317" r:id="rId7"/>
    <p:sldId id="320" r:id="rId8"/>
    <p:sldId id="321" r:id="rId9"/>
    <p:sldId id="322" r:id="rId10"/>
    <p:sldId id="330" r:id="rId11"/>
    <p:sldId id="332" r:id="rId12"/>
    <p:sldId id="333" r:id="rId13"/>
    <p:sldId id="323" r:id="rId14"/>
    <p:sldId id="324" r:id="rId15"/>
    <p:sldId id="325" r:id="rId16"/>
    <p:sldId id="326" r:id="rId17"/>
    <p:sldId id="329" r:id="rId18"/>
    <p:sldId id="334" r:id="rId19"/>
    <p:sldId id="327" r:id="rId20"/>
    <p:sldId id="335" r:id="rId21"/>
  </p:sldIdLst>
  <p:sldSz cx="9144000" cy="5143500" type="screen16x9"/>
  <p:notesSz cx="6858000" cy="9144000"/>
  <p:embeddedFontLst>
    <p:embeddedFont>
      <p:font typeface="Didact Gothic" panose="00000500000000000000" pitchFamily="2"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64B15-48A5-72A3-5E5F-34F8691E28CC}" v="3" dt="2024-04-10T19:40:50.652"/>
    <p1510:client id="{096261EA-BDFE-B5B0-B62E-1A6604C684F6}" v="16" dt="2024-04-11T16:22:01.514"/>
    <p1510:client id="{3BBCF9D9-A9D3-6141-80F7-2EA66D9F9DFC}" v="404" dt="2024-04-11T04:00:48.270"/>
    <p1510:client id="{3C01A496-8FF1-D156-DAE7-61427D0417E5}" v="136" dt="2024-04-11T16:18:25.341"/>
    <p1510:client id="{548DE083-9BB1-F8B5-55B0-2B9BE3676114}" v="676" dt="2024-04-11T01:16:34.136"/>
    <p1510:client id="{7B762EEF-DD40-38E7-EEA1-64015C687EC1}" v="368" dt="2024-04-11T03:21:38.364"/>
    <p1510:client id="{A8D10C16-995A-44D9-B1EE-85BA93B3AB11}" v="76" dt="2024-04-10T18:42:32.287"/>
    <p1510:client id="{BB738E9A-D726-9B2E-5A4B-EC9349B45325}" v="46" dt="2024-04-11T01:18:30.374"/>
    <p1510:client id="{C6A362BE-6852-953D-922B-86BA2733B5B9}" v="152" dt="2024-04-11T01:40:03.933"/>
    <p1510:client id="{C88333D2-6287-318C-0219-37D00DFEAEBF}" v="97" dt="2024-04-11T04:06:07.842"/>
    <p1510:client id="{DB8F609E-32EA-6A82-6E49-4798C63AD850}" v="5" dt="2024-04-11T12:52:59.523"/>
    <p1510:client id="{DD2764DA-04C0-6B70-4759-B4A3E24567D7}" v="1" dt="2024-04-10T20:41:03.945"/>
  </p1510:revLst>
</p1510:revInfo>
</file>

<file path=ppt/tableStyles.xml><?xml version="1.0" encoding="utf-8"?>
<a:tblStyleLst xmlns:a="http://schemas.openxmlformats.org/drawingml/2006/main" def="{41422193-E235-45C0-8A69-F6457EB9FD26}">
  <a:tblStyle styleId="{41422193-E235-45C0-8A69-F6457EB9FD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3E087B-0241-405B-AF38-94793AA7A55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1T03:59:31.290"/>
    </inkml:context>
    <inkml:brush xml:id="br0">
      <inkml:brushProperty name="width" value="0.025" units="cm"/>
      <inkml:brushProperty name="height" value="0.025" units="cm"/>
      <inkml:brushProperty name="color" value="#FFFFFF"/>
    </inkml:brush>
  </inkml:definitions>
  <inkml:trace contextRef="#ctx0" brushRef="#br0">0 234 24575,'12'0'0,"22"0"0,34 0 0,31 0 0,-41 0 0,1 0 0,-1 0 0,-1 0 0,43 0 0,-21 0 0,-22 0 0,-17 0 0,-12 0 0,-8 0 0,-5 0 0,-5 0 0,-2 0 0,-1 0 0,2 0 0,4 0 0,10-2 0,7-3 0,4 0 0,0-2 0,-6 2 0,0-1 0,2 0 0,8 1 0,11-2 0,7 1 0,-3-2 0,-10 3 0,-11 2 0,-11 0 0,-6 1 0,0-1 0,-2-1 0,0-2 0,2 2 0,1-1 0,2 1 0,1-1 0,5 1 0,2-1 0,5-1 0,-1 0 0,0-1 0,-3 2 0,-4 3 0,-3-1 0,-3 1 0,-1-1 0,-4 1 0,-3 1 0,-10-8 0,-21-21 0,12 14 0,-13-11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1T03:59:43.168"/>
    </inkml:context>
    <inkml:brush xml:id="br0">
      <inkml:brushProperty name="width" value="0.025" units="cm"/>
      <inkml:brushProperty name="height" value="0.025" units="cm"/>
      <inkml:brushProperty name="color" value="#FFFFFF"/>
    </inkml:brush>
  </inkml:definitions>
  <inkml:trace contextRef="#ctx0" brushRef="#br0">1 24 24575,'36'0'0,"41"0"0,-20 0 0,6-1 0,10-2 0,0 0 0,-6 0 0,-3-1 0,27-2 0,-39 2 0,-32 4 0,-17 0 0,-9 0 0,-9 0 0,-8 0 0,-6 0 0,-1 0 0,3 0 0,5 0 0,8 0 0,6 0 0,7 0 0,10 0 0,11 0 0,9 0 0,1 0 0,-4 0 0,-9 0 0,-8 0 0,-8 0 0,-15 1 0,-27 3 0,-27 4 0,-17 3 0,-3 1 0,16-4 0,22-5 0,24-1 0,16-2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1T04:00:01.121"/>
    </inkml:context>
    <inkml:brush xml:id="br0">
      <inkml:brushProperty name="width" value="0.1" units="cm"/>
      <inkml:brushProperty name="height" value="0.1" units="cm"/>
      <inkml:brushProperty name="color" value="#FFFFFF"/>
    </inkml:brush>
  </inkml:definitions>
  <inkml:trace contextRef="#ctx0" brushRef="#br0">122 186 24575,'0'-14'0,"0"-2"0,1-2 0,0 0 0,1 6 0,-1 4 0,0 4 0,-1 2 0,-1 0 0,-2 0 0,-4 0 0,-4-1 0,-4-2 0,-4-2 0,0 1 0,3 0 0,4 3 0,5 1 0,2 1 0,3 1 0,-1 0 0,0 3 0,1 0 0,0 3 0,2 0 0,0 0 0,0 2 0,0 0 0,0 0 0,0-1 0,0 0 0,0-1 0,0-1 0,0 0 0,0-1 0,0-1 0,0 0 0,1 0 0,-1 0 0,1 0 0,-1 0 0,0 0 0,0 0 0,1 0 0,-1 1 0,2-1 0,0 1 0,-1 0 0,1-1 0,0 1 0,0 0 0,0-1 0,0 0 0,0 0 0,0 0 0,0-1 0,0 0 0,-1 0 0,0 1 0,0-1 0,1 1 0,-1-1 0,2 1 0,-2-2 0,2 1 0,-1 0 0,0 1 0,0-2 0,-1 1 0,2 0 0,0 0 0,0-1 0,-1-1 0,1-1 0,1 1 0,0 0 0,1 3 0,-3 0 0,-1-1 0,1-9 0,0 2 0,3-7 0,-1 7 0,1 0 0,1 1 0,0-1 0,-1 1 0,0 0 0,0 1 0,0-1 0,1 1 0,-1-1 0,0 0 0,0 1 0,0-1 0,0 1 0,0-1 0,0 0 0,-1 0 0,0-1 0,0 0 0,0 0 0,-1 1 0,0-1 0,-2 1 0,0 0 0,-1-2 0,0 0 0,0 0 0,0 1 0,3 2 0,2 2 0,5 1 0,8 0 0,5 0 0,4 0 0,-1 0 0,-3 0 0,-2 0 0,-4 0 0,-2 0 0,-1 0 0,-2 0 0,-1 0 0,0 0 0,0 0 0,1 0 0,0 0 0,2 0 0,3-1 0,1 1 0,2-3 0,4 1 0,-1-1 0,1 1 0,-2 1 0,-1 0 0,0 1 0,1 0 0,2-1 0,4 0 0,1-2 0,5-1 0,4 0 0,7-2 0,5 0 0,6 0 0,1 1 0,-1 0 0,-4 2 0,-8-1 0,-4 0 0,-8 2 0,-5-1 0,-3 2 0,-1 0 0,1 0 0,6 0 0,6 0 0,5 1 0,2 0 0,1 0 0,2 0 0,5 0 0,5 0 0,2 0 0,-1 0 0,-6 0 0,-7 0 0,-10 0 0,-9 0 0,-8 0 0,-5 0 0,-1 0 0,2 0 0,4 0 0,2 0 0,0 0 0,-3 0 0,-5 0 0,-4 0 0,-4 4 0,-1 2 0,-5 5 0,-2 2 0,-3-1 0,-1-1 0,0-3 0,1 0 0,-2-1 0,-2 1 0,-2-2 0,1 1 0,0-1 0,2-1 0,-1 0 0,-2 1 0,-5 0 0,-6 1 0,-5-1 0,-4-1 0,3-1 0,4-1 0,5-2 0,6-1 0,2 0 0,2 0 0,1 0 0,-2 0 0,-5 0 0,-3 0 0,-7 0 0,-5 0 0,-2 0 0,-1 0 0,3 0 0,3 0 0,3 0 0,3 0 0,5 0 0,3 0 0,4 0 0,1 0 0,1 0 0,0 0 0,-2 2 0,-2-1 0,-3 2 0,-2 0 0,-4 0 0,-2 0 0,-2 0 0,-2 1 0,-2 0 0,-1-1 0,-1 1 0,-2-2 0,-1 1 0,-4-2 0,-4-1 0,-5 0 0,-5 0 0,-1 0 0,2 0 0,4 0 0,8 0 0,2 0 0,4 0 0,1 0 0,2 0 0,2 0 0,2-1 0,5 0 0,2-1 0,3-1 0,3 1 0,2 1 0,1-1 0,4 1 0,0 0 0,1 0 0,1 0 0,0 1 0,0-1 0,1 0 0,0 1 0,1 0 0,-1 0 0,-1 0 0,1 0 0,-2 0 0,1 0 0,0 0 0,2 0 0,-1 0 0,1 0 0,-1 1 0,0 1 0,0-1 0,2 0 0,0 1 0,1-1 0,0 2 0,1-1 0,0 2 0,1 0 0,0 0 0,0 1 0,0 0 0,1 1 0,2-1 0,0-1 0,1 0 0,1 0 0,0-1 0,-1 0 0,1-1 0,-1-1 0,0 0 0,0 0 0,0 0 0,-1 0 0,1 1 0,-1-1 0,-1 0 0,0-1 0,2 0 0,0 0 0,1 0 0,0 0 0,-1 0 0,0-1 0,1 0 0,-1-2 0,2 1 0,1-1 0,1 1 0,2-1 0,5-1 0,4 0 0,6 0 0,5-2 0,3-1 0,2 0 0,-3 0 0,-4 1 0,-4 1 0,-5 2 0,-4 0 0,-3 2 0,-1-1 0,-2 1 0,1-1 0,1 0 0,1 1 0,1 0 0,-1 0 0,1 0 0,-1-1 0,1 1 0,1-1 0,-1-1 0,3-1 0,2-1 0,3-2 0,6-1 0,3-1 0,4 0 0,1 0 0,-1 1 0,-3 0 0,-4 2 0,-7 1 0,-3 2 0,-3-2 0,0 0 0,1 0 0,3 0 0,0 1 0,0-1 0,0 1 0,1 0 0,1 0 0,3 1 0,1 0 0,3 0 0,-1 1 0,1 0 0,-1-1 0,-3 1 0,-1 0 0,-1 0 0,1-1 0,2 1 0,1-2 0,2 2 0,0-1 0,1 1 0,-1 0 0,0 0 0,-3 1 0,-2 0 0,-3-1 0,-2 1 0,-3 0 0,-1 0 0,-3 1 0,0 0 0,-1 0 0,-1 0 0,-1 0 0,-1 1 0,-3 1 0,-1 2 0,-3 3 0,-8 1 0,-10 3 0,-10-1 0,-8-1 0,-5-3 0,0-4 0,1-1 0,5-1 0,5 0 0,5 0 0,3-1 0,3 0 0,4-2 0,2 0 0,4 1 0,2 1 0,2 0 0,1 1 0,2 0 0,-1 0 0,-7 2 0,-16 2 0,-17 6 0,-18 5 0,-11 5 0,0 1 0,4-3 0,9-3 0,13-3 0,12-2 0,14-4 0,10-2 0,5-1 0,7 0 0,8 0 0,5 0 0,5 1 0,-1 0 0,-3 1 0,-3-1 0,-1 0 0,-3-1 0,0 0 0,0 0 0,2-1 0,2 0 0,4 1 0,2 2 0,0 0 0,1 0 0,1-1 0,2-1 0,2-1 0,1-1 0,0 0 0,0-1 0,-3 0 0,-2 0 0,-2 0 0,-1 0 0,-1 0 0,0-1 0,0 0 0,-3 0 0,-1-1 0,-1-1 0,-1 2 0,1 0 0,1 0 0,2 0 0,2 1 0,1 0 0,1 0 0,2 0 0,0 0 0,2 0 0,0 0 0,1 0 0,-2 0 0,-2 0 0,-1 0 0,-2 0 0,-1 0 0,-1 0 0,-1 0 0,0 0 0,-1 0 0,2 0 0,1 0 0,2 0 0,2 0 0,1 0 0,0 0 0,-4 0 0,-3 0 0,-2 0 0,-2 0 0,-1 0 0,0 0 0,1 0 0,2 0 0,0-2 0,1 1 0,0-1 0,-2 1 0,0-1 0,1 0 0,-1 0 0,-2 0 0,-1 1 0,-3 0 0,0 0 0,-3-2 0,0 0 0,-1 1 0,0-2 0,0 1 0,0 0 0,0 0 0,0-2 0,0 2 0,-1 0 0,-1 0 0,-1 2 0,-1 0 0,-1 0 0,-2 1 0,-2 0 0,-2 0 0,-3 0 0,-8 0 0,-16 0 0,-32 0 0,19 0 0,-5 0 0,-9 0 0,-2 0 0,-5 0 0,0-1 0,4 0 0,1-1 0,8 1 0,2 0 0,-41-2 0,21 1 0,14 0 0,10-1 0,9 2 0,6 0 0,6 0 0,5 1 0,4 0 0,3 0 0,4-1 0,0 0 0,2 0 0,1 1 0,1 0 0,2 0 0,1 0 0,2 0 0,0-1 0,1 0 0,-2 0 0,0 0 0,0 1 0,0 0 0,0 0 0,0 0 0,0 0 0,2 0 0,0 0 0,0 0 0,1 0 0,1 0 0,0 0 0,-1 0 0,-3 0 0,-4 0 0,-7 0 0,-6 0 0,-5 2 0,-1 0 0,1 1 0,3 0 0,6-1 0,5-1 0,2 0 0,3 0 0,2 0 0,3 0 0,0 0 0,2 0 0,-1 0 0,0 0 0,-1 0 0,1 1 0,0 0 0,0 0 0,0 0 0,0 0 0,0 0 0,-1 0 0,1 0 0,-1 0 0,-1 0 0,1 0 0,1 0 0,1 2 0,0-2 0,2 1 0,-1 0 0,0-1 0,1 1 0,1 0 0,0 0 0,1 1 0,0-1 0,0 1 0,0-1 0,0 1 0,0-1 0,2 0 0,1-2 0,2-1 0,0 0 0,2 0 0,0 0 0,2 0 0,0 0 0,0 0 0,-1 0 0,-1 0 0,2 0 0,2 0 0,1 0 0,1 0 0,0 0 0,1 0 0,3 0 0,-1 0 0,2 0 0,-1 0 0,0 0 0,-1 0 0,1 0 0,-2 0 0,0 0 0,-2 0 0,-1 0 0,1 0 0,-1 0 0,2 0 0,-1 0 0,1 0 0,-1-1 0,-1 0 0,0 0 0,-2-1 0,1 1 0,0 0 0,1 1 0,-1-1 0,2 0 0,0-1 0,1 0 0,2 0 0,-1 0 0,0 0 0,-1 0 0,-2 0 0,-1 1 0,-2 0 0,-1-1 0,0 1 0,-1 0 0,-1 1 0,1-1 0,-1 0 0,1 0 0,-1 0 0,2 0 0,1 1 0,1-1 0,1 0 0,0 0 0,1 0 0,-1 0 0,0 0 0,1-1 0,-2 1 0,-2 1 0,1-1 0,1 0 0,2-1 0,4 0 0,1-1 0,-1 1 0,1-1 0,0 0 0,1 0 0,-1-1 0,-1-1 0,-2 1 0,0-1 0,-3-1 0,-2 0 0,-3 0 0,-3-1 0,-2 0 0,-2-1 0,-3 0 0,-3 0 0,-4-1 0,-3-1 0,-6-2 0,-8-4 0,-6-2 0,-3 1 0,2 2 0,8 4 0,6 3 0,4 3 0,-1 2 0,-5 0 0,-5 1 0,-3 0 0,-3 1 0,2 0 0,-2 1 0,-6 0 0,-8 0 0,-11 0 0,-6 0 0,-1 1 0,5 1 0,11 1 0,12 0 0,6 1 0,5 1 0,1-1 0,-1 0 0,2 0 0,1 1 0,2-2 0,4 1 0,2-2 0,5 0 0,3-1 0,2 0 0,1 1 0,0-1 0,2 0 0,1-1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7" name="Google Shape;206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80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0a4cfa67d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0a4cfa67d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190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0a4cfa67d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0a4cfa67d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928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0a4cfa67d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0a4cfa67d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666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0a4cfa67d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0a4cfa67d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030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0a4cfa67d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0a4cfa67d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589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0a4cfa67d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0a4cfa67d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307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7" name="Google Shape;206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9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7" name="Google Shape;206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20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7" name="Google Shape;206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912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25" y="-12300"/>
            <a:ext cx="9123927" cy="5187493"/>
            <a:chOff x="33197" y="-12175"/>
            <a:chExt cx="9123927" cy="5118900"/>
          </a:xfrm>
        </p:grpSpPr>
        <p:grpSp>
          <p:nvGrpSpPr>
            <p:cNvPr id="10" name="Google Shape;10;p2"/>
            <p:cNvGrpSpPr/>
            <p:nvPr/>
          </p:nvGrpSpPr>
          <p:grpSpPr>
            <a:xfrm>
              <a:off x="577902" y="-12175"/>
              <a:ext cx="7986672" cy="5118900"/>
              <a:chOff x="577902" y="-12175"/>
              <a:chExt cx="7986672" cy="5118900"/>
            </a:xfrm>
          </p:grpSpPr>
          <p:cxnSp>
            <p:nvCxnSpPr>
              <p:cNvPr id="11" name="Google Shape;11;p2"/>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 name="Google Shape;12;p2"/>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 name="Google Shape;13;p2"/>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4" name="Google Shape;14;p2"/>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5" name="Google Shape;15;p2"/>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6" name="Google Shape;16;p2"/>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7" name="Google Shape;17;p2"/>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8" name="Google Shape;18;p2"/>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9" name="Google Shape;19;p2"/>
              <p:cNvCxnSpPr/>
              <p:nvPr/>
            </p:nvCxnSpPr>
            <p:spPr>
              <a:xfrm>
                <a:off x="514171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0" name="Google Shape;20;p2"/>
              <p:cNvCxnSpPr/>
              <p:nvPr/>
            </p:nvCxnSpPr>
            <p:spPr>
              <a:xfrm>
                <a:off x="571219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1" name="Google Shape;21;p2"/>
              <p:cNvCxnSpPr/>
              <p:nvPr/>
            </p:nvCxnSpPr>
            <p:spPr>
              <a:xfrm>
                <a:off x="628266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2" name="Google Shape;22;p2"/>
              <p:cNvCxnSpPr/>
              <p:nvPr/>
            </p:nvCxnSpPr>
            <p:spPr>
              <a:xfrm>
                <a:off x="685314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3" name="Google Shape;23;p2"/>
              <p:cNvCxnSpPr/>
              <p:nvPr/>
            </p:nvCxnSpPr>
            <p:spPr>
              <a:xfrm>
                <a:off x="7423620"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4" name="Google Shape;24;p2"/>
              <p:cNvCxnSpPr/>
              <p:nvPr/>
            </p:nvCxnSpPr>
            <p:spPr>
              <a:xfrm>
                <a:off x="799409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5" name="Google Shape;25;p2"/>
              <p:cNvCxnSpPr/>
              <p:nvPr/>
            </p:nvCxnSpPr>
            <p:spPr>
              <a:xfrm>
                <a:off x="8564573" y="-12175"/>
                <a:ext cx="0" cy="5118900"/>
              </a:xfrm>
              <a:prstGeom prst="straightConnector1">
                <a:avLst/>
              </a:prstGeom>
              <a:noFill/>
              <a:ln w="9525" cap="flat" cmpd="sng">
                <a:solidFill>
                  <a:schemeClr val="accent6"/>
                </a:solidFill>
                <a:prstDash val="solid"/>
                <a:round/>
                <a:headEnd type="none" w="med" len="med"/>
                <a:tailEnd type="none" w="med" len="med"/>
              </a:ln>
            </p:spPr>
          </p:cxnSp>
        </p:grpSp>
        <p:grpSp>
          <p:nvGrpSpPr>
            <p:cNvPr id="26" name="Google Shape;26;p2"/>
            <p:cNvGrpSpPr/>
            <p:nvPr/>
          </p:nvGrpSpPr>
          <p:grpSpPr>
            <a:xfrm rot="5400000">
              <a:off x="2598493" y="-2006994"/>
              <a:ext cx="3993336" cy="9123927"/>
              <a:chOff x="577902" y="-12175"/>
              <a:chExt cx="3993336" cy="5118900"/>
            </a:xfrm>
          </p:grpSpPr>
          <p:cxnSp>
            <p:nvCxnSpPr>
              <p:cNvPr id="27" name="Google Shape;27;p2"/>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8" name="Google Shape;28;p2"/>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9" name="Google Shape;29;p2"/>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30" name="Google Shape;30;p2"/>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31" name="Google Shape;31;p2"/>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32" name="Google Shape;32;p2"/>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33" name="Google Shape;33;p2"/>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34" name="Google Shape;34;p2"/>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grpSp>
      </p:grpSp>
      <p:sp>
        <p:nvSpPr>
          <p:cNvPr id="35" name="Google Shape;35;p2"/>
          <p:cNvSpPr txBox="1">
            <a:spLocks noGrp="1"/>
          </p:cNvSpPr>
          <p:nvPr>
            <p:ph type="ctrTitle"/>
          </p:nvPr>
        </p:nvSpPr>
        <p:spPr>
          <a:xfrm>
            <a:off x="941825" y="1297925"/>
            <a:ext cx="5648100" cy="25965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SzPts val="45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6" name="Google Shape;36;p2"/>
          <p:cNvSpPr txBox="1">
            <a:spLocks noGrp="1"/>
          </p:cNvSpPr>
          <p:nvPr>
            <p:ph type="subTitle" idx="1"/>
          </p:nvPr>
        </p:nvSpPr>
        <p:spPr>
          <a:xfrm>
            <a:off x="941825" y="4027196"/>
            <a:ext cx="3597600" cy="3657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500"/>
              <a:buNone/>
              <a:defRPr>
                <a:latin typeface="Barlow Medium"/>
                <a:ea typeface="Barlow Medium"/>
                <a:cs typeface="Barlow Medium"/>
                <a:sym typeface="Barlow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75"/>
        <p:cNvGrpSpPr/>
        <p:nvPr/>
      </p:nvGrpSpPr>
      <p:grpSpPr>
        <a:xfrm>
          <a:off x="0" y="0"/>
          <a:ext cx="0" cy="0"/>
          <a:chOff x="0" y="0"/>
          <a:chExt cx="0" cy="0"/>
        </a:xfrm>
      </p:grpSpPr>
      <p:grpSp>
        <p:nvGrpSpPr>
          <p:cNvPr id="1276" name="Google Shape;1276;p25"/>
          <p:cNvGrpSpPr/>
          <p:nvPr/>
        </p:nvGrpSpPr>
        <p:grpSpPr>
          <a:xfrm>
            <a:off x="10025" y="-12300"/>
            <a:ext cx="9123927" cy="5187493"/>
            <a:chOff x="33197" y="-12175"/>
            <a:chExt cx="9123927" cy="5118900"/>
          </a:xfrm>
        </p:grpSpPr>
        <p:grpSp>
          <p:nvGrpSpPr>
            <p:cNvPr id="1277" name="Google Shape;1277;p25"/>
            <p:cNvGrpSpPr/>
            <p:nvPr/>
          </p:nvGrpSpPr>
          <p:grpSpPr>
            <a:xfrm>
              <a:off x="577902" y="-12175"/>
              <a:ext cx="7986672" cy="5118900"/>
              <a:chOff x="577902" y="-12175"/>
              <a:chExt cx="7986672" cy="5118900"/>
            </a:xfrm>
          </p:grpSpPr>
          <p:cxnSp>
            <p:nvCxnSpPr>
              <p:cNvPr id="1278" name="Google Shape;1278;p25"/>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79" name="Google Shape;1279;p25"/>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80" name="Google Shape;1280;p25"/>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81" name="Google Shape;1281;p25"/>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82" name="Google Shape;1282;p25"/>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83" name="Google Shape;1283;p25"/>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84" name="Google Shape;1284;p25"/>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85" name="Google Shape;1285;p25"/>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86" name="Google Shape;1286;p25"/>
              <p:cNvCxnSpPr/>
              <p:nvPr/>
            </p:nvCxnSpPr>
            <p:spPr>
              <a:xfrm>
                <a:off x="514171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87" name="Google Shape;1287;p25"/>
              <p:cNvCxnSpPr/>
              <p:nvPr/>
            </p:nvCxnSpPr>
            <p:spPr>
              <a:xfrm>
                <a:off x="571219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88" name="Google Shape;1288;p25"/>
              <p:cNvCxnSpPr/>
              <p:nvPr/>
            </p:nvCxnSpPr>
            <p:spPr>
              <a:xfrm>
                <a:off x="628266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89" name="Google Shape;1289;p25"/>
              <p:cNvCxnSpPr/>
              <p:nvPr/>
            </p:nvCxnSpPr>
            <p:spPr>
              <a:xfrm>
                <a:off x="685314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90" name="Google Shape;1290;p25"/>
              <p:cNvCxnSpPr/>
              <p:nvPr/>
            </p:nvCxnSpPr>
            <p:spPr>
              <a:xfrm>
                <a:off x="7423620"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91" name="Google Shape;1291;p25"/>
              <p:cNvCxnSpPr/>
              <p:nvPr/>
            </p:nvCxnSpPr>
            <p:spPr>
              <a:xfrm>
                <a:off x="799409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92" name="Google Shape;1292;p25"/>
              <p:cNvCxnSpPr/>
              <p:nvPr/>
            </p:nvCxnSpPr>
            <p:spPr>
              <a:xfrm>
                <a:off x="8564573" y="-12175"/>
                <a:ext cx="0" cy="5118900"/>
              </a:xfrm>
              <a:prstGeom prst="straightConnector1">
                <a:avLst/>
              </a:prstGeom>
              <a:noFill/>
              <a:ln w="9525" cap="flat" cmpd="sng">
                <a:solidFill>
                  <a:schemeClr val="accent6"/>
                </a:solidFill>
                <a:prstDash val="solid"/>
                <a:round/>
                <a:headEnd type="none" w="med" len="med"/>
                <a:tailEnd type="none" w="med" len="med"/>
              </a:ln>
            </p:spPr>
          </p:cxnSp>
        </p:grpSp>
        <p:grpSp>
          <p:nvGrpSpPr>
            <p:cNvPr id="1293" name="Google Shape;1293;p25"/>
            <p:cNvGrpSpPr/>
            <p:nvPr/>
          </p:nvGrpSpPr>
          <p:grpSpPr>
            <a:xfrm rot="5400000">
              <a:off x="2598493" y="-2006994"/>
              <a:ext cx="3993336" cy="9123927"/>
              <a:chOff x="577902" y="-12175"/>
              <a:chExt cx="3993336" cy="5118900"/>
            </a:xfrm>
          </p:grpSpPr>
          <p:cxnSp>
            <p:nvCxnSpPr>
              <p:cNvPr id="1294" name="Google Shape;1294;p25"/>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95" name="Google Shape;1295;p25"/>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96" name="Google Shape;1296;p25"/>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97" name="Google Shape;1297;p25"/>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98" name="Google Shape;1298;p25"/>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299" name="Google Shape;1299;p25"/>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00" name="Google Shape;1300;p25"/>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01" name="Google Shape;1301;p25"/>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grpSp>
      </p:grpSp>
      <p:grpSp>
        <p:nvGrpSpPr>
          <p:cNvPr id="1302" name="Google Shape;1302;p25"/>
          <p:cNvGrpSpPr/>
          <p:nvPr/>
        </p:nvGrpSpPr>
        <p:grpSpPr>
          <a:xfrm>
            <a:off x="43050" y="85400"/>
            <a:ext cx="1102825" cy="1470925"/>
            <a:chOff x="8269775" y="3716750"/>
            <a:chExt cx="1102825" cy="1470925"/>
          </a:xfrm>
        </p:grpSpPr>
        <p:sp>
          <p:nvSpPr>
            <p:cNvPr id="1303" name="Google Shape;1303;p25"/>
            <p:cNvSpPr/>
            <p:nvPr/>
          </p:nvSpPr>
          <p:spPr>
            <a:xfrm>
              <a:off x="8420425" y="3716750"/>
              <a:ext cx="813575" cy="1012425"/>
            </a:xfrm>
            <a:custGeom>
              <a:avLst/>
              <a:gdLst/>
              <a:ahLst/>
              <a:cxnLst/>
              <a:rect l="l" t="t" r="r" b="b"/>
              <a:pathLst>
                <a:path w="32543" h="40497" extrusionOk="0">
                  <a:moveTo>
                    <a:pt x="2251" y="1"/>
                  </a:moveTo>
                  <a:lnTo>
                    <a:pt x="2351" y="201"/>
                  </a:lnTo>
                  <a:lnTo>
                    <a:pt x="2431" y="422"/>
                  </a:lnTo>
                  <a:lnTo>
                    <a:pt x="2492" y="684"/>
                  </a:lnTo>
                  <a:lnTo>
                    <a:pt x="2512" y="985"/>
                  </a:lnTo>
                  <a:lnTo>
                    <a:pt x="2512" y="1286"/>
                  </a:lnTo>
                  <a:lnTo>
                    <a:pt x="2512" y="1608"/>
                  </a:lnTo>
                  <a:lnTo>
                    <a:pt x="2472" y="1949"/>
                  </a:lnTo>
                  <a:lnTo>
                    <a:pt x="2411" y="2291"/>
                  </a:lnTo>
                  <a:lnTo>
                    <a:pt x="2351" y="2632"/>
                  </a:lnTo>
                  <a:lnTo>
                    <a:pt x="2291" y="2973"/>
                  </a:lnTo>
                  <a:lnTo>
                    <a:pt x="2110" y="3616"/>
                  </a:lnTo>
                  <a:lnTo>
                    <a:pt x="1909" y="4179"/>
                  </a:lnTo>
                  <a:lnTo>
                    <a:pt x="1728" y="4661"/>
                  </a:lnTo>
                  <a:lnTo>
                    <a:pt x="1527" y="5042"/>
                  </a:lnTo>
                  <a:lnTo>
                    <a:pt x="1327" y="5444"/>
                  </a:lnTo>
                  <a:lnTo>
                    <a:pt x="885" y="6208"/>
                  </a:lnTo>
                  <a:lnTo>
                    <a:pt x="664" y="6589"/>
                  </a:lnTo>
                  <a:lnTo>
                    <a:pt x="483" y="6991"/>
                  </a:lnTo>
                  <a:lnTo>
                    <a:pt x="302" y="7393"/>
                  </a:lnTo>
                  <a:lnTo>
                    <a:pt x="162" y="7794"/>
                  </a:lnTo>
                  <a:lnTo>
                    <a:pt x="101" y="8015"/>
                  </a:lnTo>
                  <a:lnTo>
                    <a:pt x="61" y="8236"/>
                  </a:lnTo>
                  <a:lnTo>
                    <a:pt x="21" y="8457"/>
                  </a:lnTo>
                  <a:lnTo>
                    <a:pt x="1" y="8678"/>
                  </a:lnTo>
                  <a:lnTo>
                    <a:pt x="1" y="8899"/>
                  </a:lnTo>
                  <a:lnTo>
                    <a:pt x="1" y="9140"/>
                  </a:lnTo>
                  <a:lnTo>
                    <a:pt x="41" y="9361"/>
                  </a:lnTo>
                  <a:lnTo>
                    <a:pt x="81" y="9562"/>
                  </a:lnTo>
                  <a:lnTo>
                    <a:pt x="121" y="9783"/>
                  </a:lnTo>
                  <a:lnTo>
                    <a:pt x="202" y="9984"/>
                  </a:lnTo>
                  <a:lnTo>
                    <a:pt x="282" y="10185"/>
                  </a:lnTo>
                  <a:lnTo>
                    <a:pt x="403" y="10366"/>
                  </a:lnTo>
                  <a:lnTo>
                    <a:pt x="523" y="10546"/>
                  </a:lnTo>
                  <a:lnTo>
                    <a:pt x="664" y="10687"/>
                  </a:lnTo>
                  <a:lnTo>
                    <a:pt x="824" y="10828"/>
                  </a:lnTo>
                  <a:lnTo>
                    <a:pt x="1005" y="10968"/>
                  </a:lnTo>
                  <a:lnTo>
                    <a:pt x="1246" y="11089"/>
                  </a:lnTo>
                  <a:lnTo>
                    <a:pt x="1487" y="11189"/>
                  </a:lnTo>
                  <a:lnTo>
                    <a:pt x="1748" y="11270"/>
                  </a:lnTo>
                  <a:lnTo>
                    <a:pt x="2030" y="11350"/>
                  </a:lnTo>
                  <a:lnTo>
                    <a:pt x="2291" y="11430"/>
                  </a:lnTo>
                  <a:lnTo>
                    <a:pt x="2552" y="11511"/>
                  </a:lnTo>
                  <a:lnTo>
                    <a:pt x="2793" y="11611"/>
                  </a:lnTo>
                  <a:lnTo>
                    <a:pt x="3034" y="11752"/>
                  </a:lnTo>
                  <a:lnTo>
                    <a:pt x="3235" y="11932"/>
                  </a:lnTo>
                  <a:lnTo>
                    <a:pt x="3416" y="12113"/>
                  </a:lnTo>
                  <a:lnTo>
                    <a:pt x="3556" y="12314"/>
                  </a:lnTo>
                  <a:lnTo>
                    <a:pt x="3677" y="12555"/>
                  </a:lnTo>
                  <a:lnTo>
                    <a:pt x="3757" y="12796"/>
                  </a:lnTo>
                  <a:lnTo>
                    <a:pt x="3817" y="13037"/>
                  </a:lnTo>
                  <a:lnTo>
                    <a:pt x="3858" y="13318"/>
                  </a:lnTo>
                  <a:lnTo>
                    <a:pt x="3878" y="13580"/>
                  </a:lnTo>
                  <a:lnTo>
                    <a:pt x="3858" y="13861"/>
                  </a:lnTo>
                  <a:lnTo>
                    <a:pt x="3837" y="14142"/>
                  </a:lnTo>
                  <a:lnTo>
                    <a:pt x="3797" y="14423"/>
                  </a:lnTo>
                  <a:lnTo>
                    <a:pt x="3737" y="14725"/>
                  </a:lnTo>
                  <a:lnTo>
                    <a:pt x="3596" y="15287"/>
                  </a:lnTo>
                  <a:lnTo>
                    <a:pt x="3396" y="15809"/>
                  </a:lnTo>
                  <a:lnTo>
                    <a:pt x="3215" y="16352"/>
                  </a:lnTo>
                  <a:lnTo>
                    <a:pt x="3034" y="16894"/>
                  </a:lnTo>
                  <a:lnTo>
                    <a:pt x="2893" y="17456"/>
                  </a:lnTo>
                  <a:lnTo>
                    <a:pt x="2833" y="17738"/>
                  </a:lnTo>
                  <a:lnTo>
                    <a:pt x="2793" y="18019"/>
                  </a:lnTo>
                  <a:lnTo>
                    <a:pt x="2773" y="18280"/>
                  </a:lnTo>
                  <a:lnTo>
                    <a:pt x="2773" y="18561"/>
                  </a:lnTo>
                  <a:lnTo>
                    <a:pt x="2793" y="18822"/>
                  </a:lnTo>
                  <a:lnTo>
                    <a:pt x="2853" y="19063"/>
                  </a:lnTo>
                  <a:lnTo>
                    <a:pt x="2934" y="19324"/>
                  </a:lnTo>
                  <a:lnTo>
                    <a:pt x="3034" y="19545"/>
                  </a:lnTo>
                  <a:lnTo>
                    <a:pt x="3175" y="19766"/>
                  </a:lnTo>
                  <a:lnTo>
                    <a:pt x="3335" y="19987"/>
                  </a:lnTo>
                  <a:lnTo>
                    <a:pt x="3456" y="20108"/>
                  </a:lnTo>
                  <a:lnTo>
                    <a:pt x="3596" y="20208"/>
                  </a:lnTo>
                  <a:lnTo>
                    <a:pt x="3737" y="20309"/>
                  </a:lnTo>
                  <a:lnTo>
                    <a:pt x="3878" y="20389"/>
                  </a:lnTo>
                  <a:lnTo>
                    <a:pt x="4199" y="20550"/>
                  </a:lnTo>
                  <a:lnTo>
                    <a:pt x="4541" y="20670"/>
                  </a:lnTo>
                  <a:lnTo>
                    <a:pt x="4882" y="20751"/>
                  </a:lnTo>
                  <a:lnTo>
                    <a:pt x="5244" y="20831"/>
                  </a:lnTo>
                  <a:lnTo>
                    <a:pt x="5967" y="20952"/>
                  </a:lnTo>
                  <a:lnTo>
                    <a:pt x="6328" y="21032"/>
                  </a:lnTo>
                  <a:lnTo>
                    <a:pt x="6690" y="21092"/>
                  </a:lnTo>
                  <a:lnTo>
                    <a:pt x="7011" y="21193"/>
                  </a:lnTo>
                  <a:lnTo>
                    <a:pt x="7333" y="21313"/>
                  </a:lnTo>
                  <a:lnTo>
                    <a:pt x="7634" y="21454"/>
                  </a:lnTo>
                  <a:lnTo>
                    <a:pt x="7754" y="21554"/>
                  </a:lnTo>
                  <a:lnTo>
                    <a:pt x="7875" y="21635"/>
                  </a:lnTo>
                  <a:lnTo>
                    <a:pt x="7996" y="21755"/>
                  </a:lnTo>
                  <a:lnTo>
                    <a:pt x="8096" y="21876"/>
                  </a:lnTo>
                  <a:lnTo>
                    <a:pt x="8196" y="22016"/>
                  </a:lnTo>
                  <a:lnTo>
                    <a:pt x="8277" y="22157"/>
                  </a:lnTo>
                  <a:lnTo>
                    <a:pt x="8337" y="22297"/>
                  </a:lnTo>
                  <a:lnTo>
                    <a:pt x="8397" y="22438"/>
                  </a:lnTo>
                  <a:lnTo>
                    <a:pt x="8437" y="22579"/>
                  </a:lnTo>
                  <a:lnTo>
                    <a:pt x="8458" y="22699"/>
                  </a:lnTo>
                  <a:lnTo>
                    <a:pt x="8478" y="22980"/>
                  </a:lnTo>
                  <a:lnTo>
                    <a:pt x="8437" y="23282"/>
                  </a:lnTo>
                  <a:lnTo>
                    <a:pt x="8397" y="23563"/>
                  </a:lnTo>
                  <a:lnTo>
                    <a:pt x="8317" y="23844"/>
                  </a:lnTo>
                  <a:lnTo>
                    <a:pt x="8196" y="24145"/>
                  </a:lnTo>
                  <a:lnTo>
                    <a:pt x="8096" y="24427"/>
                  </a:lnTo>
                  <a:lnTo>
                    <a:pt x="7855" y="25029"/>
                  </a:lnTo>
                  <a:lnTo>
                    <a:pt x="7734" y="25331"/>
                  </a:lnTo>
                  <a:lnTo>
                    <a:pt x="7614" y="25632"/>
                  </a:lnTo>
                  <a:lnTo>
                    <a:pt x="7534" y="25933"/>
                  </a:lnTo>
                  <a:lnTo>
                    <a:pt x="7473" y="26235"/>
                  </a:lnTo>
                  <a:lnTo>
                    <a:pt x="7433" y="26536"/>
                  </a:lnTo>
                  <a:lnTo>
                    <a:pt x="7433" y="26837"/>
                  </a:lnTo>
                  <a:lnTo>
                    <a:pt x="7473" y="27118"/>
                  </a:lnTo>
                  <a:lnTo>
                    <a:pt x="7554" y="27379"/>
                  </a:lnTo>
                  <a:lnTo>
                    <a:pt x="7654" y="27641"/>
                  </a:lnTo>
                  <a:lnTo>
                    <a:pt x="7795" y="27882"/>
                  </a:lnTo>
                  <a:lnTo>
                    <a:pt x="7955" y="28103"/>
                  </a:lnTo>
                  <a:lnTo>
                    <a:pt x="8136" y="28303"/>
                  </a:lnTo>
                  <a:lnTo>
                    <a:pt x="8337" y="28504"/>
                  </a:lnTo>
                  <a:lnTo>
                    <a:pt x="8558" y="28705"/>
                  </a:lnTo>
                  <a:lnTo>
                    <a:pt x="8779" y="28886"/>
                  </a:lnTo>
                  <a:lnTo>
                    <a:pt x="9040" y="29047"/>
                  </a:lnTo>
                  <a:lnTo>
                    <a:pt x="9281" y="29207"/>
                  </a:lnTo>
                  <a:lnTo>
                    <a:pt x="9562" y="29348"/>
                  </a:lnTo>
                  <a:lnTo>
                    <a:pt x="10105" y="29609"/>
                  </a:lnTo>
                  <a:lnTo>
                    <a:pt x="10647" y="29830"/>
                  </a:lnTo>
                  <a:lnTo>
                    <a:pt x="11189" y="30071"/>
                  </a:lnTo>
                  <a:lnTo>
                    <a:pt x="11752" y="30312"/>
                  </a:lnTo>
                  <a:lnTo>
                    <a:pt x="12274" y="30614"/>
                  </a:lnTo>
                  <a:lnTo>
                    <a:pt x="12535" y="30754"/>
                  </a:lnTo>
                  <a:lnTo>
                    <a:pt x="12776" y="30935"/>
                  </a:lnTo>
                  <a:lnTo>
                    <a:pt x="12997" y="31116"/>
                  </a:lnTo>
                  <a:lnTo>
                    <a:pt x="13198" y="31296"/>
                  </a:lnTo>
                  <a:lnTo>
                    <a:pt x="13399" y="31517"/>
                  </a:lnTo>
                  <a:lnTo>
                    <a:pt x="13560" y="31718"/>
                  </a:lnTo>
                  <a:lnTo>
                    <a:pt x="13700" y="31959"/>
                  </a:lnTo>
                  <a:lnTo>
                    <a:pt x="13821" y="32200"/>
                  </a:lnTo>
                  <a:lnTo>
                    <a:pt x="13921" y="32462"/>
                  </a:lnTo>
                  <a:lnTo>
                    <a:pt x="13982" y="32743"/>
                  </a:lnTo>
                  <a:lnTo>
                    <a:pt x="14002" y="33024"/>
                  </a:lnTo>
                  <a:lnTo>
                    <a:pt x="14002" y="33325"/>
                  </a:lnTo>
                  <a:lnTo>
                    <a:pt x="13961" y="33607"/>
                  </a:lnTo>
                  <a:lnTo>
                    <a:pt x="13921" y="33888"/>
                  </a:lnTo>
                  <a:lnTo>
                    <a:pt x="13841" y="34470"/>
                  </a:lnTo>
                  <a:lnTo>
                    <a:pt x="13801" y="34751"/>
                  </a:lnTo>
                  <a:lnTo>
                    <a:pt x="13801" y="35053"/>
                  </a:lnTo>
                  <a:lnTo>
                    <a:pt x="13801" y="35254"/>
                  </a:lnTo>
                  <a:lnTo>
                    <a:pt x="13821" y="35434"/>
                  </a:lnTo>
                  <a:lnTo>
                    <a:pt x="13861" y="35635"/>
                  </a:lnTo>
                  <a:lnTo>
                    <a:pt x="13901" y="35816"/>
                  </a:lnTo>
                  <a:lnTo>
                    <a:pt x="13961" y="35997"/>
                  </a:lnTo>
                  <a:lnTo>
                    <a:pt x="14022" y="36178"/>
                  </a:lnTo>
                  <a:lnTo>
                    <a:pt x="14202" y="36519"/>
                  </a:lnTo>
                  <a:lnTo>
                    <a:pt x="14403" y="36841"/>
                  </a:lnTo>
                  <a:lnTo>
                    <a:pt x="14644" y="37142"/>
                  </a:lnTo>
                  <a:lnTo>
                    <a:pt x="14926" y="37423"/>
                  </a:lnTo>
                  <a:lnTo>
                    <a:pt x="15227" y="37684"/>
                  </a:lnTo>
                  <a:lnTo>
                    <a:pt x="15568" y="37925"/>
                  </a:lnTo>
                  <a:lnTo>
                    <a:pt x="15910" y="38126"/>
                  </a:lnTo>
                  <a:lnTo>
                    <a:pt x="16292" y="38327"/>
                  </a:lnTo>
                  <a:lnTo>
                    <a:pt x="16673" y="38488"/>
                  </a:lnTo>
                  <a:lnTo>
                    <a:pt x="17075" y="38608"/>
                  </a:lnTo>
                  <a:lnTo>
                    <a:pt x="17477" y="38709"/>
                  </a:lnTo>
                  <a:lnTo>
                    <a:pt x="17878" y="38789"/>
                  </a:lnTo>
                  <a:lnTo>
                    <a:pt x="18280" y="38829"/>
                  </a:lnTo>
                  <a:lnTo>
                    <a:pt x="18682" y="38849"/>
                  </a:lnTo>
                  <a:lnTo>
                    <a:pt x="19084" y="38849"/>
                  </a:lnTo>
                  <a:lnTo>
                    <a:pt x="19485" y="38829"/>
                  </a:lnTo>
                  <a:lnTo>
                    <a:pt x="19887" y="38789"/>
                  </a:lnTo>
                  <a:lnTo>
                    <a:pt x="20691" y="38709"/>
                  </a:lnTo>
                  <a:lnTo>
                    <a:pt x="21494" y="38568"/>
                  </a:lnTo>
                  <a:lnTo>
                    <a:pt x="23081" y="38287"/>
                  </a:lnTo>
                  <a:lnTo>
                    <a:pt x="23884" y="38166"/>
                  </a:lnTo>
                  <a:lnTo>
                    <a:pt x="24688" y="38066"/>
                  </a:lnTo>
                  <a:lnTo>
                    <a:pt x="25090" y="38046"/>
                  </a:lnTo>
                  <a:lnTo>
                    <a:pt x="25512" y="38046"/>
                  </a:lnTo>
                  <a:lnTo>
                    <a:pt x="25913" y="38066"/>
                  </a:lnTo>
                  <a:lnTo>
                    <a:pt x="26335" y="38106"/>
                  </a:lnTo>
                  <a:lnTo>
                    <a:pt x="26757" y="38166"/>
                  </a:lnTo>
                  <a:lnTo>
                    <a:pt x="27159" y="38247"/>
                  </a:lnTo>
                  <a:lnTo>
                    <a:pt x="27540" y="38367"/>
                  </a:lnTo>
                  <a:lnTo>
                    <a:pt x="27942" y="38488"/>
                  </a:lnTo>
                  <a:lnTo>
                    <a:pt x="28304" y="38648"/>
                  </a:lnTo>
                  <a:lnTo>
                    <a:pt x="28665" y="38829"/>
                  </a:lnTo>
                  <a:lnTo>
                    <a:pt x="28987" y="39050"/>
                  </a:lnTo>
                  <a:lnTo>
                    <a:pt x="29308" y="39271"/>
                  </a:lnTo>
                  <a:lnTo>
                    <a:pt x="29589" y="39532"/>
                  </a:lnTo>
                  <a:lnTo>
                    <a:pt x="29850" y="39834"/>
                  </a:lnTo>
                  <a:lnTo>
                    <a:pt x="30071" y="40155"/>
                  </a:lnTo>
                  <a:lnTo>
                    <a:pt x="30252" y="40496"/>
                  </a:lnTo>
                  <a:lnTo>
                    <a:pt x="30152" y="39813"/>
                  </a:lnTo>
                  <a:lnTo>
                    <a:pt x="30071" y="39110"/>
                  </a:lnTo>
                  <a:lnTo>
                    <a:pt x="30011" y="38407"/>
                  </a:lnTo>
                  <a:lnTo>
                    <a:pt x="29971" y="37724"/>
                  </a:lnTo>
                  <a:lnTo>
                    <a:pt x="29971" y="37021"/>
                  </a:lnTo>
                  <a:lnTo>
                    <a:pt x="29991" y="36318"/>
                  </a:lnTo>
                  <a:lnTo>
                    <a:pt x="30051" y="35615"/>
                  </a:lnTo>
                  <a:lnTo>
                    <a:pt x="30112" y="34932"/>
                  </a:lnTo>
                  <a:lnTo>
                    <a:pt x="30212" y="34229"/>
                  </a:lnTo>
                  <a:lnTo>
                    <a:pt x="30332" y="33546"/>
                  </a:lnTo>
                  <a:lnTo>
                    <a:pt x="30473" y="32863"/>
                  </a:lnTo>
                  <a:lnTo>
                    <a:pt x="30654" y="32180"/>
                  </a:lnTo>
                  <a:lnTo>
                    <a:pt x="30855" y="31497"/>
                  </a:lnTo>
                  <a:lnTo>
                    <a:pt x="31076" y="30834"/>
                  </a:lnTo>
                  <a:lnTo>
                    <a:pt x="31317" y="30192"/>
                  </a:lnTo>
                  <a:lnTo>
                    <a:pt x="31598" y="29549"/>
                  </a:lnTo>
                  <a:lnTo>
                    <a:pt x="31839" y="28986"/>
                  </a:lnTo>
                  <a:lnTo>
                    <a:pt x="32060" y="28424"/>
                  </a:lnTo>
                  <a:lnTo>
                    <a:pt x="32281" y="27841"/>
                  </a:lnTo>
                  <a:lnTo>
                    <a:pt x="32361" y="27540"/>
                  </a:lnTo>
                  <a:lnTo>
                    <a:pt x="32442" y="27259"/>
                  </a:lnTo>
                  <a:lnTo>
                    <a:pt x="32502" y="26958"/>
                  </a:lnTo>
                  <a:lnTo>
                    <a:pt x="32542" y="26676"/>
                  </a:lnTo>
                  <a:lnTo>
                    <a:pt x="32542" y="26395"/>
                  </a:lnTo>
                  <a:lnTo>
                    <a:pt x="32542" y="26114"/>
                  </a:lnTo>
                  <a:lnTo>
                    <a:pt x="32482" y="25833"/>
                  </a:lnTo>
                  <a:lnTo>
                    <a:pt x="32422" y="25572"/>
                  </a:lnTo>
                  <a:lnTo>
                    <a:pt x="32321" y="25310"/>
                  </a:lnTo>
                  <a:lnTo>
                    <a:pt x="32160" y="25069"/>
                  </a:lnTo>
                  <a:lnTo>
                    <a:pt x="32080" y="24929"/>
                  </a:lnTo>
                  <a:lnTo>
                    <a:pt x="31980" y="24808"/>
                  </a:lnTo>
                  <a:lnTo>
                    <a:pt x="31739" y="24567"/>
                  </a:lnTo>
                  <a:lnTo>
                    <a:pt x="31498" y="24386"/>
                  </a:lnTo>
                  <a:lnTo>
                    <a:pt x="31216" y="24206"/>
                  </a:lnTo>
                  <a:lnTo>
                    <a:pt x="30915" y="24065"/>
                  </a:lnTo>
                  <a:lnTo>
                    <a:pt x="30614" y="23924"/>
                  </a:lnTo>
                  <a:lnTo>
                    <a:pt x="29971" y="23683"/>
                  </a:lnTo>
                  <a:lnTo>
                    <a:pt x="29328" y="23442"/>
                  </a:lnTo>
                  <a:lnTo>
                    <a:pt x="29007" y="23322"/>
                  </a:lnTo>
                  <a:lnTo>
                    <a:pt x="28705" y="23181"/>
                  </a:lnTo>
                  <a:lnTo>
                    <a:pt x="28404" y="23021"/>
                  </a:lnTo>
                  <a:lnTo>
                    <a:pt x="28143" y="22840"/>
                  </a:lnTo>
                  <a:lnTo>
                    <a:pt x="27882" y="22619"/>
                  </a:lnTo>
                  <a:lnTo>
                    <a:pt x="27661" y="22378"/>
                  </a:lnTo>
                  <a:lnTo>
                    <a:pt x="27520" y="22197"/>
                  </a:lnTo>
                  <a:lnTo>
                    <a:pt x="27420" y="21996"/>
                  </a:lnTo>
                  <a:lnTo>
                    <a:pt x="27319" y="21795"/>
                  </a:lnTo>
                  <a:lnTo>
                    <a:pt x="27219" y="21594"/>
                  </a:lnTo>
                  <a:lnTo>
                    <a:pt x="27159" y="21373"/>
                  </a:lnTo>
                  <a:lnTo>
                    <a:pt x="27119" y="21152"/>
                  </a:lnTo>
                  <a:lnTo>
                    <a:pt x="27078" y="20911"/>
                  </a:lnTo>
                  <a:lnTo>
                    <a:pt x="27038" y="20690"/>
                  </a:lnTo>
                  <a:lnTo>
                    <a:pt x="27018" y="20208"/>
                  </a:lnTo>
                  <a:lnTo>
                    <a:pt x="27018" y="19706"/>
                  </a:lnTo>
                  <a:lnTo>
                    <a:pt x="27058" y="18702"/>
                  </a:lnTo>
                  <a:lnTo>
                    <a:pt x="27098" y="18220"/>
                  </a:lnTo>
                  <a:lnTo>
                    <a:pt x="27098" y="17718"/>
                  </a:lnTo>
                  <a:lnTo>
                    <a:pt x="27078" y="17256"/>
                  </a:lnTo>
                  <a:lnTo>
                    <a:pt x="27018" y="16794"/>
                  </a:lnTo>
                  <a:lnTo>
                    <a:pt x="26978" y="16593"/>
                  </a:lnTo>
                  <a:lnTo>
                    <a:pt x="26918" y="16372"/>
                  </a:lnTo>
                  <a:lnTo>
                    <a:pt x="26837" y="16171"/>
                  </a:lnTo>
                  <a:lnTo>
                    <a:pt x="26757" y="15970"/>
                  </a:lnTo>
                  <a:lnTo>
                    <a:pt x="26657" y="15789"/>
                  </a:lnTo>
                  <a:lnTo>
                    <a:pt x="26516" y="15608"/>
                  </a:lnTo>
                  <a:lnTo>
                    <a:pt x="26375" y="15448"/>
                  </a:lnTo>
                  <a:lnTo>
                    <a:pt x="26215" y="15287"/>
                  </a:lnTo>
                  <a:lnTo>
                    <a:pt x="26054" y="15187"/>
                  </a:lnTo>
                  <a:lnTo>
                    <a:pt x="25913" y="15086"/>
                  </a:lnTo>
                  <a:lnTo>
                    <a:pt x="25753" y="15006"/>
                  </a:lnTo>
                  <a:lnTo>
                    <a:pt x="25592" y="14925"/>
                  </a:lnTo>
                  <a:lnTo>
                    <a:pt x="25250" y="14805"/>
                  </a:lnTo>
                  <a:lnTo>
                    <a:pt x="24889" y="14725"/>
                  </a:lnTo>
                  <a:lnTo>
                    <a:pt x="24507" y="14664"/>
                  </a:lnTo>
                  <a:lnTo>
                    <a:pt x="24126" y="14624"/>
                  </a:lnTo>
                  <a:lnTo>
                    <a:pt x="23342" y="14544"/>
                  </a:lnTo>
                  <a:lnTo>
                    <a:pt x="22960" y="14524"/>
                  </a:lnTo>
                  <a:lnTo>
                    <a:pt x="22599" y="14463"/>
                  </a:lnTo>
                  <a:lnTo>
                    <a:pt x="22237" y="14403"/>
                  </a:lnTo>
                  <a:lnTo>
                    <a:pt x="21896" y="14303"/>
                  </a:lnTo>
                  <a:lnTo>
                    <a:pt x="21595" y="14182"/>
                  </a:lnTo>
                  <a:lnTo>
                    <a:pt x="21434" y="14102"/>
                  </a:lnTo>
                  <a:lnTo>
                    <a:pt x="21293" y="14001"/>
                  </a:lnTo>
                  <a:lnTo>
                    <a:pt x="21173" y="13901"/>
                  </a:lnTo>
                  <a:lnTo>
                    <a:pt x="21052" y="13780"/>
                  </a:lnTo>
                  <a:lnTo>
                    <a:pt x="20932" y="13660"/>
                  </a:lnTo>
                  <a:lnTo>
                    <a:pt x="20831" y="13519"/>
                  </a:lnTo>
                  <a:lnTo>
                    <a:pt x="20751" y="13379"/>
                  </a:lnTo>
                  <a:lnTo>
                    <a:pt x="20691" y="13258"/>
                  </a:lnTo>
                  <a:lnTo>
                    <a:pt x="20610" y="12977"/>
                  </a:lnTo>
                  <a:lnTo>
                    <a:pt x="20550" y="12696"/>
                  </a:lnTo>
                  <a:lnTo>
                    <a:pt x="20530" y="12394"/>
                  </a:lnTo>
                  <a:lnTo>
                    <a:pt x="20550" y="12093"/>
                  </a:lnTo>
                  <a:lnTo>
                    <a:pt x="20570" y="11792"/>
                  </a:lnTo>
                  <a:lnTo>
                    <a:pt x="20671" y="11169"/>
                  </a:lnTo>
                  <a:lnTo>
                    <a:pt x="20771" y="10546"/>
                  </a:lnTo>
                  <a:lnTo>
                    <a:pt x="20811" y="10245"/>
                  </a:lnTo>
                  <a:lnTo>
                    <a:pt x="20851" y="9924"/>
                  </a:lnTo>
                  <a:lnTo>
                    <a:pt x="20851" y="9622"/>
                  </a:lnTo>
                  <a:lnTo>
                    <a:pt x="20811" y="9321"/>
                  </a:lnTo>
                  <a:lnTo>
                    <a:pt x="20751" y="9040"/>
                  </a:lnTo>
                  <a:lnTo>
                    <a:pt x="20650" y="8759"/>
                  </a:lnTo>
                  <a:lnTo>
                    <a:pt x="20550" y="8558"/>
                  </a:lnTo>
                  <a:lnTo>
                    <a:pt x="20429" y="8377"/>
                  </a:lnTo>
                  <a:lnTo>
                    <a:pt x="20269" y="8196"/>
                  </a:lnTo>
                  <a:lnTo>
                    <a:pt x="20108" y="8056"/>
                  </a:lnTo>
                  <a:lnTo>
                    <a:pt x="19947" y="7915"/>
                  </a:lnTo>
                  <a:lnTo>
                    <a:pt x="19747" y="7794"/>
                  </a:lnTo>
                  <a:lnTo>
                    <a:pt x="19546" y="7694"/>
                  </a:lnTo>
                  <a:lnTo>
                    <a:pt x="19345" y="7594"/>
                  </a:lnTo>
                  <a:lnTo>
                    <a:pt x="19124" y="7513"/>
                  </a:lnTo>
                  <a:lnTo>
                    <a:pt x="18903" y="7453"/>
                  </a:lnTo>
                  <a:lnTo>
                    <a:pt x="18441" y="7332"/>
                  </a:lnTo>
                  <a:lnTo>
                    <a:pt x="17959" y="7272"/>
                  </a:lnTo>
                  <a:lnTo>
                    <a:pt x="17497" y="7232"/>
                  </a:lnTo>
                  <a:lnTo>
                    <a:pt x="16553" y="7172"/>
                  </a:lnTo>
                  <a:lnTo>
                    <a:pt x="16091" y="7111"/>
                  </a:lnTo>
                  <a:lnTo>
                    <a:pt x="15629" y="7051"/>
                  </a:lnTo>
                  <a:lnTo>
                    <a:pt x="15167" y="6931"/>
                  </a:lnTo>
                  <a:lnTo>
                    <a:pt x="14966" y="6870"/>
                  </a:lnTo>
                  <a:lnTo>
                    <a:pt x="14745" y="6770"/>
                  </a:lnTo>
                  <a:lnTo>
                    <a:pt x="14544" y="6670"/>
                  </a:lnTo>
                  <a:lnTo>
                    <a:pt x="14363" y="6569"/>
                  </a:lnTo>
                  <a:lnTo>
                    <a:pt x="14182" y="6428"/>
                  </a:lnTo>
                  <a:lnTo>
                    <a:pt x="14002" y="6268"/>
                  </a:lnTo>
                  <a:lnTo>
                    <a:pt x="13781" y="6027"/>
                  </a:lnTo>
                  <a:lnTo>
                    <a:pt x="13600" y="5746"/>
                  </a:lnTo>
                  <a:lnTo>
                    <a:pt x="13459" y="5464"/>
                  </a:lnTo>
                  <a:lnTo>
                    <a:pt x="13319" y="5143"/>
                  </a:lnTo>
                  <a:lnTo>
                    <a:pt x="13218" y="4822"/>
                  </a:lnTo>
                  <a:lnTo>
                    <a:pt x="13118" y="4500"/>
                  </a:lnTo>
                  <a:lnTo>
                    <a:pt x="12957" y="3817"/>
                  </a:lnTo>
                  <a:lnTo>
                    <a:pt x="12796" y="3154"/>
                  </a:lnTo>
                  <a:lnTo>
                    <a:pt x="12696" y="2813"/>
                  </a:lnTo>
                  <a:lnTo>
                    <a:pt x="12575" y="2511"/>
                  </a:lnTo>
                  <a:lnTo>
                    <a:pt x="12435" y="2210"/>
                  </a:lnTo>
                  <a:lnTo>
                    <a:pt x="12274" y="1929"/>
                  </a:lnTo>
                  <a:lnTo>
                    <a:pt x="12073" y="1668"/>
                  </a:lnTo>
                  <a:lnTo>
                    <a:pt x="11852" y="1427"/>
                  </a:lnTo>
                  <a:lnTo>
                    <a:pt x="11631" y="1266"/>
                  </a:lnTo>
                  <a:lnTo>
                    <a:pt x="11410" y="1125"/>
                  </a:lnTo>
                  <a:lnTo>
                    <a:pt x="11169" y="1005"/>
                  </a:lnTo>
                  <a:lnTo>
                    <a:pt x="10928" y="925"/>
                  </a:lnTo>
                  <a:lnTo>
                    <a:pt x="10667" y="864"/>
                  </a:lnTo>
                  <a:lnTo>
                    <a:pt x="10406" y="824"/>
                  </a:lnTo>
                  <a:lnTo>
                    <a:pt x="10145" y="784"/>
                  </a:lnTo>
                  <a:lnTo>
                    <a:pt x="9582" y="784"/>
                  </a:lnTo>
                  <a:lnTo>
                    <a:pt x="9301" y="804"/>
                  </a:lnTo>
                  <a:lnTo>
                    <a:pt x="8739" y="884"/>
                  </a:lnTo>
                  <a:lnTo>
                    <a:pt x="8176" y="985"/>
                  </a:lnTo>
                  <a:lnTo>
                    <a:pt x="7634" y="1105"/>
                  </a:lnTo>
                  <a:lnTo>
                    <a:pt x="7353" y="1166"/>
                  </a:lnTo>
                  <a:lnTo>
                    <a:pt x="7031" y="1186"/>
                  </a:lnTo>
                  <a:lnTo>
                    <a:pt x="6670" y="1226"/>
                  </a:lnTo>
                  <a:lnTo>
                    <a:pt x="5906" y="1226"/>
                  </a:lnTo>
                  <a:lnTo>
                    <a:pt x="5505" y="1206"/>
                  </a:lnTo>
                  <a:lnTo>
                    <a:pt x="5103" y="1166"/>
                  </a:lnTo>
                  <a:lnTo>
                    <a:pt x="4701" y="1125"/>
                  </a:lnTo>
                  <a:lnTo>
                    <a:pt x="4320" y="1045"/>
                  </a:lnTo>
                  <a:lnTo>
                    <a:pt x="3938" y="965"/>
                  </a:lnTo>
                  <a:lnTo>
                    <a:pt x="3576" y="864"/>
                  </a:lnTo>
                  <a:lnTo>
                    <a:pt x="3235" y="724"/>
                  </a:lnTo>
                  <a:lnTo>
                    <a:pt x="2934" y="583"/>
                  </a:lnTo>
                  <a:lnTo>
                    <a:pt x="2652" y="402"/>
                  </a:lnTo>
                  <a:lnTo>
                    <a:pt x="2431" y="201"/>
                  </a:lnTo>
                  <a:lnTo>
                    <a:pt x="2331" y="101"/>
                  </a:lnTo>
                  <a:lnTo>
                    <a:pt x="225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5"/>
            <p:cNvSpPr/>
            <p:nvPr/>
          </p:nvSpPr>
          <p:spPr>
            <a:xfrm>
              <a:off x="8508325" y="3788575"/>
              <a:ext cx="676450" cy="932050"/>
            </a:xfrm>
            <a:custGeom>
              <a:avLst/>
              <a:gdLst/>
              <a:ahLst/>
              <a:cxnLst/>
              <a:rect l="l" t="t" r="r" b="b"/>
              <a:pathLst>
                <a:path w="27058" h="37282" extrusionOk="0">
                  <a:moveTo>
                    <a:pt x="201" y="0"/>
                  </a:moveTo>
                  <a:lnTo>
                    <a:pt x="121" y="20"/>
                  </a:lnTo>
                  <a:lnTo>
                    <a:pt x="60" y="60"/>
                  </a:lnTo>
                  <a:lnTo>
                    <a:pt x="20" y="141"/>
                  </a:lnTo>
                  <a:lnTo>
                    <a:pt x="0" y="201"/>
                  </a:lnTo>
                  <a:lnTo>
                    <a:pt x="20" y="281"/>
                  </a:lnTo>
                  <a:lnTo>
                    <a:pt x="60" y="342"/>
                  </a:lnTo>
                  <a:lnTo>
                    <a:pt x="141" y="382"/>
                  </a:lnTo>
                  <a:lnTo>
                    <a:pt x="342" y="462"/>
                  </a:lnTo>
                  <a:lnTo>
                    <a:pt x="522" y="583"/>
                  </a:lnTo>
                  <a:lnTo>
                    <a:pt x="723" y="703"/>
                  </a:lnTo>
                  <a:lnTo>
                    <a:pt x="884" y="844"/>
                  </a:lnTo>
                  <a:lnTo>
                    <a:pt x="1045" y="1004"/>
                  </a:lnTo>
                  <a:lnTo>
                    <a:pt x="1205" y="1185"/>
                  </a:lnTo>
                  <a:lnTo>
                    <a:pt x="1346" y="1386"/>
                  </a:lnTo>
                  <a:lnTo>
                    <a:pt x="1487" y="1607"/>
                  </a:lnTo>
                  <a:lnTo>
                    <a:pt x="1607" y="1848"/>
                  </a:lnTo>
                  <a:lnTo>
                    <a:pt x="1728" y="2129"/>
                  </a:lnTo>
                  <a:lnTo>
                    <a:pt x="1828" y="2411"/>
                  </a:lnTo>
                  <a:lnTo>
                    <a:pt x="1928" y="2712"/>
                  </a:lnTo>
                  <a:lnTo>
                    <a:pt x="2009" y="3033"/>
                  </a:lnTo>
                  <a:lnTo>
                    <a:pt x="2089" y="3395"/>
                  </a:lnTo>
                  <a:lnTo>
                    <a:pt x="2170" y="3756"/>
                  </a:lnTo>
                  <a:lnTo>
                    <a:pt x="2230" y="4158"/>
                  </a:lnTo>
                  <a:lnTo>
                    <a:pt x="2310" y="4721"/>
                  </a:lnTo>
                  <a:lnTo>
                    <a:pt x="2411" y="5323"/>
                  </a:lnTo>
                  <a:lnTo>
                    <a:pt x="2551" y="5926"/>
                  </a:lnTo>
                  <a:lnTo>
                    <a:pt x="2632" y="6227"/>
                  </a:lnTo>
                  <a:lnTo>
                    <a:pt x="2732" y="6528"/>
                  </a:lnTo>
                  <a:lnTo>
                    <a:pt x="2832" y="6830"/>
                  </a:lnTo>
                  <a:lnTo>
                    <a:pt x="2973" y="7111"/>
                  </a:lnTo>
                  <a:lnTo>
                    <a:pt x="3114" y="7372"/>
                  </a:lnTo>
                  <a:lnTo>
                    <a:pt x="3294" y="7633"/>
                  </a:lnTo>
                  <a:lnTo>
                    <a:pt x="3475" y="7874"/>
                  </a:lnTo>
                  <a:lnTo>
                    <a:pt x="3696" y="8095"/>
                  </a:lnTo>
                  <a:lnTo>
                    <a:pt x="3917" y="8296"/>
                  </a:lnTo>
                  <a:lnTo>
                    <a:pt x="4198" y="8477"/>
                  </a:lnTo>
                  <a:lnTo>
                    <a:pt x="4439" y="8617"/>
                  </a:lnTo>
                  <a:lnTo>
                    <a:pt x="4700" y="8718"/>
                  </a:lnTo>
                  <a:lnTo>
                    <a:pt x="4982" y="8798"/>
                  </a:lnTo>
                  <a:lnTo>
                    <a:pt x="5243" y="8879"/>
                  </a:lnTo>
                  <a:lnTo>
                    <a:pt x="5524" y="8939"/>
                  </a:lnTo>
                  <a:lnTo>
                    <a:pt x="5805" y="8979"/>
                  </a:lnTo>
                  <a:lnTo>
                    <a:pt x="6368" y="9039"/>
                  </a:lnTo>
                  <a:lnTo>
                    <a:pt x="7011" y="9120"/>
                  </a:lnTo>
                  <a:lnTo>
                    <a:pt x="7312" y="9180"/>
                  </a:lnTo>
                  <a:lnTo>
                    <a:pt x="7613" y="9240"/>
                  </a:lnTo>
                  <a:lnTo>
                    <a:pt x="7894" y="9321"/>
                  </a:lnTo>
                  <a:lnTo>
                    <a:pt x="8176" y="9441"/>
                  </a:lnTo>
                  <a:lnTo>
                    <a:pt x="8417" y="9582"/>
                  </a:lnTo>
                  <a:lnTo>
                    <a:pt x="8658" y="9762"/>
                  </a:lnTo>
                  <a:lnTo>
                    <a:pt x="8818" y="9923"/>
                  </a:lnTo>
                  <a:lnTo>
                    <a:pt x="8939" y="10084"/>
                  </a:lnTo>
                  <a:lnTo>
                    <a:pt x="9059" y="10265"/>
                  </a:lnTo>
                  <a:lnTo>
                    <a:pt x="9160" y="10465"/>
                  </a:lnTo>
                  <a:lnTo>
                    <a:pt x="9260" y="10666"/>
                  </a:lnTo>
                  <a:lnTo>
                    <a:pt x="9321" y="10887"/>
                  </a:lnTo>
                  <a:lnTo>
                    <a:pt x="9381" y="11108"/>
                  </a:lnTo>
                  <a:lnTo>
                    <a:pt x="9421" y="11329"/>
                  </a:lnTo>
                  <a:lnTo>
                    <a:pt x="9461" y="11791"/>
                  </a:lnTo>
                  <a:lnTo>
                    <a:pt x="9461" y="12253"/>
                  </a:lnTo>
                  <a:lnTo>
                    <a:pt x="9441" y="12735"/>
                  </a:lnTo>
                  <a:lnTo>
                    <a:pt x="9401" y="13197"/>
                  </a:lnTo>
                  <a:lnTo>
                    <a:pt x="9341" y="13679"/>
                  </a:lnTo>
                  <a:lnTo>
                    <a:pt x="9300" y="14182"/>
                  </a:lnTo>
                  <a:lnTo>
                    <a:pt x="9280" y="14664"/>
                  </a:lnTo>
                  <a:lnTo>
                    <a:pt x="9300" y="15166"/>
                  </a:lnTo>
                  <a:lnTo>
                    <a:pt x="9321" y="15407"/>
                  </a:lnTo>
                  <a:lnTo>
                    <a:pt x="9361" y="15648"/>
                  </a:lnTo>
                  <a:lnTo>
                    <a:pt x="9401" y="15889"/>
                  </a:lnTo>
                  <a:lnTo>
                    <a:pt x="9461" y="16110"/>
                  </a:lnTo>
                  <a:lnTo>
                    <a:pt x="9541" y="16351"/>
                  </a:lnTo>
                  <a:lnTo>
                    <a:pt x="9642" y="16572"/>
                  </a:lnTo>
                  <a:lnTo>
                    <a:pt x="9762" y="16773"/>
                  </a:lnTo>
                  <a:lnTo>
                    <a:pt x="9903" y="16974"/>
                  </a:lnTo>
                  <a:lnTo>
                    <a:pt x="10044" y="17155"/>
                  </a:lnTo>
                  <a:lnTo>
                    <a:pt x="10204" y="17315"/>
                  </a:lnTo>
                  <a:lnTo>
                    <a:pt x="10365" y="17456"/>
                  </a:lnTo>
                  <a:lnTo>
                    <a:pt x="10546" y="17576"/>
                  </a:lnTo>
                  <a:lnTo>
                    <a:pt x="10727" y="17697"/>
                  </a:lnTo>
                  <a:lnTo>
                    <a:pt x="10907" y="17797"/>
                  </a:lnTo>
                  <a:lnTo>
                    <a:pt x="11309" y="17978"/>
                  </a:lnTo>
                  <a:lnTo>
                    <a:pt x="11731" y="18119"/>
                  </a:lnTo>
                  <a:lnTo>
                    <a:pt x="12173" y="18239"/>
                  </a:lnTo>
                  <a:lnTo>
                    <a:pt x="12615" y="18340"/>
                  </a:lnTo>
                  <a:lnTo>
                    <a:pt x="13057" y="18440"/>
                  </a:lnTo>
                  <a:lnTo>
                    <a:pt x="13860" y="18601"/>
                  </a:lnTo>
                  <a:lnTo>
                    <a:pt x="14242" y="18701"/>
                  </a:lnTo>
                  <a:lnTo>
                    <a:pt x="14624" y="18822"/>
                  </a:lnTo>
                  <a:lnTo>
                    <a:pt x="14965" y="18962"/>
                  </a:lnTo>
                  <a:lnTo>
                    <a:pt x="15307" y="19143"/>
                  </a:lnTo>
                  <a:lnTo>
                    <a:pt x="15447" y="19244"/>
                  </a:lnTo>
                  <a:lnTo>
                    <a:pt x="15608" y="19344"/>
                  </a:lnTo>
                  <a:lnTo>
                    <a:pt x="15748" y="19465"/>
                  </a:lnTo>
                  <a:lnTo>
                    <a:pt x="15869" y="19605"/>
                  </a:lnTo>
                  <a:lnTo>
                    <a:pt x="16030" y="19786"/>
                  </a:lnTo>
                  <a:lnTo>
                    <a:pt x="16150" y="19967"/>
                  </a:lnTo>
                  <a:lnTo>
                    <a:pt x="16271" y="20168"/>
                  </a:lnTo>
                  <a:lnTo>
                    <a:pt x="16371" y="20369"/>
                  </a:lnTo>
                  <a:lnTo>
                    <a:pt x="16451" y="20569"/>
                  </a:lnTo>
                  <a:lnTo>
                    <a:pt x="16512" y="20790"/>
                  </a:lnTo>
                  <a:lnTo>
                    <a:pt x="16572" y="21011"/>
                  </a:lnTo>
                  <a:lnTo>
                    <a:pt x="16632" y="21252"/>
                  </a:lnTo>
                  <a:lnTo>
                    <a:pt x="16693" y="21714"/>
                  </a:lnTo>
                  <a:lnTo>
                    <a:pt x="16713" y="22217"/>
                  </a:lnTo>
                  <a:lnTo>
                    <a:pt x="16733" y="22719"/>
                  </a:lnTo>
                  <a:lnTo>
                    <a:pt x="16733" y="23201"/>
                  </a:lnTo>
                  <a:lnTo>
                    <a:pt x="16733" y="23623"/>
                  </a:lnTo>
                  <a:lnTo>
                    <a:pt x="16753" y="24044"/>
                  </a:lnTo>
                  <a:lnTo>
                    <a:pt x="16813" y="24567"/>
                  </a:lnTo>
                  <a:lnTo>
                    <a:pt x="16853" y="24828"/>
                  </a:lnTo>
                  <a:lnTo>
                    <a:pt x="16913" y="25109"/>
                  </a:lnTo>
                  <a:lnTo>
                    <a:pt x="16974" y="25410"/>
                  </a:lnTo>
                  <a:lnTo>
                    <a:pt x="17074" y="25692"/>
                  </a:lnTo>
                  <a:lnTo>
                    <a:pt x="17175" y="25993"/>
                  </a:lnTo>
                  <a:lnTo>
                    <a:pt x="17315" y="26254"/>
                  </a:lnTo>
                  <a:lnTo>
                    <a:pt x="17476" y="26515"/>
                  </a:lnTo>
                  <a:lnTo>
                    <a:pt x="17657" y="26776"/>
                  </a:lnTo>
                  <a:lnTo>
                    <a:pt x="17858" y="26997"/>
                  </a:lnTo>
                  <a:lnTo>
                    <a:pt x="18099" y="27198"/>
                  </a:lnTo>
                  <a:lnTo>
                    <a:pt x="18380" y="27359"/>
                  </a:lnTo>
                  <a:lnTo>
                    <a:pt x="18520" y="27419"/>
                  </a:lnTo>
                  <a:lnTo>
                    <a:pt x="18681" y="27479"/>
                  </a:lnTo>
                  <a:lnTo>
                    <a:pt x="18862" y="27540"/>
                  </a:lnTo>
                  <a:lnTo>
                    <a:pt x="19043" y="27580"/>
                  </a:lnTo>
                  <a:lnTo>
                    <a:pt x="19404" y="27620"/>
                  </a:lnTo>
                  <a:lnTo>
                    <a:pt x="19766" y="27640"/>
                  </a:lnTo>
                  <a:lnTo>
                    <a:pt x="20107" y="27620"/>
                  </a:lnTo>
                  <a:lnTo>
                    <a:pt x="20710" y="27620"/>
                  </a:lnTo>
                  <a:lnTo>
                    <a:pt x="20991" y="27660"/>
                  </a:lnTo>
                  <a:lnTo>
                    <a:pt x="21272" y="27700"/>
                  </a:lnTo>
                  <a:lnTo>
                    <a:pt x="21453" y="27761"/>
                  </a:lnTo>
                  <a:lnTo>
                    <a:pt x="21634" y="27841"/>
                  </a:lnTo>
                  <a:lnTo>
                    <a:pt x="21795" y="27921"/>
                  </a:lnTo>
                  <a:lnTo>
                    <a:pt x="21955" y="28022"/>
                  </a:lnTo>
                  <a:lnTo>
                    <a:pt x="22116" y="28122"/>
                  </a:lnTo>
                  <a:lnTo>
                    <a:pt x="22257" y="28243"/>
                  </a:lnTo>
                  <a:lnTo>
                    <a:pt x="22538" y="28524"/>
                  </a:lnTo>
                  <a:lnTo>
                    <a:pt x="22799" y="28825"/>
                  </a:lnTo>
                  <a:lnTo>
                    <a:pt x="23040" y="29147"/>
                  </a:lnTo>
                  <a:lnTo>
                    <a:pt x="23261" y="29468"/>
                  </a:lnTo>
                  <a:lnTo>
                    <a:pt x="23462" y="29810"/>
                  </a:lnTo>
                  <a:lnTo>
                    <a:pt x="23964" y="30673"/>
                  </a:lnTo>
                  <a:lnTo>
                    <a:pt x="24446" y="31557"/>
                  </a:lnTo>
                  <a:lnTo>
                    <a:pt x="24888" y="32461"/>
                  </a:lnTo>
                  <a:lnTo>
                    <a:pt x="25290" y="33385"/>
                  </a:lnTo>
                  <a:lnTo>
                    <a:pt x="25672" y="34309"/>
                  </a:lnTo>
                  <a:lnTo>
                    <a:pt x="26033" y="35233"/>
                  </a:lnTo>
                  <a:lnTo>
                    <a:pt x="26354" y="36177"/>
                  </a:lnTo>
                  <a:lnTo>
                    <a:pt x="26656" y="37141"/>
                  </a:lnTo>
                  <a:lnTo>
                    <a:pt x="26696" y="37202"/>
                  </a:lnTo>
                  <a:lnTo>
                    <a:pt x="26736" y="37242"/>
                  </a:lnTo>
                  <a:lnTo>
                    <a:pt x="26796" y="37282"/>
                  </a:lnTo>
                  <a:lnTo>
                    <a:pt x="26897" y="37282"/>
                  </a:lnTo>
                  <a:lnTo>
                    <a:pt x="26977" y="37242"/>
                  </a:lnTo>
                  <a:lnTo>
                    <a:pt x="27017" y="37182"/>
                  </a:lnTo>
                  <a:lnTo>
                    <a:pt x="27058" y="37101"/>
                  </a:lnTo>
                  <a:lnTo>
                    <a:pt x="27037" y="37021"/>
                  </a:lnTo>
                  <a:lnTo>
                    <a:pt x="26736" y="36057"/>
                  </a:lnTo>
                  <a:lnTo>
                    <a:pt x="26415" y="35092"/>
                  </a:lnTo>
                  <a:lnTo>
                    <a:pt x="26053" y="34148"/>
                  </a:lnTo>
                  <a:lnTo>
                    <a:pt x="25651" y="33224"/>
                  </a:lnTo>
                  <a:lnTo>
                    <a:pt x="25250" y="32300"/>
                  </a:lnTo>
                  <a:lnTo>
                    <a:pt x="24788" y="31376"/>
                  </a:lnTo>
                  <a:lnTo>
                    <a:pt x="24326" y="30492"/>
                  </a:lnTo>
                  <a:lnTo>
                    <a:pt x="23803" y="29609"/>
                  </a:lnTo>
                  <a:lnTo>
                    <a:pt x="23582" y="29247"/>
                  </a:lnTo>
                  <a:lnTo>
                    <a:pt x="23341" y="28885"/>
                  </a:lnTo>
                  <a:lnTo>
                    <a:pt x="23080" y="28544"/>
                  </a:lnTo>
                  <a:lnTo>
                    <a:pt x="22799" y="28203"/>
                  </a:lnTo>
                  <a:lnTo>
                    <a:pt x="22498" y="27921"/>
                  </a:lnTo>
                  <a:lnTo>
                    <a:pt x="22317" y="27781"/>
                  </a:lnTo>
                  <a:lnTo>
                    <a:pt x="22156" y="27660"/>
                  </a:lnTo>
                  <a:lnTo>
                    <a:pt x="21975" y="27560"/>
                  </a:lnTo>
                  <a:lnTo>
                    <a:pt x="21775" y="27459"/>
                  </a:lnTo>
                  <a:lnTo>
                    <a:pt x="21574" y="27379"/>
                  </a:lnTo>
                  <a:lnTo>
                    <a:pt x="21373" y="27319"/>
                  </a:lnTo>
                  <a:lnTo>
                    <a:pt x="21051" y="27258"/>
                  </a:lnTo>
                  <a:lnTo>
                    <a:pt x="20750" y="27238"/>
                  </a:lnTo>
                  <a:lnTo>
                    <a:pt x="20429" y="27218"/>
                  </a:lnTo>
                  <a:lnTo>
                    <a:pt x="20107" y="27238"/>
                  </a:lnTo>
                  <a:lnTo>
                    <a:pt x="19766" y="27238"/>
                  </a:lnTo>
                  <a:lnTo>
                    <a:pt x="19444" y="27218"/>
                  </a:lnTo>
                  <a:lnTo>
                    <a:pt x="19123" y="27178"/>
                  </a:lnTo>
                  <a:lnTo>
                    <a:pt x="18962" y="27158"/>
                  </a:lnTo>
                  <a:lnTo>
                    <a:pt x="18822" y="27098"/>
                  </a:lnTo>
                  <a:lnTo>
                    <a:pt x="18541" y="26997"/>
                  </a:lnTo>
                  <a:lnTo>
                    <a:pt x="18320" y="26857"/>
                  </a:lnTo>
                  <a:lnTo>
                    <a:pt x="18119" y="26676"/>
                  </a:lnTo>
                  <a:lnTo>
                    <a:pt x="17938" y="26475"/>
                  </a:lnTo>
                  <a:lnTo>
                    <a:pt x="17777" y="26254"/>
                  </a:lnTo>
                  <a:lnTo>
                    <a:pt x="17637" y="26013"/>
                  </a:lnTo>
                  <a:lnTo>
                    <a:pt x="17516" y="25772"/>
                  </a:lnTo>
                  <a:lnTo>
                    <a:pt x="17416" y="25511"/>
                  </a:lnTo>
                  <a:lnTo>
                    <a:pt x="17355" y="25250"/>
                  </a:lnTo>
                  <a:lnTo>
                    <a:pt x="17275" y="24989"/>
                  </a:lnTo>
                  <a:lnTo>
                    <a:pt x="17195" y="24466"/>
                  </a:lnTo>
                  <a:lnTo>
                    <a:pt x="17155" y="24004"/>
                  </a:lnTo>
                  <a:lnTo>
                    <a:pt x="17134" y="23623"/>
                  </a:lnTo>
                  <a:lnTo>
                    <a:pt x="17134" y="23201"/>
                  </a:lnTo>
                  <a:lnTo>
                    <a:pt x="17134" y="22699"/>
                  </a:lnTo>
                  <a:lnTo>
                    <a:pt x="17114" y="22176"/>
                  </a:lnTo>
                  <a:lnTo>
                    <a:pt x="17074" y="21654"/>
                  </a:lnTo>
                  <a:lnTo>
                    <a:pt x="17014" y="21152"/>
                  </a:lnTo>
                  <a:lnTo>
                    <a:pt x="16954" y="20891"/>
                  </a:lnTo>
                  <a:lnTo>
                    <a:pt x="16893" y="20650"/>
                  </a:lnTo>
                  <a:lnTo>
                    <a:pt x="16813" y="20409"/>
                  </a:lnTo>
                  <a:lnTo>
                    <a:pt x="16713" y="20188"/>
                  </a:lnTo>
                  <a:lnTo>
                    <a:pt x="16612" y="19947"/>
                  </a:lnTo>
                  <a:lnTo>
                    <a:pt x="16492" y="19746"/>
                  </a:lnTo>
                  <a:lnTo>
                    <a:pt x="16331" y="19525"/>
                  </a:lnTo>
                  <a:lnTo>
                    <a:pt x="16170" y="19324"/>
                  </a:lnTo>
                  <a:lnTo>
                    <a:pt x="16030" y="19183"/>
                  </a:lnTo>
                  <a:lnTo>
                    <a:pt x="15869" y="19043"/>
                  </a:lnTo>
                  <a:lnTo>
                    <a:pt x="15688" y="18922"/>
                  </a:lnTo>
                  <a:lnTo>
                    <a:pt x="15527" y="18822"/>
                  </a:lnTo>
                  <a:lnTo>
                    <a:pt x="15166" y="18621"/>
                  </a:lnTo>
                  <a:lnTo>
                    <a:pt x="14784" y="18460"/>
                  </a:lnTo>
                  <a:lnTo>
                    <a:pt x="14383" y="18340"/>
                  </a:lnTo>
                  <a:lnTo>
                    <a:pt x="13961" y="18219"/>
                  </a:lnTo>
                  <a:lnTo>
                    <a:pt x="13137" y="18038"/>
                  </a:lnTo>
                  <a:lnTo>
                    <a:pt x="12273" y="17858"/>
                  </a:lnTo>
                  <a:lnTo>
                    <a:pt x="11872" y="17757"/>
                  </a:lnTo>
                  <a:lnTo>
                    <a:pt x="11490" y="17617"/>
                  </a:lnTo>
                  <a:lnTo>
                    <a:pt x="11128" y="17456"/>
                  </a:lnTo>
                  <a:lnTo>
                    <a:pt x="10948" y="17376"/>
                  </a:lnTo>
                  <a:lnTo>
                    <a:pt x="10787" y="17275"/>
                  </a:lnTo>
                  <a:lnTo>
                    <a:pt x="10626" y="17155"/>
                  </a:lnTo>
                  <a:lnTo>
                    <a:pt x="10486" y="17034"/>
                  </a:lnTo>
                  <a:lnTo>
                    <a:pt x="10345" y="16893"/>
                  </a:lnTo>
                  <a:lnTo>
                    <a:pt x="10224" y="16733"/>
                  </a:lnTo>
                  <a:lnTo>
                    <a:pt x="10104" y="16552"/>
                  </a:lnTo>
                  <a:lnTo>
                    <a:pt x="10004" y="16371"/>
                  </a:lnTo>
                  <a:lnTo>
                    <a:pt x="9903" y="16170"/>
                  </a:lnTo>
                  <a:lnTo>
                    <a:pt x="9843" y="15969"/>
                  </a:lnTo>
                  <a:lnTo>
                    <a:pt x="9783" y="15748"/>
                  </a:lnTo>
                  <a:lnTo>
                    <a:pt x="9742" y="15527"/>
                  </a:lnTo>
                  <a:lnTo>
                    <a:pt x="9702" y="15307"/>
                  </a:lnTo>
                  <a:lnTo>
                    <a:pt x="9682" y="15086"/>
                  </a:lnTo>
                  <a:lnTo>
                    <a:pt x="9682" y="14624"/>
                  </a:lnTo>
                  <a:lnTo>
                    <a:pt x="9702" y="14141"/>
                  </a:lnTo>
                  <a:lnTo>
                    <a:pt x="9742" y="13659"/>
                  </a:lnTo>
                  <a:lnTo>
                    <a:pt x="9803" y="13197"/>
                  </a:lnTo>
                  <a:lnTo>
                    <a:pt x="9843" y="12715"/>
                  </a:lnTo>
                  <a:lnTo>
                    <a:pt x="9863" y="12213"/>
                  </a:lnTo>
                  <a:lnTo>
                    <a:pt x="9843" y="11711"/>
                  </a:lnTo>
                  <a:lnTo>
                    <a:pt x="9823" y="11450"/>
                  </a:lnTo>
                  <a:lnTo>
                    <a:pt x="9803" y="11209"/>
                  </a:lnTo>
                  <a:lnTo>
                    <a:pt x="9742" y="10948"/>
                  </a:lnTo>
                  <a:lnTo>
                    <a:pt x="9682" y="10707"/>
                  </a:lnTo>
                  <a:lnTo>
                    <a:pt x="9602" y="10486"/>
                  </a:lnTo>
                  <a:lnTo>
                    <a:pt x="9521" y="10265"/>
                  </a:lnTo>
                  <a:lnTo>
                    <a:pt x="9401" y="10044"/>
                  </a:lnTo>
                  <a:lnTo>
                    <a:pt x="9260" y="9843"/>
                  </a:lnTo>
                  <a:lnTo>
                    <a:pt x="9100" y="9642"/>
                  </a:lnTo>
                  <a:lnTo>
                    <a:pt x="8919" y="9461"/>
                  </a:lnTo>
                  <a:lnTo>
                    <a:pt x="8638" y="9260"/>
                  </a:lnTo>
                  <a:lnTo>
                    <a:pt x="8356" y="9100"/>
                  </a:lnTo>
                  <a:lnTo>
                    <a:pt x="8055" y="8959"/>
                  </a:lnTo>
                  <a:lnTo>
                    <a:pt x="7734" y="8859"/>
                  </a:lnTo>
                  <a:lnTo>
                    <a:pt x="7412" y="8798"/>
                  </a:lnTo>
                  <a:lnTo>
                    <a:pt x="7091" y="8738"/>
                  </a:lnTo>
                  <a:lnTo>
                    <a:pt x="6428" y="8638"/>
                  </a:lnTo>
                  <a:lnTo>
                    <a:pt x="5886" y="8577"/>
                  </a:lnTo>
                  <a:lnTo>
                    <a:pt x="5363" y="8497"/>
                  </a:lnTo>
                  <a:lnTo>
                    <a:pt x="5102" y="8437"/>
                  </a:lnTo>
                  <a:lnTo>
                    <a:pt x="4861" y="8356"/>
                  </a:lnTo>
                  <a:lnTo>
                    <a:pt x="4620" y="8256"/>
                  </a:lnTo>
                  <a:lnTo>
                    <a:pt x="4399" y="8135"/>
                  </a:lnTo>
                  <a:lnTo>
                    <a:pt x="4158" y="7975"/>
                  </a:lnTo>
                  <a:lnTo>
                    <a:pt x="3957" y="7794"/>
                  </a:lnTo>
                  <a:lnTo>
                    <a:pt x="3756" y="7593"/>
                  </a:lnTo>
                  <a:lnTo>
                    <a:pt x="3596" y="7372"/>
                  </a:lnTo>
                  <a:lnTo>
                    <a:pt x="3435" y="7151"/>
                  </a:lnTo>
                  <a:lnTo>
                    <a:pt x="3314" y="6890"/>
                  </a:lnTo>
                  <a:lnTo>
                    <a:pt x="3194" y="6629"/>
                  </a:lnTo>
                  <a:lnTo>
                    <a:pt x="3094" y="6368"/>
                  </a:lnTo>
                  <a:lnTo>
                    <a:pt x="2993" y="6086"/>
                  </a:lnTo>
                  <a:lnTo>
                    <a:pt x="2933" y="5805"/>
                  </a:lnTo>
                  <a:lnTo>
                    <a:pt x="2792" y="5223"/>
                  </a:lnTo>
                  <a:lnTo>
                    <a:pt x="2712" y="4660"/>
                  </a:lnTo>
                  <a:lnTo>
                    <a:pt x="2632" y="4098"/>
                  </a:lnTo>
                  <a:lnTo>
                    <a:pt x="2551" y="3676"/>
                  </a:lnTo>
                  <a:lnTo>
                    <a:pt x="2471" y="3274"/>
                  </a:lnTo>
                  <a:lnTo>
                    <a:pt x="2390" y="2893"/>
                  </a:lnTo>
                  <a:lnTo>
                    <a:pt x="2290" y="2551"/>
                  </a:lnTo>
                  <a:lnTo>
                    <a:pt x="2190" y="2210"/>
                  </a:lnTo>
                  <a:lnTo>
                    <a:pt x="2069" y="1908"/>
                  </a:lnTo>
                  <a:lnTo>
                    <a:pt x="1949" y="1627"/>
                  </a:lnTo>
                  <a:lnTo>
                    <a:pt x="1808" y="1366"/>
                  </a:lnTo>
                  <a:lnTo>
                    <a:pt x="1647" y="1105"/>
                  </a:lnTo>
                  <a:lnTo>
                    <a:pt x="1487" y="884"/>
                  </a:lnTo>
                  <a:lnTo>
                    <a:pt x="1306" y="683"/>
                  </a:lnTo>
                  <a:lnTo>
                    <a:pt x="1125" y="522"/>
                  </a:lnTo>
                  <a:lnTo>
                    <a:pt x="924" y="362"/>
                  </a:lnTo>
                  <a:lnTo>
                    <a:pt x="723" y="221"/>
                  </a:lnTo>
                  <a:lnTo>
                    <a:pt x="502" y="100"/>
                  </a:lnTo>
                  <a:lnTo>
                    <a:pt x="2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5"/>
            <p:cNvSpPr/>
            <p:nvPr/>
          </p:nvSpPr>
          <p:spPr>
            <a:xfrm>
              <a:off x="8269775" y="4266150"/>
              <a:ext cx="1102825" cy="921525"/>
            </a:xfrm>
            <a:custGeom>
              <a:avLst/>
              <a:gdLst/>
              <a:ahLst/>
              <a:cxnLst/>
              <a:rect l="l" t="t" r="r" b="b"/>
              <a:pathLst>
                <a:path w="44113" h="36861" extrusionOk="0">
                  <a:moveTo>
                    <a:pt x="4842" y="0"/>
                  </a:moveTo>
                  <a:lnTo>
                    <a:pt x="4500" y="40"/>
                  </a:lnTo>
                  <a:lnTo>
                    <a:pt x="4159" y="80"/>
                  </a:lnTo>
                  <a:lnTo>
                    <a:pt x="3817" y="161"/>
                  </a:lnTo>
                  <a:lnTo>
                    <a:pt x="3476" y="241"/>
                  </a:lnTo>
                  <a:lnTo>
                    <a:pt x="3154" y="341"/>
                  </a:lnTo>
                  <a:lnTo>
                    <a:pt x="2833" y="462"/>
                  </a:lnTo>
                  <a:lnTo>
                    <a:pt x="2512" y="603"/>
                  </a:lnTo>
                  <a:lnTo>
                    <a:pt x="2210" y="763"/>
                  </a:lnTo>
                  <a:lnTo>
                    <a:pt x="1929" y="944"/>
                  </a:lnTo>
                  <a:lnTo>
                    <a:pt x="1648" y="1145"/>
                  </a:lnTo>
                  <a:lnTo>
                    <a:pt x="1387" y="1346"/>
                  </a:lnTo>
                  <a:lnTo>
                    <a:pt x="1146" y="1587"/>
                  </a:lnTo>
                  <a:lnTo>
                    <a:pt x="925" y="1828"/>
                  </a:lnTo>
                  <a:lnTo>
                    <a:pt x="724" y="2109"/>
                  </a:lnTo>
                  <a:lnTo>
                    <a:pt x="543" y="2390"/>
                  </a:lnTo>
                  <a:lnTo>
                    <a:pt x="382" y="2692"/>
                  </a:lnTo>
                  <a:lnTo>
                    <a:pt x="262" y="2973"/>
                  </a:lnTo>
                  <a:lnTo>
                    <a:pt x="161" y="3294"/>
                  </a:lnTo>
                  <a:lnTo>
                    <a:pt x="101" y="3596"/>
                  </a:lnTo>
                  <a:lnTo>
                    <a:pt x="41" y="3917"/>
                  </a:lnTo>
                  <a:lnTo>
                    <a:pt x="1" y="4238"/>
                  </a:lnTo>
                  <a:lnTo>
                    <a:pt x="1" y="4560"/>
                  </a:lnTo>
                  <a:lnTo>
                    <a:pt x="1" y="4881"/>
                  </a:lnTo>
                  <a:lnTo>
                    <a:pt x="41" y="5203"/>
                  </a:lnTo>
                  <a:lnTo>
                    <a:pt x="81" y="5544"/>
                  </a:lnTo>
                  <a:lnTo>
                    <a:pt x="141" y="5865"/>
                  </a:lnTo>
                  <a:lnTo>
                    <a:pt x="222" y="6187"/>
                  </a:lnTo>
                  <a:lnTo>
                    <a:pt x="302" y="6488"/>
                  </a:lnTo>
                  <a:lnTo>
                    <a:pt x="423" y="6810"/>
                  </a:lnTo>
                  <a:lnTo>
                    <a:pt x="543" y="7111"/>
                  </a:lnTo>
                  <a:lnTo>
                    <a:pt x="664" y="7412"/>
                  </a:lnTo>
                  <a:lnTo>
                    <a:pt x="965" y="7995"/>
                  </a:lnTo>
                  <a:lnTo>
                    <a:pt x="1306" y="8557"/>
                  </a:lnTo>
                  <a:lnTo>
                    <a:pt x="1668" y="9100"/>
                  </a:lnTo>
                  <a:lnTo>
                    <a:pt x="2050" y="9622"/>
                  </a:lnTo>
                  <a:lnTo>
                    <a:pt x="2451" y="10144"/>
                  </a:lnTo>
                  <a:lnTo>
                    <a:pt x="2853" y="10666"/>
                  </a:lnTo>
                  <a:lnTo>
                    <a:pt x="3657" y="11691"/>
                  </a:lnTo>
                  <a:lnTo>
                    <a:pt x="4078" y="12233"/>
                  </a:lnTo>
                  <a:lnTo>
                    <a:pt x="4480" y="12796"/>
                  </a:lnTo>
                  <a:lnTo>
                    <a:pt x="5264" y="13941"/>
                  </a:lnTo>
                  <a:lnTo>
                    <a:pt x="6007" y="15106"/>
                  </a:lnTo>
                  <a:lnTo>
                    <a:pt x="6730" y="16271"/>
                  </a:lnTo>
                  <a:lnTo>
                    <a:pt x="7433" y="17476"/>
                  </a:lnTo>
                  <a:lnTo>
                    <a:pt x="8116" y="18681"/>
                  </a:lnTo>
                  <a:lnTo>
                    <a:pt x="9482" y="21092"/>
                  </a:lnTo>
                  <a:lnTo>
                    <a:pt x="10185" y="22277"/>
                  </a:lnTo>
                  <a:lnTo>
                    <a:pt x="10888" y="23462"/>
                  </a:lnTo>
                  <a:lnTo>
                    <a:pt x="11611" y="24627"/>
                  </a:lnTo>
                  <a:lnTo>
                    <a:pt x="12374" y="25772"/>
                  </a:lnTo>
                  <a:lnTo>
                    <a:pt x="12776" y="26334"/>
                  </a:lnTo>
                  <a:lnTo>
                    <a:pt x="13178" y="26897"/>
                  </a:lnTo>
                  <a:lnTo>
                    <a:pt x="13580" y="27439"/>
                  </a:lnTo>
                  <a:lnTo>
                    <a:pt x="14001" y="27982"/>
                  </a:lnTo>
                  <a:lnTo>
                    <a:pt x="14443" y="28524"/>
                  </a:lnTo>
                  <a:lnTo>
                    <a:pt x="14885" y="29046"/>
                  </a:lnTo>
                  <a:lnTo>
                    <a:pt x="15347" y="29548"/>
                  </a:lnTo>
                  <a:lnTo>
                    <a:pt x="15829" y="30051"/>
                  </a:lnTo>
                  <a:lnTo>
                    <a:pt x="16432" y="30633"/>
                  </a:lnTo>
                  <a:lnTo>
                    <a:pt x="17095" y="31216"/>
                  </a:lnTo>
                  <a:lnTo>
                    <a:pt x="17778" y="31738"/>
                  </a:lnTo>
                  <a:lnTo>
                    <a:pt x="18501" y="32260"/>
                  </a:lnTo>
                  <a:lnTo>
                    <a:pt x="19264" y="32742"/>
                  </a:lnTo>
                  <a:lnTo>
                    <a:pt x="20048" y="33204"/>
                  </a:lnTo>
                  <a:lnTo>
                    <a:pt x="20851" y="33646"/>
                  </a:lnTo>
                  <a:lnTo>
                    <a:pt x="21695" y="34048"/>
                  </a:lnTo>
                  <a:lnTo>
                    <a:pt x="22559" y="34430"/>
                  </a:lnTo>
                  <a:lnTo>
                    <a:pt x="23442" y="34771"/>
                  </a:lnTo>
                  <a:lnTo>
                    <a:pt x="24346" y="35092"/>
                  </a:lnTo>
                  <a:lnTo>
                    <a:pt x="25270" y="35394"/>
                  </a:lnTo>
                  <a:lnTo>
                    <a:pt x="26194" y="35655"/>
                  </a:lnTo>
                  <a:lnTo>
                    <a:pt x="27159" y="35896"/>
                  </a:lnTo>
                  <a:lnTo>
                    <a:pt x="28103" y="36117"/>
                  </a:lnTo>
                  <a:lnTo>
                    <a:pt x="29087" y="36298"/>
                  </a:lnTo>
                  <a:lnTo>
                    <a:pt x="30051" y="36458"/>
                  </a:lnTo>
                  <a:lnTo>
                    <a:pt x="31035" y="36599"/>
                  </a:lnTo>
                  <a:lnTo>
                    <a:pt x="32020" y="36699"/>
                  </a:lnTo>
                  <a:lnTo>
                    <a:pt x="33004" y="36780"/>
                  </a:lnTo>
                  <a:lnTo>
                    <a:pt x="33968" y="36840"/>
                  </a:lnTo>
                  <a:lnTo>
                    <a:pt x="34952" y="36860"/>
                  </a:lnTo>
                  <a:lnTo>
                    <a:pt x="35917" y="36860"/>
                  </a:lnTo>
                  <a:lnTo>
                    <a:pt x="36881" y="36820"/>
                  </a:lnTo>
                  <a:lnTo>
                    <a:pt x="37845" y="36760"/>
                  </a:lnTo>
                  <a:lnTo>
                    <a:pt x="38769" y="36679"/>
                  </a:lnTo>
                  <a:lnTo>
                    <a:pt x="39693" y="36559"/>
                  </a:lnTo>
                  <a:lnTo>
                    <a:pt x="40617" y="36418"/>
                  </a:lnTo>
                  <a:lnTo>
                    <a:pt x="41501" y="36257"/>
                  </a:lnTo>
                  <a:lnTo>
                    <a:pt x="42365" y="36057"/>
                  </a:lnTo>
                  <a:lnTo>
                    <a:pt x="43208" y="35836"/>
                  </a:lnTo>
                  <a:lnTo>
                    <a:pt x="44032" y="35574"/>
                  </a:lnTo>
                  <a:lnTo>
                    <a:pt x="44092" y="34791"/>
                  </a:lnTo>
                  <a:lnTo>
                    <a:pt x="44112" y="33988"/>
                  </a:lnTo>
                  <a:lnTo>
                    <a:pt x="44092" y="33164"/>
                  </a:lnTo>
                  <a:lnTo>
                    <a:pt x="44052" y="32361"/>
                  </a:lnTo>
                  <a:lnTo>
                    <a:pt x="43972" y="31537"/>
                  </a:lnTo>
                  <a:lnTo>
                    <a:pt x="43871" y="30713"/>
                  </a:lnTo>
                  <a:lnTo>
                    <a:pt x="43751" y="29890"/>
                  </a:lnTo>
                  <a:lnTo>
                    <a:pt x="43590" y="29066"/>
                  </a:lnTo>
                  <a:lnTo>
                    <a:pt x="43409" y="28263"/>
                  </a:lnTo>
                  <a:lnTo>
                    <a:pt x="43188" y="27439"/>
                  </a:lnTo>
                  <a:lnTo>
                    <a:pt x="42967" y="26616"/>
                  </a:lnTo>
                  <a:lnTo>
                    <a:pt x="42706" y="25792"/>
                  </a:lnTo>
                  <a:lnTo>
                    <a:pt x="42425" y="24989"/>
                  </a:lnTo>
                  <a:lnTo>
                    <a:pt x="42103" y="24185"/>
                  </a:lnTo>
                  <a:lnTo>
                    <a:pt x="41782" y="23382"/>
                  </a:lnTo>
                  <a:lnTo>
                    <a:pt x="41420" y="22598"/>
                  </a:lnTo>
                  <a:lnTo>
                    <a:pt x="41059" y="21815"/>
                  </a:lnTo>
                  <a:lnTo>
                    <a:pt x="40657" y="21051"/>
                  </a:lnTo>
                  <a:lnTo>
                    <a:pt x="40235" y="20288"/>
                  </a:lnTo>
                  <a:lnTo>
                    <a:pt x="39813" y="19545"/>
                  </a:lnTo>
                  <a:lnTo>
                    <a:pt x="39351" y="18822"/>
                  </a:lnTo>
                  <a:lnTo>
                    <a:pt x="38889" y="18099"/>
                  </a:lnTo>
                  <a:lnTo>
                    <a:pt x="38387" y="17416"/>
                  </a:lnTo>
                  <a:lnTo>
                    <a:pt x="37885" y="16733"/>
                  </a:lnTo>
                  <a:lnTo>
                    <a:pt x="37363" y="16070"/>
                  </a:lnTo>
                  <a:lnTo>
                    <a:pt x="36820" y="15427"/>
                  </a:lnTo>
                  <a:lnTo>
                    <a:pt x="36278" y="14804"/>
                  </a:lnTo>
                  <a:lnTo>
                    <a:pt x="35716" y="14202"/>
                  </a:lnTo>
                  <a:lnTo>
                    <a:pt x="35133" y="13619"/>
                  </a:lnTo>
                  <a:lnTo>
                    <a:pt x="34531" y="13057"/>
                  </a:lnTo>
                  <a:lnTo>
                    <a:pt x="33928" y="12534"/>
                  </a:lnTo>
                  <a:lnTo>
                    <a:pt x="33305" y="12032"/>
                  </a:lnTo>
                  <a:lnTo>
                    <a:pt x="32683" y="11550"/>
                  </a:lnTo>
                  <a:lnTo>
                    <a:pt x="32040" y="11088"/>
                  </a:lnTo>
                  <a:lnTo>
                    <a:pt x="31397" y="10626"/>
                  </a:lnTo>
                  <a:lnTo>
                    <a:pt x="30754" y="10184"/>
                  </a:lnTo>
                  <a:lnTo>
                    <a:pt x="30091" y="9762"/>
                  </a:lnTo>
                  <a:lnTo>
                    <a:pt x="29408" y="9341"/>
                  </a:lnTo>
                  <a:lnTo>
                    <a:pt x="28745" y="8919"/>
                  </a:lnTo>
                  <a:lnTo>
                    <a:pt x="28062" y="8537"/>
                  </a:lnTo>
                  <a:lnTo>
                    <a:pt x="26676" y="7774"/>
                  </a:lnTo>
                  <a:lnTo>
                    <a:pt x="25270" y="7051"/>
                  </a:lnTo>
                  <a:lnTo>
                    <a:pt x="23844" y="6348"/>
                  </a:lnTo>
                  <a:lnTo>
                    <a:pt x="22418" y="5705"/>
                  </a:lnTo>
                  <a:lnTo>
                    <a:pt x="20952" y="5062"/>
                  </a:lnTo>
                  <a:lnTo>
                    <a:pt x="19485" y="4459"/>
                  </a:lnTo>
                  <a:lnTo>
                    <a:pt x="17999" y="3877"/>
                  </a:lnTo>
                  <a:lnTo>
                    <a:pt x="16512" y="3314"/>
                  </a:lnTo>
                  <a:lnTo>
                    <a:pt x="15026" y="2772"/>
                  </a:lnTo>
                  <a:lnTo>
                    <a:pt x="13519" y="2230"/>
                  </a:lnTo>
                  <a:lnTo>
                    <a:pt x="10526" y="1185"/>
                  </a:lnTo>
                  <a:lnTo>
                    <a:pt x="9221" y="743"/>
                  </a:lnTo>
                  <a:lnTo>
                    <a:pt x="8558" y="542"/>
                  </a:lnTo>
                  <a:lnTo>
                    <a:pt x="7895" y="341"/>
                  </a:lnTo>
                  <a:lnTo>
                    <a:pt x="7232" y="201"/>
                  </a:lnTo>
                  <a:lnTo>
                    <a:pt x="6549" y="80"/>
                  </a:lnTo>
                  <a:lnTo>
                    <a:pt x="6208" y="40"/>
                  </a:lnTo>
                  <a:lnTo>
                    <a:pt x="5886" y="20"/>
                  </a:lnTo>
                  <a:lnTo>
                    <a:pt x="55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5"/>
            <p:cNvSpPr/>
            <p:nvPr/>
          </p:nvSpPr>
          <p:spPr>
            <a:xfrm>
              <a:off x="8356650" y="4365575"/>
              <a:ext cx="1005400" cy="778400"/>
            </a:xfrm>
            <a:custGeom>
              <a:avLst/>
              <a:gdLst/>
              <a:ahLst/>
              <a:cxnLst/>
              <a:rect l="l" t="t" r="r" b="b"/>
              <a:pathLst>
                <a:path w="40216" h="31136" extrusionOk="0">
                  <a:moveTo>
                    <a:pt x="141" y="0"/>
                  </a:moveTo>
                  <a:lnTo>
                    <a:pt x="61" y="40"/>
                  </a:lnTo>
                  <a:lnTo>
                    <a:pt x="21" y="101"/>
                  </a:lnTo>
                  <a:lnTo>
                    <a:pt x="1" y="181"/>
                  </a:lnTo>
                  <a:lnTo>
                    <a:pt x="1" y="261"/>
                  </a:lnTo>
                  <a:lnTo>
                    <a:pt x="41" y="322"/>
                  </a:lnTo>
                  <a:lnTo>
                    <a:pt x="101" y="382"/>
                  </a:lnTo>
                  <a:lnTo>
                    <a:pt x="1065" y="864"/>
                  </a:lnTo>
                  <a:lnTo>
                    <a:pt x="1989" y="1366"/>
                  </a:lnTo>
                  <a:lnTo>
                    <a:pt x="2913" y="1909"/>
                  </a:lnTo>
                  <a:lnTo>
                    <a:pt x="3837" y="2451"/>
                  </a:lnTo>
                  <a:lnTo>
                    <a:pt x="4741" y="3013"/>
                  </a:lnTo>
                  <a:lnTo>
                    <a:pt x="5625" y="3616"/>
                  </a:lnTo>
                  <a:lnTo>
                    <a:pt x="6509" y="4199"/>
                  </a:lnTo>
                  <a:lnTo>
                    <a:pt x="7393" y="4821"/>
                  </a:lnTo>
                  <a:lnTo>
                    <a:pt x="8257" y="5444"/>
                  </a:lnTo>
                  <a:lnTo>
                    <a:pt x="9100" y="6067"/>
                  </a:lnTo>
                  <a:lnTo>
                    <a:pt x="10808" y="7352"/>
                  </a:lnTo>
                  <a:lnTo>
                    <a:pt x="12475" y="8658"/>
                  </a:lnTo>
                  <a:lnTo>
                    <a:pt x="14142" y="9964"/>
                  </a:lnTo>
                  <a:lnTo>
                    <a:pt x="15870" y="11329"/>
                  </a:lnTo>
                  <a:lnTo>
                    <a:pt x="17758" y="12836"/>
                  </a:lnTo>
                  <a:lnTo>
                    <a:pt x="21836" y="16150"/>
                  </a:lnTo>
                  <a:lnTo>
                    <a:pt x="26094" y="19646"/>
                  </a:lnTo>
                  <a:lnTo>
                    <a:pt x="30232" y="23060"/>
                  </a:lnTo>
                  <a:lnTo>
                    <a:pt x="37021" y="28705"/>
                  </a:lnTo>
                  <a:lnTo>
                    <a:pt x="39874" y="31095"/>
                  </a:lnTo>
                  <a:lnTo>
                    <a:pt x="39934" y="31135"/>
                  </a:lnTo>
                  <a:lnTo>
                    <a:pt x="40014" y="31135"/>
                  </a:lnTo>
                  <a:lnTo>
                    <a:pt x="40095" y="31115"/>
                  </a:lnTo>
                  <a:lnTo>
                    <a:pt x="40155" y="31075"/>
                  </a:lnTo>
                  <a:lnTo>
                    <a:pt x="40195" y="30995"/>
                  </a:lnTo>
                  <a:lnTo>
                    <a:pt x="40215" y="30915"/>
                  </a:lnTo>
                  <a:lnTo>
                    <a:pt x="40175" y="30854"/>
                  </a:lnTo>
                  <a:lnTo>
                    <a:pt x="40135" y="30794"/>
                  </a:lnTo>
                  <a:lnTo>
                    <a:pt x="37262" y="28404"/>
                  </a:lnTo>
                  <a:lnTo>
                    <a:pt x="30473" y="22759"/>
                  </a:lnTo>
                  <a:lnTo>
                    <a:pt x="26335" y="19324"/>
                  </a:lnTo>
                  <a:lnTo>
                    <a:pt x="22077" y="15849"/>
                  </a:lnTo>
                  <a:lnTo>
                    <a:pt x="17999" y="12535"/>
                  </a:lnTo>
                  <a:lnTo>
                    <a:pt x="16111" y="11008"/>
                  </a:lnTo>
                  <a:lnTo>
                    <a:pt x="14383" y="9642"/>
                  </a:lnTo>
                  <a:lnTo>
                    <a:pt x="12716" y="8336"/>
                  </a:lnTo>
                  <a:lnTo>
                    <a:pt x="11049" y="7031"/>
                  </a:lnTo>
                  <a:lnTo>
                    <a:pt x="9341" y="5745"/>
                  </a:lnTo>
                  <a:lnTo>
                    <a:pt x="8478" y="5102"/>
                  </a:lnTo>
                  <a:lnTo>
                    <a:pt x="7614" y="4480"/>
                  </a:lnTo>
                  <a:lnTo>
                    <a:pt x="6730" y="3877"/>
                  </a:lnTo>
                  <a:lnTo>
                    <a:pt x="5846" y="3274"/>
                  </a:lnTo>
                  <a:lnTo>
                    <a:pt x="4942" y="2672"/>
                  </a:lnTo>
                  <a:lnTo>
                    <a:pt x="4038" y="2109"/>
                  </a:lnTo>
                  <a:lnTo>
                    <a:pt x="3114" y="1547"/>
                  </a:lnTo>
                  <a:lnTo>
                    <a:pt x="2190" y="1025"/>
                  </a:lnTo>
                  <a:lnTo>
                    <a:pt x="1246" y="502"/>
                  </a:lnTo>
                  <a:lnTo>
                    <a:pt x="282" y="20"/>
                  </a:lnTo>
                  <a:lnTo>
                    <a:pt x="20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5"/>
            <p:cNvSpPr/>
            <p:nvPr/>
          </p:nvSpPr>
          <p:spPr>
            <a:xfrm>
              <a:off x="8383275" y="4350000"/>
              <a:ext cx="84400" cy="98950"/>
            </a:xfrm>
            <a:custGeom>
              <a:avLst/>
              <a:gdLst/>
              <a:ahLst/>
              <a:cxnLst/>
              <a:rect l="l" t="t" r="r" b="b"/>
              <a:pathLst>
                <a:path w="3376" h="3958" extrusionOk="0">
                  <a:moveTo>
                    <a:pt x="2491" y="1"/>
                  </a:moveTo>
                  <a:lnTo>
                    <a:pt x="2411" y="41"/>
                  </a:lnTo>
                  <a:lnTo>
                    <a:pt x="2351" y="101"/>
                  </a:lnTo>
                  <a:lnTo>
                    <a:pt x="2330" y="161"/>
                  </a:lnTo>
                  <a:lnTo>
                    <a:pt x="2330" y="242"/>
                  </a:lnTo>
                  <a:lnTo>
                    <a:pt x="2933" y="2953"/>
                  </a:lnTo>
                  <a:lnTo>
                    <a:pt x="141" y="3576"/>
                  </a:lnTo>
                  <a:lnTo>
                    <a:pt x="81" y="3596"/>
                  </a:lnTo>
                  <a:lnTo>
                    <a:pt x="20" y="3656"/>
                  </a:lnTo>
                  <a:lnTo>
                    <a:pt x="0" y="3737"/>
                  </a:lnTo>
                  <a:lnTo>
                    <a:pt x="0" y="3817"/>
                  </a:lnTo>
                  <a:lnTo>
                    <a:pt x="20" y="3877"/>
                  </a:lnTo>
                  <a:lnTo>
                    <a:pt x="61" y="3918"/>
                  </a:lnTo>
                  <a:lnTo>
                    <a:pt x="121" y="3958"/>
                  </a:lnTo>
                  <a:lnTo>
                    <a:pt x="241" y="3958"/>
                  </a:lnTo>
                  <a:lnTo>
                    <a:pt x="3214" y="3295"/>
                  </a:lnTo>
                  <a:lnTo>
                    <a:pt x="3295" y="3255"/>
                  </a:lnTo>
                  <a:lnTo>
                    <a:pt x="3335" y="3194"/>
                  </a:lnTo>
                  <a:lnTo>
                    <a:pt x="3375" y="3134"/>
                  </a:lnTo>
                  <a:lnTo>
                    <a:pt x="3375" y="3054"/>
                  </a:lnTo>
                  <a:lnTo>
                    <a:pt x="2712" y="161"/>
                  </a:lnTo>
                  <a:lnTo>
                    <a:pt x="2692" y="81"/>
                  </a:lnTo>
                  <a:lnTo>
                    <a:pt x="2632" y="41"/>
                  </a:lnTo>
                  <a:lnTo>
                    <a:pt x="2572"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5"/>
            <p:cNvSpPr/>
            <p:nvPr/>
          </p:nvSpPr>
          <p:spPr>
            <a:xfrm>
              <a:off x="8473675" y="4370600"/>
              <a:ext cx="194350" cy="247100"/>
            </a:xfrm>
            <a:custGeom>
              <a:avLst/>
              <a:gdLst/>
              <a:ahLst/>
              <a:cxnLst/>
              <a:rect l="l" t="t" r="r" b="b"/>
              <a:pathLst>
                <a:path w="7774" h="9884" extrusionOk="0">
                  <a:moveTo>
                    <a:pt x="5765" y="0"/>
                  </a:moveTo>
                  <a:lnTo>
                    <a:pt x="5705" y="20"/>
                  </a:lnTo>
                  <a:lnTo>
                    <a:pt x="5645" y="81"/>
                  </a:lnTo>
                  <a:lnTo>
                    <a:pt x="5624" y="161"/>
                  </a:lnTo>
                  <a:lnTo>
                    <a:pt x="5624" y="241"/>
                  </a:lnTo>
                  <a:lnTo>
                    <a:pt x="7332" y="7874"/>
                  </a:lnTo>
                  <a:lnTo>
                    <a:pt x="161" y="9481"/>
                  </a:lnTo>
                  <a:lnTo>
                    <a:pt x="80" y="9521"/>
                  </a:lnTo>
                  <a:lnTo>
                    <a:pt x="20" y="9582"/>
                  </a:lnTo>
                  <a:lnTo>
                    <a:pt x="0" y="9642"/>
                  </a:lnTo>
                  <a:lnTo>
                    <a:pt x="0" y="9722"/>
                  </a:lnTo>
                  <a:lnTo>
                    <a:pt x="20" y="9783"/>
                  </a:lnTo>
                  <a:lnTo>
                    <a:pt x="80" y="9843"/>
                  </a:lnTo>
                  <a:lnTo>
                    <a:pt x="121" y="9863"/>
                  </a:lnTo>
                  <a:lnTo>
                    <a:pt x="201" y="9883"/>
                  </a:lnTo>
                  <a:lnTo>
                    <a:pt x="241" y="9883"/>
                  </a:lnTo>
                  <a:lnTo>
                    <a:pt x="7613" y="8216"/>
                  </a:lnTo>
                  <a:lnTo>
                    <a:pt x="7693" y="8196"/>
                  </a:lnTo>
                  <a:lnTo>
                    <a:pt x="7754" y="8135"/>
                  </a:lnTo>
                  <a:lnTo>
                    <a:pt x="7774" y="8055"/>
                  </a:lnTo>
                  <a:lnTo>
                    <a:pt x="7774" y="7975"/>
                  </a:lnTo>
                  <a:lnTo>
                    <a:pt x="6006" y="141"/>
                  </a:lnTo>
                  <a:lnTo>
                    <a:pt x="5986" y="81"/>
                  </a:lnTo>
                  <a:lnTo>
                    <a:pt x="5926" y="20"/>
                  </a:lnTo>
                  <a:lnTo>
                    <a:pt x="5845"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5"/>
            <p:cNvSpPr/>
            <p:nvPr/>
          </p:nvSpPr>
          <p:spPr>
            <a:xfrm>
              <a:off x="8655450" y="4474050"/>
              <a:ext cx="247100" cy="368125"/>
            </a:xfrm>
            <a:custGeom>
              <a:avLst/>
              <a:gdLst/>
              <a:ahLst/>
              <a:cxnLst/>
              <a:rect l="l" t="t" r="r" b="b"/>
              <a:pathLst>
                <a:path w="9884" h="14725" extrusionOk="0">
                  <a:moveTo>
                    <a:pt x="9622" y="0"/>
                  </a:moveTo>
                  <a:lnTo>
                    <a:pt x="9542" y="20"/>
                  </a:lnTo>
                  <a:lnTo>
                    <a:pt x="9482" y="60"/>
                  </a:lnTo>
                  <a:lnTo>
                    <a:pt x="9442" y="121"/>
                  </a:lnTo>
                  <a:lnTo>
                    <a:pt x="9422" y="201"/>
                  </a:lnTo>
                  <a:lnTo>
                    <a:pt x="9502" y="11149"/>
                  </a:lnTo>
                  <a:lnTo>
                    <a:pt x="141" y="14322"/>
                  </a:lnTo>
                  <a:lnTo>
                    <a:pt x="61" y="14362"/>
                  </a:lnTo>
                  <a:lnTo>
                    <a:pt x="21" y="14423"/>
                  </a:lnTo>
                  <a:lnTo>
                    <a:pt x="1" y="14503"/>
                  </a:lnTo>
                  <a:lnTo>
                    <a:pt x="21" y="14583"/>
                  </a:lnTo>
                  <a:lnTo>
                    <a:pt x="41" y="14644"/>
                  </a:lnTo>
                  <a:lnTo>
                    <a:pt x="81" y="14684"/>
                  </a:lnTo>
                  <a:lnTo>
                    <a:pt x="141" y="14704"/>
                  </a:lnTo>
                  <a:lnTo>
                    <a:pt x="202" y="14724"/>
                  </a:lnTo>
                  <a:lnTo>
                    <a:pt x="262" y="14704"/>
                  </a:lnTo>
                  <a:lnTo>
                    <a:pt x="9763" y="11470"/>
                  </a:lnTo>
                  <a:lnTo>
                    <a:pt x="9803" y="11450"/>
                  </a:lnTo>
                  <a:lnTo>
                    <a:pt x="9863" y="11410"/>
                  </a:lnTo>
                  <a:lnTo>
                    <a:pt x="9884" y="11349"/>
                  </a:lnTo>
                  <a:lnTo>
                    <a:pt x="9884" y="11289"/>
                  </a:lnTo>
                  <a:lnTo>
                    <a:pt x="9823" y="201"/>
                  </a:lnTo>
                  <a:lnTo>
                    <a:pt x="9803" y="121"/>
                  </a:lnTo>
                  <a:lnTo>
                    <a:pt x="9763" y="60"/>
                  </a:lnTo>
                  <a:lnTo>
                    <a:pt x="9703" y="20"/>
                  </a:lnTo>
                  <a:lnTo>
                    <a:pt x="962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5"/>
            <p:cNvSpPr/>
            <p:nvPr/>
          </p:nvSpPr>
          <p:spPr>
            <a:xfrm>
              <a:off x="8875900" y="4683450"/>
              <a:ext cx="282750" cy="361100"/>
            </a:xfrm>
            <a:custGeom>
              <a:avLst/>
              <a:gdLst/>
              <a:ahLst/>
              <a:cxnLst/>
              <a:rect l="l" t="t" r="r" b="b"/>
              <a:pathLst>
                <a:path w="11310" h="14444" extrusionOk="0">
                  <a:moveTo>
                    <a:pt x="11129" y="0"/>
                  </a:moveTo>
                  <a:lnTo>
                    <a:pt x="11049" y="21"/>
                  </a:lnTo>
                  <a:lnTo>
                    <a:pt x="10989" y="61"/>
                  </a:lnTo>
                  <a:lnTo>
                    <a:pt x="10928" y="121"/>
                  </a:lnTo>
                  <a:lnTo>
                    <a:pt x="10908" y="201"/>
                  </a:lnTo>
                  <a:lnTo>
                    <a:pt x="10647" y="10968"/>
                  </a:lnTo>
                  <a:lnTo>
                    <a:pt x="142" y="14062"/>
                  </a:lnTo>
                  <a:lnTo>
                    <a:pt x="61" y="14082"/>
                  </a:lnTo>
                  <a:lnTo>
                    <a:pt x="21" y="14142"/>
                  </a:lnTo>
                  <a:lnTo>
                    <a:pt x="1" y="14222"/>
                  </a:lnTo>
                  <a:lnTo>
                    <a:pt x="1" y="14303"/>
                  </a:lnTo>
                  <a:lnTo>
                    <a:pt x="21" y="14363"/>
                  </a:lnTo>
                  <a:lnTo>
                    <a:pt x="81" y="14403"/>
                  </a:lnTo>
                  <a:lnTo>
                    <a:pt x="121" y="14443"/>
                  </a:lnTo>
                  <a:lnTo>
                    <a:pt x="242" y="14443"/>
                  </a:lnTo>
                  <a:lnTo>
                    <a:pt x="10888" y="11310"/>
                  </a:lnTo>
                  <a:lnTo>
                    <a:pt x="10948" y="11269"/>
                  </a:lnTo>
                  <a:lnTo>
                    <a:pt x="10989" y="11229"/>
                  </a:lnTo>
                  <a:lnTo>
                    <a:pt x="11029" y="11189"/>
                  </a:lnTo>
                  <a:lnTo>
                    <a:pt x="11029" y="11109"/>
                  </a:lnTo>
                  <a:lnTo>
                    <a:pt x="11310" y="221"/>
                  </a:lnTo>
                  <a:lnTo>
                    <a:pt x="11310" y="141"/>
                  </a:lnTo>
                  <a:lnTo>
                    <a:pt x="11250" y="81"/>
                  </a:lnTo>
                  <a:lnTo>
                    <a:pt x="11189" y="21"/>
                  </a:lnTo>
                  <a:lnTo>
                    <a:pt x="11129"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25"/>
          <p:cNvGrpSpPr/>
          <p:nvPr/>
        </p:nvGrpSpPr>
        <p:grpSpPr>
          <a:xfrm>
            <a:off x="43050" y="378150"/>
            <a:ext cx="9057900" cy="4584350"/>
            <a:chOff x="43050" y="378150"/>
            <a:chExt cx="9057900" cy="4584350"/>
          </a:xfrm>
        </p:grpSpPr>
        <p:grpSp>
          <p:nvGrpSpPr>
            <p:cNvPr id="1312" name="Google Shape;1312;p25"/>
            <p:cNvGrpSpPr/>
            <p:nvPr/>
          </p:nvGrpSpPr>
          <p:grpSpPr>
            <a:xfrm>
              <a:off x="125517" y="1054571"/>
              <a:ext cx="8878403" cy="3722222"/>
              <a:chOff x="125517" y="1054571"/>
              <a:chExt cx="8878403" cy="3722222"/>
            </a:xfrm>
          </p:grpSpPr>
          <p:sp>
            <p:nvSpPr>
              <p:cNvPr id="1313" name="Google Shape;1313;p25"/>
              <p:cNvSpPr/>
              <p:nvPr/>
            </p:nvSpPr>
            <p:spPr>
              <a:xfrm>
                <a:off x="276025" y="36824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5"/>
              <p:cNvSpPr/>
              <p:nvPr/>
            </p:nvSpPr>
            <p:spPr>
              <a:xfrm>
                <a:off x="276025" y="18536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5" name="Google Shape;1315;p25"/>
              <p:cNvGrpSpPr/>
              <p:nvPr/>
            </p:nvGrpSpPr>
            <p:grpSpPr>
              <a:xfrm>
                <a:off x="8710521" y="1054571"/>
                <a:ext cx="293400" cy="3722222"/>
                <a:chOff x="8710521" y="1196850"/>
                <a:chExt cx="293400" cy="3722222"/>
              </a:xfrm>
            </p:grpSpPr>
            <p:sp>
              <p:nvSpPr>
                <p:cNvPr id="1316" name="Google Shape;1316;p25"/>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5"/>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25"/>
              <p:cNvGrpSpPr/>
              <p:nvPr/>
            </p:nvGrpSpPr>
            <p:grpSpPr>
              <a:xfrm>
                <a:off x="125517" y="1054571"/>
                <a:ext cx="293400" cy="3722222"/>
                <a:chOff x="8710521" y="1196850"/>
                <a:chExt cx="293400" cy="3722222"/>
              </a:xfrm>
            </p:grpSpPr>
            <p:sp>
              <p:nvSpPr>
                <p:cNvPr id="1319" name="Google Shape;1319;p25"/>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5"/>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1" name="Google Shape;1321;p25"/>
            <p:cNvGrpSpPr/>
            <p:nvPr/>
          </p:nvGrpSpPr>
          <p:grpSpPr>
            <a:xfrm>
              <a:off x="43050" y="378150"/>
              <a:ext cx="9057900" cy="4584350"/>
              <a:chOff x="35650" y="378150"/>
              <a:chExt cx="9057900" cy="4584350"/>
            </a:xfrm>
          </p:grpSpPr>
          <p:sp>
            <p:nvSpPr>
              <p:cNvPr id="1322" name="Google Shape;1322;p25"/>
              <p:cNvSpPr/>
              <p:nvPr/>
            </p:nvSpPr>
            <p:spPr>
              <a:xfrm>
                <a:off x="35650" y="4587200"/>
                <a:ext cx="9057900" cy="3753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499650" y="378150"/>
                <a:ext cx="8144700" cy="4387200"/>
              </a:xfrm>
              <a:prstGeom prst="roundRect">
                <a:avLst>
                  <a:gd name="adj" fmla="val 5321"/>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4" name="Google Shape;1324;p25"/>
          <p:cNvGrpSpPr/>
          <p:nvPr/>
        </p:nvGrpSpPr>
        <p:grpSpPr>
          <a:xfrm>
            <a:off x="7511052" y="3659459"/>
            <a:ext cx="919723" cy="908168"/>
            <a:chOff x="1756600" y="-1013525"/>
            <a:chExt cx="1158050" cy="1143500"/>
          </a:xfrm>
        </p:grpSpPr>
        <p:sp>
          <p:nvSpPr>
            <p:cNvPr id="1325" name="Google Shape;1325;p25"/>
            <p:cNvSpPr/>
            <p:nvPr/>
          </p:nvSpPr>
          <p:spPr>
            <a:xfrm>
              <a:off x="1933875" y="-950250"/>
              <a:ext cx="945125" cy="1072175"/>
            </a:xfrm>
            <a:custGeom>
              <a:avLst/>
              <a:gdLst/>
              <a:ahLst/>
              <a:cxnLst/>
              <a:rect l="l" t="t" r="r" b="b"/>
              <a:pathLst>
                <a:path w="37805" h="42887" extrusionOk="0">
                  <a:moveTo>
                    <a:pt x="36117" y="1"/>
                  </a:moveTo>
                  <a:lnTo>
                    <a:pt x="35957" y="21"/>
                  </a:lnTo>
                  <a:lnTo>
                    <a:pt x="35816" y="41"/>
                  </a:lnTo>
                  <a:lnTo>
                    <a:pt x="35675" y="101"/>
                  </a:lnTo>
                  <a:lnTo>
                    <a:pt x="35535" y="141"/>
                  </a:lnTo>
                  <a:lnTo>
                    <a:pt x="35394" y="221"/>
                  </a:lnTo>
                  <a:lnTo>
                    <a:pt x="35253" y="302"/>
                  </a:lnTo>
                  <a:lnTo>
                    <a:pt x="35133" y="402"/>
                  </a:lnTo>
                  <a:lnTo>
                    <a:pt x="35033" y="523"/>
                  </a:lnTo>
                  <a:lnTo>
                    <a:pt x="34932" y="643"/>
                  </a:lnTo>
                  <a:lnTo>
                    <a:pt x="34832" y="784"/>
                  </a:lnTo>
                  <a:lnTo>
                    <a:pt x="23402" y="19967"/>
                  </a:lnTo>
                  <a:lnTo>
                    <a:pt x="18320" y="11410"/>
                  </a:lnTo>
                  <a:lnTo>
                    <a:pt x="18199" y="11229"/>
                  </a:lnTo>
                  <a:lnTo>
                    <a:pt x="18059" y="11069"/>
                  </a:lnTo>
                  <a:lnTo>
                    <a:pt x="17898" y="10948"/>
                  </a:lnTo>
                  <a:lnTo>
                    <a:pt x="17717" y="10828"/>
                  </a:lnTo>
                  <a:lnTo>
                    <a:pt x="17537" y="10747"/>
                  </a:lnTo>
                  <a:lnTo>
                    <a:pt x="17336" y="10667"/>
                  </a:lnTo>
                  <a:lnTo>
                    <a:pt x="17115" y="10647"/>
                  </a:lnTo>
                  <a:lnTo>
                    <a:pt x="16914" y="10627"/>
                  </a:lnTo>
                  <a:lnTo>
                    <a:pt x="16693" y="10647"/>
                  </a:lnTo>
                  <a:lnTo>
                    <a:pt x="16492" y="10687"/>
                  </a:lnTo>
                  <a:lnTo>
                    <a:pt x="16291" y="10767"/>
                  </a:lnTo>
                  <a:lnTo>
                    <a:pt x="16110" y="10868"/>
                  </a:lnTo>
                  <a:lnTo>
                    <a:pt x="15930" y="10988"/>
                  </a:lnTo>
                  <a:lnTo>
                    <a:pt x="15789" y="11129"/>
                  </a:lnTo>
                  <a:lnTo>
                    <a:pt x="15648" y="11290"/>
                  </a:lnTo>
                  <a:lnTo>
                    <a:pt x="15528" y="11470"/>
                  </a:lnTo>
                  <a:lnTo>
                    <a:pt x="181" y="40537"/>
                  </a:lnTo>
                  <a:lnTo>
                    <a:pt x="121" y="40697"/>
                  </a:lnTo>
                  <a:lnTo>
                    <a:pt x="61" y="40838"/>
                  </a:lnTo>
                  <a:lnTo>
                    <a:pt x="21" y="40999"/>
                  </a:lnTo>
                  <a:lnTo>
                    <a:pt x="0" y="41159"/>
                  </a:lnTo>
                  <a:lnTo>
                    <a:pt x="0" y="41300"/>
                  </a:lnTo>
                  <a:lnTo>
                    <a:pt x="21" y="41461"/>
                  </a:lnTo>
                  <a:lnTo>
                    <a:pt x="41" y="41601"/>
                  </a:lnTo>
                  <a:lnTo>
                    <a:pt x="81" y="41762"/>
                  </a:lnTo>
                  <a:lnTo>
                    <a:pt x="121" y="41902"/>
                  </a:lnTo>
                  <a:lnTo>
                    <a:pt x="201" y="42043"/>
                  </a:lnTo>
                  <a:lnTo>
                    <a:pt x="282" y="42184"/>
                  </a:lnTo>
                  <a:lnTo>
                    <a:pt x="362" y="42304"/>
                  </a:lnTo>
                  <a:lnTo>
                    <a:pt x="462" y="42425"/>
                  </a:lnTo>
                  <a:lnTo>
                    <a:pt x="583" y="42525"/>
                  </a:lnTo>
                  <a:lnTo>
                    <a:pt x="724" y="42626"/>
                  </a:lnTo>
                  <a:lnTo>
                    <a:pt x="864" y="42706"/>
                  </a:lnTo>
                  <a:lnTo>
                    <a:pt x="1045" y="42786"/>
                  </a:lnTo>
                  <a:lnTo>
                    <a:pt x="1226" y="42847"/>
                  </a:lnTo>
                  <a:lnTo>
                    <a:pt x="1407" y="42867"/>
                  </a:lnTo>
                  <a:lnTo>
                    <a:pt x="1607" y="42887"/>
                  </a:lnTo>
                  <a:lnTo>
                    <a:pt x="1808" y="42867"/>
                  </a:lnTo>
                  <a:lnTo>
                    <a:pt x="2029" y="42826"/>
                  </a:lnTo>
                  <a:lnTo>
                    <a:pt x="2230" y="42766"/>
                  </a:lnTo>
                  <a:lnTo>
                    <a:pt x="2411" y="42666"/>
                  </a:lnTo>
                  <a:lnTo>
                    <a:pt x="2592" y="42545"/>
                  </a:lnTo>
                  <a:lnTo>
                    <a:pt x="2752" y="42405"/>
                  </a:lnTo>
                  <a:lnTo>
                    <a:pt x="2893" y="42224"/>
                  </a:lnTo>
                  <a:lnTo>
                    <a:pt x="3014" y="42043"/>
                  </a:lnTo>
                  <a:lnTo>
                    <a:pt x="17034" y="15488"/>
                  </a:lnTo>
                  <a:lnTo>
                    <a:pt x="22036" y="23924"/>
                  </a:lnTo>
                  <a:lnTo>
                    <a:pt x="22157" y="24085"/>
                  </a:lnTo>
                  <a:lnTo>
                    <a:pt x="22277" y="24246"/>
                  </a:lnTo>
                  <a:lnTo>
                    <a:pt x="22438" y="24386"/>
                  </a:lnTo>
                  <a:lnTo>
                    <a:pt x="22619" y="24487"/>
                  </a:lnTo>
                  <a:lnTo>
                    <a:pt x="22799" y="24587"/>
                  </a:lnTo>
                  <a:lnTo>
                    <a:pt x="23000" y="24648"/>
                  </a:lnTo>
                  <a:lnTo>
                    <a:pt x="23201" y="24688"/>
                  </a:lnTo>
                  <a:lnTo>
                    <a:pt x="23402" y="24708"/>
                  </a:lnTo>
                  <a:lnTo>
                    <a:pt x="23603" y="24688"/>
                  </a:lnTo>
                  <a:lnTo>
                    <a:pt x="23824" y="24648"/>
                  </a:lnTo>
                  <a:lnTo>
                    <a:pt x="24005" y="24587"/>
                  </a:lnTo>
                  <a:lnTo>
                    <a:pt x="24185" y="24487"/>
                  </a:lnTo>
                  <a:lnTo>
                    <a:pt x="24366" y="24386"/>
                  </a:lnTo>
                  <a:lnTo>
                    <a:pt x="24527" y="24246"/>
                  </a:lnTo>
                  <a:lnTo>
                    <a:pt x="24668" y="24085"/>
                  </a:lnTo>
                  <a:lnTo>
                    <a:pt x="24768" y="23924"/>
                  </a:lnTo>
                  <a:lnTo>
                    <a:pt x="37584" y="2411"/>
                  </a:lnTo>
                  <a:lnTo>
                    <a:pt x="37664" y="2270"/>
                  </a:lnTo>
                  <a:lnTo>
                    <a:pt x="37724" y="2130"/>
                  </a:lnTo>
                  <a:lnTo>
                    <a:pt x="37764" y="1969"/>
                  </a:lnTo>
                  <a:lnTo>
                    <a:pt x="37784" y="1808"/>
                  </a:lnTo>
                  <a:lnTo>
                    <a:pt x="37805" y="1668"/>
                  </a:lnTo>
                  <a:lnTo>
                    <a:pt x="37805" y="1507"/>
                  </a:lnTo>
                  <a:lnTo>
                    <a:pt x="37784" y="1346"/>
                  </a:lnTo>
                  <a:lnTo>
                    <a:pt x="37764" y="1206"/>
                  </a:lnTo>
                  <a:lnTo>
                    <a:pt x="37704" y="1065"/>
                  </a:lnTo>
                  <a:lnTo>
                    <a:pt x="37644" y="925"/>
                  </a:lnTo>
                  <a:lnTo>
                    <a:pt x="37584" y="784"/>
                  </a:lnTo>
                  <a:lnTo>
                    <a:pt x="37503" y="643"/>
                  </a:lnTo>
                  <a:lnTo>
                    <a:pt x="37403" y="523"/>
                  </a:lnTo>
                  <a:lnTo>
                    <a:pt x="37282" y="422"/>
                  </a:lnTo>
                  <a:lnTo>
                    <a:pt x="37162" y="322"/>
                  </a:lnTo>
                  <a:lnTo>
                    <a:pt x="37021" y="221"/>
                  </a:lnTo>
                  <a:lnTo>
                    <a:pt x="36881" y="141"/>
                  </a:lnTo>
                  <a:lnTo>
                    <a:pt x="36740" y="81"/>
                  </a:lnTo>
                  <a:lnTo>
                    <a:pt x="36579" y="41"/>
                  </a:lnTo>
                  <a:lnTo>
                    <a:pt x="36419" y="21"/>
                  </a:lnTo>
                  <a:lnTo>
                    <a:pt x="36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2754950" y="-1013525"/>
              <a:ext cx="159700" cy="152700"/>
            </a:xfrm>
            <a:custGeom>
              <a:avLst/>
              <a:gdLst/>
              <a:ahLst/>
              <a:cxnLst/>
              <a:rect l="l" t="t" r="r" b="b"/>
              <a:pathLst>
                <a:path w="6388" h="6108" extrusionOk="0">
                  <a:moveTo>
                    <a:pt x="5022" y="1"/>
                  </a:moveTo>
                  <a:lnTo>
                    <a:pt x="4861" y="21"/>
                  </a:lnTo>
                  <a:lnTo>
                    <a:pt x="4721" y="81"/>
                  </a:lnTo>
                  <a:lnTo>
                    <a:pt x="362" y="2250"/>
                  </a:lnTo>
                  <a:lnTo>
                    <a:pt x="261" y="2311"/>
                  </a:lnTo>
                  <a:lnTo>
                    <a:pt x="201" y="2371"/>
                  </a:lnTo>
                  <a:lnTo>
                    <a:pt x="141" y="2431"/>
                  </a:lnTo>
                  <a:lnTo>
                    <a:pt x="80" y="2491"/>
                  </a:lnTo>
                  <a:lnTo>
                    <a:pt x="20" y="2652"/>
                  </a:lnTo>
                  <a:lnTo>
                    <a:pt x="0" y="2833"/>
                  </a:lnTo>
                  <a:lnTo>
                    <a:pt x="20" y="2994"/>
                  </a:lnTo>
                  <a:lnTo>
                    <a:pt x="80" y="3154"/>
                  </a:lnTo>
                  <a:lnTo>
                    <a:pt x="141" y="3214"/>
                  </a:lnTo>
                  <a:lnTo>
                    <a:pt x="201" y="3295"/>
                  </a:lnTo>
                  <a:lnTo>
                    <a:pt x="261" y="3355"/>
                  </a:lnTo>
                  <a:lnTo>
                    <a:pt x="342" y="3395"/>
                  </a:lnTo>
                  <a:lnTo>
                    <a:pt x="2893" y="4721"/>
                  </a:lnTo>
                  <a:lnTo>
                    <a:pt x="5444" y="6047"/>
                  </a:lnTo>
                  <a:lnTo>
                    <a:pt x="5544" y="6067"/>
                  </a:lnTo>
                  <a:lnTo>
                    <a:pt x="5624" y="6107"/>
                  </a:lnTo>
                  <a:lnTo>
                    <a:pt x="5805" y="6107"/>
                  </a:lnTo>
                  <a:lnTo>
                    <a:pt x="5966" y="6067"/>
                  </a:lnTo>
                  <a:lnTo>
                    <a:pt x="6107" y="5987"/>
                  </a:lnTo>
                  <a:lnTo>
                    <a:pt x="6247" y="5866"/>
                  </a:lnTo>
                  <a:lnTo>
                    <a:pt x="6327" y="5725"/>
                  </a:lnTo>
                  <a:lnTo>
                    <a:pt x="6368" y="5645"/>
                  </a:lnTo>
                  <a:lnTo>
                    <a:pt x="6368" y="5565"/>
                  </a:lnTo>
                  <a:lnTo>
                    <a:pt x="6388" y="5464"/>
                  </a:lnTo>
                  <a:lnTo>
                    <a:pt x="6368" y="5384"/>
                  </a:lnTo>
                  <a:lnTo>
                    <a:pt x="5645" y="543"/>
                  </a:lnTo>
                  <a:lnTo>
                    <a:pt x="5584" y="402"/>
                  </a:lnTo>
                  <a:lnTo>
                    <a:pt x="5524" y="262"/>
                  </a:lnTo>
                  <a:lnTo>
                    <a:pt x="5424" y="161"/>
                  </a:lnTo>
                  <a:lnTo>
                    <a:pt x="5303" y="81"/>
                  </a:lnTo>
                  <a:lnTo>
                    <a:pt x="5162" y="21"/>
                  </a:lnTo>
                  <a:lnTo>
                    <a:pt x="50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1756600" y="-478700"/>
              <a:ext cx="1022475" cy="608675"/>
            </a:xfrm>
            <a:custGeom>
              <a:avLst/>
              <a:gdLst/>
              <a:ahLst/>
              <a:cxnLst/>
              <a:rect l="l" t="t" r="r" b="b"/>
              <a:pathLst>
                <a:path w="40899" h="24347" extrusionOk="0">
                  <a:moveTo>
                    <a:pt x="35796" y="0"/>
                  </a:moveTo>
                  <a:lnTo>
                    <a:pt x="35615" y="21"/>
                  </a:lnTo>
                  <a:lnTo>
                    <a:pt x="35414" y="41"/>
                  </a:lnTo>
                  <a:lnTo>
                    <a:pt x="35234" y="101"/>
                  </a:lnTo>
                  <a:lnTo>
                    <a:pt x="35073" y="161"/>
                  </a:lnTo>
                  <a:lnTo>
                    <a:pt x="34912" y="262"/>
                  </a:lnTo>
                  <a:lnTo>
                    <a:pt x="34752" y="382"/>
                  </a:lnTo>
                  <a:lnTo>
                    <a:pt x="34631" y="503"/>
                  </a:lnTo>
                  <a:lnTo>
                    <a:pt x="34510" y="643"/>
                  </a:lnTo>
                  <a:lnTo>
                    <a:pt x="34390" y="804"/>
                  </a:lnTo>
                  <a:lnTo>
                    <a:pt x="23623" y="19405"/>
                  </a:lnTo>
                  <a:lnTo>
                    <a:pt x="13339" y="3998"/>
                  </a:lnTo>
                  <a:lnTo>
                    <a:pt x="13218" y="3837"/>
                  </a:lnTo>
                  <a:lnTo>
                    <a:pt x="13077" y="3696"/>
                  </a:lnTo>
                  <a:lnTo>
                    <a:pt x="12917" y="3556"/>
                  </a:lnTo>
                  <a:lnTo>
                    <a:pt x="12736" y="3455"/>
                  </a:lnTo>
                  <a:lnTo>
                    <a:pt x="12555" y="3375"/>
                  </a:lnTo>
                  <a:lnTo>
                    <a:pt x="12374" y="3335"/>
                  </a:lnTo>
                  <a:lnTo>
                    <a:pt x="12174" y="3295"/>
                  </a:lnTo>
                  <a:lnTo>
                    <a:pt x="11953" y="3295"/>
                  </a:lnTo>
                  <a:lnTo>
                    <a:pt x="11752" y="3315"/>
                  </a:lnTo>
                  <a:lnTo>
                    <a:pt x="11571" y="3355"/>
                  </a:lnTo>
                  <a:lnTo>
                    <a:pt x="11370" y="3415"/>
                  </a:lnTo>
                  <a:lnTo>
                    <a:pt x="11189" y="3516"/>
                  </a:lnTo>
                  <a:lnTo>
                    <a:pt x="11029" y="3616"/>
                  </a:lnTo>
                  <a:lnTo>
                    <a:pt x="10888" y="3757"/>
                  </a:lnTo>
                  <a:lnTo>
                    <a:pt x="10747" y="3917"/>
                  </a:lnTo>
                  <a:lnTo>
                    <a:pt x="10627" y="4078"/>
                  </a:lnTo>
                  <a:lnTo>
                    <a:pt x="222" y="21936"/>
                  </a:lnTo>
                  <a:lnTo>
                    <a:pt x="141" y="22076"/>
                  </a:lnTo>
                  <a:lnTo>
                    <a:pt x="81" y="22237"/>
                  </a:lnTo>
                  <a:lnTo>
                    <a:pt x="41" y="22378"/>
                  </a:lnTo>
                  <a:lnTo>
                    <a:pt x="1" y="22538"/>
                  </a:lnTo>
                  <a:lnTo>
                    <a:pt x="1" y="22699"/>
                  </a:lnTo>
                  <a:lnTo>
                    <a:pt x="1" y="22840"/>
                  </a:lnTo>
                  <a:lnTo>
                    <a:pt x="21" y="23000"/>
                  </a:lnTo>
                  <a:lnTo>
                    <a:pt x="41" y="23141"/>
                  </a:lnTo>
                  <a:lnTo>
                    <a:pt x="101" y="23302"/>
                  </a:lnTo>
                  <a:lnTo>
                    <a:pt x="161" y="23442"/>
                  </a:lnTo>
                  <a:lnTo>
                    <a:pt x="222" y="23563"/>
                  </a:lnTo>
                  <a:lnTo>
                    <a:pt x="322" y="23703"/>
                  </a:lnTo>
                  <a:lnTo>
                    <a:pt x="423" y="23824"/>
                  </a:lnTo>
                  <a:lnTo>
                    <a:pt x="523" y="23924"/>
                  </a:lnTo>
                  <a:lnTo>
                    <a:pt x="643" y="24025"/>
                  </a:lnTo>
                  <a:lnTo>
                    <a:pt x="784" y="24125"/>
                  </a:lnTo>
                  <a:lnTo>
                    <a:pt x="985" y="24226"/>
                  </a:lnTo>
                  <a:lnTo>
                    <a:pt x="1186" y="24286"/>
                  </a:lnTo>
                  <a:lnTo>
                    <a:pt x="1387" y="24326"/>
                  </a:lnTo>
                  <a:lnTo>
                    <a:pt x="1588" y="24346"/>
                  </a:lnTo>
                  <a:lnTo>
                    <a:pt x="1788" y="24326"/>
                  </a:lnTo>
                  <a:lnTo>
                    <a:pt x="1989" y="24286"/>
                  </a:lnTo>
                  <a:lnTo>
                    <a:pt x="2190" y="24226"/>
                  </a:lnTo>
                  <a:lnTo>
                    <a:pt x="2371" y="24125"/>
                  </a:lnTo>
                  <a:lnTo>
                    <a:pt x="2552" y="24025"/>
                  </a:lnTo>
                  <a:lnTo>
                    <a:pt x="2712" y="23884"/>
                  </a:lnTo>
                  <a:lnTo>
                    <a:pt x="2853" y="23723"/>
                  </a:lnTo>
                  <a:lnTo>
                    <a:pt x="2974" y="23543"/>
                  </a:lnTo>
                  <a:lnTo>
                    <a:pt x="12093" y="7895"/>
                  </a:lnTo>
                  <a:lnTo>
                    <a:pt x="22398" y="23322"/>
                  </a:lnTo>
                  <a:lnTo>
                    <a:pt x="22518" y="23482"/>
                  </a:lnTo>
                  <a:lnTo>
                    <a:pt x="22659" y="23623"/>
                  </a:lnTo>
                  <a:lnTo>
                    <a:pt x="22820" y="23744"/>
                  </a:lnTo>
                  <a:lnTo>
                    <a:pt x="23001" y="23844"/>
                  </a:lnTo>
                  <a:lnTo>
                    <a:pt x="23181" y="23924"/>
                  </a:lnTo>
                  <a:lnTo>
                    <a:pt x="23382" y="23985"/>
                  </a:lnTo>
                  <a:lnTo>
                    <a:pt x="23583" y="24025"/>
                  </a:lnTo>
                  <a:lnTo>
                    <a:pt x="23784" y="24025"/>
                  </a:lnTo>
                  <a:lnTo>
                    <a:pt x="23985" y="24005"/>
                  </a:lnTo>
                  <a:lnTo>
                    <a:pt x="24186" y="23964"/>
                  </a:lnTo>
                  <a:lnTo>
                    <a:pt x="24366" y="23884"/>
                  </a:lnTo>
                  <a:lnTo>
                    <a:pt x="24547" y="23804"/>
                  </a:lnTo>
                  <a:lnTo>
                    <a:pt x="24708" y="23683"/>
                  </a:lnTo>
                  <a:lnTo>
                    <a:pt x="24869" y="23543"/>
                  </a:lnTo>
                  <a:lnTo>
                    <a:pt x="24989" y="23402"/>
                  </a:lnTo>
                  <a:lnTo>
                    <a:pt x="25110" y="23221"/>
                  </a:lnTo>
                  <a:lnTo>
                    <a:pt x="36077" y="4299"/>
                  </a:lnTo>
                  <a:lnTo>
                    <a:pt x="38126" y="6549"/>
                  </a:lnTo>
                  <a:lnTo>
                    <a:pt x="38247" y="6669"/>
                  </a:lnTo>
                  <a:lnTo>
                    <a:pt x="38367" y="6770"/>
                  </a:lnTo>
                  <a:lnTo>
                    <a:pt x="38488" y="6850"/>
                  </a:lnTo>
                  <a:lnTo>
                    <a:pt x="38628" y="6931"/>
                  </a:lnTo>
                  <a:lnTo>
                    <a:pt x="38769" y="6991"/>
                  </a:lnTo>
                  <a:lnTo>
                    <a:pt x="38930" y="7031"/>
                  </a:lnTo>
                  <a:lnTo>
                    <a:pt x="39070" y="7051"/>
                  </a:lnTo>
                  <a:lnTo>
                    <a:pt x="39231" y="7071"/>
                  </a:lnTo>
                  <a:lnTo>
                    <a:pt x="39392" y="7071"/>
                  </a:lnTo>
                  <a:lnTo>
                    <a:pt x="39532" y="7051"/>
                  </a:lnTo>
                  <a:lnTo>
                    <a:pt x="39693" y="7031"/>
                  </a:lnTo>
                  <a:lnTo>
                    <a:pt x="39834" y="6991"/>
                  </a:lnTo>
                  <a:lnTo>
                    <a:pt x="39974" y="6931"/>
                  </a:lnTo>
                  <a:lnTo>
                    <a:pt x="40115" y="6850"/>
                  </a:lnTo>
                  <a:lnTo>
                    <a:pt x="40255" y="6750"/>
                  </a:lnTo>
                  <a:lnTo>
                    <a:pt x="40376" y="6649"/>
                  </a:lnTo>
                  <a:lnTo>
                    <a:pt x="40496" y="6549"/>
                  </a:lnTo>
                  <a:lnTo>
                    <a:pt x="40597" y="6408"/>
                  </a:lnTo>
                  <a:lnTo>
                    <a:pt x="40677" y="6288"/>
                  </a:lnTo>
                  <a:lnTo>
                    <a:pt x="40758" y="6147"/>
                  </a:lnTo>
                  <a:lnTo>
                    <a:pt x="40818" y="6006"/>
                  </a:lnTo>
                  <a:lnTo>
                    <a:pt x="40858" y="5846"/>
                  </a:lnTo>
                  <a:lnTo>
                    <a:pt x="40878" y="5705"/>
                  </a:lnTo>
                  <a:lnTo>
                    <a:pt x="40898" y="5544"/>
                  </a:lnTo>
                  <a:lnTo>
                    <a:pt x="40898" y="5404"/>
                  </a:lnTo>
                  <a:lnTo>
                    <a:pt x="40878" y="5243"/>
                  </a:lnTo>
                  <a:lnTo>
                    <a:pt x="40858" y="5082"/>
                  </a:lnTo>
                  <a:lnTo>
                    <a:pt x="40818" y="4942"/>
                  </a:lnTo>
                  <a:lnTo>
                    <a:pt x="40758" y="4801"/>
                  </a:lnTo>
                  <a:lnTo>
                    <a:pt x="40677" y="4661"/>
                  </a:lnTo>
                  <a:lnTo>
                    <a:pt x="40597" y="4520"/>
                  </a:lnTo>
                  <a:lnTo>
                    <a:pt x="40476" y="4400"/>
                  </a:lnTo>
                  <a:lnTo>
                    <a:pt x="36961" y="523"/>
                  </a:lnTo>
                  <a:lnTo>
                    <a:pt x="36821" y="402"/>
                  </a:lnTo>
                  <a:lnTo>
                    <a:pt x="36680" y="282"/>
                  </a:lnTo>
                  <a:lnTo>
                    <a:pt x="36519" y="181"/>
                  </a:lnTo>
                  <a:lnTo>
                    <a:pt x="36338" y="101"/>
                  </a:lnTo>
                  <a:lnTo>
                    <a:pt x="36178" y="61"/>
                  </a:lnTo>
                  <a:lnTo>
                    <a:pt x="35977" y="21"/>
                  </a:lnTo>
                  <a:lnTo>
                    <a:pt x="35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2672575" y="-393825"/>
              <a:ext cx="149675" cy="153675"/>
            </a:xfrm>
            <a:custGeom>
              <a:avLst/>
              <a:gdLst/>
              <a:ahLst/>
              <a:cxnLst/>
              <a:rect l="l" t="t" r="r" b="b"/>
              <a:pathLst>
                <a:path w="5987" h="6147" extrusionOk="0">
                  <a:moveTo>
                    <a:pt x="5063" y="0"/>
                  </a:moveTo>
                  <a:lnTo>
                    <a:pt x="4982" y="20"/>
                  </a:lnTo>
                  <a:lnTo>
                    <a:pt x="4902" y="40"/>
                  </a:lnTo>
                  <a:lnTo>
                    <a:pt x="4822" y="81"/>
                  </a:lnTo>
                  <a:lnTo>
                    <a:pt x="4741" y="141"/>
                  </a:lnTo>
                  <a:lnTo>
                    <a:pt x="2492" y="1929"/>
                  </a:lnTo>
                  <a:lnTo>
                    <a:pt x="242" y="3716"/>
                  </a:lnTo>
                  <a:lnTo>
                    <a:pt x="182" y="3777"/>
                  </a:lnTo>
                  <a:lnTo>
                    <a:pt x="121" y="3857"/>
                  </a:lnTo>
                  <a:lnTo>
                    <a:pt x="61" y="3937"/>
                  </a:lnTo>
                  <a:lnTo>
                    <a:pt x="41" y="4018"/>
                  </a:lnTo>
                  <a:lnTo>
                    <a:pt x="1" y="4178"/>
                  </a:lnTo>
                  <a:lnTo>
                    <a:pt x="21" y="4339"/>
                  </a:lnTo>
                  <a:lnTo>
                    <a:pt x="61" y="4500"/>
                  </a:lnTo>
                  <a:lnTo>
                    <a:pt x="161" y="4640"/>
                  </a:lnTo>
                  <a:lnTo>
                    <a:pt x="222" y="4701"/>
                  </a:lnTo>
                  <a:lnTo>
                    <a:pt x="302" y="4761"/>
                  </a:lnTo>
                  <a:lnTo>
                    <a:pt x="382" y="4801"/>
                  </a:lnTo>
                  <a:lnTo>
                    <a:pt x="463" y="4841"/>
                  </a:lnTo>
                  <a:lnTo>
                    <a:pt x="5183" y="6127"/>
                  </a:lnTo>
                  <a:lnTo>
                    <a:pt x="5324" y="6147"/>
                  </a:lnTo>
                  <a:lnTo>
                    <a:pt x="5485" y="6147"/>
                  </a:lnTo>
                  <a:lnTo>
                    <a:pt x="5625" y="6087"/>
                  </a:lnTo>
                  <a:lnTo>
                    <a:pt x="5746" y="6006"/>
                  </a:lnTo>
                  <a:lnTo>
                    <a:pt x="5846" y="5906"/>
                  </a:lnTo>
                  <a:lnTo>
                    <a:pt x="5926" y="5785"/>
                  </a:lnTo>
                  <a:lnTo>
                    <a:pt x="5967" y="5645"/>
                  </a:lnTo>
                  <a:lnTo>
                    <a:pt x="5987" y="5484"/>
                  </a:lnTo>
                  <a:lnTo>
                    <a:pt x="5786" y="603"/>
                  </a:lnTo>
                  <a:lnTo>
                    <a:pt x="5766" y="522"/>
                  </a:lnTo>
                  <a:lnTo>
                    <a:pt x="5746" y="422"/>
                  </a:lnTo>
                  <a:lnTo>
                    <a:pt x="5705" y="342"/>
                  </a:lnTo>
                  <a:lnTo>
                    <a:pt x="5665" y="261"/>
                  </a:lnTo>
                  <a:lnTo>
                    <a:pt x="5545" y="141"/>
                  </a:lnTo>
                  <a:lnTo>
                    <a:pt x="5404" y="60"/>
                  </a:lnTo>
                  <a:lnTo>
                    <a:pt x="52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25"/>
          <p:cNvGrpSpPr/>
          <p:nvPr/>
        </p:nvGrpSpPr>
        <p:grpSpPr>
          <a:xfrm>
            <a:off x="782500" y="539500"/>
            <a:ext cx="1141975" cy="1020450"/>
            <a:chOff x="2851325" y="4297250"/>
            <a:chExt cx="1141975" cy="1020450"/>
          </a:xfrm>
        </p:grpSpPr>
        <p:sp>
          <p:nvSpPr>
            <p:cNvPr id="1330" name="Google Shape;1330;p25"/>
            <p:cNvSpPr/>
            <p:nvPr/>
          </p:nvSpPr>
          <p:spPr>
            <a:xfrm>
              <a:off x="2851325" y="4297250"/>
              <a:ext cx="740750" cy="757300"/>
            </a:xfrm>
            <a:custGeom>
              <a:avLst/>
              <a:gdLst/>
              <a:ahLst/>
              <a:cxnLst/>
              <a:rect l="l" t="t" r="r" b="b"/>
              <a:pathLst>
                <a:path w="29630" h="30292" extrusionOk="0">
                  <a:moveTo>
                    <a:pt x="15066" y="8738"/>
                  </a:moveTo>
                  <a:lnTo>
                    <a:pt x="15387" y="8758"/>
                  </a:lnTo>
                  <a:lnTo>
                    <a:pt x="15689" y="8798"/>
                  </a:lnTo>
                  <a:lnTo>
                    <a:pt x="15990" y="8838"/>
                  </a:lnTo>
                  <a:lnTo>
                    <a:pt x="16291" y="8919"/>
                  </a:lnTo>
                  <a:lnTo>
                    <a:pt x="16613" y="8999"/>
                  </a:lnTo>
                  <a:lnTo>
                    <a:pt x="16894" y="9080"/>
                  </a:lnTo>
                  <a:lnTo>
                    <a:pt x="17195" y="9200"/>
                  </a:lnTo>
                  <a:lnTo>
                    <a:pt x="17497" y="9321"/>
                  </a:lnTo>
                  <a:lnTo>
                    <a:pt x="17778" y="9461"/>
                  </a:lnTo>
                  <a:lnTo>
                    <a:pt x="18059" y="9622"/>
                  </a:lnTo>
                  <a:lnTo>
                    <a:pt x="18340" y="9783"/>
                  </a:lnTo>
                  <a:lnTo>
                    <a:pt x="18601" y="9983"/>
                  </a:lnTo>
                  <a:lnTo>
                    <a:pt x="18862" y="10184"/>
                  </a:lnTo>
                  <a:lnTo>
                    <a:pt x="19124" y="10405"/>
                  </a:lnTo>
                  <a:lnTo>
                    <a:pt x="19365" y="10626"/>
                  </a:lnTo>
                  <a:lnTo>
                    <a:pt x="19586" y="10847"/>
                  </a:lnTo>
                  <a:lnTo>
                    <a:pt x="19786" y="11088"/>
                  </a:lnTo>
                  <a:lnTo>
                    <a:pt x="19987" y="11349"/>
                  </a:lnTo>
                  <a:lnTo>
                    <a:pt x="20168" y="11590"/>
                  </a:lnTo>
                  <a:lnTo>
                    <a:pt x="20329" y="11872"/>
                  </a:lnTo>
                  <a:lnTo>
                    <a:pt x="20469" y="12133"/>
                  </a:lnTo>
                  <a:lnTo>
                    <a:pt x="20610" y="12414"/>
                  </a:lnTo>
                  <a:lnTo>
                    <a:pt x="20751" y="12695"/>
                  </a:lnTo>
                  <a:lnTo>
                    <a:pt x="20851" y="12976"/>
                  </a:lnTo>
                  <a:lnTo>
                    <a:pt x="20952" y="13278"/>
                  </a:lnTo>
                  <a:lnTo>
                    <a:pt x="21032" y="13579"/>
                  </a:lnTo>
                  <a:lnTo>
                    <a:pt x="21092" y="13880"/>
                  </a:lnTo>
                  <a:lnTo>
                    <a:pt x="21152" y="14182"/>
                  </a:lnTo>
                  <a:lnTo>
                    <a:pt x="21193" y="14483"/>
                  </a:lnTo>
                  <a:lnTo>
                    <a:pt x="21213" y="14784"/>
                  </a:lnTo>
                  <a:lnTo>
                    <a:pt x="21233" y="15106"/>
                  </a:lnTo>
                  <a:lnTo>
                    <a:pt x="21233" y="15407"/>
                  </a:lnTo>
                  <a:lnTo>
                    <a:pt x="21213" y="15708"/>
                  </a:lnTo>
                  <a:lnTo>
                    <a:pt x="21172" y="16030"/>
                  </a:lnTo>
                  <a:lnTo>
                    <a:pt x="21112" y="16331"/>
                  </a:lnTo>
                  <a:lnTo>
                    <a:pt x="21052" y="16632"/>
                  </a:lnTo>
                  <a:lnTo>
                    <a:pt x="20972" y="16934"/>
                  </a:lnTo>
                  <a:lnTo>
                    <a:pt x="20891" y="17235"/>
                  </a:lnTo>
                  <a:lnTo>
                    <a:pt x="20771" y="17536"/>
                  </a:lnTo>
                  <a:lnTo>
                    <a:pt x="20650" y="17817"/>
                  </a:lnTo>
                  <a:lnTo>
                    <a:pt x="20510" y="18119"/>
                  </a:lnTo>
                  <a:lnTo>
                    <a:pt x="20349" y="18400"/>
                  </a:lnTo>
                  <a:lnTo>
                    <a:pt x="20168" y="18681"/>
                  </a:lnTo>
                  <a:lnTo>
                    <a:pt x="19987" y="18942"/>
                  </a:lnTo>
                  <a:lnTo>
                    <a:pt x="19786" y="19203"/>
                  </a:lnTo>
                  <a:lnTo>
                    <a:pt x="19565" y="19445"/>
                  </a:lnTo>
                  <a:lnTo>
                    <a:pt x="19345" y="19686"/>
                  </a:lnTo>
                  <a:lnTo>
                    <a:pt x="19124" y="19907"/>
                  </a:lnTo>
                  <a:lnTo>
                    <a:pt x="18883" y="20107"/>
                  </a:lnTo>
                  <a:lnTo>
                    <a:pt x="18621" y="20308"/>
                  </a:lnTo>
                  <a:lnTo>
                    <a:pt x="18360" y="20489"/>
                  </a:lnTo>
                  <a:lnTo>
                    <a:pt x="18099" y="20650"/>
                  </a:lnTo>
                  <a:lnTo>
                    <a:pt x="17838" y="20810"/>
                  </a:lnTo>
                  <a:lnTo>
                    <a:pt x="17557" y="20951"/>
                  </a:lnTo>
                  <a:lnTo>
                    <a:pt x="17276" y="21072"/>
                  </a:lnTo>
                  <a:lnTo>
                    <a:pt x="16974" y="21192"/>
                  </a:lnTo>
                  <a:lnTo>
                    <a:pt x="16693" y="21293"/>
                  </a:lnTo>
                  <a:lnTo>
                    <a:pt x="16392" y="21373"/>
                  </a:lnTo>
                  <a:lnTo>
                    <a:pt x="16090" y="21433"/>
                  </a:lnTo>
                  <a:lnTo>
                    <a:pt x="15789" y="21493"/>
                  </a:lnTo>
                  <a:lnTo>
                    <a:pt x="15488" y="21534"/>
                  </a:lnTo>
                  <a:lnTo>
                    <a:pt x="15166" y="21554"/>
                  </a:lnTo>
                  <a:lnTo>
                    <a:pt x="14564" y="21554"/>
                  </a:lnTo>
                  <a:lnTo>
                    <a:pt x="14242" y="21534"/>
                  </a:lnTo>
                  <a:lnTo>
                    <a:pt x="13941" y="21514"/>
                  </a:lnTo>
                  <a:lnTo>
                    <a:pt x="13640" y="21453"/>
                  </a:lnTo>
                  <a:lnTo>
                    <a:pt x="13338" y="21393"/>
                  </a:lnTo>
                  <a:lnTo>
                    <a:pt x="13037" y="21313"/>
                  </a:lnTo>
                  <a:lnTo>
                    <a:pt x="12736" y="21212"/>
                  </a:lnTo>
                  <a:lnTo>
                    <a:pt x="12435" y="21112"/>
                  </a:lnTo>
                  <a:lnTo>
                    <a:pt x="12133" y="20971"/>
                  </a:lnTo>
                  <a:lnTo>
                    <a:pt x="11852" y="20831"/>
                  </a:lnTo>
                  <a:lnTo>
                    <a:pt x="11571" y="20670"/>
                  </a:lnTo>
                  <a:lnTo>
                    <a:pt x="11290" y="20509"/>
                  </a:lnTo>
                  <a:lnTo>
                    <a:pt x="11028" y="20328"/>
                  </a:lnTo>
                  <a:lnTo>
                    <a:pt x="10767" y="20107"/>
                  </a:lnTo>
                  <a:lnTo>
                    <a:pt x="10506" y="19907"/>
                  </a:lnTo>
                  <a:lnTo>
                    <a:pt x="10285" y="19686"/>
                  </a:lnTo>
                  <a:lnTo>
                    <a:pt x="10064" y="19445"/>
                  </a:lnTo>
                  <a:lnTo>
                    <a:pt x="9843" y="19203"/>
                  </a:lnTo>
                  <a:lnTo>
                    <a:pt x="9663" y="18962"/>
                  </a:lnTo>
                  <a:lnTo>
                    <a:pt x="9482" y="18701"/>
                  </a:lnTo>
                  <a:lnTo>
                    <a:pt x="9301" y="18440"/>
                  </a:lnTo>
                  <a:lnTo>
                    <a:pt x="9160" y="18159"/>
                  </a:lnTo>
                  <a:lnTo>
                    <a:pt x="9020" y="17878"/>
                  </a:lnTo>
                  <a:lnTo>
                    <a:pt x="8899" y="17597"/>
                  </a:lnTo>
                  <a:lnTo>
                    <a:pt x="8779" y="17315"/>
                  </a:lnTo>
                  <a:lnTo>
                    <a:pt x="8678" y="17014"/>
                  </a:lnTo>
                  <a:lnTo>
                    <a:pt x="8598" y="16733"/>
                  </a:lnTo>
                  <a:lnTo>
                    <a:pt x="8538" y="16431"/>
                  </a:lnTo>
                  <a:lnTo>
                    <a:pt x="8477" y="16130"/>
                  </a:lnTo>
                  <a:lnTo>
                    <a:pt x="8437" y="15809"/>
                  </a:lnTo>
                  <a:lnTo>
                    <a:pt x="8417" y="15507"/>
                  </a:lnTo>
                  <a:lnTo>
                    <a:pt x="8397" y="15206"/>
                  </a:lnTo>
                  <a:lnTo>
                    <a:pt x="8417" y="14885"/>
                  </a:lnTo>
                  <a:lnTo>
                    <a:pt x="8437" y="14583"/>
                  </a:lnTo>
                  <a:lnTo>
                    <a:pt x="8457" y="14282"/>
                  </a:lnTo>
                  <a:lnTo>
                    <a:pt x="8518" y="13961"/>
                  </a:lnTo>
                  <a:lnTo>
                    <a:pt x="8578" y="13659"/>
                  </a:lnTo>
                  <a:lnTo>
                    <a:pt x="8658" y="13358"/>
                  </a:lnTo>
                  <a:lnTo>
                    <a:pt x="8759" y="13057"/>
                  </a:lnTo>
                  <a:lnTo>
                    <a:pt x="8859" y="12755"/>
                  </a:lnTo>
                  <a:lnTo>
                    <a:pt x="8980" y="12474"/>
                  </a:lnTo>
                  <a:lnTo>
                    <a:pt x="9120" y="12193"/>
                  </a:lnTo>
                  <a:lnTo>
                    <a:pt x="9281" y="11912"/>
                  </a:lnTo>
                  <a:lnTo>
                    <a:pt x="9462" y="11631"/>
                  </a:lnTo>
                  <a:lnTo>
                    <a:pt x="9642" y="11349"/>
                  </a:lnTo>
                  <a:lnTo>
                    <a:pt x="9843" y="11088"/>
                  </a:lnTo>
                  <a:lnTo>
                    <a:pt x="10064" y="10847"/>
                  </a:lnTo>
                  <a:lnTo>
                    <a:pt x="10285" y="10606"/>
                  </a:lnTo>
                  <a:lnTo>
                    <a:pt x="10526" y="10385"/>
                  </a:lnTo>
                  <a:lnTo>
                    <a:pt x="10767" y="10184"/>
                  </a:lnTo>
                  <a:lnTo>
                    <a:pt x="11008" y="9983"/>
                  </a:lnTo>
                  <a:lnTo>
                    <a:pt x="11269" y="9803"/>
                  </a:lnTo>
                  <a:lnTo>
                    <a:pt x="11531" y="9642"/>
                  </a:lnTo>
                  <a:lnTo>
                    <a:pt x="11812" y="9481"/>
                  </a:lnTo>
                  <a:lnTo>
                    <a:pt x="12073" y="9341"/>
                  </a:lnTo>
                  <a:lnTo>
                    <a:pt x="12354" y="9220"/>
                  </a:lnTo>
                  <a:lnTo>
                    <a:pt x="12656" y="9120"/>
                  </a:lnTo>
                  <a:lnTo>
                    <a:pt x="12937" y="9019"/>
                  </a:lnTo>
                  <a:lnTo>
                    <a:pt x="13238" y="8939"/>
                  </a:lnTo>
                  <a:lnTo>
                    <a:pt x="13539" y="8859"/>
                  </a:lnTo>
                  <a:lnTo>
                    <a:pt x="13841" y="8818"/>
                  </a:lnTo>
                  <a:lnTo>
                    <a:pt x="14142" y="8778"/>
                  </a:lnTo>
                  <a:lnTo>
                    <a:pt x="14463" y="8738"/>
                  </a:lnTo>
                  <a:close/>
                  <a:moveTo>
                    <a:pt x="14885" y="0"/>
                  </a:moveTo>
                  <a:lnTo>
                    <a:pt x="14142" y="20"/>
                  </a:lnTo>
                  <a:lnTo>
                    <a:pt x="13399" y="80"/>
                  </a:lnTo>
                  <a:lnTo>
                    <a:pt x="12133" y="2491"/>
                  </a:lnTo>
                  <a:lnTo>
                    <a:pt x="11511" y="2652"/>
                  </a:lnTo>
                  <a:lnTo>
                    <a:pt x="10888" y="2832"/>
                  </a:lnTo>
                  <a:lnTo>
                    <a:pt x="10265" y="3033"/>
                  </a:lnTo>
                  <a:lnTo>
                    <a:pt x="9642" y="3294"/>
                  </a:lnTo>
                  <a:lnTo>
                    <a:pt x="7212" y="2029"/>
                  </a:lnTo>
                  <a:lnTo>
                    <a:pt x="6589" y="2411"/>
                  </a:lnTo>
                  <a:lnTo>
                    <a:pt x="5966" y="2832"/>
                  </a:lnTo>
                  <a:lnTo>
                    <a:pt x="5384" y="3294"/>
                  </a:lnTo>
                  <a:lnTo>
                    <a:pt x="4801" y="3777"/>
                  </a:lnTo>
                  <a:lnTo>
                    <a:pt x="5203" y="6468"/>
                  </a:lnTo>
                  <a:lnTo>
                    <a:pt x="4781" y="6970"/>
                  </a:lnTo>
                  <a:lnTo>
                    <a:pt x="4380" y="7493"/>
                  </a:lnTo>
                  <a:lnTo>
                    <a:pt x="3998" y="8035"/>
                  </a:lnTo>
                  <a:lnTo>
                    <a:pt x="3656" y="8597"/>
                  </a:lnTo>
                  <a:lnTo>
                    <a:pt x="965" y="8999"/>
                  </a:lnTo>
                  <a:lnTo>
                    <a:pt x="684" y="9702"/>
                  </a:lnTo>
                  <a:lnTo>
                    <a:pt x="422" y="10405"/>
                  </a:lnTo>
                  <a:lnTo>
                    <a:pt x="201" y="11108"/>
                  </a:lnTo>
                  <a:lnTo>
                    <a:pt x="21" y="11831"/>
                  </a:lnTo>
                  <a:lnTo>
                    <a:pt x="1949" y="13780"/>
                  </a:lnTo>
                  <a:lnTo>
                    <a:pt x="1909" y="14423"/>
                  </a:lnTo>
                  <a:lnTo>
                    <a:pt x="1889" y="15086"/>
                  </a:lnTo>
                  <a:lnTo>
                    <a:pt x="1889" y="15728"/>
                  </a:lnTo>
                  <a:lnTo>
                    <a:pt x="1949" y="16391"/>
                  </a:lnTo>
                  <a:lnTo>
                    <a:pt x="1" y="18300"/>
                  </a:lnTo>
                  <a:lnTo>
                    <a:pt x="181" y="19043"/>
                  </a:lnTo>
                  <a:lnTo>
                    <a:pt x="382" y="19746"/>
                  </a:lnTo>
                  <a:lnTo>
                    <a:pt x="623" y="20469"/>
                  </a:lnTo>
                  <a:lnTo>
                    <a:pt x="905" y="21152"/>
                  </a:lnTo>
                  <a:lnTo>
                    <a:pt x="3596" y="21594"/>
                  </a:lnTo>
                  <a:lnTo>
                    <a:pt x="3938" y="22156"/>
                  </a:lnTo>
                  <a:lnTo>
                    <a:pt x="4299" y="22699"/>
                  </a:lnTo>
                  <a:lnTo>
                    <a:pt x="4701" y="23221"/>
                  </a:lnTo>
                  <a:lnTo>
                    <a:pt x="5123" y="23743"/>
                  </a:lnTo>
                  <a:lnTo>
                    <a:pt x="4681" y="26435"/>
                  </a:lnTo>
                  <a:lnTo>
                    <a:pt x="5243" y="26917"/>
                  </a:lnTo>
                  <a:lnTo>
                    <a:pt x="5846" y="27379"/>
                  </a:lnTo>
                  <a:lnTo>
                    <a:pt x="6469" y="27801"/>
                  </a:lnTo>
                  <a:lnTo>
                    <a:pt x="7091" y="28182"/>
                  </a:lnTo>
                  <a:lnTo>
                    <a:pt x="9522" y="26957"/>
                  </a:lnTo>
                  <a:lnTo>
                    <a:pt x="10145" y="27218"/>
                  </a:lnTo>
                  <a:lnTo>
                    <a:pt x="10767" y="27439"/>
                  </a:lnTo>
                  <a:lnTo>
                    <a:pt x="11390" y="27640"/>
                  </a:lnTo>
                  <a:lnTo>
                    <a:pt x="12013" y="27781"/>
                  </a:lnTo>
                  <a:lnTo>
                    <a:pt x="13238" y="30211"/>
                  </a:lnTo>
                  <a:lnTo>
                    <a:pt x="14001" y="30272"/>
                  </a:lnTo>
                  <a:lnTo>
                    <a:pt x="14745" y="30292"/>
                  </a:lnTo>
                  <a:lnTo>
                    <a:pt x="15488" y="30272"/>
                  </a:lnTo>
                  <a:lnTo>
                    <a:pt x="16231" y="30231"/>
                  </a:lnTo>
                  <a:lnTo>
                    <a:pt x="17497" y="27801"/>
                  </a:lnTo>
                  <a:lnTo>
                    <a:pt x="18119" y="27660"/>
                  </a:lnTo>
                  <a:lnTo>
                    <a:pt x="18762" y="27479"/>
                  </a:lnTo>
                  <a:lnTo>
                    <a:pt x="19365" y="27258"/>
                  </a:lnTo>
                  <a:lnTo>
                    <a:pt x="19987" y="27017"/>
                  </a:lnTo>
                  <a:lnTo>
                    <a:pt x="22418" y="28263"/>
                  </a:lnTo>
                  <a:lnTo>
                    <a:pt x="23041" y="27881"/>
                  </a:lnTo>
                  <a:lnTo>
                    <a:pt x="23663" y="27459"/>
                  </a:lnTo>
                  <a:lnTo>
                    <a:pt x="24246" y="27017"/>
                  </a:lnTo>
                  <a:lnTo>
                    <a:pt x="24828" y="26535"/>
                  </a:lnTo>
                  <a:lnTo>
                    <a:pt x="24427" y="23844"/>
                  </a:lnTo>
                  <a:lnTo>
                    <a:pt x="24848" y="23341"/>
                  </a:lnTo>
                  <a:lnTo>
                    <a:pt x="25250" y="22819"/>
                  </a:lnTo>
                  <a:lnTo>
                    <a:pt x="25632" y="22277"/>
                  </a:lnTo>
                  <a:lnTo>
                    <a:pt x="25973" y="21714"/>
                  </a:lnTo>
                  <a:lnTo>
                    <a:pt x="28665" y="21293"/>
                  </a:lnTo>
                  <a:lnTo>
                    <a:pt x="28966" y="20610"/>
                  </a:lnTo>
                  <a:lnTo>
                    <a:pt x="29207" y="19907"/>
                  </a:lnTo>
                  <a:lnTo>
                    <a:pt x="29428" y="19183"/>
                  </a:lnTo>
                  <a:lnTo>
                    <a:pt x="29609" y="18460"/>
                  </a:lnTo>
                  <a:lnTo>
                    <a:pt x="27681" y="16532"/>
                  </a:lnTo>
                  <a:lnTo>
                    <a:pt x="27741" y="15869"/>
                  </a:lnTo>
                  <a:lnTo>
                    <a:pt x="27761" y="15206"/>
                  </a:lnTo>
                  <a:lnTo>
                    <a:pt x="27741" y="14563"/>
                  </a:lnTo>
                  <a:lnTo>
                    <a:pt x="27701" y="13921"/>
                  </a:lnTo>
                  <a:lnTo>
                    <a:pt x="29629" y="11992"/>
                  </a:lnTo>
                  <a:lnTo>
                    <a:pt x="29448" y="11269"/>
                  </a:lnTo>
                  <a:lnTo>
                    <a:pt x="29248" y="10546"/>
                  </a:lnTo>
                  <a:lnTo>
                    <a:pt x="29006" y="9843"/>
                  </a:lnTo>
                  <a:lnTo>
                    <a:pt x="28725" y="9140"/>
                  </a:lnTo>
                  <a:lnTo>
                    <a:pt x="26034" y="8698"/>
                  </a:lnTo>
                  <a:lnTo>
                    <a:pt x="25692" y="8135"/>
                  </a:lnTo>
                  <a:lnTo>
                    <a:pt x="25331" y="7593"/>
                  </a:lnTo>
                  <a:lnTo>
                    <a:pt x="24929" y="7071"/>
                  </a:lnTo>
                  <a:lnTo>
                    <a:pt x="24507" y="6569"/>
                  </a:lnTo>
                  <a:lnTo>
                    <a:pt x="24949" y="3877"/>
                  </a:lnTo>
                  <a:lnTo>
                    <a:pt x="24386" y="3395"/>
                  </a:lnTo>
                  <a:lnTo>
                    <a:pt x="23784" y="2933"/>
                  </a:lnTo>
                  <a:lnTo>
                    <a:pt x="23181" y="2511"/>
                  </a:lnTo>
                  <a:lnTo>
                    <a:pt x="22538" y="2109"/>
                  </a:lnTo>
                  <a:lnTo>
                    <a:pt x="20108" y="3335"/>
                  </a:lnTo>
                  <a:lnTo>
                    <a:pt x="19485" y="3073"/>
                  </a:lnTo>
                  <a:lnTo>
                    <a:pt x="18862" y="2852"/>
                  </a:lnTo>
                  <a:lnTo>
                    <a:pt x="18240" y="2672"/>
                  </a:lnTo>
                  <a:lnTo>
                    <a:pt x="17617" y="2511"/>
                  </a:lnTo>
                  <a:lnTo>
                    <a:pt x="16392" y="80"/>
                  </a:lnTo>
                  <a:lnTo>
                    <a:pt x="15628" y="20"/>
                  </a:lnTo>
                  <a:lnTo>
                    <a:pt x="14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3005500" y="4459950"/>
              <a:ext cx="432400" cy="432400"/>
            </a:xfrm>
            <a:custGeom>
              <a:avLst/>
              <a:gdLst/>
              <a:ahLst/>
              <a:cxnLst/>
              <a:rect l="l" t="t" r="r" b="b"/>
              <a:pathLst>
                <a:path w="17296" h="17296" extrusionOk="0">
                  <a:moveTo>
                    <a:pt x="8578" y="442"/>
                  </a:moveTo>
                  <a:lnTo>
                    <a:pt x="8979" y="462"/>
                  </a:lnTo>
                  <a:lnTo>
                    <a:pt x="9381" y="482"/>
                  </a:lnTo>
                  <a:lnTo>
                    <a:pt x="9763" y="523"/>
                  </a:lnTo>
                  <a:lnTo>
                    <a:pt x="10164" y="583"/>
                  </a:lnTo>
                  <a:lnTo>
                    <a:pt x="10546" y="663"/>
                  </a:lnTo>
                  <a:lnTo>
                    <a:pt x="10928" y="764"/>
                  </a:lnTo>
                  <a:lnTo>
                    <a:pt x="11330" y="884"/>
                  </a:lnTo>
                  <a:lnTo>
                    <a:pt x="11691" y="1025"/>
                  </a:lnTo>
                  <a:lnTo>
                    <a:pt x="12073" y="1186"/>
                  </a:lnTo>
                  <a:lnTo>
                    <a:pt x="12434" y="1366"/>
                  </a:lnTo>
                  <a:lnTo>
                    <a:pt x="12796" y="1567"/>
                  </a:lnTo>
                  <a:lnTo>
                    <a:pt x="13157" y="1788"/>
                  </a:lnTo>
                  <a:lnTo>
                    <a:pt x="13499" y="2029"/>
                  </a:lnTo>
                  <a:lnTo>
                    <a:pt x="13820" y="2290"/>
                  </a:lnTo>
                  <a:lnTo>
                    <a:pt x="14142" y="2551"/>
                  </a:lnTo>
                  <a:lnTo>
                    <a:pt x="14423" y="2833"/>
                  </a:lnTo>
                  <a:lnTo>
                    <a:pt x="14704" y="3114"/>
                  </a:lnTo>
                  <a:lnTo>
                    <a:pt x="14965" y="3415"/>
                  </a:lnTo>
                  <a:lnTo>
                    <a:pt x="15226" y="3737"/>
                  </a:lnTo>
                  <a:lnTo>
                    <a:pt x="15447" y="4058"/>
                  </a:lnTo>
                  <a:lnTo>
                    <a:pt x="15668" y="4399"/>
                  </a:lnTo>
                  <a:lnTo>
                    <a:pt x="15869" y="4741"/>
                  </a:lnTo>
                  <a:lnTo>
                    <a:pt x="16050" y="5103"/>
                  </a:lnTo>
                  <a:lnTo>
                    <a:pt x="16211" y="5464"/>
                  </a:lnTo>
                  <a:lnTo>
                    <a:pt x="16351" y="5826"/>
                  </a:lnTo>
                  <a:lnTo>
                    <a:pt x="16472" y="6207"/>
                  </a:lnTo>
                  <a:lnTo>
                    <a:pt x="16592" y="6609"/>
                  </a:lnTo>
                  <a:lnTo>
                    <a:pt x="16673" y="6991"/>
                  </a:lnTo>
                  <a:lnTo>
                    <a:pt x="16753" y="7392"/>
                  </a:lnTo>
                  <a:lnTo>
                    <a:pt x="16813" y="7814"/>
                  </a:lnTo>
                  <a:lnTo>
                    <a:pt x="16833" y="8216"/>
                  </a:lnTo>
                  <a:lnTo>
                    <a:pt x="16853" y="8618"/>
                  </a:lnTo>
                  <a:lnTo>
                    <a:pt x="16833" y="9020"/>
                  </a:lnTo>
                  <a:lnTo>
                    <a:pt x="16813" y="9421"/>
                  </a:lnTo>
                  <a:lnTo>
                    <a:pt x="16773" y="9823"/>
                  </a:lnTo>
                  <a:lnTo>
                    <a:pt x="16693" y="10205"/>
                  </a:lnTo>
                  <a:lnTo>
                    <a:pt x="16612" y="10586"/>
                  </a:lnTo>
                  <a:lnTo>
                    <a:pt x="16512" y="10988"/>
                  </a:lnTo>
                  <a:lnTo>
                    <a:pt x="16391" y="11370"/>
                  </a:lnTo>
                  <a:lnTo>
                    <a:pt x="16251" y="11731"/>
                  </a:lnTo>
                  <a:lnTo>
                    <a:pt x="16090" y="12093"/>
                  </a:lnTo>
                  <a:lnTo>
                    <a:pt x="15909" y="12454"/>
                  </a:lnTo>
                  <a:lnTo>
                    <a:pt x="15709" y="12816"/>
                  </a:lnTo>
                  <a:lnTo>
                    <a:pt x="15488" y="13158"/>
                  </a:lnTo>
                  <a:lnTo>
                    <a:pt x="15247" y="13499"/>
                  </a:lnTo>
                  <a:lnTo>
                    <a:pt x="15005" y="13820"/>
                  </a:lnTo>
                  <a:lnTo>
                    <a:pt x="14744" y="14122"/>
                  </a:lnTo>
                  <a:lnTo>
                    <a:pt x="14463" y="14423"/>
                  </a:lnTo>
                  <a:lnTo>
                    <a:pt x="14182" y="14704"/>
                  </a:lnTo>
                  <a:lnTo>
                    <a:pt x="13881" y="14965"/>
                  </a:lnTo>
                  <a:lnTo>
                    <a:pt x="13559" y="15206"/>
                  </a:lnTo>
                  <a:lnTo>
                    <a:pt x="13238" y="15447"/>
                  </a:lnTo>
                  <a:lnTo>
                    <a:pt x="12896" y="15648"/>
                  </a:lnTo>
                  <a:lnTo>
                    <a:pt x="12555" y="15849"/>
                  </a:lnTo>
                  <a:lnTo>
                    <a:pt x="12193" y="16030"/>
                  </a:lnTo>
                  <a:lnTo>
                    <a:pt x="11832" y="16191"/>
                  </a:lnTo>
                  <a:lnTo>
                    <a:pt x="11450" y="16351"/>
                  </a:lnTo>
                  <a:lnTo>
                    <a:pt x="11088" y="16472"/>
                  </a:lnTo>
                  <a:lnTo>
                    <a:pt x="10687" y="16572"/>
                  </a:lnTo>
                  <a:lnTo>
                    <a:pt x="10285" y="16673"/>
                  </a:lnTo>
                  <a:lnTo>
                    <a:pt x="9883" y="16753"/>
                  </a:lnTo>
                  <a:lnTo>
                    <a:pt x="9481" y="16793"/>
                  </a:lnTo>
                  <a:lnTo>
                    <a:pt x="9080" y="16833"/>
                  </a:lnTo>
                  <a:lnTo>
                    <a:pt x="8276" y="16833"/>
                  </a:lnTo>
                  <a:lnTo>
                    <a:pt x="7875" y="16813"/>
                  </a:lnTo>
                  <a:lnTo>
                    <a:pt x="7473" y="16753"/>
                  </a:lnTo>
                  <a:lnTo>
                    <a:pt x="7091" y="16693"/>
                  </a:lnTo>
                  <a:lnTo>
                    <a:pt x="6689" y="16613"/>
                  </a:lnTo>
                  <a:lnTo>
                    <a:pt x="6308" y="16512"/>
                  </a:lnTo>
                  <a:lnTo>
                    <a:pt x="5926" y="16371"/>
                  </a:lnTo>
                  <a:lnTo>
                    <a:pt x="5564" y="16231"/>
                  </a:lnTo>
                  <a:lnTo>
                    <a:pt x="5183" y="16070"/>
                  </a:lnTo>
                  <a:lnTo>
                    <a:pt x="4821" y="15889"/>
                  </a:lnTo>
                  <a:lnTo>
                    <a:pt x="4480" y="15709"/>
                  </a:lnTo>
                  <a:lnTo>
                    <a:pt x="4138" y="15488"/>
                  </a:lnTo>
                  <a:lnTo>
                    <a:pt x="3797" y="15247"/>
                  </a:lnTo>
                  <a:lnTo>
                    <a:pt x="3455" y="14985"/>
                  </a:lnTo>
                  <a:lnTo>
                    <a:pt x="3154" y="14724"/>
                  </a:lnTo>
                  <a:lnTo>
                    <a:pt x="2853" y="14443"/>
                  </a:lnTo>
                  <a:lnTo>
                    <a:pt x="2572" y="14142"/>
                  </a:lnTo>
                  <a:lnTo>
                    <a:pt x="2310" y="13820"/>
                  </a:lnTo>
                  <a:lnTo>
                    <a:pt x="2049" y="13519"/>
                  </a:lnTo>
                  <a:lnTo>
                    <a:pt x="1828" y="13178"/>
                  </a:lnTo>
                  <a:lnTo>
                    <a:pt x="1607" y="12836"/>
                  </a:lnTo>
                  <a:lnTo>
                    <a:pt x="1406" y="12495"/>
                  </a:lnTo>
                  <a:lnTo>
                    <a:pt x="1246" y="12133"/>
                  </a:lnTo>
                  <a:lnTo>
                    <a:pt x="1085" y="11771"/>
                  </a:lnTo>
                  <a:lnTo>
                    <a:pt x="944" y="11410"/>
                  </a:lnTo>
                  <a:lnTo>
                    <a:pt x="804" y="11028"/>
                  </a:lnTo>
                  <a:lnTo>
                    <a:pt x="703" y="10647"/>
                  </a:lnTo>
                  <a:lnTo>
                    <a:pt x="623" y="10265"/>
                  </a:lnTo>
                  <a:lnTo>
                    <a:pt x="543" y="9883"/>
                  </a:lnTo>
                  <a:lnTo>
                    <a:pt x="503" y="9502"/>
                  </a:lnTo>
                  <a:lnTo>
                    <a:pt x="462" y="9100"/>
                  </a:lnTo>
                  <a:lnTo>
                    <a:pt x="462" y="8698"/>
                  </a:lnTo>
                  <a:lnTo>
                    <a:pt x="462" y="8316"/>
                  </a:lnTo>
                  <a:lnTo>
                    <a:pt x="482" y="7915"/>
                  </a:lnTo>
                  <a:lnTo>
                    <a:pt x="523" y="7533"/>
                  </a:lnTo>
                  <a:lnTo>
                    <a:pt x="603" y="7131"/>
                  </a:lnTo>
                  <a:lnTo>
                    <a:pt x="683" y="6750"/>
                  </a:lnTo>
                  <a:lnTo>
                    <a:pt x="784" y="6348"/>
                  </a:lnTo>
                  <a:lnTo>
                    <a:pt x="904" y="5966"/>
                  </a:lnTo>
                  <a:lnTo>
                    <a:pt x="1045" y="5585"/>
                  </a:lnTo>
                  <a:lnTo>
                    <a:pt x="1206" y="5223"/>
                  </a:lnTo>
                  <a:lnTo>
                    <a:pt x="1386" y="4841"/>
                  </a:lnTo>
                  <a:lnTo>
                    <a:pt x="1587" y="4500"/>
                  </a:lnTo>
                  <a:lnTo>
                    <a:pt x="1808" y="4138"/>
                  </a:lnTo>
                  <a:lnTo>
                    <a:pt x="2049" y="3797"/>
                  </a:lnTo>
                  <a:lnTo>
                    <a:pt x="2290" y="3455"/>
                  </a:lnTo>
                  <a:lnTo>
                    <a:pt x="2572" y="3134"/>
                  </a:lnTo>
                  <a:lnTo>
                    <a:pt x="2853" y="2833"/>
                  </a:lnTo>
                  <a:lnTo>
                    <a:pt x="3154" y="2551"/>
                  </a:lnTo>
                  <a:lnTo>
                    <a:pt x="3455" y="2290"/>
                  </a:lnTo>
                  <a:lnTo>
                    <a:pt x="3777" y="2049"/>
                  </a:lnTo>
                  <a:lnTo>
                    <a:pt x="4118" y="1808"/>
                  </a:lnTo>
                  <a:lnTo>
                    <a:pt x="4440" y="1607"/>
                  </a:lnTo>
                  <a:lnTo>
                    <a:pt x="4801" y="1406"/>
                  </a:lnTo>
                  <a:lnTo>
                    <a:pt x="5143" y="1226"/>
                  </a:lnTo>
                  <a:lnTo>
                    <a:pt x="5504" y="1065"/>
                  </a:lnTo>
                  <a:lnTo>
                    <a:pt x="5886" y="924"/>
                  </a:lnTo>
                  <a:lnTo>
                    <a:pt x="6247" y="804"/>
                  </a:lnTo>
                  <a:lnTo>
                    <a:pt x="6629" y="703"/>
                  </a:lnTo>
                  <a:lnTo>
                    <a:pt x="7031" y="603"/>
                  </a:lnTo>
                  <a:lnTo>
                    <a:pt x="7413" y="543"/>
                  </a:lnTo>
                  <a:lnTo>
                    <a:pt x="7794" y="503"/>
                  </a:lnTo>
                  <a:lnTo>
                    <a:pt x="8196" y="462"/>
                  </a:lnTo>
                  <a:lnTo>
                    <a:pt x="8578" y="442"/>
                  </a:lnTo>
                  <a:close/>
                  <a:moveTo>
                    <a:pt x="8156" y="0"/>
                  </a:moveTo>
                  <a:lnTo>
                    <a:pt x="7754" y="41"/>
                  </a:lnTo>
                  <a:lnTo>
                    <a:pt x="7332" y="101"/>
                  </a:lnTo>
                  <a:lnTo>
                    <a:pt x="6930" y="161"/>
                  </a:lnTo>
                  <a:lnTo>
                    <a:pt x="6529" y="261"/>
                  </a:lnTo>
                  <a:lnTo>
                    <a:pt x="6127" y="362"/>
                  </a:lnTo>
                  <a:lnTo>
                    <a:pt x="5725" y="503"/>
                  </a:lnTo>
                  <a:lnTo>
                    <a:pt x="5344" y="643"/>
                  </a:lnTo>
                  <a:lnTo>
                    <a:pt x="4962" y="824"/>
                  </a:lnTo>
                  <a:lnTo>
                    <a:pt x="4580" y="1005"/>
                  </a:lnTo>
                  <a:lnTo>
                    <a:pt x="4219" y="1206"/>
                  </a:lnTo>
                  <a:lnTo>
                    <a:pt x="3857" y="1447"/>
                  </a:lnTo>
                  <a:lnTo>
                    <a:pt x="3516" y="1688"/>
                  </a:lnTo>
                  <a:lnTo>
                    <a:pt x="3174" y="1949"/>
                  </a:lnTo>
                  <a:lnTo>
                    <a:pt x="2853" y="2230"/>
                  </a:lnTo>
                  <a:lnTo>
                    <a:pt x="2531" y="2511"/>
                  </a:lnTo>
                  <a:lnTo>
                    <a:pt x="2230" y="2833"/>
                  </a:lnTo>
                  <a:lnTo>
                    <a:pt x="1949" y="3174"/>
                  </a:lnTo>
                  <a:lnTo>
                    <a:pt x="1668" y="3516"/>
                  </a:lnTo>
                  <a:lnTo>
                    <a:pt x="1427" y="3877"/>
                  </a:lnTo>
                  <a:lnTo>
                    <a:pt x="1185" y="4259"/>
                  </a:lnTo>
                  <a:lnTo>
                    <a:pt x="985" y="4641"/>
                  </a:lnTo>
                  <a:lnTo>
                    <a:pt x="784" y="5022"/>
                  </a:lnTo>
                  <a:lnTo>
                    <a:pt x="623" y="5424"/>
                  </a:lnTo>
                  <a:lnTo>
                    <a:pt x="462" y="5826"/>
                  </a:lnTo>
                  <a:lnTo>
                    <a:pt x="342" y="6227"/>
                  </a:lnTo>
                  <a:lnTo>
                    <a:pt x="241" y="6629"/>
                  </a:lnTo>
                  <a:lnTo>
                    <a:pt x="141" y="7051"/>
                  </a:lnTo>
                  <a:lnTo>
                    <a:pt x="81" y="7453"/>
                  </a:lnTo>
                  <a:lnTo>
                    <a:pt x="41" y="7875"/>
                  </a:lnTo>
                  <a:lnTo>
                    <a:pt x="0" y="8296"/>
                  </a:lnTo>
                  <a:lnTo>
                    <a:pt x="0" y="8718"/>
                  </a:lnTo>
                  <a:lnTo>
                    <a:pt x="20" y="9120"/>
                  </a:lnTo>
                  <a:lnTo>
                    <a:pt x="41" y="9542"/>
                  </a:lnTo>
                  <a:lnTo>
                    <a:pt x="101" y="9944"/>
                  </a:lnTo>
                  <a:lnTo>
                    <a:pt x="181" y="10365"/>
                  </a:lnTo>
                  <a:lnTo>
                    <a:pt x="261" y="10767"/>
                  </a:lnTo>
                  <a:lnTo>
                    <a:pt x="382" y="11169"/>
                  </a:lnTo>
                  <a:lnTo>
                    <a:pt x="503" y="11571"/>
                  </a:lnTo>
                  <a:lnTo>
                    <a:pt x="663" y="11952"/>
                  </a:lnTo>
                  <a:lnTo>
                    <a:pt x="824" y="12334"/>
                  </a:lnTo>
                  <a:lnTo>
                    <a:pt x="1025" y="12716"/>
                  </a:lnTo>
                  <a:lnTo>
                    <a:pt x="1226" y="13077"/>
                  </a:lnTo>
                  <a:lnTo>
                    <a:pt x="1447" y="13439"/>
                  </a:lnTo>
                  <a:lnTo>
                    <a:pt x="1688" y="13780"/>
                  </a:lnTo>
                  <a:lnTo>
                    <a:pt x="1949" y="14122"/>
                  </a:lnTo>
                  <a:lnTo>
                    <a:pt x="2230" y="14443"/>
                  </a:lnTo>
                  <a:lnTo>
                    <a:pt x="2531" y="14764"/>
                  </a:lnTo>
                  <a:lnTo>
                    <a:pt x="2853" y="15046"/>
                  </a:lnTo>
                  <a:lnTo>
                    <a:pt x="3174" y="15347"/>
                  </a:lnTo>
                  <a:lnTo>
                    <a:pt x="3536" y="15608"/>
                  </a:lnTo>
                  <a:lnTo>
                    <a:pt x="3817" y="15809"/>
                  </a:lnTo>
                  <a:lnTo>
                    <a:pt x="4098" y="16010"/>
                  </a:lnTo>
                  <a:lnTo>
                    <a:pt x="4399" y="16171"/>
                  </a:lnTo>
                  <a:lnTo>
                    <a:pt x="4701" y="16351"/>
                  </a:lnTo>
                  <a:lnTo>
                    <a:pt x="5002" y="16492"/>
                  </a:lnTo>
                  <a:lnTo>
                    <a:pt x="5323" y="16633"/>
                  </a:lnTo>
                  <a:lnTo>
                    <a:pt x="5645" y="16753"/>
                  </a:lnTo>
                  <a:lnTo>
                    <a:pt x="5966" y="16874"/>
                  </a:lnTo>
                  <a:lnTo>
                    <a:pt x="6288" y="16974"/>
                  </a:lnTo>
                  <a:lnTo>
                    <a:pt x="6609" y="17054"/>
                  </a:lnTo>
                  <a:lnTo>
                    <a:pt x="6930" y="17135"/>
                  </a:lnTo>
                  <a:lnTo>
                    <a:pt x="7272" y="17195"/>
                  </a:lnTo>
                  <a:lnTo>
                    <a:pt x="7613" y="17235"/>
                  </a:lnTo>
                  <a:lnTo>
                    <a:pt x="7955" y="17275"/>
                  </a:lnTo>
                  <a:lnTo>
                    <a:pt x="8296" y="17295"/>
                  </a:lnTo>
                  <a:lnTo>
                    <a:pt x="8959" y="17295"/>
                  </a:lnTo>
                  <a:lnTo>
                    <a:pt x="9301" y="17275"/>
                  </a:lnTo>
                  <a:lnTo>
                    <a:pt x="9622" y="17235"/>
                  </a:lnTo>
                  <a:lnTo>
                    <a:pt x="9964" y="17195"/>
                  </a:lnTo>
                  <a:lnTo>
                    <a:pt x="10385" y="17115"/>
                  </a:lnTo>
                  <a:lnTo>
                    <a:pt x="10807" y="17014"/>
                  </a:lnTo>
                  <a:lnTo>
                    <a:pt x="11209" y="16914"/>
                  </a:lnTo>
                  <a:lnTo>
                    <a:pt x="11611" y="16773"/>
                  </a:lnTo>
                  <a:lnTo>
                    <a:pt x="12012" y="16613"/>
                  </a:lnTo>
                  <a:lnTo>
                    <a:pt x="12394" y="16452"/>
                  </a:lnTo>
                  <a:lnTo>
                    <a:pt x="12776" y="16251"/>
                  </a:lnTo>
                  <a:lnTo>
                    <a:pt x="13137" y="16050"/>
                  </a:lnTo>
                  <a:lnTo>
                    <a:pt x="13479" y="15809"/>
                  </a:lnTo>
                  <a:lnTo>
                    <a:pt x="13840" y="15568"/>
                  </a:lnTo>
                  <a:lnTo>
                    <a:pt x="14162" y="15307"/>
                  </a:lnTo>
                  <a:lnTo>
                    <a:pt x="14483" y="15026"/>
                  </a:lnTo>
                  <a:lnTo>
                    <a:pt x="14785" y="14744"/>
                  </a:lnTo>
                  <a:lnTo>
                    <a:pt x="15086" y="14423"/>
                  </a:lnTo>
                  <a:lnTo>
                    <a:pt x="15367" y="14102"/>
                  </a:lnTo>
                  <a:lnTo>
                    <a:pt x="15628" y="13760"/>
                  </a:lnTo>
                  <a:lnTo>
                    <a:pt x="15869" y="13399"/>
                  </a:lnTo>
                  <a:lnTo>
                    <a:pt x="16090" y="13037"/>
                  </a:lnTo>
                  <a:lnTo>
                    <a:pt x="16311" y="12675"/>
                  </a:lnTo>
                  <a:lnTo>
                    <a:pt x="16492" y="12294"/>
                  </a:lnTo>
                  <a:lnTo>
                    <a:pt x="16673" y="11912"/>
                  </a:lnTo>
                  <a:lnTo>
                    <a:pt x="16813" y="11510"/>
                  </a:lnTo>
                  <a:lnTo>
                    <a:pt x="16954" y="11109"/>
                  </a:lnTo>
                  <a:lnTo>
                    <a:pt x="17054" y="10707"/>
                  </a:lnTo>
                  <a:lnTo>
                    <a:pt x="17155" y="10285"/>
                  </a:lnTo>
                  <a:lnTo>
                    <a:pt x="17215" y="9883"/>
                  </a:lnTo>
                  <a:lnTo>
                    <a:pt x="17255" y="9461"/>
                  </a:lnTo>
                  <a:lnTo>
                    <a:pt x="17295" y="9040"/>
                  </a:lnTo>
                  <a:lnTo>
                    <a:pt x="17295" y="8618"/>
                  </a:lnTo>
                  <a:lnTo>
                    <a:pt x="17295" y="8196"/>
                  </a:lnTo>
                  <a:lnTo>
                    <a:pt x="17255" y="7754"/>
                  </a:lnTo>
                  <a:lnTo>
                    <a:pt x="17195" y="7332"/>
                  </a:lnTo>
                  <a:lnTo>
                    <a:pt x="17115" y="6910"/>
                  </a:lnTo>
                  <a:lnTo>
                    <a:pt x="17034" y="6489"/>
                  </a:lnTo>
                  <a:lnTo>
                    <a:pt x="16914" y="6087"/>
                  </a:lnTo>
                  <a:lnTo>
                    <a:pt x="16773" y="5685"/>
                  </a:lnTo>
                  <a:lnTo>
                    <a:pt x="16633" y="5283"/>
                  </a:lnTo>
                  <a:lnTo>
                    <a:pt x="16452" y="4902"/>
                  </a:lnTo>
                  <a:lnTo>
                    <a:pt x="16251" y="4520"/>
                  </a:lnTo>
                  <a:lnTo>
                    <a:pt x="16050" y="4158"/>
                  </a:lnTo>
                  <a:lnTo>
                    <a:pt x="15829" y="3797"/>
                  </a:lnTo>
                  <a:lnTo>
                    <a:pt x="15588" y="3455"/>
                  </a:lnTo>
                  <a:lnTo>
                    <a:pt x="15327" y="3134"/>
                  </a:lnTo>
                  <a:lnTo>
                    <a:pt x="15046" y="2813"/>
                  </a:lnTo>
                  <a:lnTo>
                    <a:pt x="14744" y="2511"/>
                  </a:lnTo>
                  <a:lnTo>
                    <a:pt x="14443" y="2210"/>
                  </a:lnTo>
                  <a:lnTo>
                    <a:pt x="14102" y="1929"/>
                  </a:lnTo>
                  <a:lnTo>
                    <a:pt x="13760" y="1668"/>
                  </a:lnTo>
                  <a:lnTo>
                    <a:pt x="13398" y="1406"/>
                  </a:lnTo>
                  <a:lnTo>
                    <a:pt x="13037" y="1186"/>
                  </a:lnTo>
                  <a:lnTo>
                    <a:pt x="12655" y="965"/>
                  </a:lnTo>
                  <a:lnTo>
                    <a:pt x="12254" y="784"/>
                  </a:lnTo>
                  <a:lnTo>
                    <a:pt x="11872" y="603"/>
                  </a:lnTo>
                  <a:lnTo>
                    <a:pt x="11470" y="462"/>
                  </a:lnTo>
                  <a:lnTo>
                    <a:pt x="11068" y="342"/>
                  </a:lnTo>
                  <a:lnTo>
                    <a:pt x="10647" y="221"/>
                  </a:lnTo>
                  <a:lnTo>
                    <a:pt x="10245" y="141"/>
                  </a:lnTo>
                  <a:lnTo>
                    <a:pt x="9823" y="81"/>
                  </a:lnTo>
                  <a:lnTo>
                    <a:pt x="9421" y="20"/>
                  </a:lnTo>
                  <a:lnTo>
                    <a:pt x="89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3460475" y="4792900"/>
              <a:ext cx="532825" cy="524800"/>
            </a:xfrm>
            <a:custGeom>
              <a:avLst/>
              <a:gdLst/>
              <a:ahLst/>
              <a:cxnLst/>
              <a:rect l="l" t="t" r="r" b="b"/>
              <a:pathLst>
                <a:path w="21313" h="20992" extrusionOk="0">
                  <a:moveTo>
                    <a:pt x="10707" y="5986"/>
                  </a:moveTo>
                  <a:lnTo>
                    <a:pt x="11129" y="6006"/>
                  </a:lnTo>
                  <a:lnTo>
                    <a:pt x="11550" y="6087"/>
                  </a:lnTo>
                  <a:lnTo>
                    <a:pt x="11972" y="6187"/>
                  </a:lnTo>
                  <a:lnTo>
                    <a:pt x="12394" y="6328"/>
                  </a:lnTo>
                  <a:lnTo>
                    <a:pt x="12776" y="6529"/>
                  </a:lnTo>
                  <a:lnTo>
                    <a:pt x="13157" y="6750"/>
                  </a:lnTo>
                  <a:lnTo>
                    <a:pt x="13519" y="7011"/>
                  </a:lnTo>
                  <a:lnTo>
                    <a:pt x="13840" y="7312"/>
                  </a:lnTo>
                  <a:lnTo>
                    <a:pt x="14142" y="7633"/>
                  </a:lnTo>
                  <a:lnTo>
                    <a:pt x="14423" y="8015"/>
                  </a:lnTo>
                  <a:lnTo>
                    <a:pt x="14664" y="8417"/>
                  </a:lnTo>
                  <a:lnTo>
                    <a:pt x="14845" y="8818"/>
                  </a:lnTo>
                  <a:lnTo>
                    <a:pt x="14985" y="9240"/>
                  </a:lnTo>
                  <a:lnTo>
                    <a:pt x="15086" y="9662"/>
                  </a:lnTo>
                  <a:lnTo>
                    <a:pt x="15146" y="10104"/>
                  </a:lnTo>
                  <a:lnTo>
                    <a:pt x="15166" y="10546"/>
                  </a:lnTo>
                  <a:lnTo>
                    <a:pt x="15146" y="10968"/>
                  </a:lnTo>
                  <a:lnTo>
                    <a:pt x="15086" y="11410"/>
                  </a:lnTo>
                  <a:lnTo>
                    <a:pt x="14965" y="11811"/>
                  </a:lnTo>
                  <a:lnTo>
                    <a:pt x="14825" y="12233"/>
                  </a:lnTo>
                  <a:lnTo>
                    <a:pt x="14644" y="12615"/>
                  </a:lnTo>
                  <a:lnTo>
                    <a:pt x="14423" y="12997"/>
                  </a:lnTo>
                  <a:lnTo>
                    <a:pt x="14162" y="13358"/>
                  </a:lnTo>
                  <a:lnTo>
                    <a:pt x="13860" y="13680"/>
                  </a:lnTo>
                  <a:lnTo>
                    <a:pt x="13519" y="13981"/>
                  </a:lnTo>
                  <a:lnTo>
                    <a:pt x="13137" y="14262"/>
                  </a:lnTo>
                  <a:lnTo>
                    <a:pt x="12756" y="14503"/>
                  </a:lnTo>
                  <a:lnTo>
                    <a:pt x="12334" y="14684"/>
                  </a:lnTo>
                  <a:lnTo>
                    <a:pt x="11912" y="14825"/>
                  </a:lnTo>
                  <a:lnTo>
                    <a:pt x="11490" y="14925"/>
                  </a:lnTo>
                  <a:lnTo>
                    <a:pt x="11048" y="14985"/>
                  </a:lnTo>
                  <a:lnTo>
                    <a:pt x="10626" y="15005"/>
                  </a:lnTo>
                  <a:lnTo>
                    <a:pt x="10185" y="14985"/>
                  </a:lnTo>
                  <a:lnTo>
                    <a:pt x="9763" y="14925"/>
                  </a:lnTo>
                  <a:lnTo>
                    <a:pt x="9341" y="14804"/>
                  </a:lnTo>
                  <a:lnTo>
                    <a:pt x="8939" y="14664"/>
                  </a:lnTo>
                  <a:lnTo>
                    <a:pt x="8537" y="14483"/>
                  </a:lnTo>
                  <a:lnTo>
                    <a:pt x="8156" y="14262"/>
                  </a:lnTo>
                  <a:lnTo>
                    <a:pt x="7814" y="14001"/>
                  </a:lnTo>
                  <a:lnTo>
                    <a:pt x="7473" y="13700"/>
                  </a:lnTo>
                  <a:lnTo>
                    <a:pt x="7171" y="13358"/>
                  </a:lnTo>
                  <a:lnTo>
                    <a:pt x="6890" y="12977"/>
                  </a:lnTo>
                  <a:lnTo>
                    <a:pt x="6669" y="12595"/>
                  </a:lnTo>
                  <a:lnTo>
                    <a:pt x="6468" y="12173"/>
                  </a:lnTo>
                  <a:lnTo>
                    <a:pt x="6328" y="11751"/>
                  </a:lnTo>
                  <a:lnTo>
                    <a:pt x="6227" y="11329"/>
                  </a:lnTo>
                  <a:lnTo>
                    <a:pt x="6167" y="10887"/>
                  </a:lnTo>
                  <a:lnTo>
                    <a:pt x="6147" y="10466"/>
                  </a:lnTo>
                  <a:lnTo>
                    <a:pt x="6167" y="10024"/>
                  </a:lnTo>
                  <a:lnTo>
                    <a:pt x="6247" y="9602"/>
                  </a:lnTo>
                  <a:lnTo>
                    <a:pt x="6348" y="9180"/>
                  </a:lnTo>
                  <a:lnTo>
                    <a:pt x="6488" y="8778"/>
                  </a:lnTo>
                  <a:lnTo>
                    <a:pt x="6689" y="8377"/>
                  </a:lnTo>
                  <a:lnTo>
                    <a:pt x="6910" y="7995"/>
                  </a:lnTo>
                  <a:lnTo>
                    <a:pt x="7171" y="7653"/>
                  </a:lnTo>
                  <a:lnTo>
                    <a:pt x="7473" y="7312"/>
                  </a:lnTo>
                  <a:lnTo>
                    <a:pt x="7794" y="7011"/>
                  </a:lnTo>
                  <a:lnTo>
                    <a:pt x="8176" y="6729"/>
                  </a:lnTo>
                  <a:lnTo>
                    <a:pt x="8578" y="6508"/>
                  </a:lnTo>
                  <a:lnTo>
                    <a:pt x="8979" y="6308"/>
                  </a:lnTo>
                  <a:lnTo>
                    <a:pt x="9401" y="6167"/>
                  </a:lnTo>
                  <a:lnTo>
                    <a:pt x="9823" y="6067"/>
                  </a:lnTo>
                  <a:lnTo>
                    <a:pt x="10265" y="6006"/>
                  </a:lnTo>
                  <a:lnTo>
                    <a:pt x="10707" y="5986"/>
                  </a:lnTo>
                  <a:close/>
                  <a:moveTo>
                    <a:pt x="8839" y="0"/>
                  </a:moveTo>
                  <a:lnTo>
                    <a:pt x="8337" y="101"/>
                  </a:lnTo>
                  <a:lnTo>
                    <a:pt x="7814" y="221"/>
                  </a:lnTo>
                  <a:lnTo>
                    <a:pt x="7312" y="382"/>
                  </a:lnTo>
                  <a:lnTo>
                    <a:pt x="6830" y="563"/>
                  </a:lnTo>
                  <a:lnTo>
                    <a:pt x="6428" y="2431"/>
                  </a:lnTo>
                  <a:lnTo>
                    <a:pt x="6026" y="2652"/>
                  </a:lnTo>
                  <a:lnTo>
                    <a:pt x="5645" y="2913"/>
                  </a:lnTo>
                  <a:lnTo>
                    <a:pt x="5263" y="3174"/>
                  </a:lnTo>
                  <a:lnTo>
                    <a:pt x="4882" y="3455"/>
                  </a:lnTo>
                  <a:lnTo>
                    <a:pt x="3013" y="3074"/>
                  </a:lnTo>
                  <a:lnTo>
                    <a:pt x="2652" y="3455"/>
                  </a:lnTo>
                  <a:lnTo>
                    <a:pt x="2310" y="3857"/>
                  </a:lnTo>
                  <a:lnTo>
                    <a:pt x="2009" y="4279"/>
                  </a:lnTo>
                  <a:lnTo>
                    <a:pt x="1708" y="4721"/>
                  </a:lnTo>
                  <a:lnTo>
                    <a:pt x="2511" y="6468"/>
                  </a:lnTo>
                  <a:lnTo>
                    <a:pt x="2310" y="6890"/>
                  </a:lnTo>
                  <a:lnTo>
                    <a:pt x="2150" y="7312"/>
                  </a:lnTo>
                  <a:lnTo>
                    <a:pt x="1989" y="7734"/>
                  </a:lnTo>
                  <a:lnTo>
                    <a:pt x="1868" y="8176"/>
                  </a:lnTo>
                  <a:lnTo>
                    <a:pt x="121" y="8979"/>
                  </a:lnTo>
                  <a:lnTo>
                    <a:pt x="61" y="9501"/>
                  </a:lnTo>
                  <a:lnTo>
                    <a:pt x="20" y="10024"/>
                  </a:lnTo>
                  <a:lnTo>
                    <a:pt x="0" y="10546"/>
                  </a:lnTo>
                  <a:lnTo>
                    <a:pt x="20" y="11088"/>
                  </a:lnTo>
                  <a:lnTo>
                    <a:pt x="1688" y="12032"/>
                  </a:lnTo>
                  <a:lnTo>
                    <a:pt x="1768" y="12474"/>
                  </a:lnTo>
                  <a:lnTo>
                    <a:pt x="1889" y="12916"/>
                  </a:lnTo>
                  <a:lnTo>
                    <a:pt x="2029" y="13358"/>
                  </a:lnTo>
                  <a:lnTo>
                    <a:pt x="2170" y="13800"/>
                  </a:lnTo>
                  <a:lnTo>
                    <a:pt x="1226" y="15467"/>
                  </a:lnTo>
                  <a:lnTo>
                    <a:pt x="1487" y="15929"/>
                  </a:lnTo>
                  <a:lnTo>
                    <a:pt x="1768" y="16371"/>
                  </a:lnTo>
                  <a:lnTo>
                    <a:pt x="2069" y="16813"/>
                  </a:lnTo>
                  <a:lnTo>
                    <a:pt x="2391" y="17215"/>
                  </a:lnTo>
                  <a:lnTo>
                    <a:pt x="4299" y="17014"/>
                  </a:lnTo>
                  <a:lnTo>
                    <a:pt x="4640" y="17315"/>
                  </a:lnTo>
                  <a:lnTo>
                    <a:pt x="5002" y="17617"/>
                  </a:lnTo>
                  <a:lnTo>
                    <a:pt x="5364" y="17898"/>
                  </a:lnTo>
                  <a:lnTo>
                    <a:pt x="5745" y="18159"/>
                  </a:lnTo>
                  <a:lnTo>
                    <a:pt x="5966" y="20047"/>
                  </a:lnTo>
                  <a:lnTo>
                    <a:pt x="6428" y="20268"/>
                  </a:lnTo>
                  <a:lnTo>
                    <a:pt x="6930" y="20469"/>
                  </a:lnTo>
                  <a:lnTo>
                    <a:pt x="7433" y="20650"/>
                  </a:lnTo>
                  <a:lnTo>
                    <a:pt x="7935" y="20790"/>
                  </a:lnTo>
                  <a:lnTo>
                    <a:pt x="9341" y="19505"/>
                  </a:lnTo>
                  <a:lnTo>
                    <a:pt x="9803" y="19545"/>
                  </a:lnTo>
                  <a:lnTo>
                    <a:pt x="10265" y="19585"/>
                  </a:lnTo>
                  <a:lnTo>
                    <a:pt x="11189" y="19585"/>
                  </a:lnTo>
                  <a:lnTo>
                    <a:pt x="12474" y="20991"/>
                  </a:lnTo>
                  <a:lnTo>
                    <a:pt x="12997" y="20891"/>
                  </a:lnTo>
                  <a:lnTo>
                    <a:pt x="13499" y="20770"/>
                  </a:lnTo>
                  <a:lnTo>
                    <a:pt x="14001" y="20610"/>
                  </a:lnTo>
                  <a:lnTo>
                    <a:pt x="14503" y="20449"/>
                  </a:lnTo>
                  <a:lnTo>
                    <a:pt x="14885" y="18561"/>
                  </a:lnTo>
                  <a:lnTo>
                    <a:pt x="15287" y="18340"/>
                  </a:lnTo>
                  <a:lnTo>
                    <a:pt x="15688" y="18099"/>
                  </a:lnTo>
                  <a:lnTo>
                    <a:pt x="16070" y="17818"/>
                  </a:lnTo>
                  <a:lnTo>
                    <a:pt x="16432" y="17536"/>
                  </a:lnTo>
                  <a:lnTo>
                    <a:pt x="18300" y="17918"/>
                  </a:lnTo>
                  <a:lnTo>
                    <a:pt x="18661" y="17536"/>
                  </a:lnTo>
                  <a:lnTo>
                    <a:pt x="19003" y="17135"/>
                  </a:lnTo>
                  <a:lnTo>
                    <a:pt x="19324" y="16713"/>
                  </a:lnTo>
                  <a:lnTo>
                    <a:pt x="19605" y="16291"/>
                  </a:lnTo>
                  <a:lnTo>
                    <a:pt x="18802" y="14543"/>
                  </a:lnTo>
                  <a:lnTo>
                    <a:pt x="19003" y="14122"/>
                  </a:lnTo>
                  <a:lnTo>
                    <a:pt x="19184" y="13700"/>
                  </a:lnTo>
                  <a:lnTo>
                    <a:pt x="19324" y="13258"/>
                  </a:lnTo>
                  <a:lnTo>
                    <a:pt x="19445" y="12816"/>
                  </a:lnTo>
                  <a:lnTo>
                    <a:pt x="21192" y="12012"/>
                  </a:lnTo>
                  <a:lnTo>
                    <a:pt x="21253" y="11490"/>
                  </a:lnTo>
                  <a:lnTo>
                    <a:pt x="21293" y="10968"/>
                  </a:lnTo>
                  <a:lnTo>
                    <a:pt x="21313" y="10446"/>
                  </a:lnTo>
                  <a:lnTo>
                    <a:pt x="21293" y="9923"/>
                  </a:lnTo>
                  <a:lnTo>
                    <a:pt x="19626" y="8979"/>
                  </a:lnTo>
                  <a:lnTo>
                    <a:pt x="19545" y="8517"/>
                  </a:lnTo>
                  <a:lnTo>
                    <a:pt x="19425" y="8075"/>
                  </a:lnTo>
                  <a:lnTo>
                    <a:pt x="19304" y="7633"/>
                  </a:lnTo>
                  <a:lnTo>
                    <a:pt x="19143" y="7191"/>
                  </a:lnTo>
                  <a:lnTo>
                    <a:pt x="20088" y="5524"/>
                  </a:lnTo>
                  <a:lnTo>
                    <a:pt x="19826" y="5062"/>
                  </a:lnTo>
                  <a:lnTo>
                    <a:pt x="19545" y="4620"/>
                  </a:lnTo>
                  <a:lnTo>
                    <a:pt x="19244" y="4178"/>
                  </a:lnTo>
                  <a:lnTo>
                    <a:pt x="18922" y="3777"/>
                  </a:lnTo>
                  <a:lnTo>
                    <a:pt x="17014" y="3998"/>
                  </a:lnTo>
                  <a:lnTo>
                    <a:pt x="16673" y="3676"/>
                  </a:lnTo>
                  <a:lnTo>
                    <a:pt x="16331" y="3375"/>
                  </a:lnTo>
                  <a:lnTo>
                    <a:pt x="15950" y="3094"/>
                  </a:lnTo>
                  <a:lnTo>
                    <a:pt x="15568" y="2832"/>
                  </a:lnTo>
                  <a:lnTo>
                    <a:pt x="15367" y="944"/>
                  </a:lnTo>
                  <a:lnTo>
                    <a:pt x="14885" y="723"/>
                  </a:lnTo>
                  <a:lnTo>
                    <a:pt x="14383" y="522"/>
                  </a:lnTo>
                  <a:lnTo>
                    <a:pt x="13901" y="362"/>
                  </a:lnTo>
                  <a:lnTo>
                    <a:pt x="13398" y="201"/>
                  </a:lnTo>
                  <a:lnTo>
                    <a:pt x="11972" y="1507"/>
                  </a:lnTo>
                  <a:lnTo>
                    <a:pt x="11510" y="1446"/>
                  </a:lnTo>
                  <a:lnTo>
                    <a:pt x="11068" y="1406"/>
                  </a:lnTo>
                  <a:lnTo>
                    <a:pt x="10606" y="1406"/>
                  </a:lnTo>
                  <a:lnTo>
                    <a:pt x="10144" y="1426"/>
                  </a:lnTo>
                  <a:lnTo>
                    <a:pt x="88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3572950" y="4901375"/>
              <a:ext cx="307875" cy="307850"/>
            </a:xfrm>
            <a:custGeom>
              <a:avLst/>
              <a:gdLst/>
              <a:ahLst/>
              <a:cxnLst/>
              <a:rect l="l" t="t" r="r" b="b"/>
              <a:pathLst>
                <a:path w="12315" h="12314" extrusionOk="0">
                  <a:moveTo>
                    <a:pt x="6429" y="462"/>
                  </a:moveTo>
                  <a:lnTo>
                    <a:pt x="6730" y="482"/>
                  </a:lnTo>
                  <a:lnTo>
                    <a:pt x="7011" y="522"/>
                  </a:lnTo>
                  <a:lnTo>
                    <a:pt x="7293" y="583"/>
                  </a:lnTo>
                  <a:lnTo>
                    <a:pt x="7574" y="643"/>
                  </a:lnTo>
                  <a:lnTo>
                    <a:pt x="7855" y="723"/>
                  </a:lnTo>
                  <a:lnTo>
                    <a:pt x="8116" y="804"/>
                  </a:lnTo>
                  <a:lnTo>
                    <a:pt x="8377" y="904"/>
                  </a:lnTo>
                  <a:lnTo>
                    <a:pt x="8618" y="1024"/>
                  </a:lnTo>
                  <a:lnTo>
                    <a:pt x="8879" y="1145"/>
                  </a:lnTo>
                  <a:lnTo>
                    <a:pt x="9120" y="1286"/>
                  </a:lnTo>
                  <a:lnTo>
                    <a:pt x="9341" y="1446"/>
                  </a:lnTo>
                  <a:lnTo>
                    <a:pt x="9582" y="1607"/>
                  </a:lnTo>
                  <a:lnTo>
                    <a:pt x="9783" y="1768"/>
                  </a:lnTo>
                  <a:lnTo>
                    <a:pt x="10004" y="1949"/>
                  </a:lnTo>
                  <a:lnTo>
                    <a:pt x="10205" y="2149"/>
                  </a:lnTo>
                  <a:lnTo>
                    <a:pt x="10386" y="2350"/>
                  </a:lnTo>
                  <a:lnTo>
                    <a:pt x="10567" y="2571"/>
                  </a:lnTo>
                  <a:lnTo>
                    <a:pt x="10748" y="2792"/>
                  </a:lnTo>
                  <a:lnTo>
                    <a:pt x="10908" y="3013"/>
                  </a:lnTo>
                  <a:lnTo>
                    <a:pt x="11069" y="3254"/>
                  </a:lnTo>
                  <a:lnTo>
                    <a:pt x="11210" y="3515"/>
                  </a:lnTo>
                  <a:lnTo>
                    <a:pt x="11330" y="3756"/>
                  </a:lnTo>
                  <a:lnTo>
                    <a:pt x="11430" y="4017"/>
                  </a:lnTo>
                  <a:lnTo>
                    <a:pt x="11531" y="4279"/>
                  </a:lnTo>
                  <a:lnTo>
                    <a:pt x="11631" y="4540"/>
                  </a:lnTo>
                  <a:lnTo>
                    <a:pt x="11692" y="4801"/>
                  </a:lnTo>
                  <a:lnTo>
                    <a:pt x="11752" y="5082"/>
                  </a:lnTo>
                  <a:lnTo>
                    <a:pt x="11792" y="5343"/>
                  </a:lnTo>
                  <a:lnTo>
                    <a:pt x="11832" y="5624"/>
                  </a:lnTo>
                  <a:lnTo>
                    <a:pt x="11852" y="5906"/>
                  </a:lnTo>
                  <a:lnTo>
                    <a:pt x="11852" y="6187"/>
                  </a:lnTo>
                  <a:lnTo>
                    <a:pt x="11852" y="6468"/>
                  </a:lnTo>
                  <a:lnTo>
                    <a:pt x="11832" y="6729"/>
                  </a:lnTo>
                  <a:lnTo>
                    <a:pt x="11792" y="7010"/>
                  </a:lnTo>
                  <a:lnTo>
                    <a:pt x="11732" y="7292"/>
                  </a:lnTo>
                  <a:lnTo>
                    <a:pt x="11672" y="7573"/>
                  </a:lnTo>
                  <a:lnTo>
                    <a:pt x="11591" y="7854"/>
                  </a:lnTo>
                  <a:lnTo>
                    <a:pt x="11511" y="8115"/>
                  </a:lnTo>
                  <a:lnTo>
                    <a:pt x="11410" y="8376"/>
                  </a:lnTo>
                  <a:lnTo>
                    <a:pt x="11290" y="8638"/>
                  </a:lnTo>
                  <a:lnTo>
                    <a:pt x="11169" y="8879"/>
                  </a:lnTo>
                  <a:lnTo>
                    <a:pt x="11029" y="9120"/>
                  </a:lnTo>
                  <a:lnTo>
                    <a:pt x="10888" y="9341"/>
                  </a:lnTo>
                  <a:lnTo>
                    <a:pt x="10727" y="9582"/>
                  </a:lnTo>
                  <a:lnTo>
                    <a:pt x="10547" y="9803"/>
                  </a:lnTo>
                  <a:lnTo>
                    <a:pt x="10366" y="10003"/>
                  </a:lnTo>
                  <a:lnTo>
                    <a:pt x="10185" y="10204"/>
                  </a:lnTo>
                  <a:lnTo>
                    <a:pt x="9964" y="10385"/>
                  </a:lnTo>
                  <a:lnTo>
                    <a:pt x="9763" y="10586"/>
                  </a:lnTo>
                  <a:lnTo>
                    <a:pt x="9542" y="10747"/>
                  </a:lnTo>
                  <a:lnTo>
                    <a:pt x="9301" y="10907"/>
                  </a:lnTo>
                  <a:lnTo>
                    <a:pt x="9060" y="11068"/>
                  </a:lnTo>
                  <a:lnTo>
                    <a:pt x="8799" y="11209"/>
                  </a:lnTo>
                  <a:lnTo>
                    <a:pt x="8538" y="11329"/>
                  </a:lnTo>
                  <a:lnTo>
                    <a:pt x="8277" y="11450"/>
                  </a:lnTo>
                  <a:lnTo>
                    <a:pt x="8016" y="11550"/>
                  </a:lnTo>
                  <a:lnTo>
                    <a:pt x="7755" y="11631"/>
                  </a:lnTo>
                  <a:lnTo>
                    <a:pt x="7473" y="11711"/>
                  </a:lnTo>
                  <a:lnTo>
                    <a:pt x="7212" y="11751"/>
                  </a:lnTo>
                  <a:lnTo>
                    <a:pt x="6931" y="11811"/>
                  </a:lnTo>
                  <a:lnTo>
                    <a:pt x="6650" y="11831"/>
                  </a:lnTo>
                  <a:lnTo>
                    <a:pt x="6389" y="11852"/>
                  </a:lnTo>
                  <a:lnTo>
                    <a:pt x="5826" y="11852"/>
                  </a:lnTo>
                  <a:lnTo>
                    <a:pt x="5565" y="11831"/>
                  </a:lnTo>
                  <a:lnTo>
                    <a:pt x="5284" y="11791"/>
                  </a:lnTo>
                  <a:lnTo>
                    <a:pt x="5023" y="11731"/>
                  </a:lnTo>
                  <a:lnTo>
                    <a:pt x="4762" y="11671"/>
                  </a:lnTo>
                  <a:lnTo>
                    <a:pt x="4500" y="11610"/>
                  </a:lnTo>
                  <a:lnTo>
                    <a:pt x="4239" y="11510"/>
                  </a:lnTo>
                  <a:lnTo>
                    <a:pt x="3978" y="11410"/>
                  </a:lnTo>
                  <a:lnTo>
                    <a:pt x="3717" y="11309"/>
                  </a:lnTo>
                  <a:lnTo>
                    <a:pt x="3476" y="11189"/>
                  </a:lnTo>
                  <a:lnTo>
                    <a:pt x="3235" y="11048"/>
                  </a:lnTo>
                  <a:lnTo>
                    <a:pt x="2994" y="10907"/>
                  </a:lnTo>
                  <a:lnTo>
                    <a:pt x="2773" y="10747"/>
                  </a:lnTo>
                  <a:lnTo>
                    <a:pt x="2552" y="10566"/>
                  </a:lnTo>
                  <a:lnTo>
                    <a:pt x="2351" y="10385"/>
                  </a:lnTo>
                  <a:lnTo>
                    <a:pt x="2130" y="10184"/>
                  </a:lnTo>
                  <a:lnTo>
                    <a:pt x="1949" y="9983"/>
                  </a:lnTo>
                  <a:lnTo>
                    <a:pt x="1748" y="9762"/>
                  </a:lnTo>
                  <a:lnTo>
                    <a:pt x="1568" y="9541"/>
                  </a:lnTo>
                  <a:lnTo>
                    <a:pt x="1407" y="9300"/>
                  </a:lnTo>
                  <a:lnTo>
                    <a:pt x="1266" y="9059"/>
                  </a:lnTo>
                  <a:lnTo>
                    <a:pt x="1126" y="8818"/>
                  </a:lnTo>
                  <a:lnTo>
                    <a:pt x="985" y="8557"/>
                  </a:lnTo>
                  <a:lnTo>
                    <a:pt x="885" y="8316"/>
                  </a:lnTo>
                  <a:lnTo>
                    <a:pt x="784" y="8055"/>
                  </a:lnTo>
                  <a:lnTo>
                    <a:pt x="704" y="7774"/>
                  </a:lnTo>
                  <a:lnTo>
                    <a:pt x="624" y="7513"/>
                  </a:lnTo>
                  <a:lnTo>
                    <a:pt x="563" y="7252"/>
                  </a:lnTo>
                  <a:lnTo>
                    <a:pt x="523" y="6970"/>
                  </a:lnTo>
                  <a:lnTo>
                    <a:pt x="483" y="6689"/>
                  </a:lnTo>
                  <a:lnTo>
                    <a:pt x="463" y="6428"/>
                  </a:lnTo>
                  <a:lnTo>
                    <a:pt x="463" y="6147"/>
                  </a:lnTo>
                  <a:lnTo>
                    <a:pt x="463" y="5866"/>
                  </a:lnTo>
                  <a:lnTo>
                    <a:pt x="483" y="5584"/>
                  </a:lnTo>
                  <a:lnTo>
                    <a:pt x="523" y="5303"/>
                  </a:lnTo>
                  <a:lnTo>
                    <a:pt x="583" y="5022"/>
                  </a:lnTo>
                  <a:lnTo>
                    <a:pt x="644" y="4741"/>
                  </a:lnTo>
                  <a:lnTo>
                    <a:pt x="724" y="4479"/>
                  </a:lnTo>
                  <a:lnTo>
                    <a:pt x="804" y="4198"/>
                  </a:lnTo>
                  <a:lnTo>
                    <a:pt x="905" y="3937"/>
                  </a:lnTo>
                  <a:lnTo>
                    <a:pt x="1025" y="3696"/>
                  </a:lnTo>
                  <a:lnTo>
                    <a:pt x="1146" y="3435"/>
                  </a:lnTo>
                  <a:lnTo>
                    <a:pt x="1286" y="3194"/>
                  </a:lnTo>
                  <a:lnTo>
                    <a:pt x="1427" y="2973"/>
                  </a:lnTo>
                  <a:lnTo>
                    <a:pt x="1588" y="2752"/>
                  </a:lnTo>
                  <a:lnTo>
                    <a:pt x="1769" y="2531"/>
                  </a:lnTo>
                  <a:lnTo>
                    <a:pt x="1949" y="2310"/>
                  </a:lnTo>
                  <a:lnTo>
                    <a:pt x="2150" y="2109"/>
                  </a:lnTo>
                  <a:lnTo>
                    <a:pt x="2351" y="1928"/>
                  </a:lnTo>
                  <a:lnTo>
                    <a:pt x="2552" y="1748"/>
                  </a:lnTo>
                  <a:lnTo>
                    <a:pt x="2793" y="1567"/>
                  </a:lnTo>
                  <a:lnTo>
                    <a:pt x="3014" y="1406"/>
                  </a:lnTo>
                  <a:lnTo>
                    <a:pt x="3376" y="1185"/>
                  </a:lnTo>
                  <a:lnTo>
                    <a:pt x="3757" y="1004"/>
                  </a:lnTo>
                  <a:lnTo>
                    <a:pt x="4139" y="844"/>
                  </a:lnTo>
                  <a:lnTo>
                    <a:pt x="4520" y="703"/>
                  </a:lnTo>
                  <a:lnTo>
                    <a:pt x="4922" y="603"/>
                  </a:lnTo>
                  <a:lnTo>
                    <a:pt x="5324" y="522"/>
                  </a:lnTo>
                  <a:lnTo>
                    <a:pt x="5726" y="482"/>
                  </a:lnTo>
                  <a:lnTo>
                    <a:pt x="6148" y="462"/>
                  </a:lnTo>
                  <a:close/>
                  <a:moveTo>
                    <a:pt x="6188" y="0"/>
                  </a:moveTo>
                  <a:lnTo>
                    <a:pt x="5886" y="20"/>
                  </a:lnTo>
                  <a:lnTo>
                    <a:pt x="5585" y="40"/>
                  </a:lnTo>
                  <a:lnTo>
                    <a:pt x="5284" y="60"/>
                  </a:lnTo>
                  <a:lnTo>
                    <a:pt x="4982" y="121"/>
                  </a:lnTo>
                  <a:lnTo>
                    <a:pt x="4701" y="181"/>
                  </a:lnTo>
                  <a:lnTo>
                    <a:pt x="4400" y="261"/>
                  </a:lnTo>
                  <a:lnTo>
                    <a:pt x="4119" y="362"/>
                  </a:lnTo>
                  <a:lnTo>
                    <a:pt x="3838" y="462"/>
                  </a:lnTo>
                  <a:lnTo>
                    <a:pt x="3556" y="583"/>
                  </a:lnTo>
                  <a:lnTo>
                    <a:pt x="3295" y="723"/>
                  </a:lnTo>
                  <a:lnTo>
                    <a:pt x="3034" y="864"/>
                  </a:lnTo>
                  <a:lnTo>
                    <a:pt x="2773" y="1024"/>
                  </a:lnTo>
                  <a:lnTo>
                    <a:pt x="2512" y="1205"/>
                  </a:lnTo>
                  <a:lnTo>
                    <a:pt x="2271" y="1386"/>
                  </a:lnTo>
                  <a:lnTo>
                    <a:pt x="2050" y="1587"/>
                  </a:lnTo>
                  <a:lnTo>
                    <a:pt x="1829" y="1788"/>
                  </a:lnTo>
                  <a:lnTo>
                    <a:pt x="1608" y="2009"/>
                  </a:lnTo>
                  <a:lnTo>
                    <a:pt x="1427" y="2230"/>
                  </a:lnTo>
                  <a:lnTo>
                    <a:pt x="1226" y="2471"/>
                  </a:lnTo>
                  <a:lnTo>
                    <a:pt x="1065" y="2712"/>
                  </a:lnTo>
                  <a:lnTo>
                    <a:pt x="905" y="2973"/>
                  </a:lnTo>
                  <a:lnTo>
                    <a:pt x="744" y="3234"/>
                  </a:lnTo>
                  <a:lnTo>
                    <a:pt x="624" y="3495"/>
                  </a:lnTo>
                  <a:lnTo>
                    <a:pt x="483" y="3776"/>
                  </a:lnTo>
                  <a:lnTo>
                    <a:pt x="383" y="4058"/>
                  </a:lnTo>
                  <a:lnTo>
                    <a:pt x="282" y="4339"/>
                  </a:lnTo>
                  <a:lnTo>
                    <a:pt x="202" y="4640"/>
                  </a:lnTo>
                  <a:lnTo>
                    <a:pt x="141" y="4921"/>
                  </a:lnTo>
                  <a:lnTo>
                    <a:pt x="81" y="5223"/>
                  </a:lnTo>
                  <a:lnTo>
                    <a:pt x="41" y="5544"/>
                  </a:lnTo>
                  <a:lnTo>
                    <a:pt x="21" y="5845"/>
                  </a:lnTo>
                  <a:lnTo>
                    <a:pt x="1" y="6147"/>
                  </a:lnTo>
                  <a:lnTo>
                    <a:pt x="21" y="6448"/>
                  </a:lnTo>
                  <a:lnTo>
                    <a:pt x="41" y="6729"/>
                  </a:lnTo>
                  <a:lnTo>
                    <a:pt x="61" y="7031"/>
                  </a:lnTo>
                  <a:lnTo>
                    <a:pt x="121" y="7332"/>
                  </a:lnTo>
                  <a:lnTo>
                    <a:pt x="182" y="7613"/>
                  </a:lnTo>
                  <a:lnTo>
                    <a:pt x="262" y="7914"/>
                  </a:lnTo>
                  <a:lnTo>
                    <a:pt x="362" y="8196"/>
                  </a:lnTo>
                  <a:lnTo>
                    <a:pt x="463" y="8477"/>
                  </a:lnTo>
                  <a:lnTo>
                    <a:pt x="583" y="8758"/>
                  </a:lnTo>
                  <a:lnTo>
                    <a:pt x="724" y="9019"/>
                  </a:lnTo>
                  <a:lnTo>
                    <a:pt x="865" y="9300"/>
                  </a:lnTo>
                  <a:lnTo>
                    <a:pt x="1025" y="9541"/>
                  </a:lnTo>
                  <a:lnTo>
                    <a:pt x="1266" y="9883"/>
                  </a:lnTo>
                  <a:lnTo>
                    <a:pt x="1507" y="10184"/>
                  </a:lnTo>
                  <a:lnTo>
                    <a:pt x="1769" y="10465"/>
                  </a:lnTo>
                  <a:lnTo>
                    <a:pt x="2050" y="10727"/>
                  </a:lnTo>
                  <a:lnTo>
                    <a:pt x="2351" y="10988"/>
                  </a:lnTo>
                  <a:lnTo>
                    <a:pt x="2652" y="11209"/>
                  </a:lnTo>
                  <a:lnTo>
                    <a:pt x="2974" y="11410"/>
                  </a:lnTo>
                  <a:lnTo>
                    <a:pt x="3295" y="11590"/>
                  </a:lnTo>
                  <a:lnTo>
                    <a:pt x="3637" y="11771"/>
                  </a:lnTo>
                  <a:lnTo>
                    <a:pt x="3978" y="11912"/>
                  </a:lnTo>
                  <a:lnTo>
                    <a:pt x="4340" y="12032"/>
                  </a:lnTo>
                  <a:lnTo>
                    <a:pt x="4681" y="12133"/>
                  </a:lnTo>
                  <a:lnTo>
                    <a:pt x="5063" y="12213"/>
                  </a:lnTo>
                  <a:lnTo>
                    <a:pt x="5424" y="12253"/>
                  </a:lnTo>
                  <a:lnTo>
                    <a:pt x="5786" y="12293"/>
                  </a:lnTo>
                  <a:lnTo>
                    <a:pt x="6168" y="12314"/>
                  </a:lnTo>
                  <a:lnTo>
                    <a:pt x="6610" y="12293"/>
                  </a:lnTo>
                  <a:lnTo>
                    <a:pt x="7051" y="12253"/>
                  </a:lnTo>
                  <a:lnTo>
                    <a:pt x="7473" y="12173"/>
                  </a:lnTo>
                  <a:lnTo>
                    <a:pt x="7915" y="12052"/>
                  </a:lnTo>
                  <a:lnTo>
                    <a:pt x="8337" y="11912"/>
                  </a:lnTo>
                  <a:lnTo>
                    <a:pt x="8739" y="11731"/>
                  </a:lnTo>
                  <a:lnTo>
                    <a:pt x="9161" y="11530"/>
                  </a:lnTo>
                  <a:lnTo>
                    <a:pt x="9542" y="11289"/>
                  </a:lnTo>
                  <a:lnTo>
                    <a:pt x="9803" y="11108"/>
                  </a:lnTo>
                  <a:lnTo>
                    <a:pt x="10044" y="10927"/>
                  </a:lnTo>
                  <a:lnTo>
                    <a:pt x="10265" y="10727"/>
                  </a:lnTo>
                  <a:lnTo>
                    <a:pt x="10486" y="10526"/>
                  </a:lnTo>
                  <a:lnTo>
                    <a:pt x="10707" y="10305"/>
                  </a:lnTo>
                  <a:lnTo>
                    <a:pt x="10908" y="10084"/>
                  </a:lnTo>
                  <a:lnTo>
                    <a:pt x="11089" y="9843"/>
                  </a:lnTo>
                  <a:lnTo>
                    <a:pt x="11250" y="9602"/>
                  </a:lnTo>
                  <a:lnTo>
                    <a:pt x="11410" y="9361"/>
                  </a:lnTo>
                  <a:lnTo>
                    <a:pt x="11571" y="9100"/>
                  </a:lnTo>
                  <a:lnTo>
                    <a:pt x="11712" y="8818"/>
                  </a:lnTo>
                  <a:lnTo>
                    <a:pt x="11832" y="8557"/>
                  </a:lnTo>
                  <a:lnTo>
                    <a:pt x="11933" y="8276"/>
                  </a:lnTo>
                  <a:lnTo>
                    <a:pt x="12033" y="7975"/>
                  </a:lnTo>
                  <a:lnTo>
                    <a:pt x="12113" y="7693"/>
                  </a:lnTo>
                  <a:lnTo>
                    <a:pt x="12194" y="7392"/>
                  </a:lnTo>
                  <a:lnTo>
                    <a:pt x="12234" y="7091"/>
                  </a:lnTo>
                  <a:lnTo>
                    <a:pt x="12274" y="6790"/>
                  </a:lnTo>
                  <a:lnTo>
                    <a:pt x="12294" y="6488"/>
                  </a:lnTo>
                  <a:lnTo>
                    <a:pt x="12314" y="6187"/>
                  </a:lnTo>
                  <a:lnTo>
                    <a:pt x="12314" y="5886"/>
                  </a:lnTo>
                  <a:lnTo>
                    <a:pt x="12294" y="5584"/>
                  </a:lnTo>
                  <a:lnTo>
                    <a:pt x="12254" y="5283"/>
                  </a:lnTo>
                  <a:lnTo>
                    <a:pt x="12194" y="4982"/>
                  </a:lnTo>
                  <a:lnTo>
                    <a:pt x="12134" y="4700"/>
                  </a:lnTo>
                  <a:lnTo>
                    <a:pt x="12053" y="4399"/>
                  </a:lnTo>
                  <a:lnTo>
                    <a:pt x="11973" y="4118"/>
                  </a:lnTo>
                  <a:lnTo>
                    <a:pt x="11852" y="3837"/>
                  </a:lnTo>
                  <a:lnTo>
                    <a:pt x="11732" y="3576"/>
                  </a:lnTo>
                  <a:lnTo>
                    <a:pt x="11611" y="3294"/>
                  </a:lnTo>
                  <a:lnTo>
                    <a:pt x="11451" y="3033"/>
                  </a:lnTo>
                  <a:lnTo>
                    <a:pt x="11290" y="2772"/>
                  </a:lnTo>
                  <a:lnTo>
                    <a:pt x="11109" y="2511"/>
                  </a:lnTo>
                  <a:lnTo>
                    <a:pt x="10928" y="2270"/>
                  </a:lnTo>
                  <a:lnTo>
                    <a:pt x="10727" y="2049"/>
                  </a:lnTo>
                  <a:lnTo>
                    <a:pt x="10527" y="1828"/>
                  </a:lnTo>
                  <a:lnTo>
                    <a:pt x="10306" y="1607"/>
                  </a:lnTo>
                  <a:lnTo>
                    <a:pt x="10085" y="1426"/>
                  </a:lnTo>
                  <a:lnTo>
                    <a:pt x="9844" y="1225"/>
                  </a:lnTo>
                  <a:lnTo>
                    <a:pt x="9603" y="1065"/>
                  </a:lnTo>
                  <a:lnTo>
                    <a:pt x="9341" y="904"/>
                  </a:lnTo>
                  <a:lnTo>
                    <a:pt x="9100" y="743"/>
                  </a:lnTo>
                  <a:lnTo>
                    <a:pt x="8819" y="623"/>
                  </a:lnTo>
                  <a:lnTo>
                    <a:pt x="8558" y="482"/>
                  </a:lnTo>
                  <a:lnTo>
                    <a:pt x="8277" y="382"/>
                  </a:lnTo>
                  <a:lnTo>
                    <a:pt x="7975" y="281"/>
                  </a:lnTo>
                  <a:lnTo>
                    <a:pt x="7694" y="201"/>
                  </a:lnTo>
                  <a:lnTo>
                    <a:pt x="7393" y="141"/>
                  </a:lnTo>
                  <a:lnTo>
                    <a:pt x="7092" y="80"/>
                  </a:lnTo>
                  <a:lnTo>
                    <a:pt x="6790" y="40"/>
                  </a:lnTo>
                  <a:lnTo>
                    <a:pt x="6489" y="20"/>
                  </a:lnTo>
                  <a:lnTo>
                    <a:pt x="61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3592050" y="4463975"/>
              <a:ext cx="329950" cy="326425"/>
            </a:xfrm>
            <a:custGeom>
              <a:avLst/>
              <a:gdLst/>
              <a:ahLst/>
              <a:cxnLst/>
              <a:rect l="l" t="t" r="r" b="b"/>
              <a:pathLst>
                <a:path w="13198" h="13057" extrusionOk="0">
                  <a:moveTo>
                    <a:pt x="6649" y="3736"/>
                  </a:moveTo>
                  <a:lnTo>
                    <a:pt x="6930" y="3756"/>
                  </a:lnTo>
                  <a:lnTo>
                    <a:pt x="7211" y="3797"/>
                  </a:lnTo>
                  <a:lnTo>
                    <a:pt x="7473" y="3877"/>
                  </a:lnTo>
                  <a:lnTo>
                    <a:pt x="7714" y="3977"/>
                  </a:lnTo>
                  <a:lnTo>
                    <a:pt x="7955" y="4098"/>
                  </a:lnTo>
                  <a:lnTo>
                    <a:pt x="8196" y="4238"/>
                  </a:lnTo>
                  <a:lnTo>
                    <a:pt x="8397" y="4399"/>
                  </a:lnTo>
                  <a:lnTo>
                    <a:pt x="8597" y="4580"/>
                  </a:lnTo>
                  <a:lnTo>
                    <a:pt x="8778" y="4781"/>
                  </a:lnTo>
                  <a:lnTo>
                    <a:pt x="8939" y="5002"/>
                  </a:lnTo>
                  <a:lnTo>
                    <a:pt x="9080" y="5243"/>
                  </a:lnTo>
                  <a:lnTo>
                    <a:pt x="9180" y="5484"/>
                  </a:lnTo>
                  <a:lnTo>
                    <a:pt x="9280" y="5745"/>
                  </a:lnTo>
                  <a:lnTo>
                    <a:pt x="9341" y="6026"/>
                  </a:lnTo>
                  <a:lnTo>
                    <a:pt x="9381" y="6307"/>
                  </a:lnTo>
                  <a:lnTo>
                    <a:pt x="9381" y="6589"/>
                  </a:lnTo>
                  <a:lnTo>
                    <a:pt x="9361" y="6870"/>
                  </a:lnTo>
                  <a:lnTo>
                    <a:pt x="9321" y="7131"/>
                  </a:lnTo>
                  <a:lnTo>
                    <a:pt x="9240" y="7392"/>
                  </a:lnTo>
                  <a:lnTo>
                    <a:pt x="9160" y="7653"/>
                  </a:lnTo>
                  <a:lnTo>
                    <a:pt x="9039" y="7894"/>
                  </a:lnTo>
                  <a:lnTo>
                    <a:pt x="8899" y="8115"/>
                  </a:lnTo>
                  <a:lnTo>
                    <a:pt x="8718" y="8336"/>
                  </a:lnTo>
                  <a:lnTo>
                    <a:pt x="8537" y="8537"/>
                  </a:lnTo>
                  <a:lnTo>
                    <a:pt x="8336" y="8698"/>
                  </a:lnTo>
                  <a:lnTo>
                    <a:pt x="8115" y="8859"/>
                  </a:lnTo>
                  <a:lnTo>
                    <a:pt x="7894" y="8999"/>
                  </a:lnTo>
                  <a:lnTo>
                    <a:pt x="7653" y="9120"/>
                  </a:lnTo>
                  <a:lnTo>
                    <a:pt x="7392" y="9200"/>
                  </a:lnTo>
                  <a:lnTo>
                    <a:pt x="7111" y="9280"/>
                  </a:lnTo>
                  <a:lnTo>
                    <a:pt x="6830" y="9300"/>
                  </a:lnTo>
                  <a:lnTo>
                    <a:pt x="6549" y="9321"/>
                  </a:lnTo>
                  <a:lnTo>
                    <a:pt x="6267" y="9300"/>
                  </a:lnTo>
                  <a:lnTo>
                    <a:pt x="5986" y="9260"/>
                  </a:lnTo>
                  <a:lnTo>
                    <a:pt x="5725" y="9180"/>
                  </a:lnTo>
                  <a:lnTo>
                    <a:pt x="5484" y="9079"/>
                  </a:lnTo>
                  <a:lnTo>
                    <a:pt x="5243" y="8959"/>
                  </a:lnTo>
                  <a:lnTo>
                    <a:pt x="5002" y="8818"/>
                  </a:lnTo>
                  <a:lnTo>
                    <a:pt x="4801" y="8658"/>
                  </a:lnTo>
                  <a:lnTo>
                    <a:pt x="4600" y="8477"/>
                  </a:lnTo>
                  <a:lnTo>
                    <a:pt x="4419" y="8276"/>
                  </a:lnTo>
                  <a:lnTo>
                    <a:pt x="4259" y="8055"/>
                  </a:lnTo>
                  <a:lnTo>
                    <a:pt x="4118" y="7814"/>
                  </a:lnTo>
                  <a:lnTo>
                    <a:pt x="4018" y="7573"/>
                  </a:lnTo>
                  <a:lnTo>
                    <a:pt x="3917" y="7312"/>
                  </a:lnTo>
                  <a:lnTo>
                    <a:pt x="3857" y="7051"/>
                  </a:lnTo>
                  <a:lnTo>
                    <a:pt x="3817" y="6749"/>
                  </a:lnTo>
                  <a:lnTo>
                    <a:pt x="3817" y="6468"/>
                  </a:lnTo>
                  <a:lnTo>
                    <a:pt x="3837" y="6187"/>
                  </a:lnTo>
                  <a:lnTo>
                    <a:pt x="3877" y="5926"/>
                  </a:lnTo>
                  <a:lnTo>
                    <a:pt x="3957" y="5665"/>
                  </a:lnTo>
                  <a:lnTo>
                    <a:pt x="4038" y="5404"/>
                  </a:lnTo>
                  <a:lnTo>
                    <a:pt x="4158" y="5162"/>
                  </a:lnTo>
                  <a:lnTo>
                    <a:pt x="4299" y="4942"/>
                  </a:lnTo>
                  <a:lnTo>
                    <a:pt x="4480" y="4721"/>
                  </a:lnTo>
                  <a:lnTo>
                    <a:pt x="4660" y="4540"/>
                  </a:lnTo>
                  <a:lnTo>
                    <a:pt x="4861" y="4359"/>
                  </a:lnTo>
                  <a:lnTo>
                    <a:pt x="5062" y="4198"/>
                  </a:lnTo>
                  <a:lnTo>
                    <a:pt x="5303" y="4058"/>
                  </a:lnTo>
                  <a:lnTo>
                    <a:pt x="5544" y="3937"/>
                  </a:lnTo>
                  <a:lnTo>
                    <a:pt x="5805" y="3857"/>
                  </a:lnTo>
                  <a:lnTo>
                    <a:pt x="6087" y="3797"/>
                  </a:lnTo>
                  <a:lnTo>
                    <a:pt x="6368" y="3756"/>
                  </a:lnTo>
                  <a:lnTo>
                    <a:pt x="6649" y="3736"/>
                  </a:lnTo>
                  <a:close/>
                  <a:moveTo>
                    <a:pt x="7473" y="0"/>
                  </a:moveTo>
                  <a:lnTo>
                    <a:pt x="6709" y="904"/>
                  </a:lnTo>
                  <a:lnTo>
                    <a:pt x="6428" y="904"/>
                  </a:lnTo>
                  <a:lnTo>
                    <a:pt x="6127" y="924"/>
                  </a:lnTo>
                  <a:lnTo>
                    <a:pt x="5846" y="944"/>
                  </a:lnTo>
                  <a:lnTo>
                    <a:pt x="5564" y="984"/>
                  </a:lnTo>
                  <a:lnTo>
                    <a:pt x="4660" y="221"/>
                  </a:lnTo>
                  <a:lnTo>
                    <a:pt x="4359" y="342"/>
                  </a:lnTo>
                  <a:lnTo>
                    <a:pt x="4058" y="442"/>
                  </a:lnTo>
                  <a:lnTo>
                    <a:pt x="3756" y="583"/>
                  </a:lnTo>
                  <a:lnTo>
                    <a:pt x="3475" y="723"/>
                  </a:lnTo>
                  <a:lnTo>
                    <a:pt x="3375" y="1908"/>
                  </a:lnTo>
                  <a:lnTo>
                    <a:pt x="3154" y="2089"/>
                  </a:lnTo>
                  <a:lnTo>
                    <a:pt x="2933" y="2270"/>
                  </a:lnTo>
                  <a:lnTo>
                    <a:pt x="2712" y="2451"/>
                  </a:lnTo>
                  <a:lnTo>
                    <a:pt x="2511" y="2652"/>
                  </a:lnTo>
                  <a:lnTo>
                    <a:pt x="1326" y="2571"/>
                  </a:lnTo>
                  <a:lnTo>
                    <a:pt x="1145" y="2832"/>
                  </a:lnTo>
                  <a:lnTo>
                    <a:pt x="964" y="3114"/>
                  </a:lnTo>
                  <a:lnTo>
                    <a:pt x="804" y="3395"/>
                  </a:lnTo>
                  <a:lnTo>
                    <a:pt x="663" y="3676"/>
                  </a:lnTo>
                  <a:lnTo>
                    <a:pt x="1286" y="4680"/>
                  </a:lnTo>
                  <a:lnTo>
                    <a:pt x="1185" y="4962"/>
                  </a:lnTo>
                  <a:lnTo>
                    <a:pt x="1125" y="5243"/>
                  </a:lnTo>
                  <a:lnTo>
                    <a:pt x="1065" y="5504"/>
                  </a:lnTo>
                  <a:lnTo>
                    <a:pt x="1025" y="5805"/>
                  </a:lnTo>
                  <a:lnTo>
                    <a:pt x="0" y="6428"/>
                  </a:lnTo>
                  <a:lnTo>
                    <a:pt x="0" y="6749"/>
                  </a:lnTo>
                  <a:lnTo>
                    <a:pt x="20" y="7071"/>
                  </a:lnTo>
                  <a:lnTo>
                    <a:pt x="60" y="7392"/>
                  </a:lnTo>
                  <a:lnTo>
                    <a:pt x="121" y="7714"/>
                  </a:lnTo>
                  <a:lnTo>
                    <a:pt x="1205" y="8176"/>
                  </a:lnTo>
                  <a:lnTo>
                    <a:pt x="1306" y="8437"/>
                  </a:lnTo>
                  <a:lnTo>
                    <a:pt x="1406" y="8698"/>
                  </a:lnTo>
                  <a:lnTo>
                    <a:pt x="1527" y="8959"/>
                  </a:lnTo>
                  <a:lnTo>
                    <a:pt x="1647" y="9220"/>
                  </a:lnTo>
                  <a:lnTo>
                    <a:pt x="1205" y="10305"/>
                  </a:lnTo>
                  <a:lnTo>
                    <a:pt x="1406" y="10586"/>
                  </a:lnTo>
                  <a:lnTo>
                    <a:pt x="1607" y="10827"/>
                  </a:lnTo>
                  <a:lnTo>
                    <a:pt x="1828" y="11068"/>
                  </a:lnTo>
                  <a:lnTo>
                    <a:pt x="2049" y="11289"/>
                  </a:lnTo>
                  <a:lnTo>
                    <a:pt x="3214" y="11028"/>
                  </a:lnTo>
                  <a:lnTo>
                    <a:pt x="3435" y="11189"/>
                  </a:lnTo>
                  <a:lnTo>
                    <a:pt x="3676" y="11329"/>
                  </a:lnTo>
                  <a:lnTo>
                    <a:pt x="3917" y="11470"/>
                  </a:lnTo>
                  <a:lnTo>
                    <a:pt x="4178" y="11610"/>
                  </a:lnTo>
                  <a:lnTo>
                    <a:pt x="4460" y="12755"/>
                  </a:lnTo>
                  <a:lnTo>
                    <a:pt x="4761" y="12856"/>
                  </a:lnTo>
                  <a:lnTo>
                    <a:pt x="5082" y="12936"/>
                  </a:lnTo>
                  <a:lnTo>
                    <a:pt x="5404" y="13017"/>
                  </a:lnTo>
                  <a:lnTo>
                    <a:pt x="5725" y="13057"/>
                  </a:lnTo>
                  <a:lnTo>
                    <a:pt x="6488" y="12153"/>
                  </a:lnTo>
                  <a:lnTo>
                    <a:pt x="6770" y="12153"/>
                  </a:lnTo>
                  <a:lnTo>
                    <a:pt x="7071" y="12133"/>
                  </a:lnTo>
                  <a:lnTo>
                    <a:pt x="7352" y="12113"/>
                  </a:lnTo>
                  <a:lnTo>
                    <a:pt x="7633" y="12072"/>
                  </a:lnTo>
                  <a:lnTo>
                    <a:pt x="8537" y="12836"/>
                  </a:lnTo>
                  <a:lnTo>
                    <a:pt x="8839" y="12735"/>
                  </a:lnTo>
                  <a:lnTo>
                    <a:pt x="9140" y="12615"/>
                  </a:lnTo>
                  <a:lnTo>
                    <a:pt x="9441" y="12474"/>
                  </a:lnTo>
                  <a:lnTo>
                    <a:pt x="9722" y="12334"/>
                  </a:lnTo>
                  <a:lnTo>
                    <a:pt x="9823" y="11148"/>
                  </a:lnTo>
                  <a:lnTo>
                    <a:pt x="10044" y="10968"/>
                  </a:lnTo>
                  <a:lnTo>
                    <a:pt x="10265" y="10787"/>
                  </a:lnTo>
                  <a:lnTo>
                    <a:pt x="10486" y="10606"/>
                  </a:lnTo>
                  <a:lnTo>
                    <a:pt x="10687" y="10405"/>
                  </a:lnTo>
                  <a:lnTo>
                    <a:pt x="11872" y="10486"/>
                  </a:lnTo>
                  <a:lnTo>
                    <a:pt x="12052" y="10224"/>
                  </a:lnTo>
                  <a:lnTo>
                    <a:pt x="12233" y="9943"/>
                  </a:lnTo>
                  <a:lnTo>
                    <a:pt x="12394" y="9662"/>
                  </a:lnTo>
                  <a:lnTo>
                    <a:pt x="12535" y="9381"/>
                  </a:lnTo>
                  <a:lnTo>
                    <a:pt x="11912" y="8376"/>
                  </a:lnTo>
                  <a:lnTo>
                    <a:pt x="12012" y="8095"/>
                  </a:lnTo>
                  <a:lnTo>
                    <a:pt x="12073" y="7834"/>
                  </a:lnTo>
                  <a:lnTo>
                    <a:pt x="12133" y="7553"/>
                  </a:lnTo>
                  <a:lnTo>
                    <a:pt x="12173" y="7252"/>
                  </a:lnTo>
                  <a:lnTo>
                    <a:pt x="13197" y="6629"/>
                  </a:lnTo>
                  <a:lnTo>
                    <a:pt x="13197" y="6307"/>
                  </a:lnTo>
                  <a:lnTo>
                    <a:pt x="13177" y="5986"/>
                  </a:lnTo>
                  <a:lnTo>
                    <a:pt x="13137" y="5665"/>
                  </a:lnTo>
                  <a:lnTo>
                    <a:pt x="13077" y="5343"/>
                  </a:lnTo>
                  <a:lnTo>
                    <a:pt x="11992" y="4901"/>
                  </a:lnTo>
                  <a:lnTo>
                    <a:pt x="11892" y="4620"/>
                  </a:lnTo>
                  <a:lnTo>
                    <a:pt x="11791" y="4359"/>
                  </a:lnTo>
                  <a:lnTo>
                    <a:pt x="11671" y="4098"/>
                  </a:lnTo>
                  <a:lnTo>
                    <a:pt x="11550" y="3837"/>
                  </a:lnTo>
                  <a:lnTo>
                    <a:pt x="11992" y="2752"/>
                  </a:lnTo>
                  <a:lnTo>
                    <a:pt x="11791" y="2491"/>
                  </a:lnTo>
                  <a:lnTo>
                    <a:pt x="11590" y="2230"/>
                  </a:lnTo>
                  <a:lnTo>
                    <a:pt x="11370" y="1989"/>
                  </a:lnTo>
                  <a:lnTo>
                    <a:pt x="11149" y="1768"/>
                  </a:lnTo>
                  <a:lnTo>
                    <a:pt x="9984" y="2049"/>
                  </a:lnTo>
                  <a:lnTo>
                    <a:pt x="9763" y="1868"/>
                  </a:lnTo>
                  <a:lnTo>
                    <a:pt x="9521" y="1728"/>
                  </a:lnTo>
                  <a:lnTo>
                    <a:pt x="9280" y="1587"/>
                  </a:lnTo>
                  <a:lnTo>
                    <a:pt x="9019" y="1446"/>
                  </a:lnTo>
                  <a:lnTo>
                    <a:pt x="8738" y="301"/>
                  </a:lnTo>
                  <a:lnTo>
                    <a:pt x="8437" y="201"/>
                  </a:lnTo>
                  <a:lnTo>
                    <a:pt x="8115" y="121"/>
                  </a:lnTo>
                  <a:lnTo>
                    <a:pt x="7794" y="40"/>
                  </a:lnTo>
                  <a:lnTo>
                    <a:pt x="74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5"/>
            <p:cNvSpPr/>
            <p:nvPr/>
          </p:nvSpPr>
          <p:spPr>
            <a:xfrm>
              <a:off x="3659825" y="4529750"/>
              <a:ext cx="194375" cy="194875"/>
            </a:xfrm>
            <a:custGeom>
              <a:avLst/>
              <a:gdLst/>
              <a:ahLst/>
              <a:cxnLst/>
              <a:rect l="l" t="t" r="r" b="b"/>
              <a:pathLst>
                <a:path w="7775" h="7795" extrusionOk="0">
                  <a:moveTo>
                    <a:pt x="3938" y="462"/>
                  </a:moveTo>
                  <a:lnTo>
                    <a:pt x="4280" y="483"/>
                  </a:lnTo>
                  <a:lnTo>
                    <a:pt x="4621" y="543"/>
                  </a:lnTo>
                  <a:lnTo>
                    <a:pt x="4942" y="623"/>
                  </a:lnTo>
                  <a:lnTo>
                    <a:pt x="5244" y="744"/>
                  </a:lnTo>
                  <a:lnTo>
                    <a:pt x="5545" y="884"/>
                  </a:lnTo>
                  <a:lnTo>
                    <a:pt x="5846" y="1065"/>
                  </a:lnTo>
                  <a:lnTo>
                    <a:pt x="6107" y="1286"/>
                  </a:lnTo>
                  <a:lnTo>
                    <a:pt x="6369" y="1507"/>
                  </a:lnTo>
                  <a:lnTo>
                    <a:pt x="6590" y="1768"/>
                  </a:lnTo>
                  <a:lnTo>
                    <a:pt x="6770" y="2029"/>
                  </a:lnTo>
                  <a:lnTo>
                    <a:pt x="6951" y="2331"/>
                  </a:lnTo>
                  <a:lnTo>
                    <a:pt x="7092" y="2632"/>
                  </a:lnTo>
                  <a:lnTo>
                    <a:pt x="7192" y="2953"/>
                  </a:lnTo>
                  <a:lnTo>
                    <a:pt x="7273" y="3275"/>
                  </a:lnTo>
                  <a:lnTo>
                    <a:pt x="7313" y="3616"/>
                  </a:lnTo>
                  <a:lnTo>
                    <a:pt x="7333" y="3958"/>
                  </a:lnTo>
                  <a:lnTo>
                    <a:pt x="7293" y="4299"/>
                  </a:lnTo>
                  <a:lnTo>
                    <a:pt x="7252" y="4621"/>
                  </a:lnTo>
                  <a:lnTo>
                    <a:pt x="7172" y="4942"/>
                  </a:lnTo>
                  <a:lnTo>
                    <a:pt x="7052" y="5263"/>
                  </a:lnTo>
                  <a:lnTo>
                    <a:pt x="6891" y="5565"/>
                  </a:lnTo>
                  <a:lnTo>
                    <a:pt x="6710" y="5846"/>
                  </a:lnTo>
                  <a:lnTo>
                    <a:pt x="6509" y="6127"/>
                  </a:lnTo>
                  <a:lnTo>
                    <a:pt x="6268" y="6368"/>
                  </a:lnTo>
                  <a:lnTo>
                    <a:pt x="6027" y="6589"/>
                  </a:lnTo>
                  <a:lnTo>
                    <a:pt x="5746" y="6790"/>
                  </a:lnTo>
                  <a:lnTo>
                    <a:pt x="5465" y="6951"/>
                  </a:lnTo>
                  <a:lnTo>
                    <a:pt x="5163" y="7091"/>
                  </a:lnTo>
                  <a:lnTo>
                    <a:pt x="4842" y="7212"/>
                  </a:lnTo>
                  <a:lnTo>
                    <a:pt x="4500" y="7272"/>
                  </a:lnTo>
                  <a:lnTo>
                    <a:pt x="4179" y="7332"/>
                  </a:lnTo>
                  <a:lnTo>
                    <a:pt x="3838" y="7332"/>
                  </a:lnTo>
                  <a:lnTo>
                    <a:pt x="3496" y="7312"/>
                  </a:lnTo>
                  <a:lnTo>
                    <a:pt x="3155" y="7252"/>
                  </a:lnTo>
                  <a:lnTo>
                    <a:pt x="2833" y="7172"/>
                  </a:lnTo>
                  <a:lnTo>
                    <a:pt x="2532" y="7051"/>
                  </a:lnTo>
                  <a:lnTo>
                    <a:pt x="2231" y="6910"/>
                  </a:lnTo>
                  <a:lnTo>
                    <a:pt x="1929" y="6730"/>
                  </a:lnTo>
                  <a:lnTo>
                    <a:pt x="1668" y="6529"/>
                  </a:lnTo>
                  <a:lnTo>
                    <a:pt x="1407" y="6288"/>
                  </a:lnTo>
                  <a:lnTo>
                    <a:pt x="1186" y="6027"/>
                  </a:lnTo>
                  <a:lnTo>
                    <a:pt x="1005" y="5766"/>
                  </a:lnTo>
                  <a:lnTo>
                    <a:pt x="825" y="5464"/>
                  </a:lnTo>
                  <a:lnTo>
                    <a:pt x="684" y="5163"/>
                  </a:lnTo>
                  <a:lnTo>
                    <a:pt x="583" y="4842"/>
                  </a:lnTo>
                  <a:lnTo>
                    <a:pt x="503" y="4520"/>
                  </a:lnTo>
                  <a:lnTo>
                    <a:pt x="463" y="4179"/>
                  </a:lnTo>
                  <a:lnTo>
                    <a:pt x="443" y="3837"/>
                  </a:lnTo>
                  <a:lnTo>
                    <a:pt x="463" y="3496"/>
                  </a:lnTo>
                  <a:lnTo>
                    <a:pt x="523" y="3174"/>
                  </a:lnTo>
                  <a:lnTo>
                    <a:pt x="604" y="2853"/>
                  </a:lnTo>
                  <a:lnTo>
                    <a:pt x="724" y="2531"/>
                  </a:lnTo>
                  <a:lnTo>
                    <a:pt x="885" y="2230"/>
                  </a:lnTo>
                  <a:lnTo>
                    <a:pt x="1066" y="1949"/>
                  </a:lnTo>
                  <a:lnTo>
                    <a:pt x="1266" y="1668"/>
                  </a:lnTo>
                  <a:lnTo>
                    <a:pt x="1507" y="1427"/>
                  </a:lnTo>
                  <a:lnTo>
                    <a:pt x="1749" y="1206"/>
                  </a:lnTo>
                  <a:lnTo>
                    <a:pt x="2030" y="1005"/>
                  </a:lnTo>
                  <a:lnTo>
                    <a:pt x="2311" y="844"/>
                  </a:lnTo>
                  <a:lnTo>
                    <a:pt x="2612" y="704"/>
                  </a:lnTo>
                  <a:lnTo>
                    <a:pt x="2934" y="603"/>
                  </a:lnTo>
                  <a:lnTo>
                    <a:pt x="3275" y="523"/>
                  </a:lnTo>
                  <a:lnTo>
                    <a:pt x="3597" y="483"/>
                  </a:lnTo>
                  <a:lnTo>
                    <a:pt x="3938" y="462"/>
                  </a:lnTo>
                  <a:close/>
                  <a:moveTo>
                    <a:pt x="3958" y="0"/>
                  </a:moveTo>
                  <a:lnTo>
                    <a:pt x="3576" y="21"/>
                  </a:lnTo>
                  <a:lnTo>
                    <a:pt x="3175" y="81"/>
                  </a:lnTo>
                  <a:lnTo>
                    <a:pt x="2813" y="161"/>
                  </a:lnTo>
                  <a:lnTo>
                    <a:pt x="2452" y="282"/>
                  </a:lnTo>
                  <a:lnTo>
                    <a:pt x="2110" y="442"/>
                  </a:lnTo>
                  <a:lnTo>
                    <a:pt x="1789" y="623"/>
                  </a:lnTo>
                  <a:lnTo>
                    <a:pt x="1467" y="844"/>
                  </a:lnTo>
                  <a:lnTo>
                    <a:pt x="1186" y="1105"/>
                  </a:lnTo>
                  <a:lnTo>
                    <a:pt x="925" y="1387"/>
                  </a:lnTo>
                  <a:lnTo>
                    <a:pt x="684" y="1688"/>
                  </a:lnTo>
                  <a:lnTo>
                    <a:pt x="483" y="2009"/>
                  </a:lnTo>
                  <a:lnTo>
                    <a:pt x="322" y="2351"/>
                  </a:lnTo>
                  <a:lnTo>
                    <a:pt x="182" y="2712"/>
                  </a:lnTo>
                  <a:lnTo>
                    <a:pt x="81" y="3074"/>
                  </a:lnTo>
                  <a:lnTo>
                    <a:pt x="21" y="3455"/>
                  </a:lnTo>
                  <a:lnTo>
                    <a:pt x="1" y="3837"/>
                  </a:lnTo>
                  <a:lnTo>
                    <a:pt x="1" y="4219"/>
                  </a:lnTo>
                  <a:lnTo>
                    <a:pt x="61" y="4600"/>
                  </a:lnTo>
                  <a:lnTo>
                    <a:pt x="142" y="4982"/>
                  </a:lnTo>
                  <a:lnTo>
                    <a:pt x="262" y="5344"/>
                  </a:lnTo>
                  <a:lnTo>
                    <a:pt x="423" y="5685"/>
                  </a:lnTo>
                  <a:lnTo>
                    <a:pt x="624" y="6007"/>
                  </a:lnTo>
                  <a:lnTo>
                    <a:pt x="845" y="6308"/>
                  </a:lnTo>
                  <a:lnTo>
                    <a:pt x="1086" y="6609"/>
                  </a:lnTo>
                  <a:lnTo>
                    <a:pt x="1367" y="6870"/>
                  </a:lnTo>
                  <a:lnTo>
                    <a:pt x="1648" y="7071"/>
                  </a:lnTo>
                  <a:lnTo>
                    <a:pt x="1929" y="7272"/>
                  </a:lnTo>
                  <a:lnTo>
                    <a:pt x="2231" y="7413"/>
                  </a:lnTo>
                  <a:lnTo>
                    <a:pt x="2552" y="7553"/>
                  </a:lnTo>
                  <a:lnTo>
                    <a:pt x="2873" y="7654"/>
                  </a:lnTo>
                  <a:lnTo>
                    <a:pt x="3195" y="7734"/>
                  </a:lnTo>
                  <a:lnTo>
                    <a:pt x="3536" y="7774"/>
                  </a:lnTo>
                  <a:lnTo>
                    <a:pt x="3878" y="7794"/>
                  </a:lnTo>
                  <a:lnTo>
                    <a:pt x="4199" y="7774"/>
                  </a:lnTo>
                  <a:lnTo>
                    <a:pt x="4601" y="7714"/>
                  </a:lnTo>
                  <a:lnTo>
                    <a:pt x="4983" y="7634"/>
                  </a:lnTo>
                  <a:lnTo>
                    <a:pt x="5344" y="7513"/>
                  </a:lnTo>
                  <a:lnTo>
                    <a:pt x="5686" y="7352"/>
                  </a:lnTo>
                  <a:lnTo>
                    <a:pt x="6007" y="7152"/>
                  </a:lnTo>
                  <a:lnTo>
                    <a:pt x="6328" y="6931"/>
                  </a:lnTo>
                  <a:lnTo>
                    <a:pt x="6590" y="6690"/>
                  </a:lnTo>
                  <a:lnTo>
                    <a:pt x="6851" y="6408"/>
                  </a:lnTo>
                  <a:lnTo>
                    <a:pt x="7092" y="6107"/>
                  </a:lnTo>
                  <a:lnTo>
                    <a:pt x="7273" y="5806"/>
                  </a:lnTo>
                  <a:lnTo>
                    <a:pt x="7453" y="5464"/>
                  </a:lnTo>
                  <a:lnTo>
                    <a:pt x="7594" y="5103"/>
                  </a:lnTo>
                  <a:lnTo>
                    <a:pt x="7694" y="4741"/>
                  </a:lnTo>
                  <a:lnTo>
                    <a:pt x="7755" y="4359"/>
                  </a:lnTo>
                  <a:lnTo>
                    <a:pt x="7775" y="3978"/>
                  </a:lnTo>
                  <a:lnTo>
                    <a:pt x="7755" y="3576"/>
                  </a:lnTo>
                  <a:lnTo>
                    <a:pt x="7714" y="3174"/>
                  </a:lnTo>
                  <a:lnTo>
                    <a:pt x="7614" y="2813"/>
                  </a:lnTo>
                  <a:lnTo>
                    <a:pt x="7493" y="2431"/>
                  </a:lnTo>
                  <a:lnTo>
                    <a:pt x="7333" y="2090"/>
                  </a:lnTo>
                  <a:lnTo>
                    <a:pt x="7152" y="1768"/>
                  </a:lnTo>
                  <a:lnTo>
                    <a:pt x="6931" y="1467"/>
                  </a:lnTo>
                  <a:lnTo>
                    <a:pt x="6670" y="1186"/>
                  </a:lnTo>
                  <a:lnTo>
                    <a:pt x="6409" y="925"/>
                  </a:lnTo>
                  <a:lnTo>
                    <a:pt x="6107" y="704"/>
                  </a:lnTo>
                  <a:lnTo>
                    <a:pt x="5786" y="503"/>
                  </a:lnTo>
                  <a:lnTo>
                    <a:pt x="5445" y="342"/>
                  </a:lnTo>
                  <a:lnTo>
                    <a:pt x="5103" y="201"/>
                  </a:lnTo>
                  <a:lnTo>
                    <a:pt x="4742" y="101"/>
                  </a:lnTo>
                  <a:lnTo>
                    <a:pt x="4360" y="41"/>
                  </a:lnTo>
                  <a:lnTo>
                    <a:pt x="3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36"/>
        <p:cNvGrpSpPr/>
        <p:nvPr/>
      </p:nvGrpSpPr>
      <p:grpSpPr>
        <a:xfrm>
          <a:off x="0" y="0"/>
          <a:ext cx="0" cy="0"/>
          <a:chOff x="0" y="0"/>
          <a:chExt cx="0" cy="0"/>
        </a:xfrm>
      </p:grpSpPr>
      <p:grpSp>
        <p:nvGrpSpPr>
          <p:cNvPr id="1337" name="Google Shape;1337;p26"/>
          <p:cNvGrpSpPr/>
          <p:nvPr/>
        </p:nvGrpSpPr>
        <p:grpSpPr>
          <a:xfrm>
            <a:off x="10025" y="-12300"/>
            <a:ext cx="9123927" cy="5187493"/>
            <a:chOff x="33197" y="-12175"/>
            <a:chExt cx="9123927" cy="5118900"/>
          </a:xfrm>
        </p:grpSpPr>
        <p:grpSp>
          <p:nvGrpSpPr>
            <p:cNvPr id="1338" name="Google Shape;1338;p26"/>
            <p:cNvGrpSpPr/>
            <p:nvPr/>
          </p:nvGrpSpPr>
          <p:grpSpPr>
            <a:xfrm>
              <a:off x="577902" y="-12175"/>
              <a:ext cx="7986672" cy="5118900"/>
              <a:chOff x="577902" y="-12175"/>
              <a:chExt cx="7986672" cy="5118900"/>
            </a:xfrm>
          </p:grpSpPr>
          <p:cxnSp>
            <p:nvCxnSpPr>
              <p:cNvPr id="1339" name="Google Shape;1339;p26"/>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40" name="Google Shape;1340;p26"/>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41" name="Google Shape;1341;p26"/>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42" name="Google Shape;1342;p26"/>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43" name="Google Shape;1343;p26"/>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44" name="Google Shape;1344;p26"/>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45" name="Google Shape;1345;p26"/>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46" name="Google Shape;1346;p26"/>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47" name="Google Shape;1347;p26"/>
              <p:cNvCxnSpPr/>
              <p:nvPr/>
            </p:nvCxnSpPr>
            <p:spPr>
              <a:xfrm>
                <a:off x="514171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48" name="Google Shape;1348;p26"/>
              <p:cNvCxnSpPr/>
              <p:nvPr/>
            </p:nvCxnSpPr>
            <p:spPr>
              <a:xfrm>
                <a:off x="571219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49" name="Google Shape;1349;p26"/>
              <p:cNvCxnSpPr/>
              <p:nvPr/>
            </p:nvCxnSpPr>
            <p:spPr>
              <a:xfrm>
                <a:off x="628266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50" name="Google Shape;1350;p26"/>
              <p:cNvCxnSpPr/>
              <p:nvPr/>
            </p:nvCxnSpPr>
            <p:spPr>
              <a:xfrm>
                <a:off x="685314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51" name="Google Shape;1351;p26"/>
              <p:cNvCxnSpPr/>
              <p:nvPr/>
            </p:nvCxnSpPr>
            <p:spPr>
              <a:xfrm>
                <a:off x="7423620"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52" name="Google Shape;1352;p26"/>
              <p:cNvCxnSpPr/>
              <p:nvPr/>
            </p:nvCxnSpPr>
            <p:spPr>
              <a:xfrm>
                <a:off x="799409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53" name="Google Shape;1353;p26"/>
              <p:cNvCxnSpPr/>
              <p:nvPr/>
            </p:nvCxnSpPr>
            <p:spPr>
              <a:xfrm>
                <a:off x="8564573" y="-12175"/>
                <a:ext cx="0" cy="5118900"/>
              </a:xfrm>
              <a:prstGeom prst="straightConnector1">
                <a:avLst/>
              </a:prstGeom>
              <a:noFill/>
              <a:ln w="9525" cap="flat" cmpd="sng">
                <a:solidFill>
                  <a:schemeClr val="accent6"/>
                </a:solidFill>
                <a:prstDash val="solid"/>
                <a:round/>
                <a:headEnd type="none" w="med" len="med"/>
                <a:tailEnd type="none" w="med" len="med"/>
              </a:ln>
            </p:spPr>
          </p:cxnSp>
        </p:grpSp>
        <p:grpSp>
          <p:nvGrpSpPr>
            <p:cNvPr id="1354" name="Google Shape;1354;p26"/>
            <p:cNvGrpSpPr/>
            <p:nvPr/>
          </p:nvGrpSpPr>
          <p:grpSpPr>
            <a:xfrm rot="5400000">
              <a:off x="2598493" y="-2006994"/>
              <a:ext cx="3993336" cy="9123927"/>
              <a:chOff x="577902" y="-12175"/>
              <a:chExt cx="3993336" cy="5118900"/>
            </a:xfrm>
          </p:grpSpPr>
          <p:cxnSp>
            <p:nvCxnSpPr>
              <p:cNvPr id="1355" name="Google Shape;1355;p26"/>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56" name="Google Shape;1356;p26"/>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57" name="Google Shape;1357;p26"/>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58" name="Google Shape;1358;p26"/>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59" name="Google Shape;1359;p26"/>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60" name="Google Shape;1360;p26"/>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61" name="Google Shape;1361;p26"/>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1362" name="Google Shape;1362;p26"/>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grpSp>
      </p:grpSp>
      <p:grpSp>
        <p:nvGrpSpPr>
          <p:cNvPr id="1363" name="Google Shape;1363;p26"/>
          <p:cNvGrpSpPr/>
          <p:nvPr/>
        </p:nvGrpSpPr>
        <p:grpSpPr>
          <a:xfrm>
            <a:off x="159382" y="236346"/>
            <a:ext cx="969437" cy="969860"/>
            <a:chOff x="769800" y="2509975"/>
            <a:chExt cx="1145500" cy="1146000"/>
          </a:xfrm>
        </p:grpSpPr>
        <p:sp>
          <p:nvSpPr>
            <p:cNvPr id="1364" name="Google Shape;1364;p26"/>
            <p:cNvSpPr/>
            <p:nvPr/>
          </p:nvSpPr>
          <p:spPr>
            <a:xfrm>
              <a:off x="769800" y="2509975"/>
              <a:ext cx="1145500" cy="1146000"/>
            </a:xfrm>
            <a:custGeom>
              <a:avLst/>
              <a:gdLst/>
              <a:ahLst/>
              <a:cxnLst/>
              <a:rect l="l" t="t" r="r" b="b"/>
              <a:pathLst>
                <a:path w="45820" h="45840" extrusionOk="0">
                  <a:moveTo>
                    <a:pt x="22317" y="1"/>
                  </a:moveTo>
                  <a:lnTo>
                    <a:pt x="21735" y="41"/>
                  </a:lnTo>
                  <a:lnTo>
                    <a:pt x="21152" y="61"/>
                  </a:lnTo>
                  <a:lnTo>
                    <a:pt x="20569" y="121"/>
                  </a:lnTo>
                  <a:lnTo>
                    <a:pt x="19987" y="181"/>
                  </a:lnTo>
                  <a:lnTo>
                    <a:pt x="19425" y="262"/>
                  </a:lnTo>
                  <a:lnTo>
                    <a:pt x="18842" y="362"/>
                  </a:lnTo>
                  <a:lnTo>
                    <a:pt x="18280" y="463"/>
                  </a:lnTo>
                  <a:lnTo>
                    <a:pt x="17737" y="583"/>
                  </a:lnTo>
                  <a:lnTo>
                    <a:pt x="17175" y="724"/>
                  </a:lnTo>
                  <a:lnTo>
                    <a:pt x="16632" y="864"/>
                  </a:lnTo>
                  <a:lnTo>
                    <a:pt x="16090" y="1025"/>
                  </a:lnTo>
                  <a:lnTo>
                    <a:pt x="15568" y="1206"/>
                  </a:lnTo>
                  <a:lnTo>
                    <a:pt x="15025" y="1387"/>
                  </a:lnTo>
                  <a:lnTo>
                    <a:pt x="14503" y="1588"/>
                  </a:lnTo>
                  <a:lnTo>
                    <a:pt x="13981" y="1808"/>
                  </a:lnTo>
                  <a:lnTo>
                    <a:pt x="13479" y="2029"/>
                  </a:lnTo>
                  <a:lnTo>
                    <a:pt x="12977" y="2270"/>
                  </a:lnTo>
                  <a:lnTo>
                    <a:pt x="12474" y="2512"/>
                  </a:lnTo>
                  <a:lnTo>
                    <a:pt x="11992" y="2773"/>
                  </a:lnTo>
                  <a:lnTo>
                    <a:pt x="11510" y="3034"/>
                  </a:lnTo>
                  <a:lnTo>
                    <a:pt x="11028" y="3315"/>
                  </a:lnTo>
                  <a:lnTo>
                    <a:pt x="10566" y="3616"/>
                  </a:lnTo>
                  <a:lnTo>
                    <a:pt x="10104" y="3918"/>
                  </a:lnTo>
                  <a:lnTo>
                    <a:pt x="9642" y="4239"/>
                  </a:lnTo>
                  <a:lnTo>
                    <a:pt x="9200" y="4560"/>
                  </a:lnTo>
                  <a:lnTo>
                    <a:pt x="8758" y="4882"/>
                  </a:lnTo>
                  <a:lnTo>
                    <a:pt x="8336" y="5243"/>
                  </a:lnTo>
                  <a:lnTo>
                    <a:pt x="7915" y="5585"/>
                  </a:lnTo>
                  <a:lnTo>
                    <a:pt x="7493" y="5946"/>
                  </a:lnTo>
                  <a:lnTo>
                    <a:pt x="7091" y="6328"/>
                  </a:lnTo>
                  <a:lnTo>
                    <a:pt x="6709" y="6710"/>
                  </a:lnTo>
                  <a:lnTo>
                    <a:pt x="6328" y="7112"/>
                  </a:lnTo>
                  <a:lnTo>
                    <a:pt x="5946" y="7513"/>
                  </a:lnTo>
                  <a:lnTo>
                    <a:pt x="5584" y="7915"/>
                  </a:lnTo>
                  <a:lnTo>
                    <a:pt x="5223" y="8337"/>
                  </a:lnTo>
                  <a:lnTo>
                    <a:pt x="4881" y="8779"/>
                  </a:lnTo>
                  <a:lnTo>
                    <a:pt x="4540" y="9201"/>
                  </a:lnTo>
                  <a:lnTo>
                    <a:pt x="4219" y="9663"/>
                  </a:lnTo>
                  <a:lnTo>
                    <a:pt x="3897" y="10105"/>
                  </a:lnTo>
                  <a:lnTo>
                    <a:pt x="3596" y="10567"/>
                  </a:lnTo>
                  <a:lnTo>
                    <a:pt x="3315" y="11029"/>
                  </a:lnTo>
                  <a:lnTo>
                    <a:pt x="3033" y="11511"/>
                  </a:lnTo>
                  <a:lnTo>
                    <a:pt x="2752" y="11993"/>
                  </a:lnTo>
                  <a:lnTo>
                    <a:pt x="2491" y="12495"/>
                  </a:lnTo>
                  <a:lnTo>
                    <a:pt x="2250" y="12977"/>
                  </a:lnTo>
                  <a:lnTo>
                    <a:pt x="2009" y="13479"/>
                  </a:lnTo>
                  <a:lnTo>
                    <a:pt x="1788" y="14001"/>
                  </a:lnTo>
                  <a:lnTo>
                    <a:pt x="1587" y="14524"/>
                  </a:lnTo>
                  <a:lnTo>
                    <a:pt x="1386" y="15046"/>
                  </a:lnTo>
                  <a:lnTo>
                    <a:pt x="1205" y="15568"/>
                  </a:lnTo>
                  <a:lnTo>
                    <a:pt x="1025" y="16111"/>
                  </a:lnTo>
                  <a:lnTo>
                    <a:pt x="864" y="16653"/>
                  </a:lnTo>
                  <a:lnTo>
                    <a:pt x="723" y="17195"/>
                  </a:lnTo>
                  <a:lnTo>
                    <a:pt x="583" y="17738"/>
                  </a:lnTo>
                  <a:lnTo>
                    <a:pt x="462" y="18300"/>
                  </a:lnTo>
                  <a:lnTo>
                    <a:pt x="342" y="18863"/>
                  </a:lnTo>
                  <a:lnTo>
                    <a:pt x="261" y="19425"/>
                  </a:lnTo>
                  <a:lnTo>
                    <a:pt x="181" y="20008"/>
                  </a:lnTo>
                  <a:lnTo>
                    <a:pt x="101" y="20570"/>
                  </a:lnTo>
                  <a:lnTo>
                    <a:pt x="60" y="21152"/>
                  </a:lnTo>
                  <a:lnTo>
                    <a:pt x="20" y="21735"/>
                  </a:lnTo>
                  <a:lnTo>
                    <a:pt x="0" y="22318"/>
                  </a:lnTo>
                  <a:lnTo>
                    <a:pt x="0" y="22920"/>
                  </a:lnTo>
                  <a:lnTo>
                    <a:pt x="0" y="23503"/>
                  </a:lnTo>
                  <a:lnTo>
                    <a:pt x="20" y="24105"/>
                  </a:lnTo>
                  <a:lnTo>
                    <a:pt x="60" y="24688"/>
                  </a:lnTo>
                  <a:lnTo>
                    <a:pt x="101" y="25270"/>
                  </a:lnTo>
                  <a:lnTo>
                    <a:pt x="181" y="25833"/>
                  </a:lnTo>
                  <a:lnTo>
                    <a:pt x="261" y="26415"/>
                  </a:lnTo>
                  <a:lnTo>
                    <a:pt x="342" y="26978"/>
                  </a:lnTo>
                  <a:lnTo>
                    <a:pt x="462" y="27540"/>
                  </a:lnTo>
                  <a:lnTo>
                    <a:pt x="583" y="28103"/>
                  </a:lnTo>
                  <a:lnTo>
                    <a:pt x="723" y="28645"/>
                  </a:lnTo>
                  <a:lnTo>
                    <a:pt x="864" y="29187"/>
                  </a:lnTo>
                  <a:lnTo>
                    <a:pt x="1025" y="29730"/>
                  </a:lnTo>
                  <a:lnTo>
                    <a:pt x="1205" y="30272"/>
                  </a:lnTo>
                  <a:lnTo>
                    <a:pt x="1386" y="30794"/>
                  </a:lnTo>
                  <a:lnTo>
                    <a:pt x="1587" y="31317"/>
                  </a:lnTo>
                  <a:lnTo>
                    <a:pt x="1788" y="31839"/>
                  </a:lnTo>
                  <a:lnTo>
                    <a:pt x="2009" y="32341"/>
                  </a:lnTo>
                  <a:lnTo>
                    <a:pt x="2250" y="32843"/>
                  </a:lnTo>
                  <a:lnTo>
                    <a:pt x="2491" y="33345"/>
                  </a:lnTo>
                  <a:lnTo>
                    <a:pt x="2752" y="33848"/>
                  </a:lnTo>
                  <a:lnTo>
                    <a:pt x="3033" y="34330"/>
                  </a:lnTo>
                  <a:lnTo>
                    <a:pt x="3315" y="34792"/>
                  </a:lnTo>
                  <a:lnTo>
                    <a:pt x="3596" y="35274"/>
                  </a:lnTo>
                  <a:lnTo>
                    <a:pt x="3897" y="35736"/>
                  </a:lnTo>
                  <a:lnTo>
                    <a:pt x="4219" y="36178"/>
                  </a:lnTo>
                  <a:lnTo>
                    <a:pt x="4540" y="36620"/>
                  </a:lnTo>
                  <a:lnTo>
                    <a:pt x="4881" y="37062"/>
                  </a:lnTo>
                  <a:lnTo>
                    <a:pt x="5223" y="37504"/>
                  </a:lnTo>
                  <a:lnTo>
                    <a:pt x="5584" y="37905"/>
                  </a:lnTo>
                  <a:lnTo>
                    <a:pt x="5946" y="38327"/>
                  </a:lnTo>
                  <a:lnTo>
                    <a:pt x="6328" y="38729"/>
                  </a:lnTo>
                  <a:lnTo>
                    <a:pt x="6709" y="39131"/>
                  </a:lnTo>
                  <a:lnTo>
                    <a:pt x="7091" y="39512"/>
                  </a:lnTo>
                  <a:lnTo>
                    <a:pt x="7493" y="39874"/>
                  </a:lnTo>
                  <a:lnTo>
                    <a:pt x="7915" y="40255"/>
                  </a:lnTo>
                  <a:lnTo>
                    <a:pt x="8336" y="40597"/>
                  </a:lnTo>
                  <a:lnTo>
                    <a:pt x="8758" y="40938"/>
                  </a:lnTo>
                  <a:lnTo>
                    <a:pt x="9200" y="41280"/>
                  </a:lnTo>
                  <a:lnTo>
                    <a:pt x="9642" y="41601"/>
                  </a:lnTo>
                  <a:lnTo>
                    <a:pt x="10104" y="41923"/>
                  </a:lnTo>
                  <a:lnTo>
                    <a:pt x="10566" y="42224"/>
                  </a:lnTo>
                  <a:lnTo>
                    <a:pt x="11028" y="42525"/>
                  </a:lnTo>
                  <a:lnTo>
                    <a:pt x="11510" y="42807"/>
                  </a:lnTo>
                  <a:lnTo>
                    <a:pt x="11992" y="43068"/>
                  </a:lnTo>
                  <a:lnTo>
                    <a:pt x="12474" y="43329"/>
                  </a:lnTo>
                  <a:lnTo>
                    <a:pt x="12977" y="43570"/>
                  </a:lnTo>
                  <a:lnTo>
                    <a:pt x="13479" y="43811"/>
                  </a:lnTo>
                  <a:lnTo>
                    <a:pt x="13981" y="44032"/>
                  </a:lnTo>
                  <a:lnTo>
                    <a:pt x="14503" y="44253"/>
                  </a:lnTo>
                  <a:lnTo>
                    <a:pt x="15025" y="44434"/>
                  </a:lnTo>
                  <a:lnTo>
                    <a:pt x="15568" y="44634"/>
                  </a:lnTo>
                  <a:lnTo>
                    <a:pt x="16090" y="44795"/>
                  </a:lnTo>
                  <a:lnTo>
                    <a:pt x="16632" y="44956"/>
                  </a:lnTo>
                  <a:lnTo>
                    <a:pt x="17175" y="45117"/>
                  </a:lnTo>
                  <a:lnTo>
                    <a:pt x="17737" y="45237"/>
                  </a:lnTo>
                  <a:lnTo>
                    <a:pt x="18280" y="45378"/>
                  </a:lnTo>
                  <a:lnTo>
                    <a:pt x="18842" y="45478"/>
                  </a:lnTo>
                  <a:lnTo>
                    <a:pt x="19425" y="45579"/>
                  </a:lnTo>
                  <a:lnTo>
                    <a:pt x="19987" y="45659"/>
                  </a:lnTo>
                  <a:lnTo>
                    <a:pt x="20569" y="45719"/>
                  </a:lnTo>
                  <a:lnTo>
                    <a:pt x="21152" y="45759"/>
                  </a:lnTo>
                  <a:lnTo>
                    <a:pt x="21735" y="45800"/>
                  </a:lnTo>
                  <a:lnTo>
                    <a:pt x="22317" y="45820"/>
                  </a:lnTo>
                  <a:lnTo>
                    <a:pt x="22900" y="45840"/>
                  </a:lnTo>
                  <a:lnTo>
                    <a:pt x="23502" y="45820"/>
                  </a:lnTo>
                  <a:lnTo>
                    <a:pt x="24085" y="45800"/>
                  </a:lnTo>
                  <a:lnTo>
                    <a:pt x="24667" y="45759"/>
                  </a:lnTo>
                  <a:lnTo>
                    <a:pt x="25250" y="45719"/>
                  </a:lnTo>
                  <a:lnTo>
                    <a:pt x="25832" y="45659"/>
                  </a:lnTo>
                  <a:lnTo>
                    <a:pt x="26395" y="45579"/>
                  </a:lnTo>
                  <a:lnTo>
                    <a:pt x="26957" y="45478"/>
                  </a:lnTo>
                  <a:lnTo>
                    <a:pt x="27520" y="45378"/>
                  </a:lnTo>
                  <a:lnTo>
                    <a:pt x="28082" y="45237"/>
                  </a:lnTo>
                  <a:lnTo>
                    <a:pt x="28645" y="45117"/>
                  </a:lnTo>
                  <a:lnTo>
                    <a:pt x="29187" y="44956"/>
                  </a:lnTo>
                  <a:lnTo>
                    <a:pt x="29729" y="44795"/>
                  </a:lnTo>
                  <a:lnTo>
                    <a:pt x="30252" y="44634"/>
                  </a:lnTo>
                  <a:lnTo>
                    <a:pt x="30794" y="44434"/>
                  </a:lnTo>
                  <a:lnTo>
                    <a:pt x="31316" y="44253"/>
                  </a:lnTo>
                  <a:lnTo>
                    <a:pt x="31818" y="44032"/>
                  </a:lnTo>
                  <a:lnTo>
                    <a:pt x="32341" y="43811"/>
                  </a:lnTo>
                  <a:lnTo>
                    <a:pt x="32843" y="43570"/>
                  </a:lnTo>
                  <a:lnTo>
                    <a:pt x="33345" y="43329"/>
                  </a:lnTo>
                  <a:lnTo>
                    <a:pt x="33827" y="43068"/>
                  </a:lnTo>
                  <a:lnTo>
                    <a:pt x="34309" y="42807"/>
                  </a:lnTo>
                  <a:lnTo>
                    <a:pt x="34791" y="42525"/>
                  </a:lnTo>
                  <a:lnTo>
                    <a:pt x="35253" y="42224"/>
                  </a:lnTo>
                  <a:lnTo>
                    <a:pt x="35715" y="41923"/>
                  </a:lnTo>
                  <a:lnTo>
                    <a:pt x="36177" y="41601"/>
                  </a:lnTo>
                  <a:lnTo>
                    <a:pt x="36619" y="41280"/>
                  </a:lnTo>
                  <a:lnTo>
                    <a:pt x="37061" y="40938"/>
                  </a:lnTo>
                  <a:lnTo>
                    <a:pt x="37483" y="40597"/>
                  </a:lnTo>
                  <a:lnTo>
                    <a:pt x="37905" y="40255"/>
                  </a:lnTo>
                  <a:lnTo>
                    <a:pt x="38306" y="39874"/>
                  </a:lnTo>
                  <a:lnTo>
                    <a:pt x="38708" y="39512"/>
                  </a:lnTo>
                  <a:lnTo>
                    <a:pt x="39110" y="39131"/>
                  </a:lnTo>
                  <a:lnTo>
                    <a:pt x="39492" y="38729"/>
                  </a:lnTo>
                  <a:lnTo>
                    <a:pt x="39873" y="38327"/>
                  </a:lnTo>
                  <a:lnTo>
                    <a:pt x="40235" y="37905"/>
                  </a:lnTo>
                  <a:lnTo>
                    <a:pt x="40596" y="37504"/>
                  </a:lnTo>
                  <a:lnTo>
                    <a:pt x="40938" y="37062"/>
                  </a:lnTo>
                  <a:lnTo>
                    <a:pt x="41279" y="36620"/>
                  </a:lnTo>
                  <a:lnTo>
                    <a:pt x="41601" y="36178"/>
                  </a:lnTo>
                  <a:lnTo>
                    <a:pt x="41902" y="35736"/>
                  </a:lnTo>
                  <a:lnTo>
                    <a:pt x="42203" y="35274"/>
                  </a:lnTo>
                  <a:lnTo>
                    <a:pt x="42505" y="34792"/>
                  </a:lnTo>
                  <a:lnTo>
                    <a:pt x="42786" y="34330"/>
                  </a:lnTo>
                  <a:lnTo>
                    <a:pt x="43067" y="33848"/>
                  </a:lnTo>
                  <a:lnTo>
                    <a:pt x="43308" y="33345"/>
                  </a:lnTo>
                  <a:lnTo>
                    <a:pt x="43569" y="32843"/>
                  </a:lnTo>
                  <a:lnTo>
                    <a:pt x="43790" y="32341"/>
                  </a:lnTo>
                  <a:lnTo>
                    <a:pt x="44031" y="31839"/>
                  </a:lnTo>
                  <a:lnTo>
                    <a:pt x="44232" y="31317"/>
                  </a:lnTo>
                  <a:lnTo>
                    <a:pt x="44433" y="30794"/>
                  </a:lnTo>
                  <a:lnTo>
                    <a:pt x="44614" y="30272"/>
                  </a:lnTo>
                  <a:lnTo>
                    <a:pt x="44795" y="29730"/>
                  </a:lnTo>
                  <a:lnTo>
                    <a:pt x="44955" y="29187"/>
                  </a:lnTo>
                  <a:lnTo>
                    <a:pt x="45096" y="28645"/>
                  </a:lnTo>
                  <a:lnTo>
                    <a:pt x="45237" y="28103"/>
                  </a:lnTo>
                  <a:lnTo>
                    <a:pt x="45357" y="27540"/>
                  </a:lnTo>
                  <a:lnTo>
                    <a:pt x="45458" y="26978"/>
                  </a:lnTo>
                  <a:lnTo>
                    <a:pt x="45558" y="26415"/>
                  </a:lnTo>
                  <a:lnTo>
                    <a:pt x="45638" y="25833"/>
                  </a:lnTo>
                  <a:lnTo>
                    <a:pt x="45699" y="25270"/>
                  </a:lnTo>
                  <a:lnTo>
                    <a:pt x="45759" y="24688"/>
                  </a:lnTo>
                  <a:lnTo>
                    <a:pt x="45799" y="24105"/>
                  </a:lnTo>
                  <a:lnTo>
                    <a:pt x="45819" y="23503"/>
                  </a:lnTo>
                  <a:lnTo>
                    <a:pt x="45819" y="22920"/>
                  </a:lnTo>
                  <a:lnTo>
                    <a:pt x="45819" y="22318"/>
                  </a:lnTo>
                  <a:lnTo>
                    <a:pt x="45799" y="21735"/>
                  </a:lnTo>
                  <a:lnTo>
                    <a:pt x="45759" y="21152"/>
                  </a:lnTo>
                  <a:lnTo>
                    <a:pt x="45699" y="20570"/>
                  </a:lnTo>
                  <a:lnTo>
                    <a:pt x="45638" y="20008"/>
                  </a:lnTo>
                  <a:lnTo>
                    <a:pt x="45558" y="19425"/>
                  </a:lnTo>
                  <a:lnTo>
                    <a:pt x="45458" y="18863"/>
                  </a:lnTo>
                  <a:lnTo>
                    <a:pt x="45357" y="18300"/>
                  </a:lnTo>
                  <a:lnTo>
                    <a:pt x="45237" y="17738"/>
                  </a:lnTo>
                  <a:lnTo>
                    <a:pt x="45096" y="17195"/>
                  </a:lnTo>
                  <a:lnTo>
                    <a:pt x="44955" y="16653"/>
                  </a:lnTo>
                  <a:lnTo>
                    <a:pt x="44795" y="16111"/>
                  </a:lnTo>
                  <a:lnTo>
                    <a:pt x="44614" y="15568"/>
                  </a:lnTo>
                  <a:lnTo>
                    <a:pt x="44433" y="15046"/>
                  </a:lnTo>
                  <a:lnTo>
                    <a:pt x="44232" y="14524"/>
                  </a:lnTo>
                  <a:lnTo>
                    <a:pt x="44031" y="14001"/>
                  </a:lnTo>
                  <a:lnTo>
                    <a:pt x="43790" y="13479"/>
                  </a:lnTo>
                  <a:lnTo>
                    <a:pt x="43569" y="12977"/>
                  </a:lnTo>
                  <a:lnTo>
                    <a:pt x="43308" y="12495"/>
                  </a:lnTo>
                  <a:lnTo>
                    <a:pt x="43067" y="11993"/>
                  </a:lnTo>
                  <a:lnTo>
                    <a:pt x="42786" y="11511"/>
                  </a:lnTo>
                  <a:lnTo>
                    <a:pt x="42505" y="11029"/>
                  </a:lnTo>
                  <a:lnTo>
                    <a:pt x="42203" y="10567"/>
                  </a:lnTo>
                  <a:lnTo>
                    <a:pt x="41902" y="10105"/>
                  </a:lnTo>
                  <a:lnTo>
                    <a:pt x="41601" y="9663"/>
                  </a:lnTo>
                  <a:lnTo>
                    <a:pt x="41279" y="9201"/>
                  </a:lnTo>
                  <a:lnTo>
                    <a:pt x="40938" y="8779"/>
                  </a:lnTo>
                  <a:lnTo>
                    <a:pt x="40596" y="8337"/>
                  </a:lnTo>
                  <a:lnTo>
                    <a:pt x="40235" y="7915"/>
                  </a:lnTo>
                  <a:lnTo>
                    <a:pt x="39873" y="7513"/>
                  </a:lnTo>
                  <a:lnTo>
                    <a:pt x="39492" y="7112"/>
                  </a:lnTo>
                  <a:lnTo>
                    <a:pt x="39110" y="6710"/>
                  </a:lnTo>
                  <a:lnTo>
                    <a:pt x="38708" y="6328"/>
                  </a:lnTo>
                  <a:lnTo>
                    <a:pt x="38306" y="5946"/>
                  </a:lnTo>
                  <a:lnTo>
                    <a:pt x="37905" y="5585"/>
                  </a:lnTo>
                  <a:lnTo>
                    <a:pt x="37483" y="5243"/>
                  </a:lnTo>
                  <a:lnTo>
                    <a:pt x="37061" y="4882"/>
                  </a:lnTo>
                  <a:lnTo>
                    <a:pt x="36619" y="4560"/>
                  </a:lnTo>
                  <a:lnTo>
                    <a:pt x="36177" y="4239"/>
                  </a:lnTo>
                  <a:lnTo>
                    <a:pt x="35715" y="3918"/>
                  </a:lnTo>
                  <a:lnTo>
                    <a:pt x="35253" y="3616"/>
                  </a:lnTo>
                  <a:lnTo>
                    <a:pt x="34791" y="3315"/>
                  </a:lnTo>
                  <a:lnTo>
                    <a:pt x="34309" y="3034"/>
                  </a:lnTo>
                  <a:lnTo>
                    <a:pt x="33827" y="2773"/>
                  </a:lnTo>
                  <a:lnTo>
                    <a:pt x="33345" y="2512"/>
                  </a:lnTo>
                  <a:lnTo>
                    <a:pt x="32843" y="2270"/>
                  </a:lnTo>
                  <a:lnTo>
                    <a:pt x="32341" y="2029"/>
                  </a:lnTo>
                  <a:lnTo>
                    <a:pt x="31818" y="1808"/>
                  </a:lnTo>
                  <a:lnTo>
                    <a:pt x="31316" y="1588"/>
                  </a:lnTo>
                  <a:lnTo>
                    <a:pt x="30794" y="1387"/>
                  </a:lnTo>
                  <a:lnTo>
                    <a:pt x="30252" y="1206"/>
                  </a:lnTo>
                  <a:lnTo>
                    <a:pt x="29729" y="1025"/>
                  </a:lnTo>
                  <a:lnTo>
                    <a:pt x="29187" y="864"/>
                  </a:lnTo>
                  <a:lnTo>
                    <a:pt x="28645" y="724"/>
                  </a:lnTo>
                  <a:lnTo>
                    <a:pt x="28082" y="583"/>
                  </a:lnTo>
                  <a:lnTo>
                    <a:pt x="27520" y="463"/>
                  </a:lnTo>
                  <a:lnTo>
                    <a:pt x="26957" y="362"/>
                  </a:lnTo>
                  <a:lnTo>
                    <a:pt x="26395" y="262"/>
                  </a:lnTo>
                  <a:lnTo>
                    <a:pt x="25832" y="181"/>
                  </a:lnTo>
                  <a:lnTo>
                    <a:pt x="25250" y="121"/>
                  </a:lnTo>
                  <a:lnTo>
                    <a:pt x="24667" y="61"/>
                  </a:lnTo>
                  <a:lnTo>
                    <a:pt x="24085" y="41"/>
                  </a:lnTo>
                  <a:lnTo>
                    <a:pt x="23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6"/>
            <p:cNvSpPr/>
            <p:nvPr/>
          </p:nvSpPr>
          <p:spPr>
            <a:xfrm>
              <a:off x="819500" y="2560200"/>
              <a:ext cx="1046075" cy="1045550"/>
            </a:xfrm>
            <a:custGeom>
              <a:avLst/>
              <a:gdLst/>
              <a:ahLst/>
              <a:cxnLst/>
              <a:rect l="l" t="t" r="r" b="b"/>
              <a:pathLst>
                <a:path w="41843" h="41822" extrusionOk="0">
                  <a:moveTo>
                    <a:pt x="20389" y="0"/>
                  </a:moveTo>
                  <a:lnTo>
                    <a:pt x="19847" y="20"/>
                  </a:lnTo>
                  <a:lnTo>
                    <a:pt x="19305" y="61"/>
                  </a:lnTo>
                  <a:lnTo>
                    <a:pt x="18782" y="101"/>
                  </a:lnTo>
                  <a:lnTo>
                    <a:pt x="18260" y="161"/>
                  </a:lnTo>
                  <a:lnTo>
                    <a:pt x="17738" y="241"/>
                  </a:lnTo>
                  <a:lnTo>
                    <a:pt x="17216" y="322"/>
                  </a:lnTo>
                  <a:lnTo>
                    <a:pt x="16713" y="422"/>
                  </a:lnTo>
                  <a:lnTo>
                    <a:pt x="16191" y="523"/>
                  </a:lnTo>
                  <a:lnTo>
                    <a:pt x="15689" y="643"/>
                  </a:lnTo>
                  <a:lnTo>
                    <a:pt x="15187" y="784"/>
                  </a:lnTo>
                  <a:lnTo>
                    <a:pt x="14705" y="924"/>
                  </a:lnTo>
                  <a:lnTo>
                    <a:pt x="14202" y="1085"/>
                  </a:lnTo>
                  <a:lnTo>
                    <a:pt x="13720" y="1266"/>
                  </a:lnTo>
                  <a:lnTo>
                    <a:pt x="13258" y="1447"/>
                  </a:lnTo>
                  <a:lnTo>
                    <a:pt x="12776" y="1627"/>
                  </a:lnTo>
                  <a:lnTo>
                    <a:pt x="12314" y="1848"/>
                  </a:lnTo>
                  <a:lnTo>
                    <a:pt x="11852" y="2049"/>
                  </a:lnTo>
                  <a:lnTo>
                    <a:pt x="11390" y="2290"/>
                  </a:lnTo>
                  <a:lnTo>
                    <a:pt x="10948" y="2511"/>
                  </a:lnTo>
                  <a:lnTo>
                    <a:pt x="10506" y="2772"/>
                  </a:lnTo>
                  <a:lnTo>
                    <a:pt x="10065" y="3013"/>
                  </a:lnTo>
                  <a:lnTo>
                    <a:pt x="9643" y="3295"/>
                  </a:lnTo>
                  <a:lnTo>
                    <a:pt x="9221" y="3556"/>
                  </a:lnTo>
                  <a:lnTo>
                    <a:pt x="8819" y="3857"/>
                  </a:lnTo>
                  <a:lnTo>
                    <a:pt x="8397" y="4138"/>
                  </a:lnTo>
                  <a:lnTo>
                    <a:pt x="7614" y="4761"/>
                  </a:lnTo>
                  <a:lnTo>
                    <a:pt x="6851" y="5424"/>
                  </a:lnTo>
                  <a:lnTo>
                    <a:pt x="6127" y="6127"/>
                  </a:lnTo>
                  <a:lnTo>
                    <a:pt x="5444" y="6850"/>
                  </a:lnTo>
                  <a:lnTo>
                    <a:pt x="4782" y="7613"/>
                  </a:lnTo>
                  <a:lnTo>
                    <a:pt x="4159" y="8397"/>
                  </a:lnTo>
                  <a:lnTo>
                    <a:pt x="3858" y="8799"/>
                  </a:lnTo>
                  <a:lnTo>
                    <a:pt x="3576" y="9220"/>
                  </a:lnTo>
                  <a:lnTo>
                    <a:pt x="3295" y="9642"/>
                  </a:lnTo>
                  <a:lnTo>
                    <a:pt x="3034" y="10064"/>
                  </a:lnTo>
                  <a:lnTo>
                    <a:pt x="2773" y="10506"/>
                  </a:lnTo>
                  <a:lnTo>
                    <a:pt x="2532" y="10948"/>
                  </a:lnTo>
                  <a:lnTo>
                    <a:pt x="2291" y="11390"/>
                  </a:lnTo>
                  <a:lnTo>
                    <a:pt x="2070" y="11832"/>
                  </a:lnTo>
                  <a:lnTo>
                    <a:pt x="1849" y="12294"/>
                  </a:lnTo>
                  <a:lnTo>
                    <a:pt x="1648" y="12776"/>
                  </a:lnTo>
                  <a:lnTo>
                    <a:pt x="1447" y="13238"/>
                  </a:lnTo>
                  <a:lnTo>
                    <a:pt x="1266" y="13720"/>
                  </a:lnTo>
                  <a:lnTo>
                    <a:pt x="1106" y="14202"/>
                  </a:lnTo>
                  <a:lnTo>
                    <a:pt x="945" y="14684"/>
                  </a:lnTo>
                  <a:lnTo>
                    <a:pt x="804" y="15186"/>
                  </a:lnTo>
                  <a:lnTo>
                    <a:pt x="664" y="15688"/>
                  </a:lnTo>
                  <a:lnTo>
                    <a:pt x="543" y="16191"/>
                  </a:lnTo>
                  <a:lnTo>
                    <a:pt x="423" y="16693"/>
                  </a:lnTo>
                  <a:lnTo>
                    <a:pt x="322" y="17215"/>
                  </a:lnTo>
                  <a:lnTo>
                    <a:pt x="242" y="17717"/>
                  </a:lnTo>
                  <a:lnTo>
                    <a:pt x="162" y="18240"/>
                  </a:lnTo>
                  <a:lnTo>
                    <a:pt x="101" y="18762"/>
                  </a:lnTo>
                  <a:lnTo>
                    <a:pt x="61" y="19304"/>
                  </a:lnTo>
                  <a:lnTo>
                    <a:pt x="21" y="19826"/>
                  </a:lnTo>
                  <a:lnTo>
                    <a:pt x="1" y="20369"/>
                  </a:lnTo>
                  <a:lnTo>
                    <a:pt x="1" y="20911"/>
                  </a:lnTo>
                  <a:lnTo>
                    <a:pt x="1" y="21454"/>
                  </a:lnTo>
                  <a:lnTo>
                    <a:pt x="21" y="21976"/>
                  </a:lnTo>
                  <a:lnTo>
                    <a:pt x="61" y="22518"/>
                  </a:lnTo>
                  <a:lnTo>
                    <a:pt x="101" y="23040"/>
                  </a:lnTo>
                  <a:lnTo>
                    <a:pt x="162" y="23583"/>
                  </a:lnTo>
                  <a:lnTo>
                    <a:pt x="242" y="24085"/>
                  </a:lnTo>
                  <a:lnTo>
                    <a:pt x="322" y="24607"/>
                  </a:lnTo>
                  <a:lnTo>
                    <a:pt x="423" y="25129"/>
                  </a:lnTo>
                  <a:lnTo>
                    <a:pt x="543" y="25632"/>
                  </a:lnTo>
                  <a:lnTo>
                    <a:pt x="664" y="26134"/>
                  </a:lnTo>
                  <a:lnTo>
                    <a:pt x="804" y="26636"/>
                  </a:lnTo>
                  <a:lnTo>
                    <a:pt x="945" y="27138"/>
                  </a:lnTo>
                  <a:lnTo>
                    <a:pt x="1106" y="27620"/>
                  </a:lnTo>
                  <a:lnTo>
                    <a:pt x="1266" y="28102"/>
                  </a:lnTo>
                  <a:lnTo>
                    <a:pt x="1447" y="28584"/>
                  </a:lnTo>
                  <a:lnTo>
                    <a:pt x="1648" y="29047"/>
                  </a:lnTo>
                  <a:lnTo>
                    <a:pt x="1849" y="29509"/>
                  </a:lnTo>
                  <a:lnTo>
                    <a:pt x="2070" y="29971"/>
                  </a:lnTo>
                  <a:lnTo>
                    <a:pt x="2291" y="30433"/>
                  </a:lnTo>
                  <a:lnTo>
                    <a:pt x="2532" y="30874"/>
                  </a:lnTo>
                  <a:lnTo>
                    <a:pt x="2773" y="31316"/>
                  </a:lnTo>
                  <a:lnTo>
                    <a:pt x="3034" y="31758"/>
                  </a:lnTo>
                  <a:lnTo>
                    <a:pt x="3295" y="32180"/>
                  </a:lnTo>
                  <a:lnTo>
                    <a:pt x="3576" y="32602"/>
                  </a:lnTo>
                  <a:lnTo>
                    <a:pt x="3858" y="33024"/>
                  </a:lnTo>
                  <a:lnTo>
                    <a:pt x="4159" y="33426"/>
                  </a:lnTo>
                  <a:lnTo>
                    <a:pt x="4782" y="34209"/>
                  </a:lnTo>
                  <a:lnTo>
                    <a:pt x="5444" y="34972"/>
                  </a:lnTo>
                  <a:lnTo>
                    <a:pt x="6127" y="35695"/>
                  </a:lnTo>
                  <a:lnTo>
                    <a:pt x="6851" y="36398"/>
                  </a:lnTo>
                  <a:lnTo>
                    <a:pt x="7614" y="37041"/>
                  </a:lnTo>
                  <a:lnTo>
                    <a:pt x="8397" y="37664"/>
                  </a:lnTo>
                  <a:lnTo>
                    <a:pt x="8819" y="37965"/>
                  </a:lnTo>
                  <a:lnTo>
                    <a:pt x="9221" y="38246"/>
                  </a:lnTo>
                  <a:lnTo>
                    <a:pt x="9643" y="38528"/>
                  </a:lnTo>
                  <a:lnTo>
                    <a:pt x="10065" y="38789"/>
                  </a:lnTo>
                  <a:lnTo>
                    <a:pt x="10506" y="39050"/>
                  </a:lnTo>
                  <a:lnTo>
                    <a:pt x="10948" y="39311"/>
                  </a:lnTo>
                  <a:lnTo>
                    <a:pt x="11390" y="39532"/>
                  </a:lnTo>
                  <a:lnTo>
                    <a:pt x="11852" y="39773"/>
                  </a:lnTo>
                  <a:lnTo>
                    <a:pt x="12314" y="39974"/>
                  </a:lnTo>
                  <a:lnTo>
                    <a:pt x="12776" y="40175"/>
                  </a:lnTo>
                  <a:lnTo>
                    <a:pt x="13258" y="40376"/>
                  </a:lnTo>
                  <a:lnTo>
                    <a:pt x="13720" y="40556"/>
                  </a:lnTo>
                  <a:lnTo>
                    <a:pt x="14202" y="40737"/>
                  </a:lnTo>
                  <a:lnTo>
                    <a:pt x="14705" y="40878"/>
                  </a:lnTo>
                  <a:lnTo>
                    <a:pt x="15187" y="41039"/>
                  </a:lnTo>
                  <a:lnTo>
                    <a:pt x="15689" y="41159"/>
                  </a:lnTo>
                  <a:lnTo>
                    <a:pt x="16191" y="41300"/>
                  </a:lnTo>
                  <a:lnTo>
                    <a:pt x="16713" y="41400"/>
                  </a:lnTo>
                  <a:lnTo>
                    <a:pt x="17216" y="41501"/>
                  </a:lnTo>
                  <a:lnTo>
                    <a:pt x="17738" y="41581"/>
                  </a:lnTo>
                  <a:lnTo>
                    <a:pt x="18260" y="41661"/>
                  </a:lnTo>
                  <a:lnTo>
                    <a:pt x="18782" y="41722"/>
                  </a:lnTo>
                  <a:lnTo>
                    <a:pt x="19305" y="41762"/>
                  </a:lnTo>
                  <a:lnTo>
                    <a:pt x="19847" y="41802"/>
                  </a:lnTo>
                  <a:lnTo>
                    <a:pt x="20389" y="41822"/>
                  </a:lnTo>
                  <a:lnTo>
                    <a:pt x="21454" y="41822"/>
                  </a:lnTo>
                  <a:lnTo>
                    <a:pt x="21996" y="41802"/>
                  </a:lnTo>
                  <a:lnTo>
                    <a:pt x="22539" y="41762"/>
                  </a:lnTo>
                  <a:lnTo>
                    <a:pt x="23061" y="41722"/>
                  </a:lnTo>
                  <a:lnTo>
                    <a:pt x="23583" y="41661"/>
                  </a:lnTo>
                  <a:lnTo>
                    <a:pt x="24105" y="41581"/>
                  </a:lnTo>
                  <a:lnTo>
                    <a:pt x="24628" y="41501"/>
                  </a:lnTo>
                  <a:lnTo>
                    <a:pt x="25130" y="41400"/>
                  </a:lnTo>
                  <a:lnTo>
                    <a:pt x="25652" y="41300"/>
                  </a:lnTo>
                  <a:lnTo>
                    <a:pt x="26154" y="41159"/>
                  </a:lnTo>
                  <a:lnTo>
                    <a:pt x="26636" y="41039"/>
                  </a:lnTo>
                  <a:lnTo>
                    <a:pt x="27139" y="40878"/>
                  </a:lnTo>
                  <a:lnTo>
                    <a:pt x="27621" y="40737"/>
                  </a:lnTo>
                  <a:lnTo>
                    <a:pt x="28103" y="40556"/>
                  </a:lnTo>
                  <a:lnTo>
                    <a:pt x="28585" y="40376"/>
                  </a:lnTo>
                  <a:lnTo>
                    <a:pt x="29067" y="40175"/>
                  </a:lnTo>
                  <a:lnTo>
                    <a:pt x="29529" y="39974"/>
                  </a:lnTo>
                  <a:lnTo>
                    <a:pt x="29991" y="39773"/>
                  </a:lnTo>
                  <a:lnTo>
                    <a:pt x="30433" y="39532"/>
                  </a:lnTo>
                  <a:lnTo>
                    <a:pt x="30895" y="39311"/>
                  </a:lnTo>
                  <a:lnTo>
                    <a:pt x="31337" y="39050"/>
                  </a:lnTo>
                  <a:lnTo>
                    <a:pt x="31759" y="38789"/>
                  </a:lnTo>
                  <a:lnTo>
                    <a:pt x="32201" y="38528"/>
                  </a:lnTo>
                  <a:lnTo>
                    <a:pt x="32622" y="38246"/>
                  </a:lnTo>
                  <a:lnTo>
                    <a:pt x="33024" y="37965"/>
                  </a:lnTo>
                  <a:lnTo>
                    <a:pt x="33426" y="37664"/>
                  </a:lnTo>
                  <a:lnTo>
                    <a:pt x="34229" y="37041"/>
                  </a:lnTo>
                  <a:lnTo>
                    <a:pt x="34993" y="36398"/>
                  </a:lnTo>
                  <a:lnTo>
                    <a:pt x="35716" y="35695"/>
                  </a:lnTo>
                  <a:lnTo>
                    <a:pt x="36399" y="34972"/>
                  </a:lnTo>
                  <a:lnTo>
                    <a:pt x="37062" y="34209"/>
                  </a:lnTo>
                  <a:lnTo>
                    <a:pt x="37684" y="33426"/>
                  </a:lnTo>
                  <a:lnTo>
                    <a:pt x="37986" y="33024"/>
                  </a:lnTo>
                  <a:lnTo>
                    <a:pt x="38267" y="32602"/>
                  </a:lnTo>
                  <a:lnTo>
                    <a:pt x="38548" y="32180"/>
                  </a:lnTo>
                  <a:lnTo>
                    <a:pt x="38809" y="31758"/>
                  </a:lnTo>
                  <a:lnTo>
                    <a:pt x="39070" y="31316"/>
                  </a:lnTo>
                  <a:lnTo>
                    <a:pt x="39311" y="30874"/>
                  </a:lnTo>
                  <a:lnTo>
                    <a:pt x="39553" y="30433"/>
                  </a:lnTo>
                  <a:lnTo>
                    <a:pt x="39773" y="29971"/>
                  </a:lnTo>
                  <a:lnTo>
                    <a:pt x="39994" y="29509"/>
                  </a:lnTo>
                  <a:lnTo>
                    <a:pt x="40195" y="29047"/>
                  </a:lnTo>
                  <a:lnTo>
                    <a:pt x="40376" y="28584"/>
                  </a:lnTo>
                  <a:lnTo>
                    <a:pt x="40577" y="28102"/>
                  </a:lnTo>
                  <a:lnTo>
                    <a:pt x="40738" y="27620"/>
                  </a:lnTo>
                  <a:lnTo>
                    <a:pt x="40898" y="27138"/>
                  </a:lnTo>
                  <a:lnTo>
                    <a:pt x="41039" y="26636"/>
                  </a:lnTo>
                  <a:lnTo>
                    <a:pt x="41180" y="26134"/>
                  </a:lnTo>
                  <a:lnTo>
                    <a:pt x="41300" y="25632"/>
                  </a:lnTo>
                  <a:lnTo>
                    <a:pt x="41421" y="25129"/>
                  </a:lnTo>
                  <a:lnTo>
                    <a:pt x="41501" y="24607"/>
                  </a:lnTo>
                  <a:lnTo>
                    <a:pt x="41601" y="24085"/>
                  </a:lnTo>
                  <a:lnTo>
                    <a:pt x="41662" y="23583"/>
                  </a:lnTo>
                  <a:lnTo>
                    <a:pt x="41722" y="23040"/>
                  </a:lnTo>
                  <a:lnTo>
                    <a:pt x="41782" y="22518"/>
                  </a:lnTo>
                  <a:lnTo>
                    <a:pt x="41802" y="21976"/>
                  </a:lnTo>
                  <a:lnTo>
                    <a:pt x="41822" y="21454"/>
                  </a:lnTo>
                  <a:lnTo>
                    <a:pt x="41842" y="20911"/>
                  </a:lnTo>
                  <a:lnTo>
                    <a:pt x="41822" y="20369"/>
                  </a:lnTo>
                  <a:lnTo>
                    <a:pt x="41802" y="19826"/>
                  </a:lnTo>
                  <a:lnTo>
                    <a:pt x="41782" y="19304"/>
                  </a:lnTo>
                  <a:lnTo>
                    <a:pt x="41722" y="18762"/>
                  </a:lnTo>
                  <a:lnTo>
                    <a:pt x="41662" y="18240"/>
                  </a:lnTo>
                  <a:lnTo>
                    <a:pt x="41601" y="17717"/>
                  </a:lnTo>
                  <a:lnTo>
                    <a:pt x="41501" y="17215"/>
                  </a:lnTo>
                  <a:lnTo>
                    <a:pt x="41421" y="16693"/>
                  </a:lnTo>
                  <a:lnTo>
                    <a:pt x="41300" y="16191"/>
                  </a:lnTo>
                  <a:lnTo>
                    <a:pt x="41180" y="15688"/>
                  </a:lnTo>
                  <a:lnTo>
                    <a:pt x="41039" y="15186"/>
                  </a:lnTo>
                  <a:lnTo>
                    <a:pt x="40898" y="14684"/>
                  </a:lnTo>
                  <a:lnTo>
                    <a:pt x="40738" y="14202"/>
                  </a:lnTo>
                  <a:lnTo>
                    <a:pt x="40577" y="13720"/>
                  </a:lnTo>
                  <a:lnTo>
                    <a:pt x="40376" y="13238"/>
                  </a:lnTo>
                  <a:lnTo>
                    <a:pt x="40195" y="12776"/>
                  </a:lnTo>
                  <a:lnTo>
                    <a:pt x="39994" y="12294"/>
                  </a:lnTo>
                  <a:lnTo>
                    <a:pt x="39773" y="11832"/>
                  </a:lnTo>
                  <a:lnTo>
                    <a:pt x="39553" y="11390"/>
                  </a:lnTo>
                  <a:lnTo>
                    <a:pt x="39311" y="10948"/>
                  </a:lnTo>
                  <a:lnTo>
                    <a:pt x="39070" y="10506"/>
                  </a:lnTo>
                  <a:lnTo>
                    <a:pt x="38809" y="10064"/>
                  </a:lnTo>
                  <a:lnTo>
                    <a:pt x="38548" y="9642"/>
                  </a:lnTo>
                  <a:lnTo>
                    <a:pt x="38267" y="9220"/>
                  </a:lnTo>
                  <a:lnTo>
                    <a:pt x="37986" y="8799"/>
                  </a:lnTo>
                  <a:lnTo>
                    <a:pt x="37684" y="8397"/>
                  </a:lnTo>
                  <a:lnTo>
                    <a:pt x="37062" y="7613"/>
                  </a:lnTo>
                  <a:lnTo>
                    <a:pt x="36399" y="6850"/>
                  </a:lnTo>
                  <a:lnTo>
                    <a:pt x="35716" y="6127"/>
                  </a:lnTo>
                  <a:lnTo>
                    <a:pt x="34993" y="5424"/>
                  </a:lnTo>
                  <a:lnTo>
                    <a:pt x="34229" y="4761"/>
                  </a:lnTo>
                  <a:lnTo>
                    <a:pt x="33426" y="4138"/>
                  </a:lnTo>
                  <a:lnTo>
                    <a:pt x="33024" y="3857"/>
                  </a:lnTo>
                  <a:lnTo>
                    <a:pt x="32622" y="3556"/>
                  </a:lnTo>
                  <a:lnTo>
                    <a:pt x="32201" y="3295"/>
                  </a:lnTo>
                  <a:lnTo>
                    <a:pt x="31759" y="3013"/>
                  </a:lnTo>
                  <a:lnTo>
                    <a:pt x="31337" y="2772"/>
                  </a:lnTo>
                  <a:lnTo>
                    <a:pt x="30895" y="2511"/>
                  </a:lnTo>
                  <a:lnTo>
                    <a:pt x="30433" y="2290"/>
                  </a:lnTo>
                  <a:lnTo>
                    <a:pt x="29991" y="2049"/>
                  </a:lnTo>
                  <a:lnTo>
                    <a:pt x="29529" y="1848"/>
                  </a:lnTo>
                  <a:lnTo>
                    <a:pt x="29067" y="1627"/>
                  </a:lnTo>
                  <a:lnTo>
                    <a:pt x="28585" y="1447"/>
                  </a:lnTo>
                  <a:lnTo>
                    <a:pt x="28103" y="1266"/>
                  </a:lnTo>
                  <a:lnTo>
                    <a:pt x="27621" y="1085"/>
                  </a:lnTo>
                  <a:lnTo>
                    <a:pt x="27139" y="924"/>
                  </a:lnTo>
                  <a:lnTo>
                    <a:pt x="26636" y="784"/>
                  </a:lnTo>
                  <a:lnTo>
                    <a:pt x="26154" y="643"/>
                  </a:lnTo>
                  <a:lnTo>
                    <a:pt x="25652" y="523"/>
                  </a:lnTo>
                  <a:lnTo>
                    <a:pt x="25130" y="422"/>
                  </a:lnTo>
                  <a:lnTo>
                    <a:pt x="24628" y="322"/>
                  </a:lnTo>
                  <a:lnTo>
                    <a:pt x="24105" y="241"/>
                  </a:lnTo>
                  <a:lnTo>
                    <a:pt x="23583" y="161"/>
                  </a:lnTo>
                  <a:lnTo>
                    <a:pt x="23061" y="101"/>
                  </a:lnTo>
                  <a:lnTo>
                    <a:pt x="22539" y="61"/>
                  </a:lnTo>
                  <a:lnTo>
                    <a:pt x="21996" y="20"/>
                  </a:lnTo>
                  <a:lnTo>
                    <a:pt x="21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6"/>
            <p:cNvSpPr/>
            <p:nvPr/>
          </p:nvSpPr>
          <p:spPr>
            <a:xfrm>
              <a:off x="1305125" y="3045300"/>
              <a:ext cx="74850" cy="75350"/>
            </a:xfrm>
            <a:custGeom>
              <a:avLst/>
              <a:gdLst/>
              <a:ahLst/>
              <a:cxnLst/>
              <a:rect l="l" t="t" r="r" b="b"/>
              <a:pathLst>
                <a:path w="2994" h="3014" extrusionOk="0">
                  <a:moveTo>
                    <a:pt x="1487" y="1"/>
                  </a:moveTo>
                  <a:lnTo>
                    <a:pt x="1346" y="21"/>
                  </a:lnTo>
                  <a:lnTo>
                    <a:pt x="1185" y="41"/>
                  </a:lnTo>
                  <a:lnTo>
                    <a:pt x="1045" y="81"/>
                  </a:lnTo>
                  <a:lnTo>
                    <a:pt x="904" y="121"/>
                  </a:lnTo>
                  <a:lnTo>
                    <a:pt x="784" y="181"/>
                  </a:lnTo>
                  <a:lnTo>
                    <a:pt x="663" y="262"/>
                  </a:lnTo>
                  <a:lnTo>
                    <a:pt x="543" y="342"/>
                  </a:lnTo>
                  <a:lnTo>
                    <a:pt x="442" y="443"/>
                  </a:lnTo>
                  <a:lnTo>
                    <a:pt x="342" y="543"/>
                  </a:lnTo>
                  <a:lnTo>
                    <a:pt x="241" y="664"/>
                  </a:lnTo>
                  <a:lnTo>
                    <a:pt x="181" y="784"/>
                  </a:lnTo>
                  <a:lnTo>
                    <a:pt x="121" y="925"/>
                  </a:lnTo>
                  <a:lnTo>
                    <a:pt x="60" y="1065"/>
                  </a:lnTo>
                  <a:lnTo>
                    <a:pt x="20" y="1206"/>
                  </a:lnTo>
                  <a:lnTo>
                    <a:pt x="0" y="1346"/>
                  </a:lnTo>
                  <a:lnTo>
                    <a:pt x="0" y="1507"/>
                  </a:lnTo>
                  <a:lnTo>
                    <a:pt x="0" y="1668"/>
                  </a:lnTo>
                  <a:lnTo>
                    <a:pt x="20" y="1808"/>
                  </a:lnTo>
                  <a:lnTo>
                    <a:pt x="60" y="1949"/>
                  </a:lnTo>
                  <a:lnTo>
                    <a:pt x="121" y="2090"/>
                  </a:lnTo>
                  <a:lnTo>
                    <a:pt x="181" y="2230"/>
                  </a:lnTo>
                  <a:lnTo>
                    <a:pt x="241" y="2351"/>
                  </a:lnTo>
                  <a:lnTo>
                    <a:pt x="342" y="2451"/>
                  </a:lnTo>
                  <a:lnTo>
                    <a:pt x="442" y="2572"/>
                  </a:lnTo>
                  <a:lnTo>
                    <a:pt x="543" y="2672"/>
                  </a:lnTo>
                  <a:lnTo>
                    <a:pt x="663" y="2753"/>
                  </a:lnTo>
                  <a:lnTo>
                    <a:pt x="784" y="2833"/>
                  </a:lnTo>
                  <a:lnTo>
                    <a:pt x="904" y="2893"/>
                  </a:lnTo>
                  <a:lnTo>
                    <a:pt x="1045" y="2933"/>
                  </a:lnTo>
                  <a:lnTo>
                    <a:pt x="1185" y="2974"/>
                  </a:lnTo>
                  <a:lnTo>
                    <a:pt x="1346" y="2994"/>
                  </a:lnTo>
                  <a:lnTo>
                    <a:pt x="1487" y="3014"/>
                  </a:lnTo>
                  <a:lnTo>
                    <a:pt x="1647" y="2994"/>
                  </a:lnTo>
                  <a:lnTo>
                    <a:pt x="1788" y="2974"/>
                  </a:lnTo>
                  <a:lnTo>
                    <a:pt x="1949" y="2933"/>
                  </a:lnTo>
                  <a:lnTo>
                    <a:pt x="2069" y="2893"/>
                  </a:lnTo>
                  <a:lnTo>
                    <a:pt x="2210" y="2833"/>
                  </a:lnTo>
                  <a:lnTo>
                    <a:pt x="2330" y="2753"/>
                  </a:lnTo>
                  <a:lnTo>
                    <a:pt x="2451" y="2672"/>
                  </a:lnTo>
                  <a:lnTo>
                    <a:pt x="2551" y="2572"/>
                  </a:lnTo>
                  <a:lnTo>
                    <a:pt x="2652" y="2451"/>
                  </a:lnTo>
                  <a:lnTo>
                    <a:pt x="2732" y="2351"/>
                  </a:lnTo>
                  <a:lnTo>
                    <a:pt x="2812" y="2230"/>
                  </a:lnTo>
                  <a:lnTo>
                    <a:pt x="2873" y="2090"/>
                  </a:lnTo>
                  <a:lnTo>
                    <a:pt x="2933" y="1949"/>
                  </a:lnTo>
                  <a:lnTo>
                    <a:pt x="2973" y="1808"/>
                  </a:lnTo>
                  <a:lnTo>
                    <a:pt x="2993" y="1668"/>
                  </a:lnTo>
                  <a:lnTo>
                    <a:pt x="2993" y="1507"/>
                  </a:lnTo>
                  <a:lnTo>
                    <a:pt x="2993" y="1346"/>
                  </a:lnTo>
                  <a:lnTo>
                    <a:pt x="2973" y="1206"/>
                  </a:lnTo>
                  <a:lnTo>
                    <a:pt x="2933" y="1065"/>
                  </a:lnTo>
                  <a:lnTo>
                    <a:pt x="2873" y="925"/>
                  </a:lnTo>
                  <a:lnTo>
                    <a:pt x="2812" y="784"/>
                  </a:lnTo>
                  <a:lnTo>
                    <a:pt x="2732" y="664"/>
                  </a:lnTo>
                  <a:lnTo>
                    <a:pt x="2652" y="543"/>
                  </a:lnTo>
                  <a:lnTo>
                    <a:pt x="2551" y="443"/>
                  </a:lnTo>
                  <a:lnTo>
                    <a:pt x="2451" y="342"/>
                  </a:lnTo>
                  <a:lnTo>
                    <a:pt x="2330" y="262"/>
                  </a:lnTo>
                  <a:lnTo>
                    <a:pt x="2210" y="181"/>
                  </a:lnTo>
                  <a:lnTo>
                    <a:pt x="2069" y="121"/>
                  </a:lnTo>
                  <a:lnTo>
                    <a:pt x="1949" y="81"/>
                  </a:lnTo>
                  <a:lnTo>
                    <a:pt x="1788" y="41"/>
                  </a:lnTo>
                  <a:lnTo>
                    <a:pt x="1647" y="21"/>
                  </a:lnTo>
                  <a:lnTo>
                    <a:pt x="1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6"/>
            <p:cNvSpPr/>
            <p:nvPr/>
          </p:nvSpPr>
          <p:spPr>
            <a:xfrm>
              <a:off x="1323200" y="2560200"/>
              <a:ext cx="38175" cy="104475"/>
            </a:xfrm>
            <a:custGeom>
              <a:avLst/>
              <a:gdLst/>
              <a:ahLst/>
              <a:cxnLst/>
              <a:rect l="l" t="t" r="r" b="b"/>
              <a:pathLst>
                <a:path w="1527" h="4179" extrusionOk="0">
                  <a:moveTo>
                    <a:pt x="764" y="0"/>
                  </a:moveTo>
                  <a:lnTo>
                    <a:pt x="623" y="20"/>
                  </a:lnTo>
                  <a:lnTo>
                    <a:pt x="482" y="61"/>
                  </a:lnTo>
                  <a:lnTo>
                    <a:pt x="342" y="141"/>
                  </a:lnTo>
                  <a:lnTo>
                    <a:pt x="241" y="241"/>
                  </a:lnTo>
                  <a:lnTo>
                    <a:pt x="141" y="342"/>
                  </a:lnTo>
                  <a:lnTo>
                    <a:pt x="61" y="482"/>
                  </a:lnTo>
                  <a:lnTo>
                    <a:pt x="20" y="623"/>
                  </a:lnTo>
                  <a:lnTo>
                    <a:pt x="0" y="764"/>
                  </a:lnTo>
                  <a:lnTo>
                    <a:pt x="0" y="3415"/>
                  </a:lnTo>
                  <a:lnTo>
                    <a:pt x="20" y="3576"/>
                  </a:lnTo>
                  <a:lnTo>
                    <a:pt x="61" y="3717"/>
                  </a:lnTo>
                  <a:lnTo>
                    <a:pt x="141" y="3837"/>
                  </a:lnTo>
                  <a:lnTo>
                    <a:pt x="241" y="3958"/>
                  </a:lnTo>
                  <a:lnTo>
                    <a:pt x="342" y="4038"/>
                  </a:lnTo>
                  <a:lnTo>
                    <a:pt x="482" y="4118"/>
                  </a:lnTo>
                  <a:lnTo>
                    <a:pt x="623" y="4158"/>
                  </a:lnTo>
                  <a:lnTo>
                    <a:pt x="764" y="4179"/>
                  </a:lnTo>
                  <a:lnTo>
                    <a:pt x="924" y="4158"/>
                  </a:lnTo>
                  <a:lnTo>
                    <a:pt x="1065" y="4118"/>
                  </a:lnTo>
                  <a:lnTo>
                    <a:pt x="1206" y="4038"/>
                  </a:lnTo>
                  <a:lnTo>
                    <a:pt x="1306" y="3958"/>
                  </a:lnTo>
                  <a:lnTo>
                    <a:pt x="1406" y="3837"/>
                  </a:lnTo>
                  <a:lnTo>
                    <a:pt x="1467" y="3717"/>
                  </a:lnTo>
                  <a:lnTo>
                    <a:pt x="1527" y="3576"/>
                  </a:lnTo>
                  <a:lnTo>
                    <a:pt x="1527" y="3415"/>
                  </a:lnTo>
                  <a:lnTo>
                    <a:pt x="1527" y="764"/>
                  </a:lnTo>
                  <a:lnTo>
                    <a:pt x="1527" y="623"/>
                  </a:lnTo>
                  <a:lnTo>
                    <a:pt x="1467" y="482"/>
                  </a:lnTo>
                  <a:lnTo>
                    <a:pt x="1406" y="342"/>
                  </a:lnTo>
                  <a:lnTo>
                    <a:pt x="1306" y="241"/>
                  </a:lnTo>
                  <a:lnTo>
                    <a:pt x="1206" y="141"/>
                  </a:lnTo>
                  <a:lnTo>
                    <a:pt x="1065" y="61"/>
                  </a:lnTo>
                  <a:lnTo>
                    <a:pt x="924" y="20"/>
                  </a:lnTo>
                  <a:lnTo>
                    <a:pt x="7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6"/>
            <p:cNvSpPr/>
            <p:nvPr/>
          </p:nvSpPr>
          <p:spPr>
            <a:xfrm>
              <a:off x="1760600" y="3063875"/>
              <a:ext cx="104475" cy="38200"/>
            </a:xfrm>
            <a:custGeom>
              <a:avLst/>
              <a:gdLst/>
              <a:ahLst/>
              <a:cxnLst/>
              <a:rect l="l" t="t" r="r" b="b"/>
              <a:pathLst>
                <a:path w="4179" h="1528" extrusionOk="0">
                  <a:moveTo>
                    <a:pt x="764" y="1"/>
                  </a:moveTo>
                  <a:lnTo>
                    <a:pt x="623" y="21"/>
                  </a:lnTo>
                  <a:lnTo>
                    <a:pt x="482" y="61"/>
                  </a:lnTo>
                  <a:lnTo>
                    <a:pt x="342" y="121"/>
                  </a:lnTo>
                  <a:lnTo>
                    <a:pt x="241" y="222"/>
                  </a:lnTo>
                  <a:lnTo>
                    <a:pt x="141" y="342"/>
                  </a:lnTo>
                  <a:lnTo>
                    <a:pt x="60" y="463"/>
                  </a:lnTo>
                  <a:lnTo>
                    <a:pt x="20" y="603"/>
                  </a:lnTo>
                  <a:lnTo>
                    <a:pt x="0" y="764"/>
                  </a:lnTo>
                  <a:lnTo>
                    <a:pt x="20" y="925"/>
                  </a:lnTo>
                  <a:lnTo>
                    <a:pt x="60" y="1065"/>
                  </a:lnTo>
                  <a:lnTo>
                    <a:pt x="141" y="1186"/>
                  </a:lnTo>
                  <a:lnTo>
                    <a:pt x="241" y="1307"/>
                  </a:lnTo>
                  <a:lnTo>
                    <a:pt x="342" y="1387"/>
                  </a:lnTo>
                  <a:lnTo>
                    <a:pt x="482" y="1467"/>
                  </a:lnTo>
                  <a:lnTo>
                    <a:pt x="623" y="1507"/>
                  </a:lnTo>
                  <a:lnTo>
                    <a:pt x="764" y="1527"/>
                  </a:lnTo>
                  <a:lnTo>
                    <a:pt x="3415" y="1527"/>
                  </a:lnTo>
                  <a:lnTo>
                    <a:pt x="3576" y="1507"/>
                  </a:lnTo>
                  <a:lnTo>
                    <a:pt x="3716" y="1467"/>
                  </a:lnTo>
                  <a:lnTo>
                    <a:pt x="3837" y="1387"/>
                  </a:lnTo>
                  <a:lnTo>
                    <a:pt x="3957" y="1307"/>
                  </a:lnTo>
                  <a:lnTo>
                    <a:pt x="4038" y="1186"/>
                  </a:lnTo>
                  <a:lnTo>
                    <a:pt x="4118" y="1065"/>
                  </a:lnTo>
                  <a:lnTo>
                    <a:pt x="4158" y="925"/>
                  </a:lnTo>
                  <a:lnTo>
                    <a:pt x="4178" y="764"/>
                  </a:lnTo>
                  <a:lnTo>
                    <a:pt x="4158" y="603"/>
                  </a:lnTo>
                  <a:lnTo>
                    <a:pt x="4118" y="463"/>
                  </a:lnTo>
                  <a:lnTo>
                    <a:pt x="4038" y="342"/>
                  </a:lnTo>
                  <a:lnTo>
                    <a:pt x="3957" y="222"/>
                  </a:lnTo>
                  <a:lnTo>
                    <a:pt x="3837" y="121"/>
                  </a:lnTo>
                  <a:lnTo>
                    <a:pt x="3716" y="61"/>
                  </a:lnTo>
                  <a:lnTo>
                    <a:pt x="3576" y="21"/>
                  </a:lnTo>
                  <a:lnTo>
                    <a:pt x="3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6"/>
            <p:cNvSpPr/>
            <p:nvPr/>
          </p:nvSpPr>
          <p:spPr>
            <a:xfrm>
              <a:off x="1568250" y="2649075"/>
              <a:ext cx="54275" cy="74350"/>
            </a:xfrm>
            <a:custGeom>
              <a:avLst/>
              <a:gdLst/>
              <a:ahLst/>
              <a:cxnLst/>
              <a:rect l="l" t="t" r="r" b="b"/>
              <a:pathLst>
                <a:path w="2171" h="2974" extrusionOk="0">
                  <a:moveTo>
                    <a:pt x="1708" y="1"/>
                  </a:moveTo>
                  <a:lnTo>
                    <a:pt x="1648" y="21"/>
                  </a:lnTo>
                  <a:lnTo>
                    <a:pt x="1568" y="61"/>
                  </a:lnTo>
                  <a:lnTo>
                    <a:pt x="1527" y="101"/>
                  </a:lnTo>
                  <a:lnTo>
                    <a:pt x="1467" y="162"/>
                  </a:lnTo>
                  <a:lnTo>
                    <a:pt x="61" y="2391"/>
                  </a:lnTo>
                  <a:lnTo>
                    <a:pt x="21" y="2472"/>
                  </a:lnTo>
                  <a:lnTo>
                    <a:pt x="1" y="2532"/>
                  </a:lnTo>
                  <a:lnTo>
                    <a:pt x="1" y="2612"/>
                  </a:lnTo>
                  <a:lnTo>
                    <a:pt x="1" y="2692"/>
                  </a:lnTo>
                  <a:lnTo>
                    <a:pt x="21" y="2753"/>
                  </a:lnTo>
                  <a:lnTo>
                    <a:pt x="61" y="2813"/>
                  </a:lnTo>
                  <a:lnTo>
                    <a:pt x="101" y="2873"/>
                  </a:lnTo>
                  <a:lnTo>
                    <a:pt x="162" y="2913"/>
                  </a:lnTo>
                  <a:lnTo>
                    <a:pt x="262" y="2974"/>
                  </a:lnTo>
                  <a:lnTo>
                    <a:pt x="463" y="2974"/>
                  </a:lnTo>
                  <a:lnTo>
                    <a:pt x="563" y="2934"/>
                  </a:lnTo>
                  <a:lnTo>
                    <a:pt x="624" y="2873"/>
                  </a:lnTo>
                  <a:lnTo>
                    <a:pt x="704" y="2813"/>
                  </a:lnTo>
                  <a:lnTo>
                    <a:pt x="2110" y="583"/>
                  </a:lnTo>
                  <a:lnTo>
                    <a:pt x="2150" y="503"/>
                  </a:lnTo>
                  <a:lnTo>
                    <a:pt x="2170" y="443"/>
                  </a:lnTo>
                  <a:lnTo>
                    <a:pt x="2170" y="362"/>
                  </a:lnTo>
                  <a:lnTo>
                    <a:pt x="2170" y="282"/>
                  </a:lnTo>
                  <a:lnTo>
                    <a:pt x="2150" y="222"/>
                  </a:lnTo>
                  <a:lnTo>
                    <a:pt x="2110" y="162"/>
                  </a:lnTo>
                  <a:lnTo>
                    <a:pt x="2050" y="101"/>
                  </a:lnTo>
                  <a:lnTo>
                    <a:pt x="1989" y="61"/>
                  </a:lnTo>
                  <a:lnTo>
                    <a:pt x="1929" y="21"/>
                  </a:lnTo>
                  <a:lnTo>
                    <a:pt x="18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6"/>
            <p:cNvSpPr/>
            <p:nvPr/>
          </p:nvSpPr>
          <p:spPr>
            <a:xfrm>
              <a:off x="1715900" y="2830375"/>
              <a:ext cx="76850" cy="50750"/>
            </a:xfrm>
            <a:custGeom>
              <a:avLst/>
              <a:gdLst/>
              <a:ahLst/>
              <a:cxnLst/>
              <a:rect l="l" t="t" r="r" b="b"/>
              <a:pathLst>
                <a:path w="3074" h="2030" extrusionOk="0">
                  <a:moveTo>
                    <a:pt x="2652" y="0"/>
                  </a:moveTo>
                  <a:lnTo>
                    <a:pt x="2592" y="20"/>
                  </a:lnTo>
                  <a:lnTo>
                    <a:pt x="2511" y="40"/>
                  </a:lnTo>
                  <a:lnTo>
                    <a:pt x="201" y="1326"/>
                  </a:lnTo>
                  <a:lnTo>
                    <a:pt x="141" y="1366"/>
                  </a:lnTo>
                  <a:lnTo>
                    <a:pt x="81" y="1426"/>
                  </a:lnTo>
                  <a:lnTo>
                    <a:pt x="41" y="1487"/>
                  </a:lnTo>
                  <a:lnTo>
                    <a:pt x="21" y="1547"/>
                  </a:lnTo>
                  <a:lnTo>
                    <a:pt x="0" y="1627"/>
                  </a:lnTo>
                  <a:lnTo>
                    <a:pt x="0" y="1688"/>
                  </a:lnTo>
                  <a:lnTo>
                    <a:pt x="21" y="1768"/>
                  </a:lnTo>
                  <a:lnTo>
                    <a:pt x="41" y="1828"/>
                  </a:lnTo>
                  <a:lnTo>
                    <a:pt x="121" y="1929"/>
                  </a:lnTo>
                  <a:lnTo>
                    <a:pt x="201" y="1989"/>
                  </a:lnTo>
                  <a:lnTo>
                    <a:pt x="282" y="2029"/>
                  </a:lnTo>
                  <a:lnTo>
                    <a:pt x="483" y="2029"/>
                  </a:lnTo>
                  <a:lnTo>
                    <a:pt x="563" y="1989"/>
                  </a:lnTo>
                  <a:lnTo>
                    <a:pt x="2873" y="703"/>
                  </a:lnTo>
                  <a:lnTo>
                    <a:pt x="2953" y="663"/>
                  </a:lnTo>
                  <a:lnTo>
                    <a:pt x="2993" y="603"/>
                  </a:lnTo>
                  <a:lnTo>
                    <a:pt x="3034" y="543"/>
                  </a:lnTo>
                  <a:lnTo>
                    <a:pt x="3054" y="482"/>
                  </a:lnTo>
                  <a:lnTo>
                    <a:pt x="3074" y="402"/>
                  </a:lnTo>
                  <a:lnTo>
                    <a:pt x="3074" y="342"/>
                  </a:lnTo>
                  <a:lnTo>
                    <a:pt x="3054" y="261"/>
                  </a:lnTo>
                  <a:lnTo>
                    <a:pt x="3034" y="201"/>
                  </a:lnTo>
                  <a:lnTo>
                    <a:pt x="2993" y="121"/>
                  </a:lnTo>
                  <a:lnTo>
                    <a:pt x="2933" y="81"/>
                  </a:lnTo>
                  <a:lnTo>
                    <a:pt x="2873" y="40"/>
                  </a:lnTo>
                  <a:lnTo>
                    <a:pt x="2813" y="20"/>
                  </a:lnTo>
                  <a:lnTo>
                    <a:pt x="27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6"/>
            <p:cNvSpPr/>
            <p:nvPr/>
          </p:nvSpPr>
          <p:spPr>
            <a:xfrm>
              <a:off x="1323200" y="3501275"/>
              <a:ext cx="38175" cy="103975"/>
            </a:xfrm>
            <a:custGeom>
              <a:avLst/>
              <a:gdLst/>
              <a:ahLst/>
              <a:cxnLst/>
              <a:rect l="l" t="t" r="r" b="b"/>
              <a:pathLst>
                <a:path w="1527" h="4159" extrusionOk="0">
                  <a:moveTo>
                    <a:pt x="764" y="1"/>
                  </a:moveTo>
                  <a:lnTo>
                    <a:pt x="623" y="21"/>
                  </a:lnTo>
                  <a:lnTo>
                    <a:pt x="482" y="61"/>
                  </a:lnTo>
                  <a:lnTo>
                    <a:pt x="342" y="121"/>
                  </a:lnTo>
                  <a:lnTo>
                    <a:pt x="241" y="222"/>
                  </a:lnTo>
                  <a:lnTo>
                    <a:pt x="141" y="342"/>
                  </a:lnTo>
                  <a:lnTo>
                    <a:pt x="61" y="463"/>
                  </a:lnTo>
                  <a:lnTo>
                    <a:pt x="20" y="603"/>
                  </a:lnTo>
                  <a:lnTo>
                    <a:pt x="0" y="764"/>
                  </a:lnTo>
                  <a:lnTo>
                    <a:pt x="0" y="3396"/>
                  </a:lnTo>
                  <a:lnTo>
                    <a:pt x="20" y="3556"/>
                  </a:lnTo>
                  <a:lnTo>
                    <a:pt x="61" y="3697"/>
                  </a:lnTo>
                  <a:lnTo>
                    <a:pt x="141" y="3837"/>
                  </a:lnTo>
                  <a:lnTo>
                    <a:pt x="241" y="3938"/>
                  </a:lnTo>
                  <a:lnTo>
                    <a:pt x="342" y="4038"/>
                  </a:lnTo>
                  <a:lnTo>
                    <a:pt x="482" y="4099"/>
                  </a:lnTo>
                  <a:lnTo>
                    <a:pt x="623" y="4159"/>
                  </a:lnTo>
                  <a:lnTo>
                    <a:pt x="924" y="4159"/>
                  </a:lnTo>
                  <a:lnTo>
                    <a:pt x="1065" y="4099"/>
                  </a:lnTo>
                  <a:lnTo>
                    <a:pt x="1206" y="4038"/>
                  </a:lnTo>
                  <a:lnTo>
                    <a:pt x="1306" y="3938"/>
                  </a:lnTo>
                  <a:lnTo>
                    <a:pt x="1406" y="3837"/>
                  </a:lnTo>
                  <a:lnTo>
                    <a:pt x="1467" y="3697"/>
                  </a:lnTo>
                  <a:lnTo>
                    <a:pt x="1527" y="3556"/>
                  </a:lnTo>
                  <a:lnTo>
                    <a:pt x="1527" y="3396"/>
                  </a:lnTo>
                  <a:lnTo>
                    <a:pt x="1527" y="764"/>
                  </a:lnTo>
                  <a:lnTo>
                    <a:pt x="1527" y="603"/>
                  </a:lnTo>
                  <a:lnTo>
                    <a:pt x="1467" y="463"/>
                  </a:lnTo>
                  <a:lnTo>
                    <a:pt x="1406" y="342"/>
                  </a:lnTo>
                  <a:lnTo>
                    <a:pt x="1306" y="222"/>
                  </a:lnTo>
                  <a:lnTo>
                    <a:pt x="1206" y="121"/>
                  </a:lnTo>
                  <a:lnTo>
                    <a:pt x="1065" y="61"/>
                  </a:lnTo>
                  <a:lnTo>
                    <a:pt x="924" y="21"/>
                  </a:lnTo>
                  <a:lnTo>
                    <a:pt x="7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6"/>
            <p:cNvSpPr/>
            <p:nvPr/>
          </p:nvSpPr>
          <p:spPr>
            <a:xfrm>
              <a:off x="1568250" y="3442025"/>
              <a:ext cx="54275" cy="74850"/>
            </a:xfrm>
            <a:custGeom>
              <a:avLst/>
              <a:gdLst/>
              <a:ahLst/>
              <a:cxnLst/>
              <a:rect l="l" t="t" r="r" b="b"/>
              <a:pathLst>
                <a:path w="2171" h="2994" extrusionOk="0">
                  <a:moveTo>
                    <a:pt x="382" y="1"/>
                  </a:moveTo>
                  <a:lnTo>
                    <a:pt x="302" y="21"/>
                  </a:lnTo>
                  <a:lnTo>
                    <a:pt x="242" y="41"/>
                  </a:lnTo>
                  <a:lnTo>
                    <a:pt x="162" y="61"/>
                  </a:lnTo>
                  <a:lnTo>
                    <a:pt x="101" y="121"/>
                  </a:lnTo>
                  <a:lnTo>
                    <a:pt x="61" y="181"/>
                  </a:lnTo>
                  <a:lnTo>
                    <a:pt x="21" y="242"/>
                  </a:lnTo>
                  <a:lnTo>
                    <a:pt x="1" y="302"/>
                  </a:lnTo>
                  <a:lnTo>
                    <a:pt x="1" y="382"/>
                  </a:lnTo>
                  <a:lnTo>
                    <a:pt x="1" y="463"/>
                  </a:lnTo>
                  <a:lnTo>
                    <a:pt x="21" y="523"/>
                  </a:lnTo>
                  <a:lnTo>
                    <a:pt x="61" y="603"/>
                  </a:lnTo>
                  <a:lnTo>
                    <a:pt x="1467" y="2833"/>
                  </a:lnTo>
                  <a:lnTo>
                    <a:pt x="1527" y="2893"/>
                  </a:lnTo>
                  <a:lnTo>
                    <a:pt x="1608" y="2953"/>
                  </a:lnTo>
                  <a:lnTo>
                    <a:pt x="1708" y="2994"/>
                  </a:lnTo>
                  <a:lnTo>
                    <a:pt x="1889" y="2994"/>
                  </a:lnTo>
                  <a:lnTo>
                    <a:pt x="1989" y="2933"/>
                  </a:lnTo>
                  <a:lnTo>
                    <a:pt x="2050" y="2893"/>
                  </a:lnTo>
                  <a:lnTo>
                    <a:pt x="2110" y="2833"/>
                  </a:lnTo>
                  <a:lnTo>
                    <a:pt x="2150" y="2773"/>
                  </a:lnTo>
                  <a:lnTo>
                    <a:pt x="2170" y="2692"/>
                  </a:lnTo>
                  <a:lnTo>
                    <a:pt x="2170" y="2632"/>
                  </a:lnTo>
                  <a:lnTo>
                    <a:pt x="2170" y="2552"/>
                  </a:lnTo>
                  <a:lnTo>
                    <a:pt x="2150" y="2491"/>
                  </a:lnTo>
                  <a:lnTo>
                    <a:pt x="2110" y="2411"/>
                  </a:lnTo>
                  <a:lnTo>
                    <a:pt x="704" y="181"/>
                  </a:lnTo>
                  <a:lnTo>
                    <a:pt x="644" y="121"/>
                  </a:lnTo>
                  <a:lnTo>
                    <a:pt x="583" y="81"/>
                  </a:lnTo>
                  <a:lnTo>
                    <a:pt x="523" y="41"/>
                  </a:lnTo>
                  <a:lnTo>
                    <a:pt x="463" y="21"/>
                  </a:lnTo>
                  <a:lnTo>
                    <a:pt x="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6"/>
            <p:cNvSpPr/>
            <p:nvPr/>
          </p:nvSpPr>
          <p:spPr>
            <a:xfrm>
              <a:off x="1715900" y="3284850"/>
              <a:ext cx="76850" cy="50750"/>
            </a:xfrm>
            <a:custGeom>
              <a:avLst/>
              <a:gdLst/>
              <a:ahLst/>
              <a:cxnLst/>
              <a:rect l="l" t="t" r="r" b="b"/>
              <a:pathLst>
                <a:path w="3074" h="2030" extrusionOk="0">
                  <a:moveTo>
                    <a:pt x="282" y="0"/>
                  </a:moveTo>
                  <a:lnTo>
                    <a:pt x="201" y="40"/>
                  </a:lnTo>
                  <a:lnTo>
                    <a:pt x="141" y="81"/>
                  </a:lnTo>
                  <a:lnTo>
                    <a:pt x="101" y="121"/>
                  </a:lnTo>
                  <a:lnTo>
                    <a:pt x="41" y="181"/>
                  </a:lnTo>
                  <a:lnTo>
                    <a:pt x="21" y="261"/>
                  </a:lnTo>
                  <a:lnTo>
                    <a:pt x="0" y="342"/>
                  </a:lnTo>
                  <a:lnTo>
                    <a:pt x="0" y="402"/>
                  </a:lnTo>
                  <a:lnTo>
                    <a:pt x="21" y="482"/>
                  </a:lnTo>
                  <a:lnTo>
                    <a:pt x="41" y="543"/>
                  </a:lnTo>
                  <a:lnTo>
                    <a:pt x="81" y="603"/>
                  </a:lnTo>
                  <a:lnTo>
                    <a:pt x="141" y="663"/>
                  </a:lnTo>
                  <a:lnTo>
                    <a:pt x="201" y="703"/>
                  </a:lnTo>
                  <a:lnTo>
                    <a:pt x="2511" y="1989"/>
                  </a:lnTo>
                  <a:lnTo>
                    <a:pt x="2612" y="2009"/>
                  </a:lnTo>
                  <a:lnTo>
                    <a:pt x="2692" y="2029"/>
                  </a:lnTo>
                  <a:lnTo>
                    <a:pt x="2793" y="2009"/>
                  </a:lnTo>
                  <a:lnTo>
                    <a:pt x="2893" y="1969"/>
                  </a:lnTo>
                  <a:lnTo>
                    <a:pt x="2973" y="1909"/>
                  </a:lnTo>
                  <a:lnTo>
                    <a:pt x="3034" y="1828"/>
                  </a:lnTo>
                  <a:lnTo>
                    <a:pt x="3054" y="1768"/>
                  </a:lnTo>
                  <a:lnTo>
                    <a:pt x="3074" y="1688"/>
                  </a:lnTo>
                  <a:lnTo>
                    <a:pt x="3074" y="1607"/>
                  </a:lnTo>
                  <a:lnTo>
                    <a:pt x="3054" y="1547"/>
                  </a:lnTo>
                  <a:lnTo>
                    <a:pt x="3034" y="1467"/>
                  </a:lnTo>
                  <a:lnTo>
                    <a:pt x="2993" y="1406"/>
                  </a:lnTo>
                  <a:lnTo>
                    <a:pt x="2953" y="1366"/>
                  </a:lnTo>
                  <a:lnTo>
                    <a:pt x="2873" y="1306"/>
                  </a:lnTo>
                  <a:lnTo>
                    <a:pt x="563" y="40"/>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6"/>
            <p:cNvSpPr/>
            <p:nvPr/>
          </p:nvSpPr>
          <p:spPr>
            <a:xfrm>
              <a:off x="820000" y="3063875"/>
              <a:ext cx="103975" cy="38200"/>
            </a:xfrm>
            <a:custGeom>
              <a:avLst/>
              <a:gdLst/>
              <a:ahLst/>
              <a:cxnLst/>
              <a:rect l="l" t="t" r="r" b="b"/>
              <a:pathLst>
                <a:path w="4159" h="1528" extrusionOk="0">
                  <a:moveTo>
                    <a:pt x="764" y="1"/>
                  </a:moveTo>
                  <a:lnTo>
                    <a:pt x="604" y="21"/>
                  </a:lnTo>
                  <a:lnTo>
                    <a:pt x="463" y="61"/>
                  </a:lnTo>
                  <a:lnTo>
                    <a:pt x="342" y="121"/>
                  </a:lnTo>
                  <a:lnTo>
                    <a:pt x="222" y="222"/>
                  </a:lnTo>
                  <a:lnTo>
                    <a:pt x="121" y="342"/>
                  </a:lnTo>
                  <a:lnTo>
                    <a:pt x="61" y="463"/>
                  </a:lnTo>
                  <a:lnTo>
                    <a:pt x="21" y="603"/>
                  </a:lnTo>
                  <a:lnTo>
                    <a:pt x="1" y="764"/>
                  </a:lnTo>
                  <a:lnTo>
                    <a:pt x="21" y="925"/>
                  </a:lnTo>
                  <a:lnTo>
                    <a:pt x="61" y="1065"/>
                  </a:lnTo>
                  <a:lnTo>
                    <a:pt x="121" y="1186"/>
                  </a:lnTo>
                  <a:lnTo>
                    <a:pt x="222" y="1307"/>
                  </a:lnTo>
                  <a:lnTo>
                    <a:pt x="342" y="1387"/>
                  </a:lnTo>
                  <a:lnTo>
                    <a:pt x="463" y="1467"/>
                  </a:lnTo>
                  <a:lnTo>
                    <a:pt x="604" y="1507"/>
                  </a:lnTo>
                  <a:lnTo>
                    <a:pt x="764" y="1527"/>
                  </a:lnTo>
                  <a:lnTo>
                    <a:pt x="3396" y="1527"/>
                  </a:lnTo>
                  <a:lnTo>
                    <a:pt x="3556" y="1507"/>
                  </a:lnTo>
                  <a:lnTo>
                    <a:pt x="3697" y="1467"/>
                  </a:lnTo>
                  <a:lnTo>
                    <a:pt x="3838" y="1387"/>
                  </a:lnTo>
                  <a:lnTo>
                    <a:pt x="3938" y="1307"/>
                  </a:lnTo>
                  <a:lnTo>
                    <a:pt x="4038" y="1186"/>
                  </a:lnTo>
                  <a:lnTo>
                    <a:pt x="4099" y="1065"/>
                  </a:lnTo>
                  <a:lnTo>
                    <a:pt x="4159" y="925"/>
                  </a:lnTo>
                  <a:lnTo>
                    <a:pt x="4159" y="764"/>
                  </a:lnTo>
                  <a:lnTo>
                    <a:pt x="4159" y="603"/>
                  </a:lnTo>
                  <a:lnTo>
                    <a:pt x="4099" y="463"/>
                  </a:lnTo>
                  <a:lnTo>
                    <a:pt x="4038" y="342"/>
                  </a:lnTo>
                  <a:lnTo>
                    <a:pt x="3938" y="222"/>
                  </a:lnTo>
                  <a:lnTo>
                    <a:pt x="3838" y="121"/>
                  </a:lnTo>
                  <a:lnTo>
                    <a:pt x="3697" y="61"/>
                  </a:lnTo>
                  <a:lnTo>
                    <a:pt x="3556" y="21"/>
                  </a:lnTo>
                  <a:lnTo>
                    <a:pt x="3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6"/>
            <p:cNvSpPr/>
            <p:nvPr/>
          </p:nvSpPr>
          <p:spPr>
            <a:xfrm>
              <a:off x="1062575" y="2649075"/>
              <a:ext cx="54250" cy="74350"/>
            </a:xfrm>
            <a:custGeom>
              <a:avLst/>
              <a:gdLst/>
              <a:ahLst/>
              <a:cxnLst/>
              <a:rect l="l" t="t" r="r" b="b"/>
              <a:pathLst>
                <a:path w="2170" h="2974" extrusionOk="0">
                  <a:moveTo>
                    <a:pt x="301" y="1"/>
                  </a:moveTo>
                  <a:lnTo>
                    <a:pt x="241" y="21"/>
                  </a:lnTo>
                  <a:lnTo>
                    <a:pt x="161" y="61"/>
                  </a:lnTo>
                  <a:lnTo>
                    <a:pt x="100" y="101"/>
                  </a:lnTo>
                  <a:lnTo>
                    <a:pt x="60" y="162"/>
                  </a:lnTo>
                  <a:lnTo>
                    <a:pt x="20" y="222"/>
                  </a:lnTo>
                  <a:lnTo>
                    <a:pt x="0" y="282"/>
                  </a:lnTo>
                  <a:lnTo>
                    <a:pt x="0" y="362"/>
                  </a:lnTo>
                  <a:lnTo>
                    <a:pt x="0" y="443"/>
                  </a:lnTo>
                  <a:lnTo>
                    <a:pt x="20" y="503"/>
                  </a:lnTo>
                  <a:lnTo>
                    <a:pt x="60" y="583"/>
                  </a:lnTo>
                  <a:lnTo>
                    <a:pt x="1466" y="2813"/>
                  </a:lnTo>
                  <a:lnTo>
                    <a:pt x="1527" y="2873"/>
                  </a:lnTo>
                  <a:lnTo>
                    <a:pt x="1607" y="2934"/>
                  </a:lnTo>
                  <a:lnTo>
                    <a:pt x="1707" y="2974"/>
                  </a:lnTo>
                  <a:lnTo>
                    <a:pt x="1888" y="2974"/>
                  </a:lnTo>
                  <a:lnTo>
                    <a:pt x="1989" y="2913"/>
                  </a:lnTo>
                  <a:lnTo>
                    <a:pt x="2049" y="2873"/>
                  </a:lnTo>
                  <a:lnTo>
                    <a:pt x="2109" y="2813"/>
                  </a:lnTo>
                  <a:lnTo>
                    <a:pt x="2149" y="2753"/>
                  </a:lnTo>
                  <a:lnTo>
                    <a:pt x="2169" y="2692"/>
                  </a:lnTo>
                  <a:lnTo>
                    <a:pt x="2169" y="2612"/>
                  </a:lnTo>
                  <a:lnTo>
                    <a:pt x="2169" y="2532"/>
                  </a:lnTo>
                  <a:lnTo>
                    <a:pt x="2149" y="2472"/>
                  </a:lnTo>
                  <a:lnTo>
                    <a:pt x="2109" y="2391"/>
                  </a:lnTo>
                  <a:lnTo>
                    <a:pt x="703" y="162"/>
                  </a:lnTo>
                  <a:lnTo>
                    <a:pt x="643" y="101"/>
                  </a:lnTo>
                  <a:lnTo>
                    <a:pt x="583" y="61"/>
                  </a:lnTo>
                  <a:lnTo>
                    <a:pt x="522" y="2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6"/>
            <p:cNvSpPr/>
            <p:nvPr/>
          </p:nvSpPr>
          <p:spPr>
            <a:xfrm>
              <a:off x="892325" y="2830375"/>
              <a:ext cx="76850" cy="50750"/>
            </a:xfrm>
            <a:custGeom>
              <a:avLst/>
              <a:gdLst/>
              <a:ahLst/>
              <a:cxnLst/>
              <a:rect l="l" t="t" r="r" b="b"/>
              <a:pathLst>
                <a:path w="3074" h="2030" extrusionOk="0">
                  <a:moveTo>
                    <a:pt x="342" y="0"/>
                  </a:moveTo>
                  <a:lnTo>
                    <a:pt x="262" y="20"/>
                  </a:lnTo>
                  <a:lnTo>
                    <a:pt x="201" y="40"/>
                  </a:lnTo>
                  <a:lnTo>
                    <a:pt x="141" y="81"/>
                  </a:lnTo>
                  <a:lnTo>
                    <a:pt x="81" y="121"/>
                  </a:lnTo>
                  <a:lnTo>
                    <a:pt x="41" y="201"/>
                  </a:lnTo>
                  <a:lnTo>
                    <a:pt x="0" y="261"/>
                  </a:lnTo>
                  <a:lnTo>
                    <a:pt x="0" y="342"/>
                  </a:lnTo>
                  <a:lnTo>
                    <a:pt x="0" y="402"/>
                  </a:lnTo>
                  <a:lnTo>
                    <a:pt x="0" y="482"/>
                  </a:lnTo>
                  <a:lnTo>
                    <a:pt x="41" y="543"/>
                  </a:lnTo>
                  <a:lnTo>
                    <a:pt x="81" y="603"/>
                  </a:lnTo>
                  <a:lnTo>
                    <a:pt x="121" y="663"/>
                  </a:lnTo>
                  <a:lnTo>
                    <a:pt x="181" y="703"/>
                  </a:lnTo>
                  <a:lnTo>
                    <a:pt x="2511" y="1989"/>
                  </a:lnTo>
                  <a:lnTo>
                    <a:pt x="2592" y="2029"/>
                  </a:lnTo>
                  <a:lnTo>
                    <a:pt x="2793" y="2029"/>
                  </a:lnTo>
                  <a:lnTo>
                    <a:pt x="2873" y="1989"/>
                  </a:lnTo>
                  <a:lnTo>
                    <a:pt x="2953" y="1929"/>
                  </a:lnTo>
                  <a:lnTo>
                    <a:pt x="3014" y="1828"/>
                  </a:lnTo>
                  <a:lnTo>
                    <a:pt x="3054" y="1768"/>
                  </a:lnTo>
                  <a:lnTo>
                    <a:pt x="3074" y="1688"/>
                  </a:lnTo>
                  <a:lnTo>
                    <a:pt x="3074" y="1627"/>
                  </a:lnTo>
                  <a:lnTo>
                    <a:pt x="3054" y="1547"/>
                  </a:lnTo>
                  <a:lnTo>
                    <a:pt x="3034" y="1487"/>
                  </a:lnTo>
                  <a:lnTo>
                    <a:pt x="2993" y="1426"/>
                  </a:lnTo>
                  <a:lnTo>
                    <a:pt x="2933" y="1366"/>
                  </a:lnTo>
                  <a:lnTo>
                    <a:pt x="2873" y="1326"/>
                  </a:lnTo>
                  <a:lnTo>
                    <a:pt x="563" y="40"/>
                  </a:lnTo>
                  <a:lnTo>
                    <a:pt x="483" y="20"/>
                  </a:lnTo>
                  <a:lnTo>
                    <a:pt x="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6"/>
            <p:cNvSpPr/>
            <p:nvPr/>
          </p:nvSpPr>
          <p:spPr>
            <a:xfrm>
              <a:off x="1062575" y="3442025"/>
              <a:ext cx="54250" cy="74850"/>
            </a:xfrm>
            <a:custGeom>
              <a:avLst/>
              <a:gdLst/>
              <a:ahLst/>
              <a:cxnLst/>
              <a:rect l="l" t="t" r="r" b="b"/>
              <a:pathLst>
                <a:path w="2170" h="2994" extrusionOk="0">
                  <a:moveTo>
                    <a:pt x="1788" y="1"/>
                  </a:moveTo>
                  <a:lnTo>
                    <a:pt x="1707" y="21"/>
                  </a:lnTo>
                  <a:lnTo>
                    <a:pt x="1647" y="41"/>
                  </a:lnTo>
                  <a:lnTo>
                    <a:pt x="1567" y="81"/>
                  </a:lnTo>
                  <a:lnTo>
                    <a:pt x="1527" y="121"/>
                  </a:lnTo>
                  <a:lnTo>
                    <a:pt x="1466" y="181"/>
                  </a:lnTo>
                  <a:lnTo>
                    <a:pt x="60" y="2411"/>
                  </a:lnTo>
                  <a:lnTo>
                    <a:pt x="20" y="2491"/>
                  </a:lnTo>
                  <a:lnTo>
                    <a:pt x="0" y="2552"/>
                  </a:lnTo>
                  <a:lnTo>
                    <a:pt x="0" y="2632"/>
                  </a:lnTo>
                  <a:lnTo>
                    <a:pt x="0" y="2692"/>
                  </a:lnTo>
                  <a:lnTo>
                    <a:pt x="20" y="2773"/>
                  </a:lnTo>
                  <a:lnTo>
                    <a:pt x="60" y="2833"/>
                  </a:lnTo>
                  <a:lnTo>
                    <a:pt x="100" y="2893"/>
                  </a:lnTo>
                  <a:lnTo>
                    <a:pt x="161" y="2933"/>
                  </a:lnTo>
                  <a:lnTo>
                    <a:pt x="261" y="2994"/>
                  </a:lnTo>
                  <a:lnTo>
                    <a:pt x="462" y="2994"/>
                  </a:lnTo>
                  <a:lnTo>
                    <a:pt x="562" y="2953"/>
                  </a:lnTo>
                  <a:lnTo>
                    <a:pt x="623" y="2893"/>
                  </a:lnTo>
                  <a:lnTo>
                    <a:pt x="703" y="2833"/>
                  </a:lnTo>
                  <a:lnTo>
                    <a:pt x="2109" y="603"/>
                  </a:lnTo>
                  <a:lnTo>
                    <a:pt x="2149" y="523"/>
                  </a:lnTo>
                  <a:lnTo>
                    <a:pt x="2169" y="463"/>
                  </a:lnTo>
                  <a:lnTo>
                    <a:pt x="2169" y="382"/>
                  </a:lnTo>
                  <a:lnTo>
                    <a:pt x="2169" y="302"/>
                  </a:lnTo>
                  <a:lnTo>
                    <a:pt x="2149" y="242"/>
                  </a:lnTo>
                  <a:lnTo>
                    <a:pt x="2109" y="181"/>
                  </a:lnTo>
                  <a:lnTo>
                    <a:pt x="2049" y="121"/>
                  </a:lnTo>
                  <a:lnTo>
                    <a:pt x="1989" y="61"/>
                  </a:lnTo>
                  <a:lnTo>
                    <a:pt x="1928" y="41"/>
                  </a:lnTo>
                  <a:lnTo>
                    <a:pt x="1848" y="21"/>
                  </a:lnTo>
                  <a:lnTo>
                    <a:pt x="1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6"/>
            <p:cNvSpPr/>
            <p:nvPr/>
          </p:nvSpPr>
          <p:spPr>
            <a:xfrm>
              <a:off x="892325" y="3284850"/>
              <a:ext cx="76850" cy="50750"/>
            </a:xfrm>
            <a:custGeom>
              <a:avLst/>
              <a:gdLst/>
              <a:ahLst/>
              <a:cxnLst/>
              <a:rect l="l" t="t" r="r" b="b"/>
              <a:pathLst>
                <a:path w="3074" h="2030" extrusionOk="0">
                  <a:moveTo>
                    <a:pt x="2572" y="0"/>
                  </a:moveTo>
                  <a:lnTo>
                    <a:pt x="2511" y="40"/>
                  </a:lnTo>
                  <a:lnTo>
                    <a:pt x="181" y="1306"/>
                  </a:lnTo>
                  <a:lnTo>
                    <a:pt x="121" y="1366"/>
                  </a:lnTo>
                  <a:lnTo>
                    <a:pt x="81" y="1406"/>
                  </a:lnTo>
                  <a:lnTo>
                    <a:pt x="41" y="1467"/>
                  </a:lnTo>
                  <a:lnTo>
                    <a:pt x="0" y="1547"/>
                  </a:lnTo>
                  <a:lnTo>
                    <a:pt x="0" y="1607"/>
                  </a:lnTo>
                  <a:lnTo>
                    <a:pt x="0" y="1688"/>
                  </a:lnTo>
                  <a:lnTo>
                    <a:pt x="0" y="1768"/>
                  </a:lnTo>
                  <a:lnTo>
                    <a:pt x="41" y="1828"/>
                  </a:lnTo>
                  <a:lnTo>
                    <a:pt x="101" y="1909"/>
                  </a:lnTo>
                  <a:lnTo>
                    <a:pt x="181" y="1969"/>
                  </a:lnTo>
                  <a:lnTo>
                    <a:pt x="282" y="2009"/>
                  </a:lnTo>
                  <a:lnTo>
                    <a:pt x="382" y="2029"/>
                  </a:lnTo>
                  <a:lnTo>
                    <a:pt x="462" y="2009"/>
                  </a:lnTo>
                  <a:lnTo>
                    <a:pt x="563" y="1989"/>
                  </a:lnTo>
                  <a:lnTo>
                    <a:pt x="2873" y="703"/>
                  </a:lnTo>
                  <a:lnTo>
                    <a:pt x="2933" y="663"/>
                  </a:lnTo>
                  <a:lnTo>
                    <a:pt x="2993" y="603"/>
                  </a:lnTo>
                  <a:lnTo>
                    <a:pt x="3034" y="543"/>
                  </a:lnTo>
                  <a:lnTo>
                    <a:pt x="3054" y="482"/>
                  </a:lnTo>
                  <a:lnTo>
                    <a:pt x="3074" y="402"/>
                  </a:lnTo>
                  <a:lnTo>
                    <a:pt x="3074" y="342"/>
                  </a:lnTo>
                  <a:lnTo>
                    <a:pt x="3054" y="261"/>
                  </a:lnTo>
                  <a:lnTo>
                    <a:pt x="3014" y="181"/>
                  </a:lnTo>
                  <a:lnTo>
                    <a:pt x="2973" y="121"/>
                  </a:lnTo>
                  <a:lnTo>
                    <a:pt x="2913" y="81"/>
                  </a:lnTo>
                  <a:lnTo>
                    <a:pt x="2853" y="40"/>
                  </a:lnTo>
                  <a:lnTo>
                    <a:pt x="27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6"/>
            <p:cNvSpPr/>
            <p:nvPr/>
          </p:nvSpPr>
          <p:spPr>
            <a:xfrm>
              <a:off x="1323200" y="2722400"/>
              <a:ext cx="38175" cy="379675"/>
            </a:xfrm>
            <a:custGeom>
              <a:avLst/>
              <a:gdLst/>
              <a:ahLst/>
              <a:cxnLst/>
              <a:rect l="l" t="t" r="r" b="b"/>
              <a:pathLst>
                <a:path w="1527" h="15187" extrusionOk="0">
                  <a:moveTo>
                    <a:pt x="764" y="1"/>
                  </a:moveTo>
                  <a:lnTo>
                    <a:pt x="623" y="21"/>
                  </a:lnTo>
                  <a:lnTo>
                    <a:pt x="482" y="61"/>
                  </a:lnTo>
                  <a:lnTo>
                    <a:pt x="342" y="141"/>
                  </a:lnTo>
                  <a:lnTo>
                    <a:pt x="241" y="221"/>
                  </a:lnTo>
                  <a:lnTo>
                    <a:pt x="141" y="342"/>
                  </a:lnTo>
                  <a:lnTo>
                    <a:pt x="61" y="463"/>
                  </a:lnTo>
                  <a:lnTo>
                    <a:pt x="20" y="603"/>
                  </a:lnTo>
                  <a:lnTo>
                    <a:pt x="0" y="764"/>
                  </a:lnTo>
                  <a:lnTo>
                    <a:pt x="0" y="14423"/>
                  </a:lnTo>
                  <a:lnTo>
                    <a:pt x="20" y="14584"/>
                  </a:lnTo>
                  <a:lnTo>
                    <a:pt x="61" y="14724"/>
                  </a:lnTo>
                  <a:lnTo>
                    <a:pt x="141" y="14845"/>
                  </a:lnTo>
                  <a:lnTo>
                    <a:pt x="241" y="14966"/>
                  </a:lnTo>
                  <a:lnTo>
                    <a:pt x="342" y="15046"/>
                  </a:lnTo>
                  <a:lnTo>
                    <a:pt x="482" y="15126"/>
                  </a:lnTo>
                  <a:lnTo>
                    <a:pt x="623" y="15166"/>
                  </a:lnTo>
                  <a:lnTo>
                    <a:pt x="764" y="15186"/>
                  </a:lnTo>
                  <a:lnTo>
                    <a:pt x="924" y="15166"/>
                  </a:lnTo>
                  <a:lnTo>
                    <a:pt x="1065" y="15126"/>
                  </a:lnTo>
                  <a:lnTo>
                    <a:pt x="1206" y="15046"/>
                  </a:lnTo>
                  <a:lnTo>
                    <a:pt x="1306" y="14966"/>
                  </a:lnTo>
                  <a:lnTo>
                    <a:pt x="1406" y="14845"/>
                  </a:lnTo>
                  <a:lnTo>
                    <a:pt x="1467" y="14724"/>
                  </a:lnTo>
                  <a:lnTo>
                    <a:pt x="1527" y="14584"/>
                  </a:lnTo>
                  <a:lnTo>
                    <a:pt x="1527" y="14423"/>
                  </a:lnTo>
                  <a:lnTo>
                    <a:pt x="1527" y="764"/>
                  </a:lnTo>
                  <a:lnTo>
                    <a:pt x="1527" y="603"/>
                  </a:lnTo>
                  <a:lnTo>
                    <a:pt x="1467" y="463"/>
                  </a:lnTo>
                  <a:lnTo>
                    <a:pt x="1406" y="342"/>
                  </a:lnTo>
                  <a:lnTo>
                    <a:pt x="1306" y="221"/>
                  </a:lnTo>
                  <a:lnTo>
                    <a:pt x="1206" y="141"/>
                  </a:lnTo>
                  <a:lnTo>
                    <a:pt x="1065" y="61"/>
                  </a:lnTo>
                  <a:lnTo>
                    <a:pt x="924" y="21"/>
                  </a:lnTo>
                  <a:lnTo>
                    <a:pt x="7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6"/>
            <p:cNvSpPr/>
            <p:nvPr/>
          </p:nvSpPr>
          <p:spPr>
            <a:xfrm>
              <a:off x="1323700" y="3063875"/>
              <a:ext cx="220975" cy="127075"/>
            </a:xfrm>
            <a:custGeom>
              <a:avLst/>
              <a:gdLst/>
              <a:ahLst/>
              <a:cxnLst/>
              <a:rect l="l" t="t" r="r" b="b"/>
              <a:pathLst>
                <a:path w="8839" h="5083" extrusionOk="0">
                  <a:moveTo>
                    <a:pt x="643" y="1"/>
                  </a:moveTo>
                  <a:lnTo>
                    <a:pt x="503" y="41"/>
                  </a:lnTo>
                  <a:lnTo>
                    <a:pt x="362" y="101"/>
                  </a:lnTo>
                  <a:lnTo>
                    <a:pt x="241" y="182"/>
                  </a:lnTo>
                  <a:lnTo>
                    <a:pt x="141" y="302"/>
                  </a:lnTo>
                  <a:lnTo>
                    <a:pt x="61" y="423"/>
                  </a:lnTo>
                  <a:lnTo>
                    <a:pt x="20" y="583"/>
                  </a:lnTo>
                  <a:lnTo>
                    <a:pt x="0" y="724"/>
                  </a:lnTo>
                  <a:lnTo>
                    <a:pt x="0" y="865"/>
                  </a:lnTo>
                  <a:lnTo>
                    <a:pt x="41" y="1005"/>
                  </a:lnTo>
                  <a:lnTo>
                    <a:pt x="101" y="1146"/>
                  </a:lnTo>
                  <a:lnTo>
                    <a:pt x="181" y="1266"/>
                  </a:lnTo>
                  <a:lnTo>
                    <a:pt x="282" y="1367"/>
                  </a:lnTo>
                  <a:lnTo>
                    <a:pt x="422" y="1447"/>
                  </a:lnTo>
                  <a:lnTo>
                    <a:pt x="7734" y="5003"/>
                  </a:lnTo>
                  <a:lnTo>
                    <a:pt x="7895" y="5063"/>
                  </a:lnTo>
                  <a:lnTo>
                    <a:pt x="8075" y="5083"/>
                  </a:lnTo>
                  <a:lnTo>
                    <a:pt x="8176" y="5083"/>
                  </a:lnTo>
                  <a:lnTo>
                    <a:pt x="8276" y="5063"/>
                  </a:lnTo>
                  <a:lnTo>
                    <a:pt x="8377" y="5023"/>
                  </a:lnTo>
                  <a:lnTo>
                    <a:pt x="8477" y="4982"/>
                  </a:lnTo>
                  <a:lnTo>
                    <a:pt x="8558" y="4922"/>
                  </a:lnTo>
                  <a:lnTo>
                    <a:pt x="8638" y="4842"/>
                  </a:lnTo>
                  <a:lnTo>
                    <a:pt x="8698" y="4762"/>
                  </a:lnTo>
                  <a:lnTo>
                    <a:pt x="8758" y="4661"/>
                  </a:lnTo>
                  <a:lnTo>
                    <a:pt x="8819" y="4520"/>
                  </a:lnTo>
                  <a:lnTo>
                    <a:pt x="8839" y="4360"/>
                  </a:lnTo>
                  <a:lnTo>
                    <a:pt x="8819" y="4219"/>
                  </a:lnTo>
                  <a:lnTo>
                    <a:pt x="8799" y="4079"/>
                  </a:lnTo>
                  <a:lnTo>
                    <a:pt x="8738" y="3938"/>
                  </a:lnTo>
                  <a:lnTo>
                    <a:pt x="8638" y="3817"/>
                  </a:lnTo>
                  <a:lnTo>
                    <a:pt x="8537" y="3717"/>
                  </a:lnTo>
                  <a:lnTo>
                    <a:pt x="8397" y="3637"/>
                  </a:lnTo>
                  <a:lnTo>
                    <a:pt x="1085" y="81"/>
                  </a:lnTo>
                  <a:lnTo>
                    <a:pt x="944" y="21"/>
                  </a:lnTo>
                  <a:lnTo>
                    <a:pt x="7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26"/>
          <p:cNvGrpSpPr/>
          <p:nvPr/>
        </p:nvGrpSpPr>
        <p:grpSpPr>
          <a:xfrm>
            <a:off x="1551000" y="452264"/>
            <a:ext cx="6042000" cy="4363911"/>
            <a:chOff x="1551000" y="452264"/>
            <a:chExt cx="6042000" cy="4363911"/>
          </a:xfrm>
        </p:grpSpPr>
        <p:sp>
          <p:nvSpPr>
            <p:cNvPr id="1382" name="Google Shape;1382;p26"/>
            <p:cNvSpPr/>
            <p:nvPr/>
          </p:nvSpPr>
          <p:spPr>
            <a:xfrm>
              <a:off x="1551000" y="4440875"/>
              <a:ext cx="6042000" cy="3753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26"/>
            <p:cNvGrpSpPr/>
            <p:nvPr/>
          </p:nvGrpSpPr>
          <p:grpSpPr>
            <a:xfrm>
              <a:off x="1705800" y="452264"/>
              <a:ext cx="5732400" cy="4147136"/>
              <a:chOff x="628875" y="452264"/>
              <a:chExt cx="5732400" cy="4147136"/>
            </a:xfrm>
          </p:grpSpPr>
          <p:sp>
            <p:nvSpPr>
              <p:cNvPr id="1384" name="Google Shape;1384;p26"/>
              <p:cNvSpPr/>
              <p:nvPr/>
            </p:nvSpPr>
            <p:spPr>
              <a:xfrm>
                <a:off x="713225" y="617500"/>
                <a:ext cx="5598900" cy="3981900"/>
              </a:xfrm>
              <a:prstGeom prst="roundRect">
                <a:avLst>
                  <a:gd name="adj" fmla="val 528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6"/>
              <p:cNvSpPr/>
              <p:nvPr/>
            </p:nvSpPr>
            <p:spPr>
              <a:xfrm>
                <a:off x="628875" y="527550"/>
                <a:ext cx="5732400" cy="433500"/>
              </a:xfrm>
              <a:prstGeom prst="roundRect">
                <a:avLst>
                  <a:gd name="adj" fmla="val 1320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6" name="Google Shape;1386;p26"/>
              <p:cNvGrpSpPr/>
              <p:nvPr/>
            </p:nvGrpSpPr>
            <p:grpSpPr>
              <a:xfrm>
                <a:off x="816950" y="452264"/>
                <a:ext cx="196200" cy="375250"/>
                <a:chOff x="816950" y="467150"/>
                <a:chExt cx="196200" cy="375250"/>
              </a:xfrm>
            </p:grpSpPr>
            <p:sp>
              <p:nvSpPr>
                <p:cNvPr id="1387" name="Google Shape;1387;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6"/>
              <p:cNvGrpSpPr/>
              <p:nvPr/>
            </p:nvGrpSpPr>
            <p:grpSpPr>
              <a:xfrm>
                <a:off x="1244763" y="452264"/>
                <a:ext cx="196200" cy="375250"/>
                <a:chOff x="816950" y="467150"/>
                <a:chExt cx="196200" cy="375250"/>
              </a:xfrm>
            </p:grpSpPr>
            <p:sp>
              <p:nvSpPr>
                <p:cNvPr id="1390" name="Google Shape;1390;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26"/>
              <p:cNvGrpSpPr/>
              <p:nvPr/>
            </p:nvGrpSpPr>
            <p:grpSpPr>
              <a:xfrm>
                <a:off x="1672575" y="452264"/>
                <a:ext cx="196200" cy="375250"/>
                <a:chOff x="816950" y="467150"/>
                <a:chExt cx="196200" cy="375250"/>
              </a:xfrm>
            </p:grpSpPr>
            <p:sp>
              <p:nvSpPr>
                <p:cNvPr id="1393" name="Google Shape;1393;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26"/>
              <p:cNvGrpSpPr/>
              <p:nvPr/>
            </p:nvGrpSpPr>
            <p:grpSpPr>
              <a:xfrm>
                <a:off x="2100388" y="452264"/>
                <a:ext cx="196200" cy="375250"/>
                <a:chOff x="816950" y="467150"/>
                <a:chExt cx="196200" cy="375250"/>
              </a:xfrm>
            </p:grpSpPr>
            <p:sp>
              <p:nvSpPr>
                <p:cNvPr id="1396" name="Google Shape;1396;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26"/>
              <p:cNvGrpSpPr/>
              <p:nvPr/>
            </p:nvGrpSpPr>
            <p:grpSpPr>
              <a:xfrm>
                <a:off x="2528200" y="452264"/>
                <a:ext cx="196200" cy="375250"/>
                <a:chOff x="816950" y="467150"/>
                <a:chExt cx="196200" cy="375250"/>
              </a:xfrm>
            </p:grpSpPr>
            <p:sp>
              <p:nvSpPr>
                <p:cNvPr id="1399" name="Google Shape;1399;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6"/>
              <p:cNvGrpSpPr/>
              <p:nvPr/>
            </p:nvGrpSpPr>
            <p:grpSpPr>
              <a:xfrm>
                <a:off x="2956013" y="452264"/>
                <a:ext cx="196200" cy="375250"/>
                <a:chOff x="816950" y="467150"/>
                <a:chExt cx="196200" cy="375250"/>
              </a:xfrm>
            </p:grpSpPr>
            <p:sp>
              <p:nvSpPr>
                <p:cNvPr id="1402" name="Google Shape;1402;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26"/>
              <p:cNvGrpSpPr/>
              <p:nvPr/>
            </p:nvGrpSpPr>
            <p:grpSpPr>
              <a:xfrm>
                <a:off x="3383825" y="452264"/>
                <a:ext cx="196200" cy="375250"/>
                <a:chOff x="816950" y="467150"/>
                <a:chExt cx="196200" cy="375250"/>
              </a:xfrm>
            </p:grpSpPr>
            <p:sp>
              <p:nvSpPr>
                <p:cNvPr id="1405" name="Google Shape;1405;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26"/>
              <p:cNvGrpSpPr/>
              <p:nvPr/>
            </p:nvGrpSpPr>
            <p:grpSpPr>
              <a:xfrm>
                <a:off x="3811638" y="452264"/>
                <a:ext cx="196200" cy="375250"/>
                <a:chOff x="816950" y="467150"/>
                <a:chExt cx="196200" cy="375250"/>
              </a:xfrm>
            </p:grpSpPr>
            <p:sp>
              <p:nvSpPr>
                <p:cNvPr id="1408" name="Google Shape;1408;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26"/>
              <p:cNvGrpSpPr/>
              <p:nvPr/>
            </p:nvGrpSpPr>
            <p:grpSpPr>
              <a:xfrm>
                <a:off x="4239450" y="452264"/>
                <a:ext cx="196200" cy="375250"/>
                <a:chOff x="816950" y="467150"/>
                <a:chExt cx="196200" cy="375250"/>
              </a:xfrm>
            </p:grpSpPr>
            <p:sp>
              <p:nvSpPr>
                <p:cNvPr id="1411" name="Google Shape;1411;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26"/>
              <p:cNvGrpSpPr/>
              <p:nvPr/>
            </p:nvGrpSpPr>
            <p:grpSpPr>
              <a:xfrm>
                <a:off x="4667263" y="452264"/>
                <a:ext cx="196200" cy="375250"/>
                <a:chOff x="816950" y="467150"/>
                <a:chExt cx="196200" cy="375250"/>
              </a:xfrm>
            </p:grpSpPr>
            <p:sp>
              <p:nvSpPr>
                <p:cNvPr id="1414" name="Google Shape;1414;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26"/>
              <p:cNvGrpSpPr/>
              <p:nvPr/>
            </p:nvGrpSpPr>
            <p:grpSpPr>
              <a:xfrm>
                <a:off x="5095075" y="452264"/>
                <a:ext cx="196200" cy="375250"/>
                <a:chOff x="816950" y="467150"/>
                <a:chExt cx="196200" cy="375250"/>
              </a:xfrm>
            </p:grpSpPr>
            <p:sp>
              <p:nvSpPr>
                <p:cNvPr id="1417" name="Google Shape;1417;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6"/>
              <p:cNvGrpSpPr/>
              <p:nvPr/>
            </p:nvGrpSpPr>
            <p:grpSpPr>
              <a:xfrm>
                <a:off x="5522888" y="452264"/>
                <a:ext cx="196200" cy="375250"/>
                <a:chOff x="816950" y="467150"/>
                <a:chExt cx="196200" cy="375250"/>
              </a:xfrm>
            </p:grpSpPr>
            <p:sp>
              <p:nvSpPr>
                <p:cNvPr id="1420" name="Google Shape;1420;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26"/>
              <p:cNvGrpSpPr/>
              <p:nvPr/>
            </p:nvGrpSpPr>
            <p:grpSpPr>
              <a:xfrm>
                <a:off x="5950700" y="452264"/>
                <a:ext cx="196200" cy="375250"/>
                <a:chOff x="816950" y="467150"/>
                <a:chExt cx="196200" cy="375250"/>
              </a:xfrm>
            </p:grpSpPr>
            <p:sp>
              <p:nvSpPr>
                <p:cNvPr id="1423" name="Google Shape;1423;p26"/>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6"/>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25" name="Google Shape;1425;p26"/>
          <p:cNvGrpSpPr/>
          <p:nvPr/>
        </p:nvGrpSpPr>
        <p:grpSpPr>
          <a:xfrm>
            <a:off x="7784950" y="452284"/>
            <a:ext cx="701095" cy="1079022"/>
            <a:chOff x="5120675" y="1937000"/>
            <a:chExt cx="925050" cy="1423700"/>
          </a:xfrm>
        </p:grpSpPr>
        <p:sp>
          <p:nvSpPr>
            <p:cNvPr id="1426" name="Google Shape;1426;p26"/>
            <p:cNvSpPr/>
            <p:nvPr/>
          </p:nvSpPr>
          <p:spPr>
            <a:xfrm>
              <a:off x="5120675" y="1937000"/>
              <a:ext cx="925050" cy="1423700"/>
            </a:xfrm>
            <a:custGeom>
              <a:avLst/>
              <a:gdLst/>
              <a:ahLst/>
              <a:cxnLst/>
              <a:rect l="l" t="t" r="r" b="b"/>
              <a:pathLst>
                <a:path w="37002" h="56948" extrusionOk="0">
                  <a:moveTo>
                    <a:pt x="4400" y="0"/>
                  </a:moveTo>
                  <a:lnTo>
                    <a:pt x="3958" y="20"/>
                  </a:lnTo>
                  <a:lnTo>
                    <a:pt x="3516" y="80"/>
                  </a:lnTo>
                  <a:lnTo>
                    <a:pt x="3094" y="181"/>
                  </a:lnTo>
                  <a:lnTo>
                    <a:pt x="2692" y="301"/>
                  </a:lnTo>
                  <a:lnTo>
                    <a:pt x="2311" y="462"/>
                  </a:lnTo>
                  <a:lnTo>
                    <a:pt x="1949" y="663"/>
                  </a:lnTo>
                  <a:lnTo>
                    <a:pt x="1608" y="884"/>
                  </a:lnTo>
                  <a:lnTo>
                    <a:pt x="1286" y="1125"/>
                  </a:lnTo>
                  <a:lnTo>
                    <a:pt x="1005" y="1406"/>
                  </a:lnTo>
                  <a:lnTo>
                    <a:pt x="764" y="1708"/>
                  </a:lnTo>
                  <a:lnTo>
                    <a:pt x="543" y="2029"/>
                  </a:lnTo>
                  <a:lnTo>
                    <a:pt x="342" y="2370"/>
                  </a:lnTo>
                  <a:lnTo>
                    <a:pt x="201" y="2712"/>
                  </a:lnTo>
                  <a:lnTo>
                    <a:pt x="101" y="3094"/>
                  </a:lnTo>
                  <a:lnTo>
                    <a:pt x="21" y="3475"/>
                  </a:lnTo>
                  <a:lnTo>
                    <a:pt x="1" y="3877"/>
                  </a:lnTo>
                  <a:lnTo>
                    <a:pt x="1" y="46241"/>
                  </a:lnTo>
                  <a:lnTo>
                    <a:pt x="21" y="46643"/>
                  </a:lnTo>
                  <a:lnTo>
                    <a:pt x="101" y="47024"/>
                  </a:lnTo>
                  <a:lnTo>
                    <a:pt x="201" y="47406"/>
                  </a:lnTo>
                  <a:lnTo>
                    <a:pt x="342" y="47747"/>
                  </a:lnTo>
                  <a:lnTo>
                    <a:pt x="543" y="48089"/>
                  </a:lnTo>
                  <a:lnTo>
                    <a:pt x="764" y="48410"/>
                  </a:lnTo>
                  <a:lnTo>
                    <a:pt x="1005" y="48712"/>
                  </a:lnTo>
                  <a:lnTo>
                    <a:pt x="1286" y="48993"/>
                  </a:lnTo>
                  <a:lnTo>
                    <a:pt x="1608" y="49234"/>
                  </a:lnTo>
                  <a:lnTo>
                    <a:pt x="1949" y="49455"/>
                  </a:lnTo>
                  <a:lnTo>
                    <a:pt x="2311" y="49656"/>
                  </a:lnTo>
                  <a:lnTo>
                    <a:pt x="2692" y="49816"/>
                  </a:lnTo>
                  <a:lnTo>
                    <a:pt x="3094" y="49937"/>
                  </a:lnTo>
                  <a:lnTo>
                    <a:pt x="3516" y="50037"/>
                  </a:lnTo>
                  <a:lnTo>
                    <a:pt x="3958" y="50098"/>
                  </a:lnTo>
                  <a:lnTo>
                    <a:pt x="4400" y="50118"/>
                  </a:lnTo>
                  <a:lnTo>
                    <a:pt x="4641" y="50118"/>
                  </a:lnTo>
                  <a:lnTo>
                    <a:pt x="4641" y="56285"/>
                  </a:lnTo>
                  <a:lnTo>
                    <a:pt x="4641" y="56405"/>
                  </a:lnTo>
                  <a:lnTo>
                    <a:pt x="4681" y="56505"/>
                  </a:lnTo>
                  <a:lnTo>
                    <a:pt x="4721" y="56606"/>
                  </a:lnTo>
                  <a:lnTo>
                    <a:pt x="4781" y="56686"/>
                  </a:lnTo>
                  <a:lnTo>
                    <a:pt x="4862" y="56767"/>
                  </a:lnTo>
                  <a:lnTo>
                    <a:pt x="4962" y="56827"/>
                  </a:lnTo>
                  <a:lnTo>
                    <a:pt x="5042" y="56887"/>
                  </a:lnTo>
                  <a:lnTo>
                    <a:pt x="5163" y="56927"/>
                  </a:lnTo>
                  <a:lnTo>
                    <a:pt x="5263" y="56947"/>
                  </a:lnTo>
                  <a:lnTo>
                    <a:pt x="5484" y="56947"/>
                  </a:lnTo>
                  <a:lnTo>
                    <a:pt x="5605" y="56927"/>
                  </a:lnTo>
                  <a:lnTo>
                    <a:pt x="5705" y="56887"/>
                  </a:lnTo>
                  <a:lnTo>
                    <a:pt x="5806" y="56847"/>
                  </a:lnTo>
                  <a:lnTo>
                    <a:pt x="5906" y="56767"/>
                  </a:lnTo>
                  <a:lnTo>
                    <a:pt x="5987" y="56686"/>
                  </a:lnTo>
                  <a:lnTo>
                    <a:pt x="11470" y="50118"/>
                  </a:lnTo>
                  <a:lnTo>
                    <a:pt x="32602" y="50118"/>
                  </a:lnTo>
                  <a:lnTo>
                    <a:pt x="33044" y="50098"/>
                  </a:lnTo>
                  <a:lnTo>
                    <a:pt x="33486" y="50037"/>
                  </a:lnTo>
                  <a:lnTo>
                    <a:pt x="33908" y="49937"/>
                  </a:lnTo>
                  <a:lnTo>
                    <a:pt x="34309" y="49816"/>
                  </a:lnTo>
                  <a:lnTo>
                    <a:pt x="34691" y="49656"/>
                  </a:lnTo>
                  <a:lnTo>
                    <a:pt x="35053" y="49455"/>
                  </a:lnTo>
                  <a:lnTo>
                    <a:pt x="35394" y="49234"/>
                  </a:lnTo>
                  <a:lnTo>
                    <a:pt x="35716" y="48993"/>
                  </a:lnTo>
                  <a:lnTo>
                    <a:pt x="35997" y="48712"/>
                  </a:lnTo>
                  <a:lnTo>
                    <a:pt x="36238" y="48410"/>
                  </a:lnTo>
                  <a:lnTo>
                    <a:pt x="36459" y="48089"/>
                  </a:lnTo>
                  <a:lnTo>
                    <a:pt x="36660" y="47747"/>
                  </a:lnTo>
                  <a:lnTo>
                    <a:pt x="36800" y="47406"/>
                  </a:lnTo>
                  <a:lnTo>
                    <a:pt x="36901" y="47024"/>
                  </a:lnTo>
                  <a:lnTo>
                    <a:pt x="36981" y="46643"/>
                  </a:lnTo>
                  <a:lnTo>
                    <a:pt x="37001" y="46241"/>
                  </a:lnTo>
                  <a:lnTo>
                    <a:pt x="37001" y="3877"/>
                  </a:lnTo>
                  <a:lnTo>
                    <a:pt x="36981" y="3475"/>
                  </a:lnTo>
                  <a:lnTo>
                    <a:pt x="36901" y="3094"/>
                  </a:lnTo>
                  <a:lnTo>
                    <a:pt x="36800" y="2712"/>
                  </a:lnTo>
                  <a:lnTo>
                    <a:pt x="36660" y="2370"/>
                  </a:lnTo>
                  <a:lnTo>
                    <a:pt x="36459" y="2029"/>
                  </a:lnTo>
                  <a:lnTo>
                    <a:pt x="36238" y="1708"/>
                  </a:lnTo>
                  <a:lnTo>
                    <a:pt x="35997" y="1406"/>
                  </a:lnTo>
                  <a:lnTo>
                    <a:pt x="35716" y="1125"/>
                  </a:lnTo>
                  <a:lnTo>
                    <a:pt x="35394" y="884"/>
                  </a:lnTo>
                  <a:lnTo>
                    <a:pt x="35053" y="663"/>
                  </a:lnTo>
                  <a:lnTo>
                    <a:pt x="34691" y="462"/>
                  </a:lnTo>
                  <a:lnTo>
                    <a:pt x="34309" y="301"/>
                  </a:lnTo>
                  <a:lnTo>
                    <a:pt x="33908" y="181"/>
                  </a:lnTo>
                  <a:lnTo>
                    <a:pt x="33486" y="80"/>
                  </a:lnTo>
                  <a:lnTo>
                    <a:pt x="33044" y="20"/>
                  </a:lnTo>
                  <a:lnTo>
                    <a:pt x="326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6"/>
            <p:cNvSpPr/>
            <p:nvPr/>
          </p:nvSpPr>
          <p:spPr>
            <a:xfrm>
              <a:off x="5236675" y="2133850"/>
              <a:ext cx="693025" cy="57275"/>
            </a:xfrm>
            <a:custGeom>
              <a:avLst/>
              <a:gdLst/>
              <a:ahLst/>
              <a:cxnLst/>
              <a:rect l="l" t="t" r="r" b="b"/>
              <a:pathLst>
                <a:path w="27721" h="2291" extrusionOk="0">
                  <a:moveTo>
                    <a:pt x="1" y="0"/>
                  </a:moveTo>
                  <a:lnTo>
                    <a:pt x="1" y="2290"/>
                  </a:lnTo>
                  <a:lnTo>
                    <a:pt x="27721" y="2290"/>
                  </a:lnTo>
                  <a:lnTo>
                    <a:pt x="27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6"/>
            <p:cNvSpPr/>
            <p:nvPr/>
          </p:nvSpPr>
          <p:spPr>
            <a:xfrm>
              <a:off x="5236675" y="2293550"/>
              <a:ext cx="693025" cy="57775"/>
            </a:xfrm>
            <a:custGeom>
              <a:avLst/>
              <a:gdLst/>
              <a:ahLst/>
              <a:cxnLst/>
              <a:rect l="l" t="t" r="r" b="b"/>
              <a:pathLst>
                <a:path w="27721" h="2311" extrusionOk="0">
                  <a:moveTo>
                    <a:pt x="1" y="0"/>
                  </a:moveTo>
                  <a:lnTo>
                    <a:pt x="1" y="2310"/>
                  </a:lnTo>
                  <a:lnTo>
                    <a:pt x="27721" y="2310"/>
                  </a:lnTo>
                  <a:lnTo>
                    <a:pt x="27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6"/>
            <p:cNvSpPr/>
            <p:nvPr/>
          </p:nvSpPr>
          <p:spPr>
            <a:xfrm>
              <a:off x="5236675" y="2453225"/>
              <a:ext cx="693025" cy="57775"/>
            </a:xfrm>
            <a:custGeom>
              <a:avLst/>
              <a:gdLst/>
              <a:ahLst/>
              <a:cxnLst/>
              <a:rect l="l" t="t" r="r" b="b"/>
              <a:pathLst>
                <a:path w="27721" h="2311" extrusionOk="0">
                  <a:moveTo>
                    <a:pt x="1" y="1"/>
                  </a:moveTo>
                  <a:lnTo>
                    <a:pt x="1" y="2311"/>
                  </a:lnTo>
                  <a:lnTo>
                    <a:pt x="27721" y="2311"/>
                  </a:lnTo>
                  <a:lnTo>
                    <a:pt x="277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6"/>
            <p:cNvSpPr/>
            <p:nvPr/>
          </p:nvSpPr>
          <p:spPr>
            <a:xfrm>
              <a:off x="5236675" y="2613425"/>
              <a:ext cx="693025" cy="57775"/>
            </a:xfrm>
            <a:custGeom>
              <a:avLst/>
              <a:gdLst/>
              <a:ahLst/>
              <a:cxnLst/>
              <a:rect l="l" t="t" r="r" b="b"/>
              <a:pathLst>
                <a:path w="27721" h="2311" extrusionOk="0">
                  <a:moveTo>
                    <a:pt x="1" y="1"/>
                  </a:moveTo>
                  <a:lnTo>
                    <a:pt x="1" y="2311"/>
                  </a:lnTo>
                  <a:lnTo>
                    <a:pt x="27721" y="2311"/>
                  </a:lnTo>
                  <a:lnTo>
                    <a:pt x="277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6"/>
            <p:cNvSpPr/>
            <p:nvPr/>
          </p:nvSpPr>
          <p:spPr>
            <a:xfrm>
              <a:off x="5236675" y="2773125"/>
              <a:ext cx="693025" cy="57775"/>
            </a:xfrm>
            <a:custGeom>
              <a:avLst/>
              <a:gdLst/>
              <a:ahLst/>
              <a:cxnLst/>
              <a:rect l="l" t="t" r="r" b="b"/>
              <a:pathLst>
                <a:path w="27721" h="2311" extrusionOk="0">
                  <a:moveTo>
                    <a:pt x="1" y="0"/>
                  </a:moveTo>
                  <a:lnTo>
                    <a:pt x="1" y="2310"/>
                  </a:lnTo>
                  <a:lnTo>
                    <a:pt x="27721" y="2310"/>
                  </a:lnTo>
                  <a:lnTo>
                    <a:pt x="27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6"/>
            <p:cNvSpPr/>
            <p:nvPr/>
          </p:nvSpPr>
          <p:spPr>
            <a:xfrm>
              <a:off x="5236675" y="2935825"/>
              <a:ext cx="693025" cy="57275"/>
            </a:xfrm>
            <a:custGeom>
              <a:avLst/>
              <a:gdLst/>
              <a:ahLst/>
              <a:cxnLst/>
              <a:rect l="l" t="t" r="r" b="b"/>
              <a:pathLst>
                <a:path w="27721" h="2291" extrusionOk="0">
                  <a:moveTo>
                    <a:pt x="1" y="1"/>
                  </a:moveTo>
                  <a:lnTo>
                    <a:pt x="1" y="2291"/>
                  </a:lnTo>
                  <a:lnTo>
                    <a:pt x="27721" y="2291"/>
                  </a:lnTo>
                  <a:lnTo>
                    <a:pt x="277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6"/>
          <p:cNvGrpSpPr/>
          <p:nvPr/>
        </p:nvGrpSpPr>
        <p:grpSpPr>
          <a:xfrm>
            <a:off x="7701134" y="3351386"/>
            <a:ext cx="1034082" cy="1553342"/>
            <a:chOff x="4112038" y="3686550"/>
            <a:chExt cx="919920" cy="1381854"/>
          </a:xfrm>
        </p:grpSpPr>
        <p:sp>
          <p:nvSpPr>
            <p:cNvPr id="1434" name="Google Shape;1434;p26"/>
            <p:cNvSpPr/>
            <p:nvPr/>
          </p:nvSpPr>
          <p:spPr>
            <a:xfrm>
              <a:off x="4163768" y="4971504"/>
              <a:ext cx="831900" cy="969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6"/>
            <p:cNvSpPr/>
            <p:nvPr/>
          </p:nvSpPr>
          <p:spPr>
            <a:xfrm>
              <a:off x="4112038" y="3686550"/>
              <a:ext cx="919920" cy="1166487"/>
            </a:xfrm>
            <a:custGeom>
              <a:avLst/>
              <a:gdLst/>
              <a:ahLst/>
              <a:cxnLst/>
              <a:rect l="l" t="t" r="r" b="b"/>
              <a:pathLst>
                <a:path w="32000" h="40577" extrusionOk="0">
                  <a:moveTo>
                    <a:pt x="16010" y="0"/>
                  </a:moveTo>
                  <a:lnTo>
                    <a:pt x="15186" y="20"/>
                  </a:lnTo>
                  <a:lnTo>
                    <a:pt x="14363" y="81"/>
                  </a:lnTo>
                  <a:lnTo>
                    <a:pt x="13559" y="181"/>
                  </a:lnTo>
                  <a:lnTo>
                    <a:pt x="12776" y="322"/>
                  </a:lnTo>
                  <a:lnTo>
                    <a:pt x="11992" y="502"/>
                  </a:lnTo>
                  <a:lnTo>
                    <a:pt x="11249" y="703"/>
                  </a:lnTo>
                  <a:lnTo>
                    <a:pt x="10506" y="944"/>
                  </a:lnTo>
                  <a:lnTo>
                    <a:pt x="9763" y="1226"/>
                  </a:lnTo>
                  <a:lnTo>
                    <a:pt x="9060" y="1527"/>
                  </a:lnTo>
                  <a:lnTo>
                    <a:pt x="8377" y="1888"/>
                  </a:lnTo>
                  <a:lnTo>
                    <a:pt x="7694" y="2250"/>
                  </a:lnTo>
                  <a:lnTo>
                    <a:pt x="7051" y="2652"/>
                  </a:lnTo>
                  <a:lnTo>
                    <a:pt x="6428" y="3094"/>
                  </a:lnTo>
                  <a:lnTo>
                    <a:pt x="5826" y="3556"/>
                  </a:lnTo>
                  <a:lnTo>
                    <a:pt x="5243" y="4038"/>
                  </a:lnTo>
                  <a:lnTo>
                    <a:pt x="4681" y="4560"/>
                  </a:lnTo>
                  <a:lnTo>
                    <a:pt x="4158" y="5102"/>
                  </a:lnTo>
                  <a:lnTo>
                    <a:pt x="3656" y="5665"/>
                  </a:lnTo>
                  <a:lnTo>
                    <a:pt x="3174" y="6247"/>
                  </a:lnTo>
                  <a:lnTo>
                    <a:pt x="2732" y="6850"/>
                  </a:lnTo>
                  <a:lnTo>
                    <a:pt x="2310" y="7493"/>
                  </a:lnTo>
                  <a:lnTo>
                    <a:pt x="1929" y="8136"/>
                  </a:lnTo>
                  <a:lnTo>
                    <a:pt x="1567" y="8798"/>
                  </a:lnTo>
                  <a:lnTo>
                    <a:pt x="1246" y="9501"/>
                  </a:lnTo>
                  <a:lnTo>
                    <a:pt x="964" y="10205"/>
                  </a:lnTo>
                  <a:lnTo>
                    <a:pt x="723" y="10928"/>
                  </a:lnTo>
                  <a:lnTo>
                    <a:pt x="502" y="11651"/>
                  </a:lnTo>
                  <a:lnTo>
                    <a:pt x="322" y="12414"/>
                  </a:lnTo>
                  <a:lnTo>
                    <a:pt x="181" y="13177"/>
                  </a:lnTo>
                  <a:lnTo>
                    <a:pt x="81" y="13961"/>
                  </a:lnTo>
                  <a:lnTo>
                    <a:pt x="20" y="14744"/>
                  </a:lnTo>
                  <a:lnTo>
                    <a:pt x="0" y="15548"/>
                  </a:lnTo>
                  <a:lnTo>
                    <a:pt x="0" y="16030"/>
                  </a:lnTo>
                  <a:lnTo>
                    <a:pt x="20" y="16512"/>
                  </a:lnTo>
                  <a:lnTo>
                    <a:pt x="61" y="16974"/>
                  </a:lnTo>
                  <a:lnTo>
                    <a:pt x="121" y="17456"/>
                  </a:lnTo>
                  <a:lnTo>
                    <a:pt x="181" y="17918"/>
                  </a:lnTo>
                  <a:lnTo>
                    <a:pt x="261" y="18380"/>
                  </a:lnTo>
                  <a:lnTo>
                    <a:pt x="362" y="18842"/>
                  </a:lnTo>
                  <a:lnTo>
                    <a:pt x="462" y="19284"/>
                  </a:lnTo>
                  <a:lnTo>
                    <a:pt x="502" y="19404"/>
                  </a:lnTo>
                  <a:lnTo>
                    <a:pt x="502" y="19445"/>
                  </a:lnTo>
                  <a:lnTo>
                    <a:pt x="643" y="19947"/>
                  </a:lnTo>
                  <a:lnTo>
                    <a:pt x="784" y="20429"/>
                  </a:lnTo>
                  <a:lnTo>
                    <a:pt x="924" y="20911"/>
                  </a:lnTo>
                  <a:lnTo>
                    <a:pt x="1085" y="21373"/>
                  </a:lnTo>
                  <a:lnTo>
                    <a:pt x="1447" y="22317"/>
                  </a:lnTo>
                  <a:lnTo>
                    <a:pt x="1828" y="23221"/>
                  </a:lnTo>
                  <a:lnTo>
                    <a:pt x="2250" y="24105"/>
                  </a:lnTo>
                  <a:lnTo>
                    <a:pt x="2692" y="24989"/>
                  </a:lnTo>
                  <a:lnTo>
                    <a:pt x="3154" y="25832"/>
                  </a:lnTo>
                  <a:lnTo>
                    <a:pt x="3596" y="26636"/>
                  </a:lnTo>
                  <a:lnTo>
                    <a:pt x="4500" y="28203"/>
                  </a:lnTo>
                  <a:lnTo>
                    <a:pt x="5343" y="29669"/>
                  </a:lnTo>
                  <a:lnTo>
                    <a:pt x="5725" y="30352"/>
                  </a:lnTo>
                  <a:lnTo>
                    <a:pt x="6067" y="31015"/>
                  </a:lnTo>
                  <a:lnTo>
                    <a:pt x="6368" y="31638"/>
                  </a:lnTo>
                  <a:lnTo>
                    <a:pt x="6609" y="32240"/>
                  </a:lnTo>
                  <a:lnTo>
                    <a:pt x="6730" y="32702"/>
                  </a:lnTo>
                  <a:lnTo>
                    <a:pt x="6850" y="33245"/>
                  </a:lnTo>
                  <a:lnTo>
                    <a:pt x="6930" y="33847"/>
                  </a:lnTo>
                  <a:lnTo>
                    <a:pt x="7011" y="34490"/>
                  </a:lnTo>
                  <a:lnTo>
                    <a:pt x="7071" y="35173"/>
                  </a:lnTo>
                  <a:lnTo>
                    <a:pt x="7111" y="35856"/>
                  </a:lnTo>
                  <a:lnTo>
                    <a:pt x="7171" y="37242"/>
                  </a:lnTo>
                  <a:lnTo>
                    <a:pt x="7212" y="38528"/>
                  </a:lnTo>
                  <a:lnTo>
                    <a:pt x="7212" y="39572"/>
                  </a:lnTo>
                  <a:lnTo>
                    <a:pt x="7192" y="40576"/>
                  </a:lnTo>
                  <a:lnTo>
                    <a:pt x="24808" y="40576"/>
                  </a:lnTo>
                  <a:lnTo>
                    <a:pt x="24808" y="39572"/>
                  </a:lnTo>
                  <a:lnTo>
                    <a:pt x="24808" y="38528"/>
                  </a:lnTo>
                  <a:lnTo>
                    <a:pt x="24828" y="37242"/>
                  </a:lnTo>
                  <a:lnTo>
                    <a:pt x="24888" y="35856"/>
                  </a:lnTo>
                  <a:lnTo>
                    <a:pt x="24928" y="35173"/>
                  </a:lnTo>
                  <a:lnTo>
                    <a:pt x="24989" y="34490"/>
                  </a:lnTo>
                  <a:lnTo>
                    <a:pt x="25069" y="33847"/>
                  </a:lnTo>
                  <a:lnTo>
                    <a:pt x="25170" y="33245"/>
                  </a:lnTo>
                  <a:lnTo>
                    <a:pt x="25270" y="32702"/>
                  </a:lnTo>
                  <a:lnTo>
                    <a:pt x="25411" y="32240"/>
                  </a:lnTo>
                  <a:lnTo>
                    <a:pt x="25652" y="31638"/>
                  </a:lnTo>
                  <a:lnTo>
                    <a:pt x="25953" y="31015"/>
                  </a:lnTo>
                  <a:lnTo>
                    <a:pt x="26274" y="30352"/>
                  </a:lnTo>
                  <a:lnTo>
                    <a:pt x="26656" y="29669"/>
                  </a:lnTo>
                  <a:lnTo>
                    <a:pt x="27500" y="28203"/>
                  </a:lnTo>
                  <a:lnTo>
                    <a:pt x="28404" y="26636"/>
                  </a:lnTo>
                  <a:lnTo>
                    <a:pt x="28866" y="25832"/>
                  </a:lnTo>
                  <a:lnTo>
                    <a:pt x="29307" y="24989"/>
                  </a:lnTo>
                  <a:lnTo>
                    <a:pt x="29749" y="24105"/>
                  </a:lnTo>
                  <a:lnTo>
                    <a:pt x="30171" y="23221"/>
                  </a:lnTo>
                  <a:lnTo>
                    <a:pt x="30553" y="22317"/>
                  </a:lnTo>
                  <a:lnTo>
                    <a:pt x="30914" y="21373"/>
                  </a:lnTo>
                  <a:lnTo>
                    <a:pt x="31075" y="20911"/>
                  </a:lnTo>
                  <a:lnTo>
                    <a:pt x="31236" y="20429"/>
                  </a:lnTo>
                  <a:lnTo>
                    <a:pt x="31376" y="19947"/>
                  </a:lnTo>
                  <a:lnTo>
                    <a:pt x="31497" y="19445"/>
                  </a:lnTo>
                  <a:lnTo>
                    <a:pt x="31517" y="19404"/>
                  </a:lnTo>
                  <a:lnTo>
                    <a:pt x="31537" y="19284"/>
                  </a:lnTo>
                  <a:lnTo>
                    <a:pt x="31638" y="18842"/>
                  </a:lnTo>
                  <a:lnTo>
                    <a:pt x="31738" y="18380"/>
                  </a:lnTo>
                  <a:lnTo>
                    <a:pt x="31818" y="17918"/>
                  </a:lnTo>
                  <a:lnTo>
                    <a:pt x="31879" y="17456"/>
                  </a:lnTo>
                  <a:lnTo>
                    <a:pt x="31939" y="16974"/>
                  </a:lnTo>
                  <a:lnTo>
                    <a:pt x="31979" y="16512"/>
                  </a:lnTo>
                  <a:lnTo>
                    <a:pt x="31999" y="16030"/>
                  </a:lnTo>
                  <a:lnTo>
                    <a:pt x="31999" y="15548"/>
                  </a:lnTo>
                  <a:lnTo>
                    <a:pt x="31979" y="14744"/>
                  </a:lnTo>
                  <a:lnTo>
                    <a:pt x="31919" y="13961"/>
                  </a:lnTo>
                  <a:lnTo>
                    <a:pt x="31818" y="13177"/>
                  </a:lnTo>
                  <a:lnTo>
                    <a:pt x="31678" y="12414"/>
                  </a:lnTo>
                  <a:lnTo>
                    <a:pt x="31497" y="11651"/>
                  </a:lnTo>
                  <a:lnTo>
                    <a:pt x="31296" y="10928"/>
                  </a:lnTo>
                  <a:lnTo>
                    <a:pt x="31035" y="10205"/>
                  </a:lnTo>
                  <a:lnTo>
                    <a:pt x="30754" y="9501"/>
                  </a:lnTo>
                  <a:lnTo>
                    <a:pt x="30432" y="8798"/>
                  </a:lnTo>
                  <a:lnTo>
                    <a:pt x="30071" y="8136"/>
                  </a:lnTo>
                  <a:lnTo>
                    <a:pt x="29689" y="7493"/>
                  </a:lnTo>
                  <a:lnTo>
                    <a:pt x="29267" y="6850"/>
                  </a:lnTo>
                  <a:lnTo>
                    <a:pt x="28825" y="6247"/>
                  </a:lnTo>
                  <a:lnTo>
                    <a:pt x="28343" y="5665"/>
                  </a:lnTo>
                  <a:lnTo>
                    <a:pt x="27841" y="5102"/>
                  </a:lnTo>
                  <a:lnTo>
                    <a:pt x="27319" y="4560"/>
                  </a:lnTo>
                  <a:lnTo>
                    <a:pt x="26756" y="4038"/>
                  </a:lnTo>
                  <a:lnTo>
                    <a:pt x="26174" y="3556"/>
                  </a:lnTo>
                  <a:lnTo>
                    <a:pt x="25571" y="3094"/>
                  </a:lnTo>
                  <a:lnTo>
                    <a:pt x="24949" y="2652"/>
                  </a:lnTo>
                  <a:lnTo>
                    <a:pt x="24306" y="2250"/>
                  </a:lnTo>
                  <a:lnTo>
                    <a:pt x="23623" y="1888"/>
                  </a:lnTo>
                  <a:lnTo>
                    <a:pt x="22940" y="1527"/>
                  </a:lnTo>
                  <a:lnTo>
                    <a:pt x="22237" y="1226"/>
                  </a:lnTo>
                  <a:lnTo>
                    <a:pt x="21514" y="944"/>
                  </a:lnTo>
                  <a:lnTo>
                    <a:pt x="20770" y="703"/>
                  </a:lnTo>
                  <a:lnTo>
                    <a:pt x="20007" y="502"/>
                  </a:lnTo>
                  <a:lnTo>
                    <a:pt x="19224" y="322"/>
                  </a:lnTo>
                  <a:lnTo>
                    <a:pt x="18440" y="181"/>
                  </a:lnTo>
                  <a:lnTo>
                    <a:pt x="17637" y="81"/>
                  </a:lnTo>
                  <a:lnTo>
                    <a:pt x="16833" y="20"/>
                  </a:lnTo>
                  <a:lnTo>
                    <a:pt x="160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6"/>
            <p:cNvSpPr/>
            <p:nvPr/>
          </p:nvSpPr>
          <p:spPr>
            <a:xfrm>
              <a:off x="4385744" y="4110980"/>
              <a:ext cx="367307" cy="654293"/>
            </a:xfrm>
            <a:custGeom>
              <a:avLst/>
              <a:gdLst/>
              <a:ahLst/>
              <a:cxnLst/>
              <a:rect l="l" t="t" r="r" b="b"/>
              <a:pathLst>
                <a:path w="12777" h="22760" extrusionOk="0">
                  <a:moveTo>
                    <a:pt x="6469" y="0"/>
                  </a:moveTo>
                  <a:lnTo>
                    <a:pt x="6348" y="20"/>
                  </a:lnTo>
                  <a:lnTo>
                    <a:pt x="6248" y="101"/>
                  </a:lnTo>
                  <a:lnTo>
                    <a:pt x="6167" y="181"/>
                  </a:lnTo>
                  <a:lnTo>
                    <a:pt x="6147" y="302"/>
                  </a:lnTo>
                  <a:lnTo>
                    <a:pt x="6067" y="884"/>
                  </a:lnTo>
                  <a:lnTo>
                    <a:pt x="6007" y="1246"/>
                  </a:lnTo>
                  <a:lnTo>
                    <a:pt x="5906" y="1647"/>
                  </a:lnTo>
                  <a:lnTo>
                    <a:pt x="5766" y="2049"/>
                  </a:lnTo>
                  <a:lnTo>
                    <a:pt x="5685" y="2250"/>
                  </a:lnTo>
                  <a:lnTo>
                    <a:pt x="5605" y="2431"/>
                  </a:lnTo>
                  <a:lnTo>
                    <a:pt x="5484" y="2592"/>
                  </a:lnTo>
                  <a:lnTo>
                    <a:pt x="5384" y="2752"/>
                  </a:lnTo>
                  <a:lnTo>
                    <a:pt x="5243" y="2893"/>
                  </a:lnTo>
                  <a:lnTo>
                    <a:pt x="5103" y="3013"/>
                  </a:lnTo>
                  <a:lnTo>
                    <a:pt x="5002" y="3054"/>
                  </a:lnTo>
                  <a:lnTo>
                    <a:pt x="4882" y="3074"/>
                  </a:lnTo>
                  <a:lnTo>
                    <a:pt x="4761" y="3054"/>
                  </a:lnTo>
                  <a:lnTo>
                    <a:pt x="4601" y="3033"/>
                  </a:lnTo>
                  <a:lnTo>
                    <a:pt x="4440" y="2993"/>
                  </a:lnTo>
                  <a:lnTo>
                    <a:pt x="4279" y="2913"/>
                  </a:lnTo>
                  <a:lnTo>
                    <a:pt x="3918" y="2752"/>
                  </a:lnTo>
                  <a:lnTo>
                    <a:pt x="3516" y="2531"/>
                  </a:lnTo>
                  <a:lnTo>
                    <a:pt x="3134" y="2270"/>
                  </a:lnTo>
                  <a:lnTo>
                    <a:pt x="2773" y="2009"/>
                  </a:lnTo>
                  <a:lnTo>
                    <a:pt x="2451" y="1748"/>
                  </a:lnTo>
                  <a:lnTo>
                    <a:pt x="2371" y="1688"/>
                  </a:lnTo>
                  <a:lnTo>
                    <a:pt x="2270" y="1668"/>
                  </a:lnTo>
                  <a:lnTo>
                    <a:pt x="2170" y="1688"/>
                  </a:lnTo>
                  <a:lnTo>
                    <a:pt x="2070" y="1708"/>
                  </a:lnTo>
                  <a:lnTo>
                    <a:pt x="1989" y="1788"/>
                  </a:lnTo>
                  <a:lnTo>
                    <a:pt x="1929" y="1868"/>
                  </a:lnTo>
                  <a:lnTo>
                    <a:pt x="1909" y="1969"/>
                  </a:lnTo>
                  <a:lnTo>
                    <a:pt x="1909" y="2069"/>
                  </a:lnTo>
                  <a:lnTo>
                    <a:pt x="2029" y="2571"/>
                  </a:lnTo>
                  <a:lnTo>
                    <a:pt x="2130" y="3154"/>
                  </a:lnTo>
                  <a:lnTo>
                    <a:pt x="2210" y="3737"/>
                  </a:lnTo>
                  <a:lnTo>
                    <a:pt x="2270" y="4339"/>
                  </a:lnTo>
                  <a:lnTo>
                    <a:pt x="2311" y="4902"/>
                  </a:lnTo>
                  <a:lnTo>
                    <a:pt x="2311" y="5163"/>
                  </a:lnTo>
                  <a:lnTo>
                    <a:pt x="2291" y="5404"/>
                  </a:lnTo>
                  <a:lnTo>
                    <a:pt x="2270" y="5625"/>
                  </a:lnTo>
                  <a:lnTo>
                    <a:pt x="2230" y="5826"/>
                  </a:lnTo>
                  <a:lnTo>
                    <a:pt x="2170" y="5986"/>
                  </a:lnTo>
                  <a:lnTo>
                    <a:pt x="2110" y="6107"/>
                  </a:lnTo>
                  <a:lnTo>
                    <a:pt x="2050" y="6207"/>
                  </a:lnTo>
                  <a:lnTo>
                    <a:pt x="1969" y="6268"/>
                  </a:lnTo>
                  <a:lnTo>
                    <a:pt x="1869" y="6308"/>
                  </a:lnTo>
                  <a:lnTo>
                    <a:pt x="1788" y="6328"/>
                  </a:lnTo>
                  <a:lnTo>
                    <a:pt x="1608" y="6328"/>
                  </a:lnTo>
                  <a:lnTo>
                    <a:pt x="1427" y="6308"/>
                  </a:lnTo>
                  <a:lnTo>
                    <a:pt x="1266" y="6247"/>
                  </a:lnTo>
                  <a:lnTo>
                    <a:pt x="1085" y="6147"/>
                  </a:lnTo>
                  <a:lnTo>
                    <a:pt x="925" y="6067"/>
                  </a:lnTo>
                  <a:lnTo>
                    <a:pt x="764" y="5966"/>
                  </a:lnTo>
                  <a:lnTo>
                    <a:pt x="563" y="5806"/>
                  </a:lnTo>
                  <a:lnTo>
                    <a:pt x="463" y="5745"/>
                  </a:lnTo>
                  <a:lnTo>
                    <a:pt x="362" y="5725"/>
                  </a:lnTo>
                  <a:lnTo>
                    <a:pt x="262" y="5725"/>
                  </a:lnTo>
                  <a:lnTo>
                    <a:pt x="161" y="5765"/>
                  </a:lnTo>
                  <a:lnTo>
                    <a:pt x="81" y="5826"/>
                  </a:lnTo>
                  <a:lnTo>
                    <a:pt x="41" y="5926"/>
                  </a:lnTo>
                  <a:lnTo>
                    <a:pt x="1" y="6026"/>
                  </a:lnTo>
                  <a:lnTo>
                    <a:pt x="21" y="6127"/>
                  </a:lnTo>
                  <a:lnTo>
                    <a:pt x="3556" y="22498"/>
                  </a:lnTo>
                  <a:lnTo>
                    <a:pt x="3596" y="22598"/>
                  </a:lnTo>
                  <a:lnTo>
                    <a:pt x="3677" y="22679"/>
                  </a:lnTo>
                  <a:lnTo>
                    <a:pt x="3757" y="22739"/>
                  </a:lnTo>
                  <a:lnTo>
                    <a:pt x="3877" y="22759"/>
                  </a:lnTo>
                  <a:lnTo>
                    <a:pt x="3938" y="22739"/>
                  </a:lnTo>
                  <a:lnTo>
                    <a:pt x="4018" y="22719"/>
                  </a:lnTo>
                  <a:lnTo>
                    <a:pt x="4058" y="22699"/>
                  </a:lnTo>
                  <a:lnTo>
                    <a:pt x="4118" y="22659"/>
                  </a:lnTo>
                  <a:lnTo>
                    <a:pt x="4159" y="22598"/>
                  </a:lnTo>
                  <a:lnTo>
                    <a:pt x="4179" y="22538"/>
                  </a:lnTo>
                  <a:lnTo>
                    <a:pt x="4199" y="22478"/>
                  </a:lnTo>
                  <a:lnTo>
                    <a:pt x="4199" y="22418"/>
                  </a:lnTo>
                  <a:lnTo>
                    <a:pt x="4199" y="22357"/>
                  </a:lnTo>
                  <a:lnTo>
                    <a:pt x="824" y="6770"/>
                  </a:lnTo>
                  <a:lnTo>
                    <a:pt x="824" y="6770"/>
                  </a:lnTo>
                  <a:lnTo>
                    <a:pt x="1065" y="6870"/>
                  </a:lnTo>
                  <a:lnTo>
                    <a:pt x="1326" y="6950"/>
                  </a:lnTo>
                  <a:lnTo>
                    <a:pt x="1608" y="6991"/>
                  </a:lnTo>
                  <a:lnTo>
                    <a:pt x="1728" y="7011"/>
                  </a:lnTo>
                  <a:lnTo>
                    <a:pt x="1869" y="6991"/>
                  </a:lnTo>
                  <a:lnTo>
                    <a:pt x="1989" y="6971"/>
                  </a:lnTo>
                  <a:lnTo>
                    <a:pt x="2090" y="6930"/>
                  </a:lnTo>
                  <a:lnTo>
                    <a:pt x="2210" y="6890"/>
                  </a:lnTo>
                  <a:lnTo>
                    <a:pt x="2311" y="6830"/>
                  </a:lnTo>
                  <a:lnTo>
                    <a:pt x="2411" y="6770"/>
                  </a:lnTo>
                  <a:lnTo>
                    <a:pt x="2491" y="6689"/>
                  </a:lnTo>
                  <a:lnTo>
                    <a:pt x="2592" y="6589"/>
                  </a:lnTo>
                  <a:lnTo>
                    <a:pt x="2652" y="6488"/>
                  </a:lnTo>
                  <a:lnTo>
                    <a:pt x="2753" y="6328"/>
                  </a:lnTo>
                  <a:lnTo>
                    <a:pt x="2813" y="6167"/>
                  </a:lnTo>
                  <a:lnTo>
                    <a:pt x="2873" y="5966"/>
                  </a:lnTo>
                  <a:lnTo>
                    <a:pt x="2913" y="5745"/>
                  </a:lnTo>
                  <a:lnTo>
                    <a:pt x="2953" y="5524"/>
                  </a:lnTo>
                  <a:lnTo>
                    <a:pt x="2953" y="5283"/>
                  </a:lnTo>
                  <a:lnTo>
                    <a:pt x="2974" y="4781"/>
                  </a:lnTo>
                  <a:lnTo>
                    <a:pt x="2933" y="4259"/>
                  </a:lnTo>
                  <a:lnTo>
                    <a:pt x="2893" y="3757"/>
                  </a:lnTo>
                  <a:lnTo>
                    <a:pt x="2813" y="3254"/>
                  </a:lnTo>
                  <a:lnTo>
                    <a:pt x="2753" y="2813"/>
                  </a:lnTo>
                  <a:lnTo>
                    <a:pt x="3054" y="3013"/>
                  </a:lnTo>
                  <a:lnTo>
                    <a:pt x="3395" y="3234"/>
                  </a:lnTo>
                  <a:lnTo>
                    <a:pt x="3757" y="3415"/>
                  </a:lnTo>
                  <a:lnTo>
                    <a:pt x="4139" y="3576"/>
                  </a:lnTo>
                  <a:lnTo>
                    <a:pt x="4319" y="3636"/>
                  </a:lnTo>
                  <a:lnTo>
                    <a:pt x="4500" y="3676"/>
                  </a:lnTo>
                  <a:lnTo>
                    <a:pt x="4681" y="3716"/>
                  </a:lnTo>
                  <a:lnTo>
                    <a:pt x="5022" y="3716"/>
                  </a:lnTo>
                  <a:lnTo>
                    <a:pt x="5183" y="3696"/>
                  </a:lnTo>
                  <a:lnTo>
                    <a:pt x="5324" y="3636"/>
                  </a:lnTo>
                  <a:lnTo>
                    <a:pt x="5464" y="3556"/>
                  </a:lnTo>
                  <a:lnTo>
                    <a:pt x="5645" y="3415"/>
                  </a:lnTo>
                  <a:lnTo>
                    <a:pt x="5826" y="3254"/>
                  </a:lnTo>
                  <a:lnTo>
                    <a:pt x="5967" y="3074"/>
                  </a:lnTo>
                  <a:lnTo>
                    <a:pt x="6107" y="2873"/>
                  </a:lnTo>
                  <a:lnTo>
                    <a:pt x="6228" y="2652"/>
                  </a:lnTo>
                  <a:lnTo>
                    <a:pt x="6328" y="2431"/>
                  </a:lnTo>
                  <a:lnTo>
                    <a:pt x="6429" y="2210"/>
                  </a:lnTo>
                  <a:lnTo>
                    <a:pt x="6509" y="1969"/>
                  </a:lnTo>
                  <a:lnTo>
                    <a:pt x="6589" y="2210"/>
                  </a:lnTo>
                  <a:lnTo>
                    <a:pt x="6690" y="2431"/>
                  </a:lnTo>
                  <a:lnTo>
                    <a:pt x="6790" y="2652"/>
                  </a:lnTo>
                  <a:lnTo>
                    <a:pt x="6911" y="2853"/>
                  </a:lnTo>
                  <a:lnTo>
                    <a:pt x="7051" y="3054"/>
                  </a:lnTo>
                  <a:lnTo>
                    <a:pt x="7172" y="3214"/>
                  </a:lnTo>
                  <a:lnTo>
                    <a:pt x="7332" y="3335"/>
                  </a:lnTo>
                  <a:lnTo>
                    <a:pt x="7473" y="3435"/>
                  </a:lnTo>
                  <a:lnTo>
                    <a:pt x="7594" y="3475"/>
                  </a:lnTo>
                  <a:lnTo>
                    <a:pt x="7694" y="3495"/>
                  </a:lnTo>
                  <a:lnTo>
                    <a:pt x="7975" y="3495"/>
                  </a:lnTo>
                  <a:lnTo>
                    <a:pt x="8297" y="3435"/>
                  </a:lnTo>
                  <a:lnTo>
                    <a:pt x="8638" y="3335"/>
                  </a:lnTo>
                  <a:lnTo>
                    <a:pt x="9000" y="3194"/>
                  </a:lnTo>
                  <a:lnTo>
                    <a:pt x="9381" y="3013"/>
                  </a:lnTo>
                  <a:lnTo>
                    <a:pt x="9763" y="2833"/>
                  </a:lnTo>
                  <a:lnTo>
                    <a:pt x="10125" y="2632"/>
                  </a:lnTo>
                  <a:lnTo>
                    <a:pt x="10024" y="3114"/>
                  </a:lnTo>
                  <a:lnTo>
                    <a:pt x="9924" y="3656"/>
                  </a:lnTo>
                  <a:lnTo>
                    <a:pt x="9843" y="4219"/>
                  </a:lnTo>
                  <a:lnTo>
                    <a:pt x="9803" y="4781"/>
                  </a:lnTo>
                  <a:lnTo>
                    <a:pt x="9803" y="5062"/>
                  </a:lnTo>
                  <a:lnTo>
                    <a:pt x="9823" y="5323"/>
                  </a:lnTo>
                  <a:lnTo>
                    <a:pt x="9843" y="5564"/>
                  </a:lnTo>
                  <a:lnTo>
                    <a:pt x="9904" y="5806"/>
                  </a:lnTo>
                  <a:lnTo>
                    <a:pt x="9964" y="6026"/>
                  </a:lnTo>
                  <a:lnTo>
                    <a:pt x="10044" y="6207"/>
                  </a:lnTo>
                  <a:lnTo>
                    <a:pt x="10165" y="6388"/>
                  </a:lnTo>
                  <a:lnTo>
                    <a:pt x="10285" y="6529"/>
                  </a:lnTo>
                  <a:lnTo>
                    <a:pt x="10506" y="6669"/>
                  </a:lnTo>
                  <a:lnTo>
                    <a:pt x="10727" y="6770"/>
                  </a:lnTo>
                  <a:lnTo>
                    <a:pt x="10948" y="6850"/>
                  </a:lnTo>
                  <a:lnTo>
                    <a:pt x="11149" y="6870"/>
                  </a:lnTo>
                  <a:lnTo>
                    <a:pt x="11370" y="6870"/>
                  </a:lnTo>
                  <a:lnTo>
                    <a:pt x="11591" y="6830"/>
                  </a:lnTo>
                  <a:lnTo>
                    <a:pt x="11792" y="6770"/>
                  </a:lnTo>
                  <a:lnTo>
                    <a:pt x="11993" y="6709"/>
                  </a:lnTo>
                  <a:lnTo>
                    <a:pt x="11993" y="6709"/>
                  </a:lnTo>
                  <a:lnTo>
                    <a:pt x="9100" y="22337"/>
                  </a:lnTo>
                  <a:lnTo>
                    <a:pt x="9100" y="22398"/>
                  </a:lnTo>
                  <a:lnTo>
                    <a:pt x="9120" y="22458"/>
                  </a:lnTo>
                  <a:lnTo>
                    <a:pt x="9140" y="22518"/>
                  </a:lnTo>
                  <a:lnTo>
                    <a:pt x="9160" y="22578"/>
                  </a:lnTo>
                  <a:lnTo>
                    <a:pt x="9201" y="22619"/>
                  </a:lnTo>
                  <a:lnTo>
                    <a:pt x="9261" y="22659"/>
                  </a:lnTo>
                  <a:lnTo>
                    <a:pt x="9301" y="22699"/>
                  </a:lnTo>
                  <a:lnTo>
                    <a:pt x="9381" y="22719"/>
                  </a:lnTo>
                  <a:lnTo>
                    <a:pt x="9502" y="22719"/>
                  </a:lnTo>
                  <a:lnTo>
                    <a:pt x="9562" y="22699"/>
                  </a:lnTo>
                  <a:lnTo>
                    <a:pt x="9622" y="22659"/>
                  </a:lnTo>
                  <a:lnTo>
                    <a:pt x="9663" y="22619"/>
                  </a:lnTo>
                  <a:lnTo>
                    <a:pt x="9703" y="22578"/>
                  </a:lnTo>
                  <a:lnTo>
                    <a:pt x="9743" y="22518"/>
                  </a:lnTo>
                  <a:lnTo>
                    <a:pt x="9763" y="22458"/>
                  </a:lnTo>
                  <a:lnTo>
                    <a:pt x="12776" y="6067"/>
                  </a:lnTo>
                  <a:lnTo>
                    <a:pt x="12776" y="5966"/>
                  </a:lnTo>
                  <a:lnTo>
                    <a:pt x="12756" y="5866"/>
                  </a:lnTo>
                  <a:lnTo>
                    <a:pt x="12696" y="5785"/>
                  </a:lnTo>
                  <a:lnTo>
                    <a:pt x="12615" y="5725"/>
                  </a:lnTo>
                  <a:lnTo>
                    <a:pt x="12515" y="5685"/>
                  </a:lnTo>
                  <a:lnTo>
                    <a:pt x="12415" y="5685"/>
                  </a:lnTo>
                  <a:lnTo>
                    <a:pt x="12314" y="5705"/>
                  </a:lnTo>
                  <a:lnTo>
                    <a:pt x="12234" y="5765"/>
                  </a:lnTo>
                  <a:lnTo>
                    <a:pt x="12073" y="5906"/>
                  </a:lnTo>
                  <a:lnTo>
                    <a:pt x="11912" y="6006"/>
                  </a:lnTo>
                  <a:lnTo>
                    <a:pt x="11691" y="6107"/>
                  </a:lnTo>
                  <a:lnTo>
                    <a:pt x="11470" y="6187"/>
                  </a:lnTo>
                  <a:lnTo>
                    <a:pt x="11350" y="6207"/>
                  </a:lnTo>
                  <a:lnTo>
                    <a:pt x="11229" y="6207"/>
                  </a:lnTo>
                  <a:lnTo>
                    <a:pt x="11089" y="6187"/>
                  </a:lnTo>
                  <a:lnTo>
                    <a:pt x="10968" y="6167"/>
                  </a:lnTo>
                  <a:lnTo>
                    <a:pt x="10848" y="6107"/>
                  </a:lnTo>
                  <a:lnTo>
                    <a:pt x="10707" y="6006"/>
                  </a:lnTo>
                  <a:lnTo>
                    <a:pt x="10627" y="5906"/>
                  </a:lnTo>
                  <a:lnTo>
                    <a:pt x="10566" y="5785"/>
                  </a:lnTo>
                  <a:lnTo>
                    <a:pt x="10526" y="5605"/>
                  </a:lnTo>
                  <a:lnTo>
                    <a:pt x="10486" y="5404"/>
                  </a:lnTo>
                  <a:lnTo>
                    <a:pt x="10466" y="5183"/>
                  </a:lnTo>
                  <a:lnTo>
                    <a:pt x="10466" y="4942"/>
                  </a:lnTo>
                  <a:lnTo>
                    <a:pt x="10506" y="4379"/>
                  </a:lnTo>
                  <a:lnTo>
                    <a:pt x="10587" y="3777"/>
                  </a:lnTo>
                  <a:lnTo>
                    <a:pt x="10687" y="3174"/>
                  </a:lnTo>
                  <a:lnTo>
                    <a:pt x="10808" y="2592"/>
                  </a:lnTo>
                  <a:lnTo>
                    <a:pt x="10948" y="2029"/>
                  </a:lnTo>
                  <a:lnTo>
                    <a:pt x="10968" y="1929"/>
                  </a:lnTo>
                  <a:lnTo>
                    <a:pt x="10948" y="1848"/>
                  </a:lnTo>
                  <a:lnTo>
                    <a:pt x="10908" y="1748"/>
                  </a:lnTo>
                  <a:lnTo>
                    <a:pt x="10828" y="1688"/>
                  </a:lnTo>
                  <a:lnTo>
                    <a:pt x="10747" y="1627"/>
                  </a:lnTo>
                  <a:lnTo>
                    <a:pt x="10647" y="1607"/>
                  </a:lnTo>
                  <a:lnTo>
                    <a:pt x="10546" y="1627"/>
                  </a:lnTo>
                  <a:lnTo>
                    <a:pt x="10466" y="1668"/>
                  </a:lnTo>
                  <a:lnTo>
                    <a:pt x="10024" y="1929"/>
                  </a:lnTo>
                  <a:lnTo>
                    <a:pt x="9582" y="2150"/>
                  </a:lnTo>
                  <a:lnTo>
                    <a:pt x="9160" y="2371"/>
                  </a:lnTo>
                  <a:lnTo>
                    <a:pt x="8779" y="2551"/>
                  </a:lnTo>
                  <a:lnTo>
                    <a:pt x="8437" y="2692"/>
                  </a:lnTo>
                  <a:lnTo>
                    <a:pt x="8136" y="2792"/>
                  </a:lnTo>
                  <a:lnTo>
                    <a:pt x="7915" y="2853"/>
                  </a:lnTo>
                  <a:lnTo>
                    <a:pt x="7835" y="2853"/>
                  </a:lnTo>
                  <a:lnTo>
                    <a:pt x="7774" y="2833"/>
                  </a:lnTo>
                  <a:lnTo>
                    <a:pt x="7714" y="2792"/>
                  </a:lnTo>
                  <a:lnTo>
                    <a:pt x="7634" y="2712"/>
                  </a:lnTo>
                  <a:lnTo>
                    <a:pt x="7473" y="2511"/>
                  </a:lnTo>
                  <a:lnTo>
                    <a:pt x="7332" y="2230"/>
                  </a:lnTo>
                  <a:lnTo>
                    <a:pt x="7192" y="1889"/>
                  </a:lnTo>
                  <a:lnTo>
                    <a:pt x="7051" y="1527"/>
                  </a:lnTo>
                  <a:lnTo>
                    <a:pt x="6951" y="1125"/>
                  </a:lnTo>
                  <a:lnTo>
                    <a:pt x="6850" y="703"/>
                  </a:lnTo>
                  <a:lnTo>
                    <a:pt x="6810" y="302"/>
                  </a:lnTo>
                  <a:lnTo>
                    <a:pt x="6770" y="181"/>
                  </a:lnTo>
                  <a:lnTo>
                    <a:pt x="6690" y="101"/>
                  </a:lnTo>
                  <a:lnTo>
                    <a:pt x="6589" y="20"/>
                  </a:lnTo>
                  <a:lnTo>
                    <a:pt x="6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6"/>
            <p:cNvSpPr/>
            <p:nvPr/>
          </p:nvSpPr>
          <p:spPr>
            <a:xfrm>
              <a:off x="4284121" y="4709217"/>
              <a:ext cx="576905" cy="78567"/>
            </a:xfrm>
            <a:custGeom>
              <a:avLst/>
              <a:gdLst/>
              <a:ahLst/>
              <a:cxnLst/>
              <a:rect l="l" t="t" r="r" b="b"/>
              <a:pathLst>
                <a:path w="20068" h="2733" extrusionOk="0">
                  <a:moveTo>
                    <a:pt x="161" y="1"/>
                  </a:moveTo>
                  <a:lnTo>
                    <a:pt x="101" y="21"/>
                  </a:lnTo>
                  <a:lnTo>
                    <a:pt x="40" y="41"/>
                  </a:lnTo>
                  <a:lnTo>
                    <a:pt x="0" y="101"/>
                  </a:lnTo>
                  <a:lnTo>
                    <a:pt x="0" y="161"/>
                  </a:lnTo>
                  <a:lnTo>
                    <a:pt x="0" y="2572"/>
                  </a:lnTo>
                  <a:lnTo>
                    <a:pt x="0" y="2632"/>
                  </a:lnTo>
                  <a:lnTo>
                    <a:pt x="40" y="2692"/>
                  </a:lnTo>
                  <a:lnTo>
                    <a:pt x="101" y="2733"/>
                  </a:lnTo>
                  <a:lnTo>
                    <a:pt x="19967" y="2733"/>
                  </a:lnTo>
                  <a:lnTo>
                    <a:pt x="20007" y="2692"/>
                  </a:lnTo>
                  <a:lnTo>
                    <a:pt x="20047" y="2632"/>
                  </a:lnTo>
                  <a:lnTo>
                    <a:pt x="20067" y="2572"/>
                  </a:lnTo>
                  <a:lnTo>
                    <a:pt x="20067" y="161"/>
                  </a:lnTo>
                  <a:lnTo>
                    <a:pt x="20047" y="101"/>
                  </a:lnTo>
                  <a:lnTo>
                    <a:pt x="20007" y="41"/>
                  </a:lnTo>
                  <a:lnTo>
                    <a:pt x="19967" y="21"/>
                  </a:lnTo>
                  <a:lnTo>
                    <a:pt x="19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6"/>
            <p:cNvSpPr/>
            <p:nvPr/>
          </p:nvSpPr>
          <p:spPr>
            <a:xfrm>
              <a:off x="4284121" y="4787756"/>
              <a:ext cx="576905" cy="79142"/>
            </a:xfrm>
            <a:custGeom>
              <a:avLst/>
              <a:gdLst/>
              <a:ahLst/>
              <a:cxnLst/>
              <a:rect l="l" t="t" r="r" b="b"/>
              <a:pathLst>
                <a:path w="20068" h="2753" extrusionOk="0">
                  <a:moveTo>
                    <a:pt x="161" y="1"/>
                  </a:moveTo>
                  <a:lnTo>
                    <a:pt x="101" y="21"/>
                  </a:lnTo>
                  <a:lnTo>
                    <a:pt x="40" y="61"/>
                  </a:lnTo>
                  <a:lnTo>
                    <a:pt x="0" y="101"/>
                  </a:lnTo>
                  <a:lnTo>
                    <a:pt x="0" y="181"/>
                  </a:lnTo>
                  <a:lnTo>
                    <a:pt x="0" y="2592"/>
                  </a:lnTo>
                  <a:lnTo>
                    <a:pt x="0" y="2652"/>
                  </a:lnTo>
                  <a:lnTo>
                    <a:pt x="40" y="2712"/>
                  </a:lnTo>
                  <a:lnTo>
                    <a:pt x="101" y="2732"/>
                  </a:lnTo>
                  <a:lnTo>
                    <a:pt x="161" y="2752"/>
                  </a:lnTo>
                  <a:lnTo>
                    <a:pt x="19907" y="2752"/>
                  </a:lnTo>
                  <a:lnTo>
                    <a:pt x="19967" y="2732"/>
                  </a:lnTo>
                  <a:lnTo>
                    <a:pt x="20007" y="2712"/>
                  </a:lnTo>
                  <a:lnTo>
                    <a:pt x="20047" y="2652"/>
                  </a:lnTo>
                  <a:lnTo>
                    <a:pt x="20067" y="2592"/>
                  </a:lnTo>
                  <a:lnTo>
                    <a:pt x="20067" y="181"/>
                  </a:lnTo>
                  <a:lnTo>
                    <a:pt x="20047" y="101"/>
                  </a:lnTo>
                  <a:lnTo>
                    <a:pt x="20007" y="61"/>
                  </a:lnTo>
                  <a:lnTo>
                    <a:pt x="19967" y="21"/>
                  </a:lnTo>
                  <a:lnTo>
                    <a:pt x="19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6"/>
            <p:cNvSpPr/>
            <p:nvPr/>
          </p:nvSpPr>
          <p:spPr>
            <a:xfrm>
              <a:off x="4284121" y="4866869"/>
              <a:ext cx="576905" cy="78567"/>
            </a:xfrm>
            <a:custGeom>
              <a:avLst/>
              <a:gdLst/>
              <a:ahLst/>
              <a:cxnLst/>
              <a:rect l="l" t="t" r="r" b="b"/>
              <a:pathLst>
                <a:path w="20068" h="2733" extrusionOk="0">
                  <a:moveTo>
                    <a:pt x="161" y="0"/>
                  </a:moveTo>
                  <a:lnTo>
                    <a:pt x="101" y="21"/>
                  </a:lnTo>
                  <a:lnTo>
                    <a:pt x="40" y="41"/>
                  </a:lnTo>
                  <a:lnTo>
                    <a:pt x="0" y="101"/>
                  </a:lnTo>
                  <a:lnTo>
                    <a:pt x="0" y="161"/>
                  </a:lnTo>
                  <a:lnTo>
                    <a:pt x="0" y="2572"/>
                  </a:lnTo>
                  <a:lnTo>
                    <a:pt x="0" y="2632"/>
                  </a:lnTo>
                  <a:lnTo>
                    <a:pt x="40" y="2692"/>
                  </a:lnTo>
                  <a:lnTo>
                    <a:pt x="101" y="2732"/>
                  </a:lnTo>
                  <a:lnTo>
                    <a:pt x="19967" y="2732"/>
                  </a:lnTo>
                  <a:lnTo>
                    <a:pt x="20007" y="2692"/>
                  </a:lnTo>
                  <a:lnTo>
                    <a:pt x="20047" y="2632"/>
                  </a:lnTo>
                  <a:lnTo>
                    <a:pt x="20067" y="2572"/>
                  </a:lnTo>
                  <a:lnTo>
                    <a:pt x="20067" y="161"/>
                  </a:lnTo>
                  <a:lnTo>
                    <a:pt x="20047" y="101"/>
                  </a:lnTo>
                  <a:lnTo>
                    <a:pt x="20007" y="41"/>
                  </a:lnTo>
                  <a:lnTo>
                    <a:pt x="19967" y="21"/>
                  </a:lnTo>
                  <a:lnTo>
                    <a:pt x="19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6"/>
            <p:cNvSpPr/>
            <p:nvPr/>
          </p:nvSpPr>
          <p:spPr>
            <a:xfrm>
              <a:off x="4284121" y="4945408"/>
              <a:ext cx="576905" cy="79142"/>
            </a:xfrm>
            <a:custGeom>
              <a:avLst/>
              <a:gdLst/>
              <a:ahLst/>
              <a:cxnLst/>
              <a:rect l="l" t="t" r="r" b="b"/>
              <a:pathLst>
                <a:path w="20068" h="2753" extrusionOk="0">
                  <a:moveTo>
                    <a:pt x="161" y="0"/>
                  </a:moveTo>
                  <a:lnTo>
                    <a:pt x="101" y="20"/>
                  </a:lnTo>
                  <a:lnTo>
                    <a:pt x="40" y="61"/>
                  </a:lnTo>
                  <a:lnTo>
                    <a:pt x="0" y="101"/>
                  </a:lnTo>
                  <a:lnTo>
                    <a:pt x="0" y="181"/>
                  </a:lnTo>
                  <a:lnTo>
                    <a:pt x="0" y="2592"/>
                  </a:lnTo>
                  <a:lnTo>
                    <a:pt x="0" y="2652"/>
                  </a:lnTo>
                  <a:lnTo>
                    <a:pt x="40" y="2692"/>
                  </a:lnTo>
                  <a:lnTo>
                    <a:pt x="101" y="2732"/>
                  </a:lnTo>
                  <a:lnTo>
                    <a:pt x="161" y="2752"/>
                  </a:lnTo>
                  <a:lnTo>
                    <a:pt x="19907" y="2752"/>
                  </a:lnTo>
                  <a:lnTo>
                    <a:pt x="19967" y="2732"/>
                  </a:lnTo>
                  <a:lnTo>
                    <a:pt x="20007" y="2692"/>
                  </a:lnTo>
                  <a:lnTo>
                    <a:pt x="20047" y="2652"/>
                  </a:lnTo>
                  <a:lnTo>
                    <a:pt x="20067" y="2592"/>
                  </a:lnTo>
                  <a:lnTo>
                    <a:pt x="20067" y="181"/>
                  </a:lnTo>
                  <a:lnTo>
                    <a:pt x="20047" y="101"/>
                  </a:lnTo>
                  <a:lnTo>
                    <a:pt x="20007" y="61"/>
                  </a:lnTo>
                  <a:lnTo>
                    <a:pt x="19967" y="20"/>
                  </a:lnTo>
                  <a:lnTo>
                    <a:pt x="199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6"/>
            <p:cNvSpPr/>
            <p:nvPr/>
          </p:nvSpPr>
          <p:spPr>
            <a:xfrm>
              <a:off x="4322815" y="4778528"/>
              <a:ext cx="498367" cy="19088"/>
            </a:xfrm>
            <a:custGeom>
              <a:avLst/>
              <a:gdLst/>
              <a:ahLst/>
              <a:cxnLst/>
              <a:rect l="l" t="t" r="r" b="b"/>
              <a:pathLst>
                <a:path w="17336" h="664" extrusionOk="0">
                  <a:moveTo>
                    <a:pt x="261" y="0"/>
                  </a:moveTo>
                  <a:lnTo>
                    <a:pt x="201" y="20"/>
                  </a:lnTo>
                  <a:lnTo>
                    <a:pt x="141" y="60"/>
                  </a:lnTo>
                  <a:lnTo>
                    <a:pt x="101" y="101"/>
                  </a:lnTo>
                  <a:lnTo>
                    <a:pt x="60" y="141"/>
                  </a:lnTo>
                  <a:lnTo>
                    <a:pt x="20" y="201"/>
                  </a:lnTo>
                  <a:lnTo>
                    <a:pt x="0" y="261"/>
                  </a:lnTo>
                  <a:lnTo>
                    <a:pt x="0" y="322"/>
                  </a:lnTo>
                  <a:lnTo>
                    <a:pt x="0" y="402"/>
                  </a:lnTo>
                  <a:lnTo>
                    <a:pt x="20" y="462"/>
                  </a:lnTo>
                  <a:lnTo>
                    <a:pt x="60" y="522"/>
                  </a:lnTo>
                  <a:lnTo>
                    <a:pt x="101" y="563"/>
                  </a:lnTo>
                  <a:lnTo>
                    <a:pt x="141" y="603"/>
                  </a:lnTo>
                  <a:lnTo>
                    <a:pt x="201" y="643"/>
                  </a:lnTo>
                  <a:lnTo>
                    <a:pt x="261" y="663"/>
                  </a:lnTo>
                  <a:lnTo>
                    <a:pt x="17074" y="663"/>
                  </a:lnTo>
                  <a:lnTo>
                    <a:pt x="17134" y="643"/>
                  </a:lnTo>
                  <a:lnTo>
                    <a:pt x="17195" y="603"/>
                  </a:lnTo>
                  <a:lnTo>
                    <a:pt x="17235" y="563"/>
                  </a:lnTo>
                  <a:lnTo>
                    <a:pt x="17275" y="522"/>
                  </a:lnTo>
                  <a:lnTo>
                    <a:pt x="17315" y="462"/>
                  </a:lnTo>
                  <a:lnTo>
                    <a:pt x="17335" y="402"/>
                  </a:lnTo>
                  <a:lnTo>
                    <a:pt x="17335" y="322"/>
                  </a:lnTo>
                  <a:lnTo>
                    <a:pt x="17335" y="261"/>
                  </a:lnTo>
                  <a:lnTo>
                    <a:pt x="17315" y="201"/>
                  </a:lnTo>
                  <a:lnTo>
                    <a:pt x="17275" y="141"/>
                  </a:lnTo>
                  <a:lnTo>
                    <a:pt x="17235" y="101"/>
                  </a:lnTo>
                  <a:lnTo>
                    <a:pt x="17195" y="60"/>
                  </a:lnTo>
                  <a:lnTo>
                    <a:pt x="17134" y="20"/>
                  </a:lnTo>
                  <a:lnTo>
                    <a:pt x="17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6"/>
            <p:cNvSpPr/>
            <p:nvPr/>
          </p:nvSpPr>
          <p:spPr>
            <a:xfrm>
              <a:off x="4322815" y="4857066"/>
              <a:ext cx="498367" cy="19060"/>
            </a:xfrm>
            <a:custGeom>
              <a:avLst/>
              <a:gdLst/>
              <a:ahLst/>
              <a:cxnLst/>
              <a:rect l="l" t="t" r="r" b="b"/>
              <a:pathLst>
                <a:path w="17336" h="663" extrusionOk="0">
                  <a:moveTo>
                    <a:pt x="322" y="0"/>
                  </a:moveTo>
                  <a:lnTo>
                    <a:pt x="261" y="20"/>
                  </a:lnTo>
                  <a:lnTo>
                    <a:pt x="201" y="40"/>
                  </a:lnTo>
                  <a:lnTo>
                    <a:pt x="141" y="60"/>
                  </a:lnTo>
                  <a:lnTo>
                    <a:pt x="101" y="100"/>
                  </a:lnTo>
                  <a:lnTo>
                    <a:pt x="60" y="161"/>
                  </a:lnTo>
                  <a:lnTo>
                    <a:pt x="20" y="201"/>
                  </a:lnTo>
                  <a:lnTo>
                    <a:pt x="0" y="281"/>
                  </a:lnTo>
                  <a:lnTo>
                    <a:pt x="0" y="341"/>
                  </a:lnTo>
                  <a:lnTo>
                    <a:pt x="0" y="402"/>
                  </a:lnTo>
                  <a:lnTo>
                    <a:pt x="20" y="462"/>
                  </a:lnTo>
                  <a:lnTo>
                    <a:pt x="60" y="522"/>
                  </a:lnTo>
                  <a:lnTo>
                    <a:pt x="101" y="583"/>
                  </a:lnTo>
                  <a:lnTo>
                    <a:pt x="141" y="623"/>
                  </a:lnTo>
                  <a:lnTo>
                    <a:pt x="201" y="643"/>
                  </a:lnTo>
                  <a:lnTo>
                    <a:pt x="261" y="663"/>
                  </a:lnTo>
                  <a:lnTo>
                    <a:pt x="17074" y="663"/>
                  </a:lnTo>
                  <a:lnTo>
                    <a:pt x="17134" y="643"/>
                  </a:lnTo>
                  <a:lnTo>
                    <a:pt x="17195" y="623"/>
                  </a:lnTo>
                  <a:lnTo>
                    <a:pt x="17235" y="583"/>
                  </a:lnTo>
                  <a:lnTo>
                    <a:pt x="17275" y="522"/>
                  </a:lnTo>
                  <a:lnTo>
                    <a:pt x="17315" y="462"/>
                  </a:lnTo>
                  <a:lnTo>
                    <a:pt x="17335" y="402"/>
                  </a:lnTo>
                  <a:lnTo>
                    <a:pt x="17335" y="341"/>
                  </a:lnTo>
                  <a:lnTo>
                    <a:pt x="17335" y="281"/>
                  </a:lnTo>
                  <a:lnTo>
                    <a:pt x="17315" y="201"/>
                  </a:lnTo>
                  <a:lnTo>
                    <a:pt x="17275" y="161"/>
                  </a:lnTo>
                  <a:lnTo>
                    <a:pt x="17235" y="100"/>
                  </a:lnTo>
                  <a:lnTo>
                    <a:pt x="17195" y="60"/>
                  </a:lnTo>
                  <a:lnTo>
                    <a:pt x="17134" y="40"/>
                  </a:lnTo>
                  <a:lnTo>
                    <a:pt x="17074" y="20"/>
                  </a:lnTo>
                  <a:lnTo>
                    <a:pt x="170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6"/>
            <p:cNvSpPr/>
            <p:nvPr/>
          </p:nvSpPr>
          <p:spPr>
            <a:xfrm>
              <a:off x="4322815" y="4936151"/>
              <a:ext cx="498367" cy="19088"/>
            </a:xfrm>
            <a:custGeom>
              <a:avLst/>
              <a:gdLst/>
              <a:ahLst/>
              <a:cxnLst/>
              <a:rect l="l" t="t" r="r" b="b"/>
              <a:pathLst>
                <a:path w="17336" h="664" extrusionOk="0">
                  <a:moveTo>
                    <a:pt x="261" y="1"/>
                  </a:moveTo>
                  <a:lnTo>
                    <a:pt x="201" y="21"/>
                  </a:lnTo>
                  <a:lnTo>
                    <a:pt x="141" y="61"/>
                  </a:lnTo>
                  <a:lnTo>
                    <a:pt x="101" y="101"/>
                  </a:lnTo>
                  <a:lnTo>
                    <a:pt x="60" y="142"/>
                  </a:lnTo>
                  <a:lnTo>
                    <a:pt x="20" y="202"/>
                  </a:lnTo>
                  <a:lnTo>
                    <a:pt x="0" y="262"/>
                  </a:lnTo>
                  <a:lnTo>
                    <a:pt x="0" y="322"/>
                  </a:lnTo>
                  <a:lnTo>
                    <a:pt x="0" y="403"/>
                  </a:lnTo>
                  <a:lnTo>
                    <a:pt x="20" y="463"/>
                  </a:lnTo>
                  <a:lnTo>
                    <a:pt x="60" y="523"/>
                  </a:lnTo>
                  <a:lnTo>
                    <a:pt x="101" y="563"/>
                  </a:lnTo>
                  <a:lnTo>
                    <a:pt x="141" y="604"/>
                  </a:lnTo>
                  <a:lnTo>
                    <a:pt x="201" y="644"/>
                  </a:lnTo>
                  <a:lnTo>
                    <a:pt x="261" y="664"/>
                  </a:lnTo>
                  <a:lnTo>
                    <a:pt x="17074" y="664"/>
                  </a:lnTo>
                  <a:lnTo>
                    <a:pt x="17134" y="644"/>
                  </a:lnTo>
                  <a:lnTo>
                    <a:pt x="17195" y="604"/>
                  </a:lnTo>
                  <a:lnTo>
                    <a:pt x="17235" y="563"/>
                  </a:lnTo>
                  <a:lnTo>
                    <a:pt x="17275" y="523"/>
                  </a:lnTo>
                  <a:lnTo>
                    <a:pt x="17315" y="463"/>
                  </a:lnTo>
                  <a:lnTo>
                    <a:pt x="17335" y="403"/>
                  </a:lnTo>
                  <a:lnTo>
                    <a:pt x="17335" y="322"/>
                  </a:lnTo>
                  <a:lnTo>
                    <a:pt x="17335" y="262"/>
                  </a:lnTo>
                  <a:lnTo>
                    <a:pt x="17315" y="202"/>
                  </a:lnTo>
                  <a:lnTo>
                    <a:pt x="17275" y="142"/>
                  </a:lnTo>
                  <a:lnTo>
                    <a:pt x="17235" y="101"/>
                  </a:lnTo>
                  <a:lnTo>
                    <a:pt x="17195" y="61"/>
                  </a:lnTo>
                  <a:lnTo>
                    <a:pt x="17134" y="21"/>
                  </a:lnTo>
                  <a:lnTo>
                    <a:pt x="17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26"/>
          <p:cNvGrpSpPr/>
          <p:nvPr/>
        </p:nvGrpSpPr>
        <p:grpSpPr>
          <a:xfrm>
            <a:off x="226675" y="3034725"/>
            <a:ext cx="1027975" cy="1851078"/>
            <a:chOff x="8046725" y="2806125"/>
            <a:chExt cx="1027975" cy="1851078"/>
          </a:xfrm>
        </p:grpSpPr>
        <p:sp>
          <p:nvSpPr>
            <p:cNvPr id="1445" name="Google Shape;1445;p26"/>
            <p:cNvSpPr/>
            <p:nvPr/>
          </p:nvSpPr>
          <p:spPr>
            <a:xfrm>
              <a:off x="8178525" y="4543803"/>
              <a:ext cx="764400" cy="1134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6" name="Google Shape;1446;p26"/>
            <p:cNvGrpSpPr/>
            <p:nvPr/>
          </p:nvGrpSpPr>
          <p:grpSpPr>
            <a:xfrm>
              <a:off x="8046725" y="2806125"/>
              <a:ext cx="1027975" cy="1793300"/>
              <a:chOff x="-868675" y="2970500"/>
              <a:chExt cx="1027975" cy="1793300"/>
            </a:xfrm>
          </p:grpSpPr>
          <p:sp>
            <p:nvSpPr>
              <p:cNvPr id="1447" name="Google Shape;1447;p26"/>
              <p:cNvSpPr/>
              <p:nvPr/>
            </p:nvSpPr>
            <p:spPr>
              <a:xfrm>
                <a:off x="-868675" y="3094025"/>
                <a:ext cx="1027975" cy="908475"/>
              </a:xfrm>
              <a:custGeom>
                <a:avLst/>
                <a:gdLst/>
                <a:ahLst/>
                <a:cxnLst/>
                <a:rect l="l" t="t" r="r" b="b"/>
                <a:pathLst>
                  <a:path w="41119" h="36339" extrusionOk="0">
                    <a:moveTo>
                      <a:pt x="35956" y="1"/>
                    </a:moveTo>
                    <a:lnTo>
                      <a:pt x="35494" y="21"/>
                    </a:lnTo>
                    <a:lnTo>
                      <a:pt x="35032" y="81"/>
                    </a:lnTo>
                    <a:lnTo>
                      <a:pt x="34570" y="182"/>
                    </a:lnTo>
                    <a:lnTo>
                      <a:pt x="34108" y="282"/>
                    </a:lnTo>
                    <a:lnTo>
                      <a:pt x="33666" y="423"/>
                    </a:lnTo>
                    <a:lnTo>
                      <a:pt x="33204" y="583"/>
                    </a:lnTo>
                    <a:lnTo>
                      <a:pt x="32762" y="764"/>
                    </a:lnTo>
                    <a:lnTo>
                      <a:pt x="32340" y="965"/>
                    </a:lnTo>
                    <a:lnTo>
                      <a:pt x="31898" y="1186"/>
                    </a:lnTo>
                    <a:lnTo>
                      <a:pt x="31497" y="1407"/>
                    </a:lnTo>
                    <a:lnTo>
                      <a:pt x="30934" y="1728"/>
                    </a:lnTo>
                    <a:lnTo>
                      <a:pt x="30392" y="2090"/>
                    </a:lnTo>
                    <a:lnTo>
                      <a:pt x="29850" y="2451"/>
                    </a:lnTo>
                    <a:lnTo>
                      <a:pt x="29327" y="2833"/>
                    </a:lnTo>
                    <a:lnTo>
                      <a:pt x="28805" y="3235"/>
                    </a:lnTo>
                    <a:lnTo>
                      <a:pt x="28303" y="3657"/>
                    </a:lnTo>
                    <a:lnTo>
                      <a:pt x="27821" y="4099"/>
                    </a:lnTo>
                    <a:lnTo>
                      <a:pt x="27339" y="4540"/>
                    </a:lnTo>
                    <a:lnTo>
                      <a:pt x="26877" y="5023"/>
                    </a:lnTo>
                    <a:lnTo>
                      <a:pt x="26435" y="5485"/>
                    </a:lnTo>
                    <a:lnTo>
                      <a:pt x="26013" y="5987"/>
                    </a:lnTo>
                    <a:lnTo>
                      <a:pt x="25591" y="6489"/>
                    </a:lnTo>
                    <a:lnTo>
                      <a:pt x="25189" y="7011"/>
                    </a:lnTo>
                    <a:lnTo>
                      <a:pt x="24808" y="7554"/>
                    </a:lnTo>
                    <a:lnTo>
                      <a:pt x="24446" y="8096"/>
                    </a:lnTo>
                    <a:lnTo>
                      <a:pt x="24105" y="8658"/>
                    </a:lnTo>
                    <a:lnTo>
                      <a:pt x="23683" y="9341"/>
                    </a:lnTo>
                    <a:lnTo>
                      <a:pt x="23462" y="9683"/>
                    </a:lnTo>
                    <a:lnTo>
                      <a:pt x="23201" y="9984"/>
                    </a:lnTo>
                    <a:lnTo>
                      <a:pt x="22919" y="10265"/>
                    </a:lnTo>
                    <a:lnTo>
                      <a:pt x="22779" y="10386"/>
                    </a:lnTo>
                    <a:lnTo>
                      <a:pt x="22638" y="10486"/>
                    </a:lnTo>
                    <a:lnTo>
                      <a:pt x="22478" y="10587"/>
                    </a:lnTo>
                    <a:lnTo>
                      <a:pt x="22297" y="10667"/>
                    </a:lnTo>
                    <a:lnTo>
                      <a:pt x="22116" y="10727"/>
                    </a:lnTo>
                    <a:lnTo>
                      <a:pt x="21935" y="10768"/>
                    </a:lnTo>
                    <a:lnTo>
                      <a:pt x="21754" y="10788"/>
                    </a:lnTo>
                    <a:lnTo>
                      <a:pt x="21574" y="10788"/>
                    </a:lnTo>
                    <a:lnTo>
                      <a:pt x="21393" y="10768"/>
                    </a:lnTo>
                    <a:lnTo>
                      <a:pt x="21212" y="10727"/>
                    </a:lnTo>
                    <a:lnTo>
                      <a:pt x="20850" y="10627"/>
                    </a:lnTo>
                    <a:lnTo>
                      <a:pt x="20489" y="10486"/>
                    </a:lnTo>
                    <a:lnTo>
                      <a:pt x="19786" y="10165"/>
                    </a:lnTo>
                    <a:lnTo>
                      <a:pt x="19424" y="10024"/>
                    </a:lnTo>
                    <a:lnTo>
                      <a:pt x="19063" y="9924"/>
                    </a:lnTo>
                    <a:lnTo>
                      <a:pt x="18802" y="9884"/>
                    </a:lnTo>
                    <a:lnTo>
                      <a:pt x="18540" y="9864"/>
                    </a:lnTo>
                    <a:lnTo>
                      <a:pt x="18259" y="9884"/>
                    </a:lnTo>
                    <a:lnTo>
                      <a:pt x="17998" y="9924"/>
                    </a:lnTo>
                    <a:lnTo>
                      <a:pt x="17737" y="9984"/>
                    </a:lnTo>
                    <a:lnTo>
                      <a:pt x="17476" y="10064"/>
                    </a:lnTo>
                    <a:lnTo>
                      <a:pt x="17235" y="10185"/>
                    </a:lnTo>
                    <a:lnTo>
                      <a:pt x="16994" y="10306"/>
                    </a:lnTo>
                    <a:lnTo>
                      <a:pt x="16753" y="10466"/>
                    </a:lnTo>
                    <a:lnTo>
                      <a:pt x="16532" y="10627"/>
                    </a:lnTo>
                    <a:lnTo>
                      <a:pt x="16311" y="10808"/>
                    </a:lnTo>
                    <a:lnTo>
                      <a:pt x="16130" y="11009"/>
                    </a:lnTo>
                    <a:lnTo>
                      <a:pt x="15929" y="11230"/>
                    </a:lnTo>
                    <a:lnTo>
                      <a:pt x="15768" y="11450"/>
                    </a:lnTo>
                    <a:lnTo>
                      <a:pt x="15608" y="11692"/>
                    </a:lnTo>
                    <a:lnTo>
                      <a:pt x="15467" y="11933"/>
                    </a:lnTo>
                    <a:lnTo>
                      <a:pt x="15367" y="12174"/>
                    </a:lnTo>
                    <a:lnTo>
                      <a:pt x="15246" y="12435"/>
                    </a:lnTo>
                    <a:lnTo>
                      <a:pt x="15166" y="12696"/>
                    </a:lnTo>
                    <a:lnTo>
                      <a:pt x="15085" y="12957"/>
                    </a:lnTo>
                    <a:lnTo>
                      <a:pt x="15025" y="13238"/>
                    </a:lnTo>
                    <a:lnTo>
                      <a:pt x="14965" y="13519"/>
                    </a:lnTo>
                    <a:lnTo>
                      <a:pt x="14905" y="14062"/>
                    </a:lnTo>
                    <a:lnTo>
                      <a:pt x="14865" y="14624"/>
                    </a:lnTo>
                    <a:lnTo>
                      <a:pt x="14885" y="15187"/>
                    </a:lnTo>
                    <a:lnTo>
                      <a:pt x="14925" y="15749"/>
                    </a:lnTo>
                    <a:lnTo>
                      <a:pt x="14985" y="16312"/>
                    </a:lnTo>
                    <a:lnTo>
                      <a:pt x="15065" y="16995"/>
                    </a:lnTo>
                    <a:lnTo>
                      <a:pt x="15146" y="17657"/>
                    </a:lnTo>
                    <a:lnTo>
                      <a:pt x="15166" y="17999"/>
                    </a:lnTo>
                    <a:lnTo>
                      <a:pt x="15186" y="18320"/>
                    </a:lnTo>
                    <a:lnTo>
                      <a:pt x="15166" y="18662"/>
                    </a:lnTo>
                    <a:lnTo>
                      <a:pt x="15106" y="18983"/>
                    </a:lnTo>
                    <a:lnTo>
                      <a:pt x="15025" y="19325"/>
                    </a:lnTo>
                    <a:lnTo>
                      <a:pt x="14885" y="19626"/>
                    </a:lnTo>
                    <a:lnTo>
                      <a:pt x="14724" y="19927"/>
                    </a:lnTo>
                    <a:lnTo>
                      <a:pt x="14623" y="20068"/>
                    </a:lnTo>
                    <a:lnTo>
                      <a:pt x="14523" y="20188"/>
                    </a:lnTo>
                    <a:lnTo>
                      <a:pt x="14403" y="20309"/>
                    </a:lnTo>
                    <a:lnTo>
                      <a:pt x="14282" y="20429"/>
                    </a:lnTo>
                    <a:lnTo>
                      <a:pt x="14141" y="20510"/>
                    </a:lnTo>
                    <a:lnTo>
                      <a:pt x="14001" y="20610"/>
                    </a:lnTo>
                    <a:lnTo>
                      <a:pt x="13860" y="20671"/>
                    </a:lnTo>
                    <a:lnTo>
                      <a:pt x="13720" y="20731"/>
                    </a:lnTo>
                    <a:lnTo>
                      <a:pt x="13559" y="20751"/>
                    </a:lnTo>
                    <a:lnTo>
                      <a:pt x="13398" y="20771"/>
                    </a:lnTo>
                    <a:lnTo>
                      <a:pt x="13217" y="20771"/>
                    </a:lnTo>
                    <a:lnTo>
                      <a:pt x="13057" y="20751"/>
                    </a:lnTo>
                    <a:lnTo>
                      <a:pt x="12896" y="20711"/>
                    </a:lnTo>
                    <a:lnTo>
                      <a:pt x="12735" y="20671"/>
                    </a:lnTo>
                    <a:lnTo>
                      <a:pt x="12575" y="20590"/>
                    </a:lnTo>
                    <a:lnTo>
                      <a:pt x="12434" y="20510"/>
                    </a:lnTo>
                    <a:lnTo>
                      <a:pt x="12153" y="20329"/>
                    </a:lnTo>
                    <a:lnTo>
                      <a:pt x="11872" y="20088"/>
                    </a:lnTo>
                    <a:lnTo>
                      <a:pt x="11610" y="19827"/>
                    </a:lnTo>
                    <a:lnTo>
                      <a:pt x="11369" y="19566"/>
                    </a:lnTo>
                    <a:lnTo>
                      <a:pt x="11128" y="19285"/>
                    </a:lnTo>
                    <a:lnTo>
                      <a:pt x="10666" y="18762"/>
                    </a:lnTo>
                    <a:lnTo>
                      <a:pt x="10204" y="18260"/>
                    </a:lnTo>
                    <a:lnTo>
                      <a:pt x="9702" y="17758"/>
                    </a:lnTo>
                    <a:lnTo>
                      <a:pt x="9200" y="17276"/>
                    </a:lnTo>
                    <a:lnTo>
                      <a:pt x="8698" y="16814"/>
                    </a:lnTo>
                    <a:lnTo>
                      <a:pt x="8155" y="16352"/>
                    </a:lnTo>
                    <a:lnTo>
                      <a:pt x="7633" y="15930"/>
                    </a:lnTo>
                    <a:lnTo>
                      <a:pt x="7071" y="15508"/>
                    </a:lnTo>
                    <a:lnTo>
                      <a:pt x="6468" y="15086"/>
                    </a:lnTo>
                    <a:lnTo>
                      <a:pt x="6167" y="14885"/>
                    </a:lnTo>
                    <a:lnTo>
                      <a:pt x="5845" y="14705"/>
                    </a:lnTo>
                    <a:lnTo>
                      <a:pt x="5504" y="14544"/>
                    </a:lnTo>
                    <a:lnTo>
                      <a:pt x="5182" y="14383"/>
                    </a:lnTo>
                    <a:lnTo>
                      <a:pt x="4841" y="14243"/>
                    </a:lnTo>
                    <a:lnTo>
                      <a:pt x="4500" y="14122"/>
                    </a:lnTo>
                    <a:lnTo>
                      <a:pt x="4158" y="14042"/>
                    </a:lnTo>
                    <a:lnTo>
                      <a:pt x="3817" y="13981"/>
                    </a:lnTo>
                    <a:lnTo>
                      <a:pt x="3475" y="13941"/>
                    </a:lnTo>
                    <a:lnTo>
                      <a:pt x="3134" y="13921"/>
                    </a:lnTo>
                    <a:lnTo>
                      <a:pt x="2792" y="13961"/>
                    </a:lnTo>
                    <a:lnTo>
                      <a:pt x="2451" y="14022"/>
                    </a:lnTo>
                    <a:lnTo>
                      <a:pt x="2129" y="14122"/>
                    </a:lnTo>
                    <a:lnTo>
                      <a:pt x="1808" y="14263"/>
                    </a:lnTo>
                    <a:lnTo>
                      <a:pt x="1547" y="14423"/>
                    </a:lnTo>
                    <a:lnTo>
                      <a:pt x="1326" y="14604"/>
                    </a:lnTo>
                    <a:lnTo>
                      <a:pt x="1105" y="14785"/>
                    </a:lnTo>
                    <a:lnTo>
                      <a:pt x="904" y="15006"/>
                    </a:lnTo>
                    <a:lnTo>
                      <a:pt x="723" y="15247"/>
                    </a:lnTo>
                    <a:lnTo>
                      <a:pt x="583" y="15488"/>
                    </a:lnTo>
                    <a:lnTo>
                      <a:pt x="442" y="15749"/>
                    </a:lnTo>
                    <a:lnTo>
                      <a:pt x="321" y="16030"/>
                    </a:lnTo>
                    <a:lnTo>
                      <a:pt x="221" y="16312"/>
                    </a:lnTo>
                    <a:lnTo>
                      <a:pt x="141" y="16613"/>
                    </a:lnTo>
                    <a:lnTo>
                      <a:pt x="80" y="16914"/>
                    </a:lnTo>
                    <a:lnTo>
                      <a:pt x="20" y="17216"/>
                    </a:lnTo>
                    <a:lnTo>
                      <a:pt x="0" y="17517"/>
                    </a:lnTo>
                    <a:lnTo>
                      <a:pt x="0" y="17818"/>
                    </a:lnTo>
                    <a:lnTo>
                      <a:pt x="0" y="18140"/>
                    </a:lnTo>
                    <a:lnTo>
                      <a:pt x="40" y="18441"/>
                    </a:lnTo>
                    <a:lnTo>
                      <a:pt x="80" y="18742"/>
                    </a:lnTo>
                    <a:lnTo>
                      <a:pt x="141" y="19023"/>
                    </a:lnTo>
                    <a:lnTo>
                      <a:pt x="221" y="19325"/>
                    </a:lnTo>
                    <a:lnTo>
                      <a:pt x="301" y="19606"/>
                    </a:lnTo>
                    <a:lnTo>
                      <a:pt x="522" y="20168"/>
                    </a:lnTo>
                    <a:lnTo>
                      <a:pt x="763" y="20711"/>
                    </a:lnTo>
                    <a:lnTo>
                      <a:pt x="1024" y="21253"/>
                    </a:lnTo>
                    <a:lnTo>
                      <a:pt x="1306" y="21795"/>
                    </a:lnTo>
                    <a:lnTo>
                      <a:pt x="1928" y="22840"/>
                    </a:lnTo>
                    <a:lnTo>
                      <a:pt x="3214" y="24929"/>
                    </a:lnTo>
                    <a:lnTo>
                      <a:pt x="3857" y="25974"/>
                    </a:lnTo>
                    <a:lnTo>
                      <a:pt x="4540" y="26978"/>
                    </a:lnTo>
                    <a:lnTo>
                      <a:pt x="5223" y="28002"/>
                    </a:lnTo>
                    <a:lnTo>
                      <a:pt x="5946" y="28987"/>
                    </a:lnTo>
                    <a:lnTo>
                      <a:pt x="6709" y="29931"/>
                    </a:lnTo>
                    <a:lnTo>
                      <a:pt x="7091" y="30413"/>
                    </a:lnTo>
                    <a:lnTo>
                      <a:pt x="7493" y="30875"/>
                    </a:lnTo>
                    <a:lnTo>
                      <a:pt x="7914" y="31317"/>
                    </a:lnTo>
                    <a:lnTo>
                      <a:pt x="8336" y="31759"/>
                    </a:lnTo>
                    <a:lnTo>
                      <a:pt x="8758" y="32201"/>
                    </a:lnTo>
                    <a:lnTo>
                      <a:pt x="9220" y="32602"/>
                    </a:lnTo>
                    <a:lnTo>
                      <a:pt x="9662" y="33024"/>
                    </a:lnTo>
                    <a:lnTo>
                      <a:pt x="10144" y="33406"/>
                    </a:lnTo>
                    <a:lnTo>
                      <a:pt x="10606" y="33787"/>
                    </a:lnTo>
                    <a:lnTo>
                      <a:pt x="11108" y="34149"/>
                    </a:lnTo>
                    <a:lnTo>
                      <a:pt x="11610" y="34491"/>
                    </a:lnTo>
                    <a:lnTo>
                      <a:pt x="12113" y="34812"/>
                    </a:lnTo>
                    <a:lnTo>
                      <a:pt x="12635" y="35133"/>
                    </a:lnTo>
                    <a:lnTo>
                      <a:pt x="13157" y="35415"/>
                    </a:lnTo>
                    <a:lnTo>
                      <a:pt x="13699" y="35676"/>
                    </a:lnTo>
                    <a:lnTo>
                      <a:pt x="14262" y="35917"/>
                    </a:lnTo>
                    <a:lnTo>
                      <a:pt x="14824" y="36138"/>
                    </a:lnTo>
                    <a:lnTo>
                      <a:pt x="15387" y="36339"/>
                    </a:lnTo>
                    <a:lnTo>
                      <a:pt x="26274" y="36339"/>
                    </a:lnTo>
                    <a:lnTo>
                      <a:pt x="26816" y="35736"/>
                    </a:lnTo>
                    <a:lnTo>
                      <a:pt x="27359" y="35093"/>
                    </a:lnTo>
                    <a:lnTo>
                      <a:pt x="27901" y="34430"/>
                    </a:lnTo>
                    <a:lnTo>
                      <a:pt x="28423" y="33727"/>
                    </a:lnTo>
                    <a:lnTo>
                      <a:pt x="28946" y="33024"/>
                    </a:lnTo>
                    <a:lnTo>
                      <a:pt x="29468" y="32281"/>
                    </a:lnTo>
                    <a:lnTo>
                      <a:pt x="29970" y="31538"/>
                    </a:lnTo>
                    <a:lnTo>
                      <a:pt x="30492" y="30774"/>
                    </a:lnTo>
                    <a:lnTo>
                      <a:pt x="30974" y="29991"/>
                    </a:lnTo>
                    <a:lnTo>
                      <a:pt x="31477" y="29188"/>
                    </a:lnTo>
                    <a:lnTo>
                      <a:pt x="31959" y="28364"/>
                    </a:lnTo>
                    <a:lnTo>
                      <a:pt x="32441" y="27540"/>
                    </a:lnTo>
                    <a:lnTo>
                      <a:pt x="33365" y="25853"/>
                    </a:lnTo>
                    <a:lnTo>
                      <a:pt x="34269" y="24146"/>
                    </a:lnTo>
                    <a:lnTo>
                      <a:pt x="35132" y="22418"/>
                    </a:lnTo>
                    <a:lnTo>
                      <a:pt x="35976" y="20671"/>
                    </a:lnTo>
                    <a:lnTo>
                      <a:pt x="36760" y="18923"/>
                    </a:lnTo>
                    <a:lnTo>
                      <a:pt x="37523" y="17175"/>
                    </a:lnTo>
                    <a:lnTo>
                      <a:pt x="38226" y="15468"/>
                    </a:lnTo>
                    <a:lnTo>
                      <a:pt x="38909" y="13801"/>
                    </a:lnTo>
                    <a:lnTo>
                      <a:pt x="39532" y="12174"/>
                    </a:lnTo>
                    <a:lnTo>
                      <a:pt x="40114" y="10587"/>
                    </a:lnTo>
                    <a:lnTo>
                      <a:pt x="40355" y="9944"/>
                    </a:lnTo>
                    <a:lnTo>
                      <a:pt x="40556" y="9301"/>
                    </a:lnTo>
                    <a:lnTo>
                      <a:pt x="40737" y="8638"/>
                    </a:lnTo>
                    <a:lnTo>
                      <a:pt x="40897" y="7955"/>
                    </a:lnTo>
                    <a:lnTo>
                      <a:pt x="41018" y="7292"/>
                    </a:lnTo>
                    <a:lnTo>
                      <a:pt x="41098" y="6609"/>
                    </a:lnTo>
                    <a:lnTo>
                      <a:pt x="41118" y="6268"/>
                    </a:lnTo>
                    <a:lnTo>
                      <a:pt x="41118" y="5926"/>
                    </a:lnTo>
                    <a:lnTo>
                      <a:pt x="41118" y="5585"/>
                    </a:lnTo>
                    <a:lnTo>
                      <a:pt x="41098" y="5244"/>
                    </a:lnTo>
                    <a:lnTo>
                      <a:pt x="41058" y="4902"/>
                    </a:lnTo>
                    <a:lnTo>
                      <a:pt x="41018" y="4561"/>
                    </a:lnTo>
                    <a:lnTo>
                      <a:pt x="40938" y="4219"/>
                    </a:lnTo>
                    <a:lnTo>
                      <a:pt x="40857" y="3878"/>
                    </a:lnTo>
                    <a:lnTo>
                      <a:pt x="40757" y="3556"/>
                    </a:lnTo>
                    <a:lnTo>
                      <a:pt x="40636" y="3235"/>
                    </a:lnTo>
                    <a:lnTo>
                      <a:pt x="40516" y="2913"/>
                    </a:lnTo>
                    <a:lnTo>
                      <a:pt x="40355" y="2612"/>
                    </a:lnTo>
                    <a:lnTo>
                      <a:pt x="40194" y="2311"/>
                    </a:lnTo>
                    <a:lnTo>
                      <a:pt x="40014" y="2030"/>
                    </a:lnTo>
                    <a:lnTo>
                      <a:pt x="39813" y="1748"/>
                    </a:lnTo>
                    <a:lnTo>
                      <a:pt x="39592" y="1507"/>
                    </a:lnTo>
                    <a:lnTo>
                      <a:pt x="39351" y="1266"/>
                    </a:lnTo>
                    <a:lnTo>
                      <a:pt x="39110" y="1045"/>
                    </a:lnTo>
                    <a:lnTo>
                      <a:pt x="38829" y="844"/>
                    </a:lnTo>
                    <a:lnTo>
                      <a:pt x="38547" y="644"/>
                    </a:lnTo>
                    <a:lnTo>
                      <a:pt x="38346" y="543"/>
                    </a:lnTo>
                    <a:lnTo>
                      <a:pt x="38146" y="443"/>
                    </a:lnTo>
                    <a:lnTo>
                      <a:pt x="37724" y="262"/>
                    </a:lnTo>
                    <a:lnTo>
                      <a:pt x="37302" y="141"/>
                    </a:lnTo>
                    <a:lnTo>
                      <a:pt x="36860" y="61"/>
                    </a:lnTo>
                    <a:lnTo>
                      <a:pt x="36398" y="21"/>
                    </a:lnTo>
                    <a:lnTo>
                      <a:pt x="35956"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6"/>
              <p:cNvSpPr/>
              <p:nvPr/>
            </p:nvSpPr>
            <p:spPr>
              <a:xfrm>
                <a:off x="-774775" y="3167350"/>
                <a:ext cx="813550" cy="777900"/>
              </a:xfrm>
              <a:custGeom>
                <a:avLst/>
                <a:gdLst/>
                <a:ahLst/>
                <a:cxnLst/>
                <a:rect l="l" t="t" r="r" b="b"/>
                <a:pathLst>
                  <a:path w="32542" h="31116" extrusionOk="0">
                    <a:moveTo>
                      <a:pt x="32200" y="0"/>
                    </a:moveTo>
                    <a:lnTo>
                      <a:pt x="32100" y="61"/>
                    </a:lnTo>
                    <a:lnTo>
                      <a:pt x="32039" y="141"/>
                    </a:lnTo>
                    <a:lnTo>
                      <a:pt x="15909" y="30413"/>
                    </a:lnTo>
                    <a:lnTo>
                      <a:pt x="442" y="14041"/>
                    </a:lnTo>
                    <a:lnTo>
                      <a:pt x="362" y="13981"/>
                    </a:lnTo>
                    <a:lnTo>
                      <a:pt x="261" y="13961"/>
                    </a:lnTo>
                    <a:lnTo>
                      <a:pt x="161" y="13981"/>
                    </a:lnTo>
                    <a:lnTo>
                      <a:pt x="81" y="14041"/>
                    </a:lnTo>
                    <a:lnTo>
                      <a:pt x="20" y="14122"/>
                    </a:lnTo>
                    <a:lnTo>
                      <a:pt x="0" y="14222"/>
                    </a:lnTo>
                    <a:lnTo>
                      <a:pt x="0" y="14323"/>
                    </a:lnTo>
                    <a:lnTo>
                      <a:pt x="61" y="14403"/>
                    </a:lnTo>
                    <a:lnTo>
                      <a:pt x="15769" y="31035"/>
                    </a:lnTo>
                    <a:lnTo>
                      <a:pt x="15849" y="31096"/>
                    </a:lnTo>
                    <a:lnTo>
                      <a:pt x="15970" y="31116"/>
                    </a:lnTo>
                    <a:lnTo>
                      <a:pt x="15990" y="31116"/>
                    </a:lnTo>
                    <a:lnTo>
                      <a:pt x="16050" y="31096"/>
                    </a:lnTo>
                    <a:lnTo>
                      <a:pt x="16110" y="31055"/>
                    </a:lnTo>
                    <a:lnTo>
                      <a:pt x="16150" y="31015"/>
                    </a:lnTo>
                    <a:lnTo>
                      <a:pt x="16191" y="30975"/>
                    </a:lnTo>
                    <a:lnTo>
                      <a:pt x="32501" y="382"/>
                    </a:lnTo>
                    <a:lnTo>
                      <a:pt x="32542" y="282"/>
                    </a:lnTo>
                    <a:lnTo>
                      <a:pt x="32521" y="181"/>
                    </a:lnTo>
                    <a:lnTo>
                      <a:pt x="32481" y="101"/>
                    </a:lnTo>
                    <a:lnTo>
                      <a:pt x="32401" y="21"/>
                    </a:lnTo>
                    <a:lnTo>
                      <a:pt x="32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6"/>
              <p:cNvSpPr/>
              <p:nvPr/>
            </p:nvSpPr>
            <p:spPr>
              <a:xfrm>
                <a:off x="-40100" y="3290375"/>
                <a:ext cx="129600" cy="13100"/>
              </a:xfrm>
              <a:custGeom>
                <a:avLst/>
                <a:gdLst/>
                <a:ahLst/>
                <a:cxnLst/>
                <a:rect l="l" t="t" r="r" b="b"/>
                <a:pathLst>
                  <a:path w="5184" h="524" extrusionOk="0">
                    <a:moveTo>
                      <a:pt x="262" y="1"/>
                    </a:moveTo>
                    <a:lnTo>
                      <a:pt x="162" y="21"/>
                    </a:lnTo>
                    <a:lnTo>
                      <a:pt x="81" y="81"/>
                    </a:lnTo>
                    <a:lnTo>
                      <a:pt x="21" y="162"/>
                    </a:lnTo>
                    <a:lnTo>
                      <a:pt x="1" y="262"/>
                    </a:lnTo>
                    <a:lnTo>
                      <a:pt x="21" y="362"/>
                    </a:lnTo>
                    <a:lnTo>
                      <a:pt x="81" y="443"/>
                    </a:lnTo>
                    <a:lnTo>
                      <a:pt x="162" y="503"/>
                    </a:lnTo>
                    <a:lnTo>
                      <a:pt x="262" y="523"/>
                    </a:lnTo>
                    <a:lnTo>
                      <a:pt x="4922" y="523"/>
                    </a:lnTo>
                    <a:lnTo>
                      <a:pt x="5023" y="503"/>
                    </a:lnTo>
                    <a:lnTo>
                      <a:pt x="5123" y="443"/>
                    </a:lnTo>
                    <a:lnTo>
                      <a:pt x="5163" y="362"/>
                    </a:lnTo>
                    <a:lnTo>
                      <a:pt x="5183" y="262"/>
                    </a:lnTo>
                    <a:lnTo>
                      <a:pt x="5163" y="162"/>
                    </a:lnTo>
                    <a:lnTo>
                      <a:pt x="5123" y="81"/>
                    </a:lnTo>
                    <a:lnTo>
                      <a:pt x="5023" y="21"/>
                    </a:lnTo>
                    <a:lnTo>
                      <a:pt x="49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6"/>
              <p:cNvSpPr/>
              <p:nvPr/>
            </p:nvSpPr>
            <p:spPr>
              <a:xfrm>
                <a:off x="-153575" y="3213050"/>
                <a:ext cx="59775" cy="214950"/>
              </a:xfrm>
              <a:custGeom>
                <a:avLst/>
                <a:gdLst/>
                <a:ahLst/>
                <a:cxnLst/>
                <a:rect l="l" t="t" r="r" b="b"/>
                <a:pathLst>
                  <a:path w="2391" h="8598" extrusionOk="0">
                    <a:moveTo>
                      <a:pt x="201" y="0"/>
                    </a:moveTo>
                    <a:lnTo>
                      <a:pt x="121" y="41"/>
                    </a:lnTo>
                    <a:lnTo>
                      <a:pt x="40" y="121"/>
                    </a:lnTo>
                    <a:lnTo>
                      <a:pt x="0" y="201"/>
                    </a:lnTo>
                    <a:lnTo>
                      <a:pt x="20" y="302"/>
                    </a:lnTo>
                    <a:lnTo>
                      <a:pt x="1888" y="8397"/>
                    </a:lnTo>
                    <a:lnTo>
                      <a:pt x="1929" y="8477"/>
                    </a:lnTo>
                    <a:lnTo>
                      <a:pt x="1989" y="8558"/>
                    </a:lnTo>
                    <a:lnTo>
                      <a:pt x="2049" y="8598"/>
                    </a:lnTo>
                    <a:lnTo>
                      <a:pt x="2210" y="8598"/>
                    </a:lnTo>
                    <a:lnTo>
                      <a:pt x="2290" y="8558"/>
                    </a:lnTo>
                    <a:lnTo>
                      <a:pt x="2370" y="8477"/>
                    </a:lnTo>
                    <a:lnTo>
                      <a:pt x="2391" y="8377"/>
                    </a:lnTo>
                    <a:lnTo>
                      <a:pt x="2391" y="8276"/>
                    </a:lnTo>
                    <a:lnTo>
                      <a:pt x="522" y="201"/>
                    </a:lnTo>
                    <a:lnTo>
                      <a:pt x="482" y="101"/>
                    </a:lnTo>
                    <a:lnTo>
                      <a:pt x="402" y="2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6"/>
              <p:cNvSpPr/>
              <p:nvPr/>
            </p:nvSpPr>
            <p:spPr>
              <a:xfrm>
                <a:off x="-146550" y="3475700"/>
                <a:ext cx="131600" cy="27625"/>
              </a:xfrm>
              <a:custGeom>
                <a:avLst/>
                <a:gdLst/>
                <a:ahLst/>
                <a:cxnLst/>
                <a:rect l="l" t="t" r="r" b="b"/>
                <a:pathLst>
                  <a:path w="5264" h="1105" extrusionOk="0">
                    <a:moveTo>
                      <a:pt x="4962" y="0"/>
                    </a:moveTo>
                    <a:lnTo>
                      <a:pt x="221" y="583"/>
                    </a:lnTo>
                    <a:lnTo>
                      <a:pt x="121" y="623"/>
                    </a:lnTo>
                    <a:lnTo>
                      <a:pt x="41" y="683"/>
                    </a:lnTo>
                    <a:lnTo>
                      <a:pt x="0" y="783"/>
                    </a:lnTo>
                    <a:lnTo>
                      <a:pt x="0" y="884"/>
                    </a:lnTo>
                    <a:lnTo>
                      <a:pt x="20" y="964"/>
                    </a:lnTo>
                    <a:lnTo>
                      <a:pt x="81" y="1045"/>
                    </a:lnTo>
                    <a:lnTo>
                      <a:pt x="161" y="1085"/>
                    </a:lnTo>
                    <a:lnTo>
                      <a:pt x="261" y="1105"/>
                    </a:lnTo>
                    <a:lnTo>
                      <a:pt x="282" y="1105"/>
                    </a:lnTo>
                    <a:lnTo>
                      <a:pt x="5022" y="522"/>
                    </a:lnTo>
                    <a:lnTo>
                      <a:pt x="5123" y="502"/>
                    </a:lnTo>
                    <a:lnTo>
                      <a:pt x="5203" y="422"/>
                    </a:lnTo>
                    <a:lnTo>
                      <a:pt x="5243" y="342"/>
                    </a:lnTo>
                    <a:lnTo>
                      <a:pt x="5263" y="241"/>
                    </a:lnTo>
                    <a:lnTo>
                      <a:pt x="5223" y="141"/>
                    </a:lnTo>
                    <a:lnTo>
                      <a:pt x="5163" y="60"/>
                    </a:lnTo>
                    <a:lnTo>
                      <a:pt x="5062" y="20"/>
                    </a:lnTo>
                    <a:lnTo>
                      <a:pt x="4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6"/>
              <p:cNvSpPr/>
              <p:nvPr/>
            </p:nvSpPr>
            <p:spPr>
              <a:xfrm>
                <a:off x="-666300" y="3530925"/>
                <a:ext cx="13075" cy="113525"/>
              </a:xfrm>
              <a:custGeom>
                <a:avLst/>
                <a:gdLst/>
                <a:ahLst/>
                <a:cxnLst/>
                <a:rect l="l" t="t" r="r" b="b"/>
                <a:pathLst>
                  <a:path w="523" h="4541" extrusionOk="0">
                    <a:moveTo>
                      <a:pt x="261" y="1"/>
                    </a:moveTo>
                    <a:lnTo>
                      <a:pt x="141" y="21"/>
                    </a:lnTo>
                    <a:lnTo>
                      <a:pt x="60" y="81"/>
                    </a:lnTo>
                    <a:lnTo>
                      <a:pt x="20" y="161"/>
                    </a:lnTo>
                    <a:lnTo>
                      <a:pt x="0" y="262"/>
                    </a:lnTo>
                    <a:lnTo>
                      <a:pt x="0" y="4279"/>
                    </a:lnTo>
                    <a:lnTo>
                      <a:pt x="20" y="4380"/>
                    </a:lnTo>
                    <a:lnTo>
                      <a:pt x="60" y="4460"/>
                    </a:lnTo>
                    <a:lnTo>
                      <a:pt x="141" y="4520"/>
                    </a:lnTo>
                    <a:lnTo>
                      <a:pt x="261" y="4540"/>
                    </a:lnTo>
                    <a:lnTo>
                      <a:pt x="362" y="4520"/>
                    </a:lnTo>
                    <a:lnTo>
                      <a:pt x="442" y="4460"/>
                    </a:lnTo>
                    <a:lnTo>
                      <a:pt x="502" y="4380"/>
                    </a:lnTo>
                    <a:lnTo>
                      <a:pt x="522" y="4279"/>
                    </a:lnTo>
                    <a:lnTo>
                      <a:pt x="522" y="262"/>
                    </a:lnTo>
                    <a:lnTo>
                      <a:pt x="502" y="161"/>
                    </a:lnTo>
                    <a:lnTo>
                      <a:pt x="442" y="81"/>
                    </a:lnTo>
                    <a:lnTo>
                      <a:pt x="362" y="21"/>
                    </a:lnTo>
                    <a:lnTo>
                      <a:pt x="2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6"/>
              <p:cNvSpPr/>
              <p:nvPr/>
            </p:nvSpPr>
            <p:spPr>
              <a:xfrm>
                <a:off x="-832525" y="3569100"/>
                <a:ext cx="126575" cy="19600"/>
              </a:xfrm>
              <a:custGeom>
                <a:avLst/>
                <a:gdLst/>
                <a:ahLst/>
                <a:cxnLst/>
                <a:rect l="l" t="t" r="r" b="b"/>
                <a:pathLst>
                  <a:path w="5063" h="784" extrusionOk="0">
                    <a:moveTo>
                      <a:pt x="261" y="0"/>
                    </a:moveTo>
                    <a:lnTo>
                      <a:pt x="161" y="20"/>
                    </a:lnTo>
                    <a:lnTo>
                      <a:pt x="81" y="81"/>
                    </a:lnTo>
                    <a:lnTo>
                      <a:pt x="20" y="161"/>
                    </a:lnTo>
                    <a:lnTo>
                      <a:pt x="0" y="261"/>
                    </a:lnTo>
                    <a:lnTo>
                      <a:pt x="0" y="362"/>
                    </a:lnTo>
                    <a:lnTo>
                      <a:pt x="61" y="442"/>
                    </a:lnTo>
                    <a:lnTo>
                      <a:pt x="141" y="502"/>
                    </a:lnTo>
                    <a:lnTo>
                      <a:pt x="241" y="543"/>
                    </a:lnTo>
                    <a:lnTo>
                      <a:pt x="4781" y="784"/>
                    </a:lnTo>
                    <a:lnTo>
                      <a:pt x="4801" y="784"/>
                    </a:lnTo>
                    <a:lnTo>
                      <a:pt x="4902" y="764"/>
                    </a:lnTo>
                    <a:lnTo>
                      <a:pt x="4982" y="703"/>
                    </a:lnTo>
                    <a:lnTo>
                      <a:pt x="5042" y="623"/>
                    </a:lnTo>
                    <a:lnTo>
                      <a:pt x="5062" y="523"/>
                    </a:lnTo>
                    <a:lnTo>
                      <a:pt x="5042" y="422"/>
                    </a:lnTo>
                    <a:lnTo>
                      <a:pt x="4982" y="342"/>
                    </a:lnTo>
                    <a:lnTo>
                      <a:pt x="4902" y="282"/>
                    </a:lnTo>
                    <a:lnTo>
                      <a:pt x="4801" y="261"/>
                    </a:lnTo>
                    <a:lnTo>
                      <a:pt x="2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6"/>
              <p:cNvSpPr/>
              <p:nvPr/>
            </p:nvSpPr>
            <p:spPr>
              <a:xfrm>
                <a:off x="-693425" y="2970500"/>
                <a:ext cx="725675" cy="1067650"/>
              </a:xfrm>
              <a:custGeom>
                <a:avLst/>
                <a:gdLst/>
                <a:ahLst/>
                <a:cxnLst/>
                <a:rect l="l" t="t" r="r" b="b"/>
                <a:pathLst>
                  <a:path w="29027" h="42706" extrusionOk="0">
                    <a:moveTo>
                      <a:pt x="11631" y="0"/>
                    </a:moveTo>
                    <a:lnTo>
                      <a:pt x="11390" y="20"/>
                    </a:lnTo>
                    <a:lnTo>
                      <a:pt x="11149" y="40"/>
                    </a:lnTo>
                    <a:lnTo>
                      <a:pt x="10908" y="101"/>
                    </a:lnTo>
                    <a:lnTo>
                      <a:pt x="10687" y="181"/>
                    </a:lnTo>
                    <a:lnTo>
                      <a:pt x="10466" y="282"/>
                    </a:lnTo>
                    <a:lnTo>
                      <a:pt x="10245" y="402"/>
                    </a:lnTo>
                    <a:lnTo>
                      <a:pt x="10044" y="523"/>
                    </a:lnTo>
                    <a:lnTo>
                      <a:pt x="9863" y="683"/>
                    </a:lnTo>
                    <a:lnTo>
                      <a:pt x="9682" y="844"/>
                    </a:lnTo>
                    <a:lnTo>
                      <a:pt x="9502" y="1005"/>
                    </a:lnTo>
                    <a:lnTo>
                      <a:pt x="9341" y="1206"/>
                    </a:lnTo>
                    <a:lnTo>
                      <a:pt x="9180" y="1386"/>
                    </a:lnTo>
                    <a:lnTo>
                      <a:pt x="9040" y="1607"/>
                    </a:lnTo>
                    <a:lnTo>
                      <a:pt x="8919" y="1808"/>
                    </a:lnTo>
                    <a:lnTo>
                      <a:pt x="8799" y="2029"/>
                    </a:lnTo>
                    <a:lnTo>
                      <a:pt x="8698" y="2270"/>
                    </a:lnTo>
                    <a:lnTo>
                      <a:pt x="8598" y="2491"/>
                    </a:lnTo>
                    <a:lnTo>
                      <a:pt x="8517" y="2732"/>
                    </a:lnTo>
                    <a:lnTo>
                      <a:pt x="8457" y="2973"/>
                    </a:lnTo>
                    <a:lnTo>
                      <a:pt x="8337" y="3455"/>
                    </a:lnTo>
                    <a:lnTo>
                      <a:pt x="8276" y="3957"/>
                    </a:lnTo>
                    <a:lnTo>
                      <a:pt x="8236" y="4460"/>
                    </a:lnTo>
                    <a:lnTo>
                      <a:pt x="8216" y="4942"/>
                    </a:lnTo>
                    <a:lnTo>
                      <a:pt x="8216" y="5444"/>
                    </a:lnTo>
                    <a:lnTo>
                      <a:pt x="8236" y="5946"/>
                    </a:lnTo>
                    <a:lnTo>
                      <a:pt x="8317" y="6950"/>
                    </a:lnTo>
                    <a:lnTo>
                      <a:pt x="8658" y="11390"/>
                    </a:lnTo>
                    <a:lnTo>
                      <a:pt x="8678" y="11611"/>
                    </a:lnTo>
                    <a:lnTo>
                      <a:pt x="8678" y="11832"/>
                    </a:lnTo>
                    <a:lnTo>
                      <a:pt x="8678" y="12053"/>
                    </a:lnTo>
                    <a:lnTo>
                      <a:pt x="8638" y="12274"/>
                    </a:lnTo>
                    <a:lnTo>
                      <a:pt x="8578" y="12495"/>
                    </a:lnTo>
                    <a:lnTo>
                      <a:pt x="8497" y="12675"/>
                    </a:lnTo>
                    <a:lnTo>
                      <a:pt x="8377" y="12836"/>
                    </a:lnTo>
                    <a:lnTo>
                      <a:pt x="8296" y="12896"/>
                    </a:lnTo>
                    <a:lnTo>
                      <a:pt x="8216" y="12957"/>
                    </a:lnTo>
                    <a:lnTo>
                      <a:pt x="8116" y="13017"/>
                    </a:lnTo>
                    <a:lnTo>
                      <a:pt x="8015" y="13057"/>
                    </a:lnTo>
                    <a:lnTo>
                      <a:pt x="7915" y="13077"/>
                    </a:lnTo>
                    <a:lnTo>
                      <a:pt x="7714" y="13077"/>
                    </a:lnTo>
                    <a:lnTo>
                      <a:pt x="7593" y="13057"/>
                    </a:lnTo>
                    <a:lnTo>
                      <a:pt x="7393" y="12977"/>
                    </a:lnTo>
                    <a:lnTo>
                      <a:pt x="7192" y="12876"/>
                    </a:lnTo>
                    <a:lnTo>
                      <a:pt x="7011" y="12736"/>
                    </a:lnTo>
                    <a:lnTo>
                      <a:pt x="6850" y="12575"/>
                    </a:lnTo>
                    <a:lnTo>
                      <a:pt x="6689" y="12414"/>
                    </a:lnTo>
                    <a:lnTo>
                      <a:pt x="6569" y="12213"/>
                    </a:lnTo>
                    <a:lnTo>
                      <a:pt x="6468" y="12033"/>
                    </a:lnTo>
                    <a:lnTo>
                      <a:pt x="6248" y="11631"/>
                    </a:lnTo>
                    <a:lnTo>
                      <a:pt x="6127" y="11430"/>
                    </a:lnTo>
                    <a:lnTo>
                      <a:pt x="6006" y="11249"/>
                    </a:lnTo>
                    <a:lnTo>
                      <a:pt x="5886" y="11068"/>
                    </a:lnTo>
                    <a:lnTo>
                      <a:pt x="5725" y="10888"/>
                    </a:lnTo>
                    <a:lnTo>
                      <a:pt x="5585" y="10767"/>
                    </a:lnTo>
                    <a:lnTo>
                      <a:pt x="5424" y="10667"/>
                    </a:lnTo>
                    <a:lnTo>
                      <a:pt x="5243" y="10566"/>
                    </a:lnTo>
                    <a:lnTo>
                      <a:pt x="5082" y="10506"/>
                    </a:lnTo>
                    <a:lnTo>
                      <a:pt x="4882" y="10446"/>
                    </a:lnTo>
                    <a:lnTo>
                      <a:pt x="4701" y="10426"/>
                    </a:lnTo>
                    <a:lnTo>
                      <a:pt x="4500" y="10405"/>
                    </a:lnTo>
                    <a:lnTo>
                      <a:pt x="4319" y="10405"/>
                    </a:lnTo>
                    <a:lnTo>
                      <a:pt x="4118" y="10426"/>
                    </a:lnTo>
                    <a:lnTo>
                      <a:pt x="3917" y="10466"/>
                    </a:lnTo>
                    <a:lnTo>
                      <a:pt x="3737" y="10506"/>
                    </a:lnTo>
                    <a:lnTo>
                      <a:pt x="3556" y="10586"/>
                    </a:lnTo>
                    <a:lnTo>
                      <a:pt x="3375" y="10667"/>
                    </a:lnTo>
                    <a:lnTo>
                      <a:pt x="3194" y="10767"/>
                    </a:lnTo>
                    <a:lnTo>
                      <a:pt x="3034" y="10867"/>
                    </a:lnTo>
                    <a:lnTo>
                      <a:pt x="2873" y="10988"/>
                    </a:lnTo>
                    <a:lnTo>
                      <a:pt x="2732" y="11129"/>
                    </a:lnTo>
                    <a:lnTo>
                      <a:pt x="2612" y="11289"/>
                    </a:lnTo>
                    <a:lnTo>
                      <a:pt x="2491" y="11430"/>
                    </a:lnTo>
                    <a:lnTo>
                      <a:pt x="2391" y="11611"/>
                    </a:lnTo>
                    <a:lnTo>
                      <a:pt x="2290" y="11771"/>
                    </a:lnTo>
                    <a:lnTo>
                      <a:pt x="2210" y="11952"/>
                    </a:lnTo>
                    <a:lnTo>
                      <a:pt x="2049" y="12314"/>
                    </a:lnTo>
                    <a:lnTo>
                      <a:pt x="1949" y="12695"/>
                    </a:lnTo>
                    <a:lnTo>
                      <a:pt x="1889" y="13097"/>
                    </a:lnTo>
                    <a:lnTo>
                      <a:pt x="1848" y="13499"/>
                    </a:lnTo>
                    <a:lnTo>
                      <a:pt x="1869" y="13901"/>
                    </a:lnTo>
                    <a:lnTo>
                      <a:pt x="1889" y="14302"/>
                    </a:lnTo>
                    <a:lnTo>
                      <a:pt x="1949" y="14704"/>
                    </a:lnTo>
                    <a:lnTo>
                      <a:pt x="2029" y="15086"/>
                    </a:lnTo>
                    <a:lnTo>
                      <a:pt x="2130" y="15467"/>
                    </a:lnTo>
                    <a:lnTo>
                      <a:pt x="2250" y="15849"/>
                    </a:lnTo>
                    <a:lnTo>
                      <a:pt x="2371" y="16231"/>
                    </a:lnTo>
                    <a:lnTo>
                      <a:pt x="2632" y="16994"/>
                    </a:lnTo>
                    <a:lnTo>
                      <a:pt x="5926" y="26194"/>
                    </a:lnTo>
                    <a:lnTo>
                      <a:pt x="6027" y="26495"/>
                    </a:lnTo>
                    <a:lnTo>
                      <a:pt x="6067" y="26656"/>
                    </a:lnTo>
                    <a:lnTo>
                      <a:pt x="6087" y="26817"/>
                    </a:lnTo>
                    <a:lnTo>
                      <a:pt x="6107" y="26977"/>
                    </a:lnTo>
                    <a:lnTo>
                      <a:pt x="6107" y="27118"/>
                    </a:lnTo>
                    <a:lnTo>
                      <a:pt x="6067" y="27279"/>
                    </a:lnTo>
                    <a:lnTo>
                      <a:pt x="6006" y="27419"/>
                    </a:lnTo>
                    <a:lnTo>
                      <a:pt x="5966" y="27520"/>
                    </a:lnTo>
                    <a:lnTo>
                      <a:pt x="5886" y="27580"/>
                    </a:lnTo>
                    <a:lnTo>
                      <a:pt x="5826" y="27660"/>
                    </a:lnTo>
                    <a:lnTo>
                      <a:pt x="5745" y="27721"/>
                    </a:lnTo>
                    <a:lnTo>
                      <a:pt x="5565" y="27801"/>
                    </a:lnTo>
                    <a:lnTo>
                      <a:pt x="5364" y="27841"/>
                    </a:lnTo>
                    <a:lnTo>
                      <a:pt x="5163" y="27841"/>
                    </a:lnTo>
                    <a:lnTo>
                      <a:pt x="4942" y="27821"/>
                    </a:lnTo>
                    <a:lnTo>
                      <a:pt x="4741" y="27761"/>
                    </a:lnTo>
                    <a:lnTo>
                      <a:pt x="4560" y="27660"/>
                    </a:lnTo>
                    <a:lnTo>
                      <a:pt x="4400" y="27540"/>
                    </a:lnTo>
                    <a:lnTo>
                      <a:pt x="4239" y="27399"/>
                    </a:lnTo>
                    <a:lnTo>
                      <a:pt x="4118" y="27239"/>
                    </a:lnTo>
                    <a:lnTo>
                      <a:pt x="3978" y="27078"/>
                    </a:lnTo>
                    <a:lnTo>
                      <a:pt x="3757" y="26716"/>
                    </a:lnTo>
                    <a:lnTo>
                      <a:pt x="3556" y="26355"/>
                    </a:lnTo>
                    <a:lnTo>
                      <a:pt x="3335" y="25993"/>
                    </a:lnTo>
                    <a:lnTo>
                      <a:pt x="3234" y="25812"/>
                    </a:lnTo>
                    <a:lnTo>
                      <a:pt x="3094" y="25632"/>
                    </a:lnTo>
                    <a:lnTo>
                      <a:pt x="2973" y="25491"/>
                    </a:lnTo>
                    <a:lnTo>
                      <a:pt x="2813" y="25350"/>
                    </a:lnTo>
                    <a:lnTo>
                      <a:pt x="2652" y="25230"/>
                    </a:lnTo>
                    <a:lnTo>
                      <a:pt x="2471" y="25129"/>
                    </a:lnTo>
                    <a:lnTo>
                      <a:pt x="2290" y="25049"/>
                    </a:lnTo>
                    <a:lnTo>
                      <a:pt x="2110" y="25009"/>
                    </a:lnTo>
                    <a:lnTo>
                      <a:pt x="1929" y="25009"/>
                    </a:lnTo>
                    <a:lnTo>
                      <a:pt x="1748" y="25029"/>
                    </a:lnTo>
                    <a:lnTo>
                      <a:pt x="1567" y="25049"/>
                    </a:lnTo>
                    <a:lnTo>
                      <a:pt x="1386" y="25109"/>
                    </a:lnTo>
                    <a:lnTo>
                      <a:pt x="1206" y="25190"/>
                    </a:lnTo>
                    <a:lnTo>
                      <a:pt x="1045" y="25290"/>
                    </a:lnTo>
                    <a:lnTo>
                      <a:pt x="884" y="25411"/>
                    </a:lnTo>
                    <a:lnTo>
                      <a:pt x="744" y="25531"/>
                    </a:lnTo>
                    <a:lnTo>
                      <a:pt x="603" y="25692"/>
                    </a:lnTo>
                    <a:lnTo>
                      <a:pt x="462" y="25832"/>
                    </a:lnTo>
                    <a:lnTo>
                      <a:pt x="362" y="26013"/>
                    </a:lnTo>
                    <a:lnTo>
                      <a:pt x="262" y="26174"/>
                    </a:lnTo>
                    <a:lnTo>
                      <a:pt x="181" y="26375"/>
                    </a:lnTo>
                    <a:lnTo>
                      <a:pt x="121" y="26556"/>
                    </a:lnTo>
                    <a:lnTo>
                      <a:pt x="81" y="26756"/>
                    </a:lnTo>
                    <a:lnTo>
                      <a:pt x="41" y="26937"/>
                    </a:lnTo>
                    <a:lnTo>
                      <a:pt x="0" y="27319"/>
                    </a:lnTo>
                    <a:lnTo>
                      <a:pt x="21" y="27721"/>
                    </a:lnTo>
                    <a:lnTo>
                      <a:pt x="61" y="28122"/>
                    </a:lnTo>
                    <a:lnTo>
                      <a:pt x="141" y="28504"/>
                    </a:lnTo>
                    <a:lnTo>
                      <a:pt x="221" y="28906"/>
                    </a:lnTo>
                    <a:lnTo>
                      <a:pt x="442" y="29669"/>
                    </a:lnTo>
                    <a:lnTo>
                      <a:pt x="965" y="31417"/>
                    </a:lnTo>
                    <a:lnTo>
                      <a:pt x="1246" y="32301"/>
                    </a:lnTo>
                    <a:lnTo>
                      <a:pt x="1527" y="33164"/>
                    </a:lnTo>
                    <a:lnTo>
                      <a:pt x="1848" y="34028"/>
                    </a:lnTo>
                    <a:lnTo>
                      <a:pt x="2170" y="34872"/>
                    </a:lnTo>
                    <a:lnTo>
                      <a:pt x="2531" y="35715"/>
                    </a:lnTo>
                    <a:lnTo>
                      <a:pt x="2913" y="36539"/>
                    </a:lnTo>
                    <a:lnTo>
                      <a:pt x="3355" y="37342"/>
                    </a:lnTo>
                    <a:lnTo>
                      <a:pt x="3817" y="38126"/>
                    </a:lnTo>
                    <a:lnTo>
                      <a:pt x="4058" y="38528"/>
                    </a:lnTo>
                    <a:lnTo>
                      <a:pt x="4319" y="38889"/>
                    </a:lnTo>
                    <a:lnTo>
                      <a:pt x="4580" y="39271"/>
                    </a:lnTo>
                    <a:lnTo>
                      <a:pt x="4862" y="39632"/>
                    </a:lnTo>
                    <a:lnTo>
                      <a:pt x="5163" y="39974"/>
                    </a:lnTo>
                    <a:lnTo>
                      <a:pt x="5444" y="40315"/>
                    </a:lnTo>
                    <a:lnTo>
                      <a:pt x="5765" y="40637"/>
                    </a:lnTo>
                    <a:lnTo>
                      <a:pt x="6087" y="40958"/>
                    </a:lnTo>
                    <a:lnTo>
                      <a:pt x="6428" y="41259"/>
                    </a:lnTo>
                    <a:lnTo>
                      <a:pt x="6770" y="41561"/>
                    </a:lnTo>
                    <a:lnTo>
                      <a:pt x="7131" y="41822"/>
                    </a:lnTo>
                    <a:lnTo>
                      <a:pt x="7493" y="42083"/>
                    </a:lnTo>
                    <a:lnTo>
                      <a:pt x="20791" y="42706"/>
                    </a:lnTo>
                    <a:lnTo>
                      <a:pt x="21895" y="41018"/>
                    </a:lnTo>
                    <a:lnTo>
                      <a:pt x="22980" y="39311"/>
                    </a:lnTo>
                    <a:lnTo>
                      <a:pt x="24045" y="37584"/>
                    </a:lnTo>
                    <a:lnTo>
                      <a:pt x="24567" y="36720"/>
                    </a:lnTo>
                    <a:lnTo>
                      <a:pt x="25069" y="35856"/>
                    </a:lnTo>
                    <a:lnTo>
                      <a:pt x="25551" y="34972"/>
                    </a:lnTo>
                    <a:lnTo>
                      <a:pt x="26033" y="34068"/>
                    </a:lnTo>
                    <a:lnTo>
                      <a:pt x="26495" y="33164"/>
                    </a:lnTo>
                    <a:lnTo>
                      <a:pt x="26937" y="32260"/>
                    </a:lnTo>
                    <a:lnTo>
                      <a:pt x="27339" y="31336"/>
                    </a:lnTo>
                    <a:lnTo>
                      <a:pt x="27741" y="30412"/>
                    </a:lnTo>
                    <a:lnTo>
                      <a:pt x="28102" y="29468"/>
                    </a:lnTo>
                    <a:lnTo>
                      <a:pt x="28444" y="28524"/>
                    </a:lnTo>
                    <a:lnTo>
                      <a:pt x="28605" y="28022"/>
                    </a:lnTo>
                    <a:lnTo>
                      <a:pt x="28745" y="27520"/>
                    </a:lnTo>
                    <a:lnTo>
                      <a:pt x="28866" y="26998"/>
                    </a:lnTo>
                    <a:lnTo>
                      <a:pt x="28966" y="26475"/>
                    </a:lnTo>
                    <a:lnTo>
                      <a:pt x="29006" y="25973"/>
                    </a:lnTo>
                    <a:lnTo>
                      <a:pt x="29026" y="25712"/>
                    </a:lnTo>
                    <a:lnTo>
                      <a:pt x="29006" y="25451"/>
                    </a:lnTo>
                    <a:lnTo>
                      <a:pt x="28986" y="25190"/>
                    </a:lnTo>
                    <a:lnTo>
                      <a:pt x="28966" y="24949"/>
                    </a:lnTo>
                    <a:lnTo>
                      <a:pt x="28906" y="24688"/>
                    </a:lnTo>
                    <a:lnTo>
                      <a:pt x="28846" y="24446"/>
                    </a:lnTo>
                    <a:lnTo>
                      <a:pt x="28745" y="24185"/>
                    </a:lnTo>
                    <a:lnTo>
                      <a:pt x="28645" y="23964"/>
                    </a:lnTo>
                    <a:lnTo>
                      <a:pt x="28504" y="23723"/>
                    </a:lnTo>
                    <a:lnTo>
                      <a:pt x="28364" y="23522"/>
                    </a:lnTo>
                    <a:lnTo>
                      <a:pt x="28183" y="23322"/>
                    </a:lnTo>
                    <a:lnTo>
                      <a:pt x="28002" y="23121"/>
                    </a:lnTo>
                    <a:lnTo>
                      <a:pt x="27801" y="22960"/>
                    </a:lnTo>
                    <a:lnTo>
                      <a:pt x="27580" y="22819"/>
                    </a:lnTo>
                    <a:lnTo>
                      <a:pt x="27359" y="22679"/>
                    </a:lnTo>
                    <a:lnTo>
                      <a:pt x="27138" y="22578"/>
                    </a:lnTo>
                    <a:lnTo>
                      <a:pt x="26897" y="22498"/>
                    </a:lnTo>
                    <a:lnTo>
                      <a:pt x="26656" y="22458"/>
                    </a:lnTo>
                    <a:lnTo>
                      <a:pt x="26415" y="22438"/>
                    </a:lnTo>
                    <a:lnTo>
                      <a:pt x="26174" y="22458"/>
                    </a:lnTo>
                    <a:lnTo>
                      <a:pt x="25933" y="22498"/>
                    </a:lnTo>
                    <a:lnTo>
                      <a:pt x="25692" y="22578"/>
                    </a:lnTo>
                    <a:lnTo>
                      <a:pt x="25431" y="22699"/>
                    </a:lnTo>
                    <a:lnTo>
                      <a:pt x="25190" y="22880"/>
                    </a:lnTo>
                    <a:lnTo>
                      <a:pt x="24969" y="23081"/>
                    </a:lnTo>
                    <a:lnTo>
                      <a:pt x="24748" y="23281"/>
                    </a:lnTo>
                    <a:lnTo>
                      <a:pt x="24346" y="23763"/>
                    </a:lnTo>
                    <a:lnTo>
                      <a:pt x="23964" y="24226"/>
                    </a:lnTo>
                    <a:lnTo>
                      <a:pt x="23743" y="24446"/>
                    </a:lnTo>
                    <a:lnTo>
                      <a:pt x="23502" y="24647"/>
                    </a:lnTo>
                    <a:lnTo>
                      <a:pt x="23261" y="24828"/>
                    </a:lnTo>
                    <a:lnTo>
                      <a:pt x="22980" y="24989"/>
                    </a:lnTo>
                    <a:lnTo>
                      <a:pt x="22719" y="25089"/>
                    </a:lnTo>
                    <a:lnTo>
                      <a:pt x="22578" y="25109"/>
                    </a:lnTo>
                    <a:lnTo>
                      <a:pt x="22418" y="25129"/>
                    </a:lnTo>
                    <a:lnTo>
                      <a:pt x="22277" y="25150"/>
                    </a:lnTo>
                    <a:lnTo>
                      <a:pt x="22136" y="25129"/>
                    </a:lnTo>
                    <a:lnTo>
                      <a:pt x="21996" y="25109"/>
                    </a:lnTo>
                    <a:lnTo>
                      <a:pt x="21855" y="25069"/>
                    </a:lnTo>
                    <a:lnTo>
                      <a:pt x="21735" y="25009"/>
                    </a:lnTo>
                    <a:lnTo>
                      <a:pt x="21614" y="24929"/>
                    </a:lnTo>
                    <a:lnTo>
                      <a:pt x="21514" y="24848"/>
                    </a:lnTo>
                    <a:lnTo>
                      <a:pt x="21413" y="24748"/>
                    </a:lnTo>
                    <a:lnTo>
                      <a:pt x="21333" y="24647"/>
                    </a:lnTo>
                    <a:lnTo>
                      <a:pt x="21253" y="24547"/>
                    </a:lnTo>
                    <a:lnTo>
                      <a:pt x="21132" y="24286"/>
                    </a:lnTo>
                    <a:lnTo>
                      <a:pt x="21052" y="24025"/>
                    </a:lnTo>
                    <a:lnTo>
                      <a:pt x="20992" y="23743"/>
                    </a:lnTo>
                    <a:lnTo>
                      <a:pt x="20971" y="23442"/>
                    </a:lnTo>
                    <a:lnTo>
                      <a:pt x="21012" y="23161"/>
                    </a:lnTo>
                    <a:lnTo>
                      <a:pt x="21072" y="22900"/>
                    </a:lnTo>
                    <a:lnTo>
                      <a:pt x="21152" y="22619"/>
                    </a:lnTo>
                    <a:lnTo>
                      <a:pt x="21253" y="22357"/>
                    </a:lnTo>
                    <a:lnTo>
                      <a:pt x="21373" y="22116"/>
                    </a:lnTo>
                    <a:lnTo>
                      <a:pt x="21654" y="21614"/>
                    </a:lnTo>
                    <a:lnTo>
                      <a:pt x="21936" y="21132"/>
                    </a:lnTo>
                    <a:lnTo>
                      <a:pt x="22257" y="20529"/>
                    </a:lnTo>
                    <a:lnTo>
                      <a:pt x="22558" y="19927"/>
                    </a:lnTo>
                    <a:lnTo>
                      <a:pt x="22840" y="19304"/>
                    </a:lnTo>
                    <a:lnTo>
                      <a:pt x="23101" y="18661"/>
                    </a:lnTo>
                    <a:lnTo>
                      <a:pt x="23322" y="18019"/>
                    </a:lnTo>
                    <a:lnTo>
                      <a:pt x="23543" y="17376"/>
                    </a:lnTo>
                    <a:lnTo>
                      <a:pt x="23703" y="16713"/>
                    </a:lnTo>
                    <a:lnTo>
                      <a:pt x="23864" y="16050"/>
                    </a:lnTo>
                    <a:lnTo>
                      <a:pt x="23944" y="15608"/>
                    </a:lnTo>
                    <a:lnTo>
                      <a:pt x="24005" y="15166"/>
                    </a:lnTo>
                    <a:lnTo>
                      <a:pt x="24045" y="14724"/>
                    </a:lnTo>
                    <a:lnTo>
                      <a:pt x="24065" y="14282"/>
                    </a:lnTo>
                    <a:lnTo>
                      <a:pt x="24025" y="13860"/>
                    </a:lnTo>
                    <a:lnTo>
                      <a:pt x="23964" y="13419"/>
                    </a:lnTo>
                    <a:lnTo>
                      <a:pt x="23924" y="13218"/>
                    </a:lnTo>
                    <a:lnTo>
                      <a:pt x="23864" y="12997"/>
                    </a:lnTo>
                    <a:lnTo>
                      <a:pt x="23784" y="12796"/>
                    </a:lnTo>
                    <a:lnTo>
                      <a:pt x="23703" y="12595"/>
                    </a:lnTo>
                    <a:lnTo>
                      <a:pt x="23583" y="12414"/>
                    </a:lnTo>
                    <a:lnTo>
                      <a:pt x="23462" y="12233"/>
                    </a:lnTo>
                    <a:lnTo>
                      <a:pt x="23322" y="12053"/>
                    </a:lnTo>
                    <a:lnTo>
                      <a:pt x="23181" y="11892"/>
                    </a:lnTo>
                    <a:lnTo>
                      <a:pt x="23020" y="11731"/>
                    </a:lnTo>
                    <a:lnTo>
                      <a:pt x="22840" y="11611"/>
                    </a:lnTo>
                    <a:lnTo>
                      <a:pt x="22659" y="11490"/>
                    </a:lnTo>
                    <a:lnTo>
                      <a:pt x="22478" y="11390"/>
                    </a:lnTo>
                    <a:lnTo>
                      <a:pt x="22277" y="11289"/>
                    </a:lnTo>
                    <a:lnTo>
                      <a:pt x="22076" y="11229"/>
                    </a:lnTo>
                    <a:lnTo>
                      <a:pt x="21855" y="11189"/>
                    </a:lnTo>
                    <a:lnTo>
                      <a:pt x="21654" y="11169"/>
                    </a:lnTo>
                    <a:lnTo>
                      <a:pt x="21454" y="11169"/>
                    </a:lnTo>
                    <a:lnTo>
                      <a:pt x="21253" y="11209"/>
                    </a:lnTo>
                    <a:lnTo>
                      <a:pt x="21052" y="11249"/>
                    </a:lnTo>
                    <a:lnTo>
                      <a:pt x="20851" y="11329"/>
                    </a:lnTo>
                    <a:lnTo>
                      <a:pt x="20610" y="11470"/>
                    </a:lnTo>
                    <a:lnTo>
                      <a:pt x="20409" y="11651"/>
                    </a:lnTo>
                    <a:lnTo>
                      <a:pt x="20208" y="11832"/>
                    </a:lnTo>
                    <a:lnTo>
                      <a:pt x="20027" y="12033"/>
                    </a:lnTo>
                    <a:lnTo>
                      <a:pt x="19686" y="12474"/>
                    </a:lnTo>
                    <a:lnTo>
                      <a:pt x="19364" y="12916"/>
                    </a:lnTo>
                    <a:lnTo>
                      <a:pt x="19164" y="13137"/>
                    </a:lnTo>
                    <a:lnTo>
                      <a:pt x="18963" y="13338"/>
                    </a:lnTo>
                    <a:lnTo>
                      <a:pt x="18742" y="13499"/>
                    </a:lnTo>
                    <a:lnTo>
                      <a:pt x="18501" y="13640"/>
                    </a:lnTo>
                    <a:lnTo>
                      <a:pt x="18260" y="13740"/>
                    </a:lnTo>
                    <a:lnTo>
                      <a:pt x="18119" y="13780"/>
                    </a:lnTo>
                    <a:lnTo>
                      <a:pt x="17999" y="13800"/>
                    </a:lnTo>
                    <a:lnTo>
                      <a:pt x="17737" y="13800"/>
                    </a:lnTo>
                    <a:lnTo>
                      <a:pt x="17617" y="13780"/>
                    </a:lnTo>
                    <a:lnTo>
                      <a:pt x="17476" y="13720"/>
                    </a:lnTo>
                    <a:lnTo>
                      <a:pt x="17336" y="13660"/>
                    </a:lnTo>
                    <a:lnTo>
                      <a:pt x="17195" y="13559"/>
                    </a:lnTo>
                    <a:lnTo>
                      <a:pt x="17075" y="13439"/>
                    </a:lnTo>
                    <a:lnTo>
                      <a:pt x="16974" y="13318"/>
                    </a:lnTo>
                    <a:lnTo>
                      <a:pt x="16894" y="13178"/>
                    </a:lnTo>
                    <a:lnTo>
                      <a:pt x="16833" y="13017"/>
                    </a:lnTo>
                    <a:lnTo>
                      <a:pt x="16773" y="12836"/>
                    </a:lnTo>
                    <a:lnTo>
                      <a:pt x="16733" y="12675"/>
                    </a:lnTo>
                    <a:lnTo>
                      <a:pt x="16673" y="12294"/>
                    </a:lnTo>
                    <a:lnTo>
                      <a:pt x="16673" y="11912"/>
                    </a:lnTo>
                    <a:lnTo>
                      <a:pt x="16673" y="11530"/>
                    </a:lnTo>
                    <a:lnTo>
                      <a:pt x="16713" y="11149"/>
                    </a:lnTo>
                    <a:lnTo>
                      <a:pt x="16773" y="10345"/>
                    </a:lnTo>
                    <a:lnTo>
                      <a:pt x="16793" y="9542"/>
                    </a:lnTo>
                    <a:lnTo>
                      <a:pt x="16773" y="8718"/>
                    </a:lnTo>
                    <a:lnTo>
                      <a:pt x="16733" y="7915"/>
                    </a:lnTo>
                    <a:lnTo>
                      <a:pt x="16653" y="7111"/>
                    </a:lnTo>
                    <a:lnTo>
                      <a:pt x="16532" y="6308"/>
                    </a:lnTo>
                    <a:lnTo>
                      <a:pt x="16371" y="5524"/>
                    </a:lnTo>
                    <a:lnTo>
                      <a:pt x="16171" y="4741"/>
                    </a:lnTo>
                    <a:lnTo>
                      <a:pt x="16050" y="4259"/>
                    </a:lnTo>
                    <a:lnTo>
                      <a:pt x="15889" y="3777"/>
                    </a:lnTo>
                    <a:lnTo>
                      <a:pt x="15709" y="3315"/>
                    </a:lnTo>
                    <a:lnTo>
                      <a:pt x="15508" y="2873"/>
                    </a:lnTo>
                    <a:lnTo>
                      <a:pt x="15287" y="2431"/>
                    </a:lnTo>
                    <a:lnTo>
                      <a:pt x="15046" y="2009"/>
                    </a:lnTo>
                    <a:lnTo>
                      <a:pt x="14744" y="1627"/>
                    </a:lnTo>
                    <a:lnTo>
                      <a:pt x="14423" y="1246"/>
                    </a:lnTo>
                    <a:lnTo>
                      <a:pt x="14262" y="1085"/>
                    </a:lnTo>
                    <a:lnTo>
                      <a:pt x="14082" y="904"/>
                    </a:lnTo>
                    <a:lnTo>
                      <a:pt x="13881" y="764"/>
                    </a:lnTo>
                    <a:lnTo>
                      <a:pt x="13680" y="623"/>
                    </a:lnTo>
                    <a:lnTo>
                      <a:pt x="13459" y="502"/>
                    </a:lnTo>
                    <a:lnTo>
                      <a:pt x="13258" y="382"/>
                    </a:lnTo>
                    <a:lnTo>
                      <a:pt x="13037" y="282"/>
                    </a:lnTo>
                    <a:lnTo>
                      <a:pt x="12796" y="181"/>
                    </a:lnTo>
                    <a:lnTo>
                      <a:pt x="12575" y="121"/>
                    </a:lnTo>
                    <a:lnTo>
                      <a:pt x="12334" y="61"/>
                    </a:lnTo>
                    <a:lnTo>
                      <a:pt x="12093" y="20"/>
                    </a:lnTo>
                    <a:lnTo>
                      <a:pt x="11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6"/>
              <p:cNvSpPr/>
              <p:nvPr/>
            </p:nvSpPr>
            <p:spPr>
              <a:xfrm>
                <a:off x="-382575" y="3039300"/>
                <a:ext cx="13575" cy="995850"/>
              </a:xfrm>
              <a:custGeom>
                <a:avLst/>
                <a:gdLst/>
                <a:ahLst/>
                <a:cxnLst/>
                <a:rect l="l" t="t" r="r" b="b"/>
                <a:pathLst>
                  <a:path w="543" h="39834" extrusionOk="0">
                    <a:moveTo>
                      <a:pt x="282" y="0"/>
                    </a:moveTo>
                    <a:lnTo>
                      <a:pt x="161" y="20"/>
                    </a:lnTo>
                    <a:lnTo>
                      <a:pt x="81" y="81"/>
                    </a:lnTo>
                    <a:lnTo>
                      <a:pt x="41" y="161"/>
                    </a:lnTo>
                    <a:lnTo>
                      <a:pt x="0" y="261"/>
                    </a:lnTo>
                    <a:lnTo>
                      <a:pt x="0" y="39572"/>
                    </a:lnTo>
                    <a:lnTo>
                      <a:pt x="41" y="39673"/>
                    </a:lnTo>
                    <a:lnTo>
                      <a:pt x="81" y="39773"/>
                    </a:lnTo>
                    <a:lnTo>
                      <a:pt x="161" y="39813"/>
                    </a:lnTo>
                    <a:lnTo>
                      <a:pt x="282" y="39833"/>
                    </a:lnTo>
                    <a:lnTo>
                      <a:pt x="382" y="39813"/>
                    </a:lnTo>
                    <a:lnTo>
                      <a:pt x="462" y="39773"/>
                    </a:lnTo>
                    <a:lnTo>
                      <a:pt x="523" y="39673"/>
                    </a:lnTo>
                    <a:lnTo>
                      <a:pt x="543" y="39572"/>
                    </a:lnTo>
                    <a:lnTo>
                      <a:pt x="543" y="261"/>
                    </a:lnTo>
                    <a:lnTo>
                      <a:pt x="523" y="161"/>
                    </a:lnTo>
                    <a:lnTo>
                      <a:pt x="462" y="81"/>
                    </a:lnTo>
                    <a:lnTo>
                      <a:pt x="382" y="20"/>
                    </a:lnTo>
                    <a:lnTo>
                      <a:pt x="28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6"/>
              <p:cNvSpPr/>
              <p:nvPr/>
            </p:nvSpPr>
            <p:spPr>
              <a:xfrm>
                <a:off x="-572400" y="3324525"/>
                <a:ext cx="431900" cy="264175"/>
              </a:xfrm>
              <a:custGeom>
                <a:avLst/>
                <a:gdLst/>
                <a:ahLst/>
                <a:cxnLst/>
                <a:rect l="l" t="t" r="r" b="b"/>
                <a:pathLst>
                  <a:path w="17276" h="10567" extrusionOk="0">
                    <a:moveTo>
                      <a:pt x="282" y="1"/>
                    </a:moveTo>
                    <a:lnTo>
                      <a:pt x="181" y="21"/>
                    </a:lnTo>
                    <a:lnTo>
                      <a:pt x="101" y="61"/>
                    </a:lnTo>
                    <a:lnTo>
                      <a:pt x="21" y="141"/>
                    </a:lnTo>
                    <a:lnTo>
                      <a:pt x="0" y="242"/>
                    </a:lnTo>
                    <a:lnTo>
                      <a:pt x="0" y="342"/>
                    </a:lnTo>
                    <a:lnTo>
                      <a:pt x="41" y="423"/>
                    </a:lnTo>
                    <a:lnTo>
                      <a:pt x="7654" y="10466"/>
                    </a:lnTo>
                    <a:lnTo>
                      <a:pt x="7694" y="10506"/>
                    </a:lnTo>
                    <a:lnTo>
                      <a:pt x="7734" y="10527"/>
                    </a:lnTo>
                    <a:lnTo>
                      <a:pt x="7794" y="10547"/>
                    </a:lnTo>
                    <a:lnTo>
                      <a:pt x="7855" y="10567"/>
                    </a:lnTo>
                    <a:lnTo>
                      <a:pt x="7875" y="10567"/>
                    </a:lnTo>
                    <a:lnTo>
                      <a:pt x="7975" y="10547"/>
                    </a:lnTo>
                    <a:lnTo>
                      <a:pt x="8055" y="10486"/>
                    </a:lnTo>
                    <a:lnTo>
                      <a:pt x="17215" y="443"/>
                    </a:lnTo>
                    <a:lnTo>
                      <a:pt x="17275" y="362"/>
                    </a:lnTo>
                    <a:lnTo>
                      <a:pt x="17275" y="262"/>
                    </a:lnTo>
                    <a:lnTo>
                      <a:pt x="17255" y="161"/>
                    </a:lnTo>
                    <a:lnTo>
                      <a:pt x="17195" y="81"/>
                    </a:lnTo>
                    <a:lnTo>
                      <a:pt x="17115" y="21"/>
                    </a:lnTo>
                    <a:lnTo>
                      <a:pt x="17014" y="1"/>
                    </a:lnTo>
                    <a:lnTo>
                      <a:pt x="16914" y="21"/>
                    </a:lnTo>
                    <a:lnTo>
                      <a:pt x="16833" y="101"/>
                    </a:lnTo>
                    <a:lnTo>
                      <a:pt x="7875" y="9884"/>
                    </a:lnTo>
                    <a:lnTo>
                      <a:pt x="462" y="101"/>
                    </a:lnTo>
                    <a:lnTo>
                      <a:pt x="382" y="41"/>
                    </a:lnTo>
                    <a:lnTo>
                      <a:pt x="282"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6"/>
              <p:cNvSpPr/>
              <p:nvPr/>
            </p:nvSpPr>
            <p:spPr>
              <a:xfrm>
                <a:off x="-642200" y="3609775"/>
                <a:ext cx="627250" cy="399250"/>
              </a:xfrm>
              <a:custGeom>
                <a:avLst/>
                <a:gdLst/>
                <a:ahLst/>
                <a:cxnLst/>
                <a:rect l="l" t="t" r="r" b="b"/>
                <a:pathLst>
                  <a:path w="25090" h="15970" extrusionOk="0">
                    <a:moveTo>
                      <a:pt x="24808" y="0"/>
                    </a:moveTo>
                    <a:lnTo>
                      <a:pt x="24708" y="20"/>
                    </a:lnTo>
                    <a:lnTo>
                      <a:pt x="24627" y="81"/>
                    </a:lnTo>
                    <a:lnTo>
                      <a:pt x="10667" y="15307"/>
                    </a:lnTo>
                    <a:lnTo>
                      <a:pt x="462" y="2069"/>
                    </a:lnTo>
                    <a:lnTo>
                      <a:pt x="382" y="2009"/>
                    </a:lnTo>
                    <a:lnTo>
                      <a:pt x="282" y="1969"/>
                    </a:lnTo>
                    <a:lnTo>
                      <a:pt x="181" y="1989"/>
                    </a:lnTo>
                    <a:lnTo>
                      <a:pt x="101" y="2029"/>
                    </a:lnTo>
                    <a:lnTo>
                      <a:pt x="20" y="2110"/>
                    </a:lnTo>
                    <a:lnTo>
                      <a:pt x="0" y="2210"/>
                    </a:lnTo>
                    <a:lnTo>
                      <a:pt x="0" y="2310"/>
                    </a:lnTo>
                    <a:lnTo>
                      <a:pt x="40" y="2391"/>
                    </a:lnTo>
                    <a:lnTo>
                      <a:pt x="10446" y="15869"/>
                    </a:lnTo>
                    <a:lnTo>
                      <a:pt x="10486" y="15909"/>
                    </a:lnTo>
                    <a:lnTo>
                      <a:pt x="10546" y="15950"/>
                    </a:lnTo>
                    <a:lnTo>
                      <a:pt x="10586" y="15970"/>
                    </a:lnTo>
                    <a:lnTo>
                      <a:pt x="10667" y="15970"/>
                    </a:lnTo>
                    <a:lnTo>
                      <a:pt x="10767" y="15950"/>
                    </a:lnTo>
                    <a:lnTo>
                      <a:pt x="10847" y="15889"/>
                    </a:lnTo>
                    <a:lnTo>
                      <a:pt x="25009" y="442"/>
                    </a:lnTo>
                    <a:lnTo>
                      <a:pt x="25069" y="362"/>
                    </a:lnTo>
                    <a:lnTo>
                      <a:pt x="25089" y="261"/>
                    </a:lnTo>
                    <a:lnTo>
                      <a:pt x="25069" y="161"/>
                    </a:lnTo>
                    <a:lnTo>
                      <a:pt x="24989" y="81"/>
                    </a:lnTo>
                    <a:lnTo>
                      <a:pt x="24908" y="20"/>
                    </a:lnTo>
                    <a:lnTo>
                      <a:pt x="24808"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699950" y="3976875"/>
                <a:ext cx="690525" cy="786925"/>
              </a:xfrm>
              <a:custGeom>
                <a:avLst/>
                <a:gdLst/>
                <a:ahLst/>
                <a:cxnLst/>
                <a:rect l="l" t="t" r="r" b="b"/>
                <a:pathLst>
                  <a:path w="27621" h="31477" extrusionOk="0">
                    <a:moveTo>
                      <a:pt x="0" y="0"/>
                    </a:moveTo>
                    <a:lnTo>
                      <a:pt x="5966" y="31477"/>
                    </a:lnTo>
                    <a:lnTo>
                      <a:pt x="21775" y="31477"/>
                    </a:lnTo>
                    <a:lnTo>
                      <a:pt x="27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grpSp>
        <p:nvGrpSpPr>
          <p:cNvPr id="38" name="Google Shape;38;p3"/>
          <p:cNvGrpSpPr/>
          <p:nvPr/>
        </p:nvGrpSpPr>
        <p:grpSpPr>
          <a:xfrm>
            <a:off x="10025" y="-12300"/>
            <a:ext cx="9123927" cy="5187493"/>
            <a:chOff x="33197" y="-12175"/>
            <a:chExt cx="9123927" cy="5118900"/>
          </a:xfrm>
        </p:grpSpPr>
        <p:grpSp>
          <p:nvGrpSpPr>
            <p:cNvPr id="39" name="Google Shape;39;p3"/>
            <p:cNvGrpSpPr/>
            <p:nvPr/>
          </p:nvGrpSpPr>
          <p:grpSpPr>
            <a:xfrm>
              <a:off x="577902" y="-12175"/>
              <a:ext cx="7986672" cy="5118900"/>
              <a:chOff x="577902" y="-12175"/>
              <a:chExt cx="7986672" cy="5118900"/>
            </a:xfrm>
          </p:grpSpPr>
          <p:cxnSp>
            <p:nvCxnSpPr>
              <p:cNvPr id="40" name="Google Shape;40;p3"/>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1" name="Google Shape;41;p3"/>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2" name="Google Shape;42;p3"/>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3" name="Google Shape;43;p3"/>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4" name="Google Shape;44;p3"/>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5" name="Google Shape;45;p3"/>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6" name="Google Shape;46;p3"/>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7" name="Google Shape;47;p3"/>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8" name="Google Shape;48;p3"/>
              <p:cNvCxnSpPr/>
              <p:nvPr/>
            </p:nvCxnSpPr>
            <p:spPr>
              <a:xfrm>
                <a:off x="514171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9" name="Google Shape;49;p3"/>
              <p:cNvCxnSpPr/>
              <p:nvPr/>
            </p:nvCxnSpPr>
            <p:spPr>
              <a:xfrm>
                <a:off x="571219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50" name="Google Shape;50;p3"/>
              <p:cNvCxnSpPr/>
              <p:nvPr/>
            </p:nvCxnSpPr>
            <p:spPr>
              <a:xfrm>
                <a:off x="628266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51" name="Google Shape;51;p3"/>
              <p:cNvCxnSpPr/>
              <p:nvPr/>
            </p:nvCxnSpPr>
            <p:spPr>
              <a:xfrm>
                <a:off x="685314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52" name="Google Shape;52;p3"/>
              <p:cNvCxnSpPr/>
              <p:nvPr/>
            </p:nvCxnSpPr>
            <p:spPr>
              <a:xfrm>
                <a:off x="7423620"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53" name="Google Shape;53;p3"/>
              <p:cNvCxnSpPr/>
              <p:nvPr/>
            </p:nvCxnSpPr>
            <p:spPr>
              <a:xfrm>
                <a:off x="799409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54" name="Google Shape;54;p3"/>
              <p:cNvCxnSpPr/>
              <p:nvPr/>
            </p:nvCxnSpPr>
            <p:spPr>
              <a:xfrm>
                <a:off x="8564573" y="-12175"/>
                <a:ext cx="0" cy="5118900"/>
              </a:xfrm>
              <a:prstGeom prst="straightConnector1">
                <a:avLst/>
              </a:prstGeom>
              <a:noFill/>
              <a:ln w="9525" cap="flat" cmpd="sng">
                <a:solidFill>
                  <a:schemeClr val="accent6"/>
                </a:solidFill>
                <a:prstDash val="solid"/>
                <a:round/>
                <a:headEnd type="none" w="med" len="med"/>
                <a:tailEnd type="none" w="med" len="med"/>
              </a:ln>
            </p:spPr>
          </p:cxnSp>
        </p:grpSp>
        <p:grpSp>
          <p:nvGrpSpPr>
            <p:cNvPr id="55" name="Google Shape;55;p3"/>
            <p:cNvGrpSpPr/>
            <p:nvPr/>
          </p:nvGrpSpPr>
          <p:grpSpPr>
            <a:xfrm rot="5400000">
              <a:off x="2598493" y="-2006994"/>
              <a:ext cx="3993336" cy="9123927"/>
              <a:chOff x="577902" y="-12175"/>
              <a:chExt cx="3993336" cy="5118900"/>
            </a:xfrm>
          </p:grpSpPr>
          <p:cxnSp>
            <p:nvCxnSpPr>
              <p:cNvPr id="56" name="Google Shape;56;p3"/>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57" name="Google Shape;57;p3"/>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58" name="Google Shape;58;p3"/>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59" name="Google Shape;59;p3"/>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60" name="Google Shape;60;p3"/>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61" name="Google Shape;61;p3"/>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62" name="Google Shape;62;p3"/>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63" name="Google Shape;63;p3"/>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grpSp>
      </p:grpSp>
      <p:grpSp>
        <p:nvGrpSpPr>
          <p:cNvPr id="64" name="Google Shape;64;p3"/>
          <p:cNvGrpSpPr/>
          <p:nvPr/>
        </p:nvGrpSpPr>
        <p:grpSpPr>
          <a:xfrm flipH="1">
            <a:off x="7148667" y="2474906"/>
            <a:ext cx="799791" cy="1768646"/>
            <a:chOff x="10554050" y="3035751"/>
            <a:chExt cx="778688" cy="1721980"/>
          </a:xfrm>
        </p:grpSpPr>
        <p:sp>
          <p:nvSpPr>
            <p:cNvPr id="65" name="Google Shape;65;p3"/>
            <p:cNvSpPr/>
            <p:nvPr/>
          </p:nvSpPr>
          <p:spPr>
            <a:xfrm>
              <a:off x="10780631" y="3035751"/>
              <a:ext cx="445853" cy="879082"/>
            </a:xfrm>
            <a:custGeom>
              <a:avLst/>
              <a:gdLst/>
              <a:ahLst/>
              <a:cxnLst/>
              <a:rect l="l" t="t" r="r" b="b"/>
              <a:pathLst>
                <a:path w="11196" h="22075" extrusionOk="0">
                  <a:moveTo>
                    <a:pt x="2521" y="0"/>
                  </a:moveTo>
                  <a:lnTo>
                    <a:pt x="2280" y="19"/>
                  </a:lnTo>
                  <a:lnTo>
                    <a:pt x="2039" y="56"/>
                  </a:lnTo>
                  <a:lnTo>
                    <a:pt x="1891" y="93"/>
                  </a:lnTo>
                  <a:lnTo>
                    <a:pt x="1743" y="149"/>
                  </a:lnTo>
                  <a:lnTo>
                    <a:pt x="1594" y="204"/>
                  </a:lnTo>
                  <a:lnTo>
                    <a:pt x="1465" y="278"/>
                  </a:lnTo>
                  <a:lnTo>
                    <a:pt x="1205" y="445"/>
                  </a:lnTo>
                  <a:lnTo>
                    <a:pt x="964" y="649"/>
                  </a:lnTo>
                  <a:lnTo>
                    <a:pt x="760" y="890"/>
                  </a:lnTo>
                  <a:lnTo>
                    <a:pt x="575" y="1150"/>
                  </a:lnTo>
                  <a:lnTo>
                    <a:pt x="408" y="1428"/>
                  </a:lnTo>
                  <a:lnTo>
                    <a:pt x="297" y="1706"/>
                  </a:lnTo>
                  <a:lnTo>
                    <a:pt x="186" y="2002"/>
                  </a:lnTo>
                  <a:lnTo>
                    <a:pt x="112" y="2317"/>
                  </a:lnTo>
                  <a:lnTo>
                    <a:pt x="56" y="2614"/>
                  </a:lnTo>
                  <a:lnTo>
                    <a:pt x="19" y="2929"/>
                  </a:lnTo>
                  <a:lnTo>
                    <a:pt x="0" y="3244"/>
                  </a:lnTo>
                  <a:lnTo>
                    <a:pt x="0" y="3559"/>
                  </a:lnTo>
                  <a:lnTo>
                    <a:pt x="19" y="4189"/>
                  </a:lnTo>
                  <a:lnTo>
                    <a:pt x="93" y="4986"/>
                  </a:lnTo>
                  <a:lnTo>
                    <a:pt x="204" y="5783"/>
                  </a:lnTo>
                  <a:lnTo>
                    <a:pt x="371" y="6580"/>
                  </a:lnTo>
                  <a:lnTo>
                    <a:pt x="538" y="7359"/>
                  </a:lnTo>
                  <a:lnTo>
                    <a:pt x="760" y="8137"/>
                  </a:lnTo>
                  <a:lnTo>
                    <a:pt x="1001" y="8915"/>
                  </a:lnTo>
                  <a:lnTo>
                    <a:pt x="1279" y="9675"/>
                  </a:lnTo>
                  <a:lnTo>
                    <a:pt x="1576" y="10417"/>
                  </a:lnTo>
                  <a:lnTo>
                    <a:pt x="1965" y="11306"/>
                  </a:lnTo>
                  <a:lnTo>
                    <a:pt x="2391" y="12159"/>
                  </a:lnTo>
                  <a:lnTo>
                    <a:pt x="2836" y="13012"/>
                  </a:lnTo>
                  <a:lnTo>
                    <a:pt x="3318" y="13827"/>
                  </a:lnTo>
                  <a:lnTo>
                    <a:pt x="3837" y="14643"/>
                  </a:lnTo>
                  <a:lnTo>
                    <a:pt x="4374" y="15421"/>
                  </a:lnTo>
                  <a:lnTo>
                    <a:pt x="4930" y="16200"/>
                  </a:lnTo>
                  <a:lnTo>
                    <a:pt x="5524" y="16941"/>
                  </a:lnTo>
                  <a:lnTo>
                    <a:pt x="6154" y="17682"/>
                  </a:lnTo>
                  <a:lnTo>
                    <a:pt x="6802" y="18387"/>
                  </a:lnTo>
                  <a:lnTo>
                    <a:pt x="7470" y="19054"/>
                  </a:lnTo>
                  <a:lnTo>
                    <a:pt x="8174" y="19721"/>
                  </a:lnTo>
                  <a:lnTo>
                    <a:pt x="8897" y="20351"/>
                  </a:lnTo>
                  <a:lnTo>
                    <a:pt x="9638" y="20944"/>
                  </a:lnTo>
                  <a:lnTo>
                    <a:pt x="10398" y="21519"/>
                  </a:lnTo>
                  <a:lnTo>
                    <a:pt x="11195" y="22075"/>
                  </a:lnTo>
                  <a:lnTo>
                    <a:pt x="10806" y="20370"/>
                  </a:lnTo>
                  <a:lnTo>
                    <a:pt x="10454" y="18702"/>
                  </a:lnTo>
                  <a:lnTo>
                    <a:pt x="9786" y="15403"/>
                  </a:lnTo>
                  <a:lnTo>
                    <a:pt x="9453" y="13772"/>
                  </a:lnTo>
                  <a:lnTo>
                    <a:pt x="9101" y="12159"/>
                  </a:lnTo>
                  <a:lnTo>
                    <a:pt x="8711" y="10565"/>
                  </a:lnTo>
                  <a:lnTo>
                    <a:pt x="8508" y="9768"/>
                  </a:lnTo>
                  <a:lnTo>
                    <a:pt x="8285" y="8990"/>
                  </a:lnTo>
                  <a:lnTo>
                    <a:pt x="8026" y="8044"/>
                  </a:lnTo>
                  <a:lnTo>
                    <a:pt x="7729" y="7099"/>
                  </a:lnTo>
                  <a:lnTo>
                    <a:pt x="7433" y="6172"/>
                  </a:lnTo>
                  <a:lnTo>
                    <a:pt x="7099" y="5246"/>
                  </a:lnTo>
                  <a:lnTo>
                    <a:pt x="6914" y="4782"/>
                  </a:lnTo>
                  <a:lnTo>
                    <a:pt x="6728" y="4337"/>
                  </a:lnTo>
                  <a:lnTo>
                    <a:pt x="6524" y="3893"/>
                  </a:lnTo>
                  <a:lnTo>
                    <a:pt x="6302" y="3466"/>
                  </a:lnTo>
                  <a:lnTo>
                    <a:pt x="6080" y="3040"/>
                  </a:lnTo>
                  <a:lnTo>
                    <a:pt x="5839" y="2614"/>
                  </a:lnTo>
                  <a:lnTo>
                    <a:pt x="5561" y="2206"/>
                  </a:lnTo>
                  <a:lnTo>
                    <a:pt x="5283" y="1798"/>
                  </a:lnTo>
                  <a:lnTo>
                    <a:pt x="4986" y="1409"/>
                  </a:lnTo>
                  <a:lnTo>
                    <a:pt x="4634" y="1057"/>
                  </a:lnTo>
                  <a:lnTo>
                    <a:pt x="4449" y="872"/>
                  </a:lnTo>
                  <a:lnTo>
                    <a:pt x="4263" y="723"/>
                  </a:lnTo>
                  <a:lnTo>
                    <a:pt x="4059" y="556"/>
                  </a:lnTo>
                  <a:lnTo>
                    <a:pt x="3855" y="427"/>
                  </a:lnTo>
                  <a:lnTo>
                    <a:pt x="3633" y="316"/>
                  </a:lnTo>
                  <a:lnTo>
                    <a:pt x="3429" y="204"/>
                  </a:lnTo>
                  <a:lnTo>
                    <a:pt x="3207" y="130"/>
                  </a:lnTo>
                  <a:lnTo>
                    <a:pt x="2984" y="56"/>
                  </a:lnTo>
                  <a:lnTo>
                    <a:pt x="2743" y="19"/>
                  </a:lnTo>
                  <a:lnTo>
                    <a:pt x="2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0856648" y="3107350"/>
              <a:ext cx="358004" cy="791990"/>
            </a:xfrm>
            <a:custGeom>
              <a:avLst/>
              <a:gdLst/>
              <a:ahLst/>
              <a:cxnLst/>
              <a:rect l="l" t="t" r="r" b="b"/>
              <a:pathLst>
                <a:path w="8990" h="19888" extrusionOk="0">
                  <a:moveTo>
                    <a:pt x="75" y="0"/>
                  </a:moveTo>
                  <a:lnTo>
                    <a:pt x="37" y="19"/>
                  </a:lnTo>
                  <a:lnTo>
                    <a:pt x="19" y="37"/>
                  </a:lnTo>
                  <a:lnTo>
                    <a:pt x="0" y="74"/>
                  </a:lnTo>
                  <a:lnTo>
                    <a:pt x="0" y="111"/>
                  </a:lnTo>
                  <a:lnTo>
                    <a:pt x="167" y="705"/>
                  </a:lnTo>
                  <a:lnTo>
                    <a:pt x="649" y="2224"/>
                  </a:lnTo>
                  <a:lnTo>
                    <a:pt x="983" y="3281"/>
                  </a:lnTo>
                  <a:lnTo>
                    <a:pt x="1409" y="4486"/>
                  </a:lnTo>
                  <a:lnTo>
                    <a:pt x="1872" y="5839"/>
                  </a:lnTo>
                  <a:lnTo>
                    <a:pt x="2428" y="7303"/>
                  </a:lnTo>
                  <a:lnTo>
                    <a:pt x="3021" y="8841"/>
                  </a:lnTo>
                  <a:lnTo>
                    <a:pt x="3689" y="10435"/>
                  </a:lnTo>
                  <a:lnTo>
                    <a:pt x="4041" y="11251"/>
                  </a:lnTo>
                  <a:lnTo>
                    <a:pt x="4412" y="12066"/>
                  </a:lnTo>
                  <a:lnTo>
                    <a:pt x="4801" y="12900"/>
                  </a:lnTo>
                  <a:lnTo>
                    <a:pt x="5190" y="13716"/>
                  </a:lnTo>
                  <a:lnTo>
                    <a:pt x="5616" y="14531"/>
                  </a:lnTo>
                  <a:lnTo>
                    <a:pt x="6024" y="15328"/>
                  </a:lnTo>
                  <a:lnTo>
                    <a:pt x="6469" y="16125"/>
                  </a:lnTo>
                  <a:lnTo>
                    <a:pt x="6914" y="16922"/>
                  </a:lnTo>
                  <a:lnTo>
                    <a:pt x="7377" y="17682"/>
                  </a:lnTo>
                  <a:lnTo>
                    <a:pt x="7840" y="18423"/>
                  </a:lnTo>
                  <a:lnTo>
                    <a:pt x="8341" y="19146"/>
                  </a:lnTo>
                  <a:lnTo>
                    <a:pt x="8823" y="19851"/>
                  </a:lnTo>
                  <a:lnTo>
                    <a:pt x="8860" y="19869"/>
                  </a:lnTo>
                  <a:lnTo>
                    <a:pt x="8897" y="19888"/>
                  </a:lnTo>
                  <a:lnTo>
                    <a:pt x="8952" y="19869"/>
                  </a:lnTo>
                  <a:lnTo>
                    <a:pt x="8971" y="19832"/>
                  </a:lnTo>
                  <a:lnTo>
                    <a:pt x="8990" y="19814"/>
                  </a:lnTo>
                  <a:lnTo>
                    <a:pt x="8990" y="19776"/>
                  </a:lnTo>
                  <a:lnTo>
                    <a:pt x="8971" y="19739"/>
                  </a:lnTo>
                  <a:lnTo>
                    <a:pt x="8471" y="19054"/>
                  </a:lnTo>
                  <a:lnTo>
                    <a:pt x="7989" y="18331"/>
                  </a:lnTo>
                  <a:lnTo>
                    <a:pt x="7525" y="17589"/>
                  </a:lnTo>
                  <a:lnTo>
                    <a:pt x="7062" y="16830"/>
                  </a:lnTo>
                  <a:lnTo>
                    <a:pt x="6617" y="16051"/>
                  </a:lnTo>
                  <a:lnTo>
                    <a:pt x="6172" y="15254"/>
                  </a:lnTo>
                  <a:lnTo>
                    <a:pt x="5765" y="14439"/>
                  </a:lnTo>
                  <a:lnTo>
                    <a:pt x="5357" y="13623"/>
                  </a:lnTo>
                  <a:lnTo>
                    <a:pt x="4949" y="12808"/>
                  </a:lnTo>
                  <a:lnTo>
                    <a:pt x="4578" y="11992"/>
                  </a:lnTo>
                  <a:lnTo>
                    <a:pt x="4208" y="11177"/>
                  </a:lnTo>
                  <a:lnTo>
                    <a:pt x="3856" y="10361"/>
                  </a:lnTo>
                  <a:lnTo>
                    <a:pt x="3188" y="8767"/>
                  </a:lnTo>
                  <a:lnTo>
                    <a:pt x="2577" y="7229"/>
                  </a:lnTo>
                  <a:lnTo>
                    <a:pt x="2039" y="5783"/>
                  </a:lnTo>
                  <a:lnTo>
                    <a:pt x="1557" y="4430"/>
                  </a:lnTo>
                  <a:lnTo>
                    <a:pt x="1149" y="3225"/>
                  </a:lnTo>
                  <a:lnTo>
                    <a:pt x="816" y="2169"/>
                  </a:lnTo>
                  <a:lnTo>
                    <a:pt x="334" y="649"/>
                  </a:lnTo>
                  <a:lnTo>
                    <a:pt x="167" y="56"/>
                  </a:lnTo>
                  <a:lnTo>
                    <a:pt x="149" y="37"/>
                  </a:lnTo>
                  <a:lnTo>
                    <a:pt x="130" y="19"/>
                  </a:lnTo>
                  <a:lnTo>
                    <a:pt x="93"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0885439" y="3136141"/>
              <a:ext cx="50216" cy="72357"/>
            </a:xfrm>
            <a:custGeom>
              <a:avLst/>
              <a:gdLst/>
              <a:ahLst/>
              <a:cxnLst/>
              <a:rect l="l" t="t" r="r" b="b"/>
              <a:pathLst>
                <a:path w="1261" h="1817" extrusionOk="0">
                  <a:moveTo>
                    <a:pt x="1149" y="0"/>
                  </a:moveTo>
                  <a:lnTo>
                    <a:pt x="1131" y="19"/>
                  </a:lnTo>
                  <a:lnTo>
                    <a:pt x="1094" y="37"/>
                  </a:lnTo>
                  <a:lnTo>
                    <a:pt x="19" y="1687"/>
                  </a:lnTo>
                  <a:lnTo>
                    <a:pt x="0" y="1724"/>
                  </a:lnTo>
                  <a:lnTo>
                    <a:pt x="0" y="1742"/>
                  </a:lnTo>
                  <a:lnTo>
                    <a:pt x="19" y="1779"/>
                  </a:lnTo>
                  <a:lnTo>
                    <a:pt x="37" y="1798"/>
                  </a:lnTo>
                  <a:lnTo>
                    <a:pt x="93" y="1816"/>
                  </a:lnTo>
                  <a:lnTo>
                    <a:pt x="130" y="1816"/>
                  </a:lnTo>
                  <a:lnTo>
                    <a:pt x="148" y="1779"/>
                  </a:lnTo>
                  <a:lnTo>
                    <a:pt x="1242" y="130"/>
                  </a:lnTo>
                  <a:lnTo>
                    <a:pt x="1261" y="93"/>
                  </a:lnTo>
                  <a:lnTo>
                    <a:pt x="1261" y="74"/>
                  </a:lnTo>
                  <a:lnTo>
                    <a:pt x="1242" y="37"/>
                  </a:lnTo>
                  <a:lnTo>
                    <a:pt x="1223" y="19"/>
                  </a:lnTo>
                  <a:lnTo>
                    <a:pt x="1186"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0937843" y="3264565"/>
              <a:ext cx="59057" cy="95972"/>
            </a:xfrm>
            <a:custGeom>
              <a:avLst/>
              <a:gdLst/>
              <a:ahLst/>
              <a:cxnLst/>
              <a:rect l="l" t="t" r="r" b="b"/>
              <a:pathLst>
                <a:path w="1483" h="2410" extrusionOk="0">
                  <a:moveTo>
                    <a:pt x="1372" y="0"/>
                  </a:moveTo>
                  <a:lnTo>
                    <a:pt x="1353" y="19"/>
                  </a:lnTo>
                  <a:lnTo>
                    <a:pt x="1316" y="37"/>
                  </a:lnTo>
                  <a:lnTo>
                    <a:pt x="19" y="2280"/>
                  </a:lnTo>
                  <a:lnTo>
                    <a:pt x="0" y="2317"/>
                  </a:lnTo>
                  <a:lnTo>
                    <a:pt x="0" y="2354"/>
                  </a:lnTo>
                  <a:lnTo>
                    <a:pt x="19" y="2373"/>
                  </a:lnTo>
                  <a:lnTo>
                    <a:pt x="37" y="2410"/>
                  </a:lnTo>
                  <a:lnTo>
                    <a:pt x="130" y="2410"/>
                  </a:lnTo>
                  <a:lnTo>
                    <a:pt x="167" y="2373"/>
                  </a:lnTo>
                  <a:lnTo>
                    <a:pt x="1464" y="130"/>
                  </a:lnTo>
                  <a:lnTo>
                    <a:pt x="1483" y="93"/>
                  </a:lnTo>
                  <a:lnTo>
                    <a:pt x="1483" y="56"/>
                  </a:lnTo>
                  <a:lnTo>
                    <a:pt x="1464" y="37"/>
                  </a:lnTo>
                  <a:lnTo>
                    <a:pt x="1446"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0837455" y="3267512"/>
              <a:ext cx="84902" cy="31022"/>
            </a:xfrm>
            <a:custGeom>
              <a:avLst/>
              <a:gdLst/>
              <a:ahLst/>
              <a:cxnLst/>
              <a:rect l="l" t="t" r="r" b="b"/>
              <a:pathLst>
                <a:path w="2132" h="779" extrusionOk="0">
                  <a:moveTo>
                    <a:pt x="38" y="0"/>
                  </a:moveTo>
                  <a:lnTo>
                    <a:pt x="19" y="19"/>
                  </a:lnTo>
                  <a:lnTo>
                    <a:pt x="0" y="56"/>
                  </a:lnTo>
                  <a:lnTo>
                    <a:pt x="0" y="93"/>
                  </a:lnTo>
                  <a:lnTo>
                    <a:pt x="0" y="130"/>
                  </a:lnTo>
                  <a:lnTo>
                    <a:pt x="19" y="149"/>
                  </a:lnTo>
                  <a:lnTo>
                    <a:pt x="56" y="167"/>
                  </a:lnTo>
                  <a:lnTo>
                    <a:pt x="2021" y="779"/>
                  </a:lnTo>
                  <a:lnTo>
                    <a:pt x="2058" y="779"/>
                  </a:lnTo>
                  <a:lnTo>
                    <a:pt x="2095" y="760"/>
                  </a:lnTo>
                  <a:lnTo>
                    <a:pt x="2132" y="723"/>
                  </a:lnTo>
                  <a:lnTo>
                    <a:pt x="2132" y="686"/>
                  </a:lnTo>
                  <a:lnTo>
                    <a:pt x="2132" y="667"/>
                  </a:lnTo>
                  <a:lnTo>
                    <a:pt x="2113" y="630"/>
                  </a:lnTo>
                  <a:lnTo>
                    <a:pt x="2076" y="612"/>
                  </a:lnTo>
                  <a:lnTo>
                    <a:pt x="11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0882492" y="3437988"/>
              <a:ext cx="105569" cy="35482"/>
            </a:xfrm>
            <a:custGeom>
              <a:avLst/>
              <a:gdLst/>
              <a:ahLst/>
              <a:cxnLst/>
              <a:rect l="l" t="t" r="r" b="b"/>
              <a:pathLst>
                <a:path w="2651" h="891" extrusionOk="0">
                  <a:moveTo>
                    <a:pt x="56" y="1"/>
                  </a:moveTo>
                  <a:lnTo>
                    <a:pt x="19" y="19"/>
                  </a:lnTo>
                  <a:lnTo>
                    <a:pt x="0" y="56"/>
                  </a:lnTo>
                  <a:lnTo>
                    <a:pt x="0" y="93"/>
                  </a:lnTo>
                  <a:lnTo>
                    <a:pt x="19" y="130"/>
                  </a:lnTo>
                  <a:lnTo>
                    <a:pt x="37" y="149"/>
                  </a:lnTo>
                  <a:lnTo>
                    <a:pt x="74" y="168"/>
                  </a:lnTo>
                  <a:lnTo>
                    <a:pt x="2558" y="890"/>
                  </a:lnTo>
                  <a:lnTo>
                    <a:pt x="2576" y="890"/>
                  </a:lnTo>
                  <a:lnTo>
                    <a:pt x="2632" y="872"/>
                  </a:lnTo>
                  <a:lnTo>
                    <a:pt x="2650" y="816"/>
                  </a:lnTo>
                  <a:lnTo>
                    <a:pt x="2650" y="798"/>
                  </a:lnTo>
                  <a:lnTo>
                    <a:pt x="2650" y="761"/>
                  </a:lnTo>
                  <a:lnTo>
                    <a:pt x="2632" y="724"/>
                  </a:lnTo>
                  <a:lnTo>
                    <a:pt x="2595" y="724"/>
                  </a:lnTo>
                  <a:lnTo>
                    <a:pt x="11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1027121" y="3481553"/>
              <a:ext cx="58340" cy="98202"/>
            </a:xfrm>
            <a:custGeom>
              <a:avLst/>
              <a:gdLst/>
              <a:ahLst/>
              <a:cxnLst/>
              <a:rect l="l" t="t" r="r" b="b"/>
              <a:pathLst>
                <a:path w="1465" h="2466" extrusionOk="0">
                  <a:moveTo>
                    <a:pt x="1354" y="0"/>
                  </a:moveTo>
                  <a:lnTo>
                    <a:pt x="1335" y="19"/>
                  </a:lnTo>
                  <a:lnTo>
                    <a:pt x="1317" y="37"/>
                  </a:lnTo>
                  <a:lnTo>
                    <a:pt x="19" y="2336"/>
                  </a:lnTo>
                  <a:lnTo>
                    <a:pt x="1" y="2373"/>
                  </a:lnTo>
                  <a:lnTo>
                    <a:pt x="1" y="2391"/>
                  </a:lnTo>
                  <a:lnTo>
                    <a:pt x="19" y="2428"/>
                  </a:lnTo>
                  <a:lnTo>
                    <a:pt x="38" y="2447"/>
                  </a:lnTo>
                  <a:lnTo>
                    <a:pt x="93" y="2465"/>
                  </a:lnTo>
                  <a:lnTo>
                    <a:pt x="131" y="2447"/>
                  </a:lnTo>
                  <a:lnTo>
                    <a:pt x="168" y="2428"/>
                  </a:lnTo>
                  <a:lnTo>
                    <a:pt x="1465" y="130"/>
                  </a:lnTo>
                  <a:lnTo>
                    <a:pt x="1465" y="93"/>
                  </a:lnTo>
                  <a:lnTo>
                    <a:pt x="1465" y="74"/>
                  </a:lnTo>
                  <a:lnTo>
                    <a:pt x="1446" y="37"/>
                  </a:lnTo>
                  <a:lnTo>
                    <a:pt x="1428" y="19"/>
                  </a:lnTo>
                  <a:lnTo>
                    <a:pt x="1391"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0997614" y="3657922"/>
              <a:ext cx="93782" cy="39902"/>
            </a:xfrm>
            <a:custGeom>
              <a:avLst/>
              <a:gdLst/>
              <a:ahLst/>
              <a:cxnLst/>
              <a:rect l="l" t="t" r="r" b="b"/>
              <a:pathLst>
                <a:path w="2355" h="1002" extrusionOk="0">
                  <a:moveTo>
                    <a:pt x="93" y="1"/>
                  </a:moveTo>
                  <a:lnTo>
                    <a:pt x="56" y="19"/>
                  </a:lnTo>
                  <a:lnTo>
                    <a:pt x="19" y="38"/>
                  </a:lnTo>
                  <a:lnTo>
                    <a:pt x="0" y="75"/>
                  </a:lnTo>
                  <a:lnTo>
                    <a:pt x="0" y="94"/>
                  </a:lnTo>
                  <a:lnTo>
                    <a:pt x="0" y="131"/>
                  </a:lnTo>
                  <a:lnTo>
                    <a:pt x="37" y="168"/>
                  </a:lnTo>
                  <a:lnTo>
                    <a:pt x="56" y="186"/>
                  </a:lnTo>
                  <a:lnTo>
                    <a:pt x="2243" y="1002"/>
                  </a:lnTo>
                  <a:lnTo>
                    <a:pt x="2317" y="1002"/>
                  </a:lnTo>
                  <a:lnTo>
                    <a:pt x="2354" y="946"/>
                  </a:lnTo>
                  <a:lnTo>
                    <a:pt x="2354" y="928"/>
                  </a:lnTo>
                  <a:lnTo>
                    <a:pt x="2354" y="891"/>
                  </a:lnTo>
                  <a:lnTo>
                    <a:pt x="2336" y="854"/>
                  </a:lnTo>
                  <a:lnTo>
                    <a:pt x="2299" y="835"/>
                  </a:lnTo>
                  <a:lnTo>
                    <a:pt x="112" y="19"/>
                  </a:lnTo>
                  <a:lnTo>
                    <a:pt x="93" y="1"/>
                  </a:lnTo>
                  <a:close/>
                </a:path>
              </a:pathLst>
            </a:custGeom>
            <a:solidFill>
              <a:srgbClr val="61B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0575434" y="3333178"/>
              <a:ext cx="757304" cy="973580"/>
            </a:xfrm>
            <a:custGeom>
              <a:avLst/>
              <a:gdLst/>
              <a:ahLst/>
              <a:cxnLst/>
              <a:rect l="l" t="t" r="r" b="b"/>
              <a:pathLst>
                <a:path w="19017" h="24448" extrusionOk="0">
                  <a:moveTo>
                    <a:pt x="1" y="1"/>
                  </a:moveTo>
                  <a:lnTo>
                    <a:pt x="168" y="131"/>
                  </a:lnTo>
                  <a:lnTo>
                    <a:pt x="316" y="260"/>
                  </a:lnTo>
                  <a:lnTo>
                    <a:pt x="446" y="390"/>
                  </a:lnTo>
                  <a:lnTo>
                    <a:pt x="557" y="557"/>
                  </a:lnTo>
                  <a:lnTo>
                    <a:pt x="668" y="724"/>
                  </a:lnTo>
                  <a:lnTo>
                    <a:pt x="761" y="890"/>
                  </a:lnTo>
                  <a:lnTo>
                    <a:pt x="835" y="1076"/>
                  </a:lnTo>
                  <a:lnTo>
                    <a:pt x="890" y="1280"/>
                  </a:lnTo>
                  <a:lnTo>
                    <a:pt x="946" y="1465"/>
                  </a:lnTo>
                  <a:lnTo>
                    <a:pt x="983" y="1669"/>
                  </a:lnTo>
                  <a:lnTo>
                    <a:pt x="1039" y="2095"/>
                  </a:lnTo>
                  <a:lnTo>
                    <a:pt x="1039" y="2521"/>
                  </a:lnTo>
                  <a:lnTo>
                    <a:pt x="1020" y="2929"/>
                  </a:lnTo>
                  <a:lnTo>
                    <a:pt x="928" y="3745"/>
                  </a:lnTo>
                  <a:lnTo>
                    <a:pt x="890" y="4171"/>
                  </a:lnTo>
                  <a:lnTo>
                    <a:pt x="853" y="4579"/>
                  </a:lnTo>
                  <a:lnTo>
                    <a:pt x="853" y="4987"/>
                  </a:lnTo>
                  <a:lnTo>
                    <a:pt x="872" y="5394"/>
                  </a:lnTo>
                  <a:lnTo>
                    <a:pt x="890" y="5580"/>
                  </a:lnTo>
                  <a:lnTo>
                    <a:pt x="928" y="5784"/>
                  </a:lnTo>
                  <a:lnTo>
                    <a:pt x="983" y="5969"/>
                  </a:lnTo>
                  <a:lnTo>
                    <a:pt x="1057" y="6173"/>
                  </a:lnTo>
                  <a:lnTo>
                    <a:pt x="1168" y="6432"/>
                  </a:lnTo>
                  <a:lnTo>
                    <a:pt x="1317" y="6692"/>
                  </a:lnTo>
                  <a:lnTo>
                    <a:pt x="1613" y="7192"/>
                  </a:lnTo>
                  <a:lnTo>
                    <a:pt x="1780" y="7433"/>
                  </a:lnTo>
                  <a:lnTo>
                    <a:pt x="1928" y="7674"/>
                  </a:lnTo>
                  <a:lnTo>
                    <a:pt x="2058" y="7934"/>
                  </a:lnTo>
                  <a:lnTo>
                    <a:pt x="2169" y="8212"/>
                  </a:lnTo>
                  <a:lnTo>
                    <a:pt x="2243" y="8471"/>
                  </a:lnTo>
                  <a:lnTo>
                    <a:pt x="2281" y="8731"/>
                  </a:lnTo>
                  <a:lnTo>
                    <a:pt x="2299" y="8990"/>
                  </a:lnTo>
                  <a:lnTo>
                    <a:pt x="2318" y="9249"/>
                  </a:lnTo>
                  <a:lnTo>
                    <a:pt x="2299" y="9509"/>
                  </a:lnTo>
                  <a:lnTo>
                    <a:pt x="2281" y="9787"/>
                  </a:lnTo>
                  <a:lnTo>
                    <a:pt x="2225" y="10324"/>
                  </a:lnTo>
                  <a:lnTo>
                    <a:pt x="2169" y="10862"/>
                  </a:lnTo>
                  <a:lnTo>
                    <a:pt x="2151" y="11121"/>
                  </a:lnTo>
                  <a:lnTo>
                    <a:pt x="2151" y="11381"/>
                  </a:lnTo>
                  <a:lnTo>
                    <a:pt x="2169" y="11640"/>
                  </a:lnTo>
                  <a:lnTo>
                    <a:pt x="2188" y="11900"/>
                  </a:lnTo>
                  <a:lnTo>
                    <a:pt x="2243" y="12159"/>
                  </a:lnTo>
                  <a:lnTo>
                    <a:pt x="2318" y="12419"/>
                  </a:lnTo>
                  <a:lnTo>
                    <a:pt x="2392" y="12604"/>
                  </a:lnTo>
                  <a:lnTo>
                    <a:pt x="2484" y="12808"/>
                  </a:lnTo>
                  <a:lnTo>
                    <a:pt x="2596" y="12975"/>
                  </a:lnTo>
                  <a:lnTo>
                    <a:pt x="2725" y="13160"/>
                  </a:lnTo>
                  <a:lnTo>
                    <a:pt x="2985" y="13494"/>
                  </a:lnTo>
                  <a:lnTo>
                    <a:pt x="3263" y="13827"/>
                  </a:lnTo>
                  <a:lnTo>
                    <a:pt x="3541" y="14161"/>
                  </a:lnTo>
                  <a:lnTo>
                    <a:pt x="3800" y="14513"/>
                  </a:lnTo>
                  <a:lnTo>
                    <a:pt x="3912" y="14680"/>
                  </a:lnTo>
                  <a:lnTo>
                    <a:pt x="4023" y="14865"/>
                  </a:lnTo>
                  <a:lnTo>
                    <a:pt x="4115" y="15051"/>
                  </a:lnTo>
                  <a:lnTo>
                    <a:pt x="4208" y="15255"/>
                  </a:lnTo>
                  <a:lnTo>
                    <a:pt x="4282" y="15533"/>
                  </a:lnTo>
                  <a:lnTo>
                    <a:pt x="4319" y="15811"/>
                  </a:lnTo>
                  <a:lnTo>
                    <a:pt x="4356" y="16107"/>
                  </a:lnTo>
                  <a:lnTo>
                    <a:pt x="4356" y="16404"/>
                  </a:lnTo>
                  <a:lnTo>
                    <a:pt x="4356" y="16700"/>
                  </a:lnTo>
                  <a:lnTo>
                    <a:pt x="4338" y="16997"/>
                  </a:lnTo>
                  <a:lnTo>
                    <a:pt x="4282" y="17590"/>
                  </a:lnTo>
                  <a:lnTo>
                    <a:pt x="4264" y="17887"/>
                  </a:lnTo>
                  <a:lnTo>
                    <a:pt x="4245" y="18183"/>
                  </a:lnTo>
                  <a:lnTo>
                    <a:pt x="4264" y="18461"/>
                  </a:lnTo>
                  <a:lnTo>
                    <a:pt x="4282" y="18739"/>
                  </a:lnTo>
                  <a:lnTo>
                    <a:pt x="4338" y="19017"/>
                  </a:lnTo>
                  <a:lnTo>
                    <a:pt x="4412" y="19277"/>
                  </a:lnTo>
                  <a:lnTo>
                    <a:pt x="4523" y="19518"/>
                  </a:lnTo>
                  <a:lnTo>
                    <a:pt x="4671" y="19758"/>
                  </a:lnTo>
                  <a:lnTo>
                    <a:pt x="4820" y="19925"/>
                  </a:lnTo>
                  <a:lnTo>
                    <a:pt x="4987" y="20074"/>
                  </a:lnTo>
                  <a:lnTo>
                    <a:pt x="5153" y="20203"/>
                  </a:lnTo>
                  <a:lnTo>
                    <a:pt x="5339" y="20333"/>
                  </a:lnTo>
                  <a:lnTo>
                    <a:pt x="5728" y="20555"/>
                  </a:lnTo>
                  <a:lnTo>
                    <a:pt x="6136" y="20741"/>
                  </a:lnTo>
                  <a:lnTo>
                    <a:pt x="6543" y="20945"/>
                  </a:lnTo>
                  <a:lnTo>
                    <a:pt x="6747" y="21056"/>
                  </a:lnTo>
                  <a:lnTo>
                    <a:pt x="6933" y="21186"/>
                  </a:lnTo>
                  <a:lnTo>
                    <a:pt x="7099" y="21315"/>
                  </a:lnTo>
                  <a:lnTo>
                    <a:pt x="7266" y="21445"/>
                  </a:lnTo>
                  <a:lnTo>
                    <a:pt x="7415" y="21612"/>
                  </a:lnTo>
                  <a:lnTo>
                    <a:pt x="7526" y="21797"/>
                  </a:lnTo>
                  <a:lnTo>
                    <a:pt x="7600" y="21927"/>
                  </a:lnTo>
                  <a:lnTo>
                    <a:pt x="7674" y="22057"/>
                  </a:lnTo>
                  <a:lnTo>
                    <a:pt x="7767" y="22353"/>
                  </a:lnTo>
                  <a:lnTo>
                    <a:pt x="7878" y="22631"/>
                  </a:lnTo>
                  <a:lnTo>
                    <a:pt x="7989" y="22909"/>
                  </a:lnTo>
                  <a:lnTo>
                    <a:pt x="8119" y="23132"/>
                  </a:lnTo>
                  <a:lnTo>
                    <a:pt x="8267" y="23336"/>
                  </a:lnTo>
                  <a:lnTo>
                    <a:pt x="8434" y="23521"/>
                  </a:lnTo>
                  <a:lnTo>
                    <a:pt x="8619" y="23688"/>
                  </a:lnTo>
                  <a:lnTo>
                    <a:pt x="8823" y="23836"/>
                  </a:lnTo>
                  <a:lnTo>
                    <a:pt x="9046" y="23966"/>
                  </a:lnTo>
                  <a:lnTo>
                    <a:pt x="9268" y="24077"/>
                  </a:lnTo>
                  <a:lnTo>
                    <a:pt x="9509" y="24170"/>
                  </a:lnTo>
                  <a:lnTo>
                    <a:pt x="9768" y="24244"/>
                  </a:lnTo>
                  <a:lnTo>
                    <a:pt x="10028" y="24299"/>
                  </a:lnTo>
                  <a:lnTo>
                    <a:pt x="10287" y="24355"/>
                  </a:lnTo>
                  <a:lnTo>
                    <a:pt x="10565" y="24392"/>
                  </a:lnTo>
                  <a:lnTo>
                    <a:pt x="10825" y="24429"/>
                  </a:lnTo>
                  <a:lnTo>
                    <a:pt x="11103" y="24448"/>
                  </a:lnTo>
                  <a:lnTo>
                    <a:pt x="11622" y="24429"/>
                  </a:lnTo>
                  <a:lnTo>
                    <a:pt x="11992" y="24411"/>
                  </a:lnTo>
                  <a:lnTo>
                    <a:pt x="12363" y="24374"/>
                  </a:lnTo>
                  <a:lnTo>
                    <a:pt x="12734" y="24318"/>
                  </a:lnTo>
                  <a:lnTo>
                    <a:pt x="13123" y="24244"/>
                  </a:lnTo>
                  <a:lnTo>
                    <a:pt x="13512" y="24170"/>
                  </a:lnTo>
                  <a:lnTo>
                    <a:pt x="13902" y="24058"/>
                  </a:lnTo>
                  <a:lnTo>
                    <a:pt x="14699" y="23836"/>
                  </a:lnTo>
                  <a:lnTo>
                    <a:pt x="15477" y="23577"/>
                  </a:lnTo>
                  <a:lnTo>
                    <a:pt x="16237" y="23280"/>
                  </a:lnTo>
                  <a:lnTo>
                    <a:pt x="16960" y="22965"/>
                  </a:lnTo>
                  <a:lnTo>
                    <a:pt x="17627" y="22650"/>
                  </a:lnTo>
                  <a:lnTo>
                    <a:pt x="17849" y="22075"/>
                  </a:lnTo>
                  <a:lnTo>
                    <a:pt x="18072" y="21371"/>
                  </a:lnTo>
                  <a:lnTo>
                    <a:pt x="18294" y="20611"/>
                  </a:lnTo>
                  <a:lnTo>
                    <a:pt x="18498" y="19814"/>
                  </a:lnTo>
                  <a:lnTo>
                    <a:pt x="18683" y="18999"/>
                  </a:lnTo>
                  <a:lnTo>
                    <a:pt x="18832" y="18220"/>
                  </a:lnTo>
                  <a:lnTo>
                    <a:pt x="18943" y="17516"/>
                  </a:lnTo>
                  <a:lnTo>
                    <a:pt x="18980" y="17182"/>
                  </a:lnTo>
                  <a:lnTo>
                    <a:pt x="18998" y="16886"/>
                  </a:lnTo>
                  <a:lnTo>
                    <a:pt x="19017" y="16608"/>
                  </a:lnTo>
                  <a:lnTo>
                    <a:pt x="19017" y="16330"/>
                  </a:lnTo>
                  <a:lnTo>
                    <a:pt x="18980" y="16052"/>
                  </a:lnTo>
                  <a:lnTo>
                    <a:pt x="18961" y="15774"/>
                  </a:lnTo>
                  <a:lnTo>
                    <a:pt x="18906" y="15496"/>
                  </a:lnTo>
                  <a:lnTo>
                    <a:pt x="18832" y="15218"/>
                  </a:lnTo>
                  <a:lnTo>
                    <a:pt x="18758" y="14958"/>
                  </a:lnTo>
                  <a:lnTo>
                    <a:pt x="18665" y="14699"/>
                  </a:lnTo>
                  <a:lnTo>
                    <a:pt x="18554" y="14439"/>
                  </a:lnTo>
                  <a:lnTo>
                    <a:pt x="18424" y="14198"/>
                  </a:lnTo>
                  <a:lnTo>
                    <a:pt x="18276" y="13957"/>
                  </a:lnTo>
                  <a:lnTo>
                    <a:pt x="18127" y="13735"/>
                  </a:lnTo>
                  <a:lnTo>
                    <a:pt x="17961" y="13531"/>
                  </a:lnTo>
                  <a:lnTo>
                    <a:pt x="17757" y="13327"/>
                  </a:lnTo>
                  <a:lnTo>
                    <a:pt x="17553" y="13160"/>
                  </a:lnTo>
                  <a:lnTo>
                    <a:pt x="17330" y="12993"/>
                  </a:lnTo>
                  <a:lnTo>
                    <a:pt x="17034" y="12808"/>
                  </a:lnTo>
                  <a:lnTo>
                    <a:pt x="16719" y="12641"/>
                  </a:lnTo>
                  <a:lnTo>
                    <a:pt x="16070" y="12345"/>
                  </a:lnTo>
                  <a:lnTo>
                    <a:pt x="15755" y="12178"/>
                  </a:lnTo>
                  <a:lnTo>
                    <a:pt x="15458" y="11993"/>
                  </a:lnTo>
                  <a:lnTo>
                    <a:pt x="15329" y="11881"/>
                  </a:lnTo>
                  <a:lnTo>
                    <a:pt x="15199" y="11770"/>
                  </a:lnTo>
                  <a:lnTo>
                    <a:pt x="15069" y="11640"/>
                  </a:lnTo>
                  <a:lnTo>
                    <a:pt x="14958" y="11511"/>
                  </a:lnTo>
                  <a:lnTo>
                    <a:pt x="14847" y="11344"/>
                  </a:lnTo>
                  <a:lnTo>
                    <a:pt x="14754" y="11159"/>
                  </a:lnTo>
                  <a:lnTo>
                    <a:pt x="14680" y="10973"/>
                  </a:lnTo>
                  <a:lnTo>
                    <a:pt x="14606" y="10788"/>
                  </a:lnTo>
                  <a:lnTo>
                    <a:pt x="14495" y="10399"/>
                  </a:lnTo>
                  <a:lnTo>
                    <a:pt x="14402" y="9991"/>
                  </a:lnTo>
                  <a:lnTo>
                    <a:pt x="14291" y="9583"/>
                  </a:lnTo>
                  <a:lnTo>
                    <a:pt x="14235" y="9398"/>
                  </a:lnTo>
                  <a:lnTo>
                    <a:pt x="14161" y="9212"/>
                  </a:lnTo>
                  <a:lnTo>
                    <a:pt x="14068" y="9046"/>
                  </a:lnTo>
                  <a:lnTo>
                    <a:pt x="13976" y="8879"/>
                  </a:lnTo>
                  <a:lnTo>
                    <a:pt x="13846" y="8712"/>
                  </a:lnTo>
                  <a:lnTo>
                    <a:pt x="13716" y="8582"/>
                  </a:lnTo>
                  <a:lnTo>
                    <a:pt x="13549" y="8452"/>
                  </a:lnTo>
                  <a:lnTo>
                    <a:pt x="13383" y="8360"/>
                  </a:lnTo>
                  <a:lnTo>
                    <a:pt x="13216" y="8267"/>
                  </a:lnTo>
                  <a:lnTo>
                    <a:pt x="13030" y="8212"/>
                  </a:lnTo>
                  <a:lnTo>
                    <a:pt x="12827" y="8156"/>
                  </a:lnTo>
                  <a:lnTo>
                    <a:pt x="12641" y="8119"/>
                  </a:lnTo>
                  <a:lnTo>
                    <a:pt x="12233" y="8045"/>
                  </a:lnTo>
                  <a:lnTo>
                    <a:pt x="11826" y="7989"/>
                  </a:lnTo>
                  <a:lnTo>
                    <a:pt x="11418" y="7934"/>
                  </a:lnTo>
                  <a:lnTo>
                    <a:pt x="11214" y="7878"/>
                  </a:lnTo>
                  <a:lnTo>
                    <a:pt x="11029" y="7822"/>
                  </a:lnTo>
                  <a:lnTo>
                    <a:pt x="10843" y="7748"/>
                  </a:lnTo>
                  <a:lnTo>
                    <a:pt x="10658" y="7656"/>
                  </a:lnTo>
                  <a:lnTo>
                    <a:pt x="10547" y="7563"/>
                  </a:lnTo>
                  <a:lnTo>
                    <a:pt x="10417" y="7489"/>
                  </a:lnTo>
                  <a:lnTo>
                    <a:pt x="10213" y="7285"/>
                  </a:lnTo>
                  <a:lnTo>
                    <a:pt x="10046" y="7062"/>
                  </a:lnTo>
                  <a:lnTo>
                    <a:pt x="9880" y="6821"/>
                  </a:lnTo>
                  <a:lnTo>
                    <a:pt x="9731" y="6562"/>
                  </a:lnTo>
                  <a:lnTo>
                    <a:pt x="9602" y="6303"/>
                  </a:lnTo>
                  <a:lnTo>
                    <a:pt x="9342" y="5746"/>
                  </a:lnTo>
                  <a:lnTo>
                    <a:pt x="9083" y="5209"/>
                  </a:lnTo>
                  <a:lnTo>
                    <a:pt x="8953" y="4949"/>
                  </a:lnTo>
                  <a:lnTo>
                    <a:pt x="8786" y="4709"/>
                  </a:lnTo>
                  <a:lnTo>
                    <a:pt x="8619" y="4505"/>
                  </a:lnTo>
                  <a:lnTo>
                    <a:pt x="8415" y="4301"/>
                  </a:lnTo>
                  <a:lnTo>
                    <a:pt x="8193" y="4134"/>
                  </a:lnTo>
                  <a:lnTo>
                    <a:pt x="8082" y="4078"/>
                  </a:lnTo>
                  <a:lnTo>
                    <a:pt x="7952" y="4004"/>
                  </a:lnTo>
                  <a:lnTo>
                    <a:pt x="7804" y="3967"/>
                  </a:lnTo>
                  <a:lnTo>
                    <a:pt x="7655" y="3912"/>
                  </a:lnTo>
                  <a:lnTo>
                    <a:pt x="7340" y="3874"/>
                  </a:lnTo>
                  <a:lnTo>
                    <a:pt x="7025" y="3837"/>
                  </a:lnTo>
                  <a:lnTo>
                    <a:pt x="6710" y="3837"/>
                  </a:lnTo>
                  <a:lnTo>
                    <a:pt x="6395" y="3819"/>
                  </a:lnTo>
                  <a:lnTo>
                    <a:pt x="6080" y="3763"/>
                  </a:lnTo>
                  <a:lnTo>
                    <a:pt x="5932" y="3745"/>
                  </a:lnTo>
                  <a:lnTo>
                    <a:pt x="5802" y="3689"/>
                  </a:lnTo>
                  <a:lnTo>
                    <a:pt x="5654" y="3634"/>
                  </a:lnTo>
                  <a:lnTo>
                    <a:pt x="5524" y="3559"/>
                  </a:lnTo>
                  <a:lnTo>
                    <a:pt x="5394" y="3467"/>
                  </a:lnTo>
                  <a:lnTo>
                    <a:pt x="5265" y="3356"/>
                  </a:lnTo>
                  <a:lnTo>
                    <a:pt x="5153" y="3226"/>
                  </a:lnTo>
                  <a:lnTo>
                    <a:pt x="5061" y="3096"/>
                  </a:lnTo>
                  <a:lnTo>
                    <a:pt x="4875" y="2837"/>
                  </a:lnTo>
                  <a:lnTo>
                    <a:pt x="4690" y="2559"/>
                  </a:lnTo>
                  <a:lnTo>
                    <a:pt x="4486" y="2281"/>
                  </a:lnTo>
                  <a:lnTo>
                    <a:pt x="4264" y="2021"/>
                  </a:lnTo>
                  <a:lnTo>
                    <a:pt x="4023" y="1762"/>
                  </a:lnTo>
                  <a:lnTo>
                    <a:pt x="3763" y="1521"/>
                  </a:lnTo>
                  <a:lnTo>
                    <a:pt x="3504" y="1298"/>
                  </a:lnTo>
                  <a:lnTo>
                    <a:pt x="3226" y="1094"/>
                  </a:lnTo>
                  <a:lnTo>
                    <a:pt x="2929" y="909"/>
                  </a:lnTo>
                  <a:lnTo>
                    <a:pt x="2633" y="742"/>
                  </a:lnTo>
                  <a:lnTo>
                    <a:pt x="2336" y="575"/>
                  </a:lnTo>
                  <a:lnTo>
                    <a:pt x="2021" y="446"/>
                  </a:lnTo>
                  <a:lnTo>
                    <a:pt x="1687" y="316"/>
                  </a:lnTo>
                  <a:lnTo>
                    <a:pt x="1354" y="223"/>
                  </a:lnTo>
                  <a:lnTo>
                    <a:pt x="1020" y="131"/>
                  </a:lnTo>
                  <a:lnTo>
                    <a:pt x="687" y="75"/>
                  </a:lnTo>
                  <a:lnTo>
                    <a:pt x="334" y="38"/>
                  </a:lnTo>
                  <a:lnTo>
                    <a:pt x="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10575434" y="3333178"/>
              <a:ext cx="757304" cy="973580"/>
            </a:xfrm>
            <a:custGeom>
              <a:avLst/>
              <a:gdLst/>
              <a:ahLst/>
              <a:cxnLst/>
              <a:rect l="l" t="t" r="r" b="b"/>
              <a:pathLst>
                <a:path w="19017" h="24448" fill="none" extrusionOk="0">
                  <a:moveTo>
                    <a:pt x="17627" y="22650"/>
                  </a:moveTo>
                  <a:lnTo>
                    <a:pt x="17627" y="22650"/>
                  </a:lnTo>
                  <a:lnTo>
                    <a:pt x="17849" y="22075"/>
                  </a:lnTo>
                  <a:lnTo>
                    <a:pt x="18072" y="21371"/>
                  </a:lnTo>
                  <a:lnTo>
                    <a:pt x="18294" y="20611"/>
                  </a:lnTo>
                  <a:lnTo>
                    <a:pt x="18498" y="19814"/>
                  </a:lnTo>
                  <a:lnTo>
                    <a:pt x="18683" y="18999"/>
                  </a:lnTo>
                  <a:lnTo>
                    <a:pt x="18832" y="18220"/>
                  </a:lnTo>
                  <a:lnTo>
                    <a:pt x="18943" y="17516"/>
                  </a:lnTo>
                  <a:lnTo>
                    <a:pt x="18980" y="17182"/>
                  </a:lnTo>
                  <a:lnTo>
                    <a:pt x="18998" y="16886"/>
                  </a:lnTo>
                  <a:lnTo>
                    <a:pt x="18998" y="16886"/>
                  </a:lnTo>
                  <a:lnTo>
                    <a:pt x="19017" y="16608"/>
                  </a:lnTo>
                  <a:lnTo>
                    <a:pt x="19017" y="16330"/>
                  </a:lnTo>
                  <a:lnTo>
                    <a:pt x="18980" y="16052"/>
                  </a:lnTo>
                  <a:lnTo>
                    <a:pt x="18961" y="15774"/>
                  </a:lnTo>
                  <a:lnTo>
                    <a:pt x="18906" y="15496"/>
                  </a:lnTo>
                  <a:lnTo>
                    <a:pt x="18832" y="15218"/>
                  </a:lnTo>
                  <a:lnTo>
                    <a:pt x="18758" y="14958"/>
                  </a:lnTo>
                  <a:lnTo>
                    <a:pt x="18665" y="14699"/>
                  </a:lnTo>
                  <a:lnTo>
                    <a:pt x="18554" y="14439"/>
                  </a:lnTo>
                  <a:lnTo>
                    <a:pt x="18424" y="14198"/>
                  </a:lnTo>
                  <a:lnTo>
                    <a:pt x="18276" y="13957"/>
                  </a:lnTo>
                  <a:lnTo>
                    <a:pt x="18127" y="13735"/>
                  </a:lnTo>
                  <a:lnTo>
                    <a:pt x="17961" y="13531"/>
                  </a:lnTo>
                  <a:lnTo>
                    <a:pt x="17757" y="13327"/>
                  </a:lnTo>
                  <a:lnTo>
                    <a:pt x="17553" y="13160"/>
                  </a:lnTo>
                  <a:lnTo>
                    <a:pt x="17330" y="12993"/>
                  </a:lnTo>
                  <a:lnTo>
                    <a:pt x="17330" y="12993"/>
                  </a:lnTo>
                  <a:lnTo>
                    <a:pt x="17034" y="12808"/>
                  </a:lnTo>
                  <a:lnTo>
                    <a:pt x="16719" y="12641"/>
                  </a:lnTo>
                  <a:lnTo>
                    <a:pt x="16070" y="12345"/>
                  </a:lnTo>
                  <a:lnTo>
                    <a:pt x="15755" y="12178"/>
                  </a:lnTo>
                  <a:lnTo>
                    <a:pt x="15458" y="11993"/>
                  </a:lnTo>
                  <a:lnTo>
                    <a:pt x="15329" y="11881"/>
                  </a:lnTo>
                  <a:lnTo>
                    <a:pt x="15199" y="11770"/>
                  </a:lnTo>
                  <a:lnTo>
                    <a:pt x="15069" y="11640"/>
                  </a:lnTo>
                  <a:lnTo>
                    <a:pt x="14958" y="11511"/>
                  </a:lnTo>
                  <a:lnTo>
                    <a:pt x="14958" y="11511"/>
                  </a:lnTo>
                  <a:lnTo>
                    <a:pt x="14847" y="11344"/>
                  </a:lnTo>
                  <a:lnTo>
                    <a:pt x="14754" y="11159"/>
                  </a:lnTo>
                  <a:lnTo>
                    <a:pt x="14680" y="10973"/>
                  </a:lnTo>
                  <a:lnTo>
                    <a:pt x="14606" y="10788"/>
                  </a:lnTo>
                  <a:lnTo>
                    <a:pt x="14495" y="10399"/>
                  </a:lnTo>
                  <a:lnTo>
                    <a:pt x="14402" y="9991"/>
                  </a:lnTo>
                  <a:lnTo>
                    <a:pt x="14291" y="9583"/>
                  </a:lnTo>
                  <a:lnTo>
                    <a:pt x="14235" y="9398"/>
                  </a:lnTo>
                  <a:lnTo>
                    <a:pt x="14161" y="9212"/>
                  </a:lnTo>
                  <a:lnTo>
                    <a:pt x="14068" y="9046"/>
                  </a:lnTo>
                  <a:lnTo>
                    <a:pt x="13976" y="8879"/>
                  </a:lnTo>
                  <a:lnTo>
                    <a:pt x="13846" y="8712"/>
                  </a:lnTo>
                  <a:lnTo>
                    <a:pt x="13716" y="8582"/>
                  </a:lnTo>
                  <a:lnTo>
                    <a:pt x="13716" y="8582"/>
                  </a:lnTo>
                  <a:lnTo>
                    <a:pt x="13549" y="8452"/>
                  </a:lnTo>
                  <a:lnTo>
                    <a:pt x="13383" y="8360"/>
                  </a:lnTo>
                  <a:lnTo>
                    <a:pt x="13216" y="8267"/>
                  </a:lnTo>
                  <a:lnTo>
                    <a:pt x="13030" y="8212"/>
                  </a:lnTo>
                  <a:lnTo>
                    <a:pt x="12827" y="8156"/>
                  </a:lnTo>
                  <a:lnTo>
                    <a:pt x="12641" y="8119"/>
                  </a:lnTo>
                  <a:lnTo>
                    <a:pt x="12233" y="8045"/>
                  </a:lnTo>
                  <a:lnTo>
                    <a:pt x="11826" y="7989"/>
                  </a:lnTo>
                  <a:lnTo>
                    <a:pt x="11418" y="7934"/>
                  </a:lnTo>
                  <a:lnTo>
                    <a:pt x="11214" y="7878"/>
                  </a:lnTo>
                  <a:lnTo>
                    <a:pt x="11029" y="7822"/>
                  </a:lnTo>
                  <a:lnTo>
                    <a:pt x="10843" y="7748"/>
                  </a:lnTo>
                  <a:lnTo>
                    <a:pt x="10658" y="7656"/>
                  </a:lnTo>
                  <a:lnTo>
                    <a:pt x="10658" y="7656"/>
                  </a:lnTo>
                  <a:lnTo>
                    <a:pt x="10547" y="7563"/>
                  </a:lnTo>
                  <a:lnTo>
                    <a:pt x="10417" y="7489"/>
                  </a:lnTo>
                  <a:lnTo>
                    <a:pt x="10213" y="7285"/>
                  </a:lnTo>
                  <a:lnTo>
                    <a:pt x="10046" y="7062"/>
                  </a:lnTo>
                  <a:lnTo>
                    <a:pt x="9880" y="6821"/>
                  </a:lnTo>
                  <a:lnTo>
                    <a:pt x="9731" y="6562"/>
                  </a:lnTo>
                  <a:lnTo>
                    <a:pt x="9602" y="6303"/>
                  </a:lnTo>
                  <a:lnTo>
                    <a:pt x="9342" y="5746"/>
                  </a:lnTo>
                  <a:lnTo>
                    <a:pt x="9083" y="5209"/>
                  </a:lnTo>
                  <a:lnTo>
                    <a:pt x="8953" y="4949"/>
                  </a:lnTo>
                  <a:lnTo>
                    <a:pt x="8786" y="4709"/>
                  </a:lnTo>
                  <a:lnTo>
                    <a:pt x="8619" y="4505"/>
                  </a:lnTo>
                  <a:lnTo>
                    <a:pt x="8415" y="4301"/>
                  </a:lnTo>
                  <a:lnTo>
                    <a:pt x="8193" y="4134"/>
                  </a:lnTo>
                  <a:lnTo>
                    <a:pt x="8082" y="4078"/>
                  </a:lnTo>
                  <a:lnTo>
                    <a:pt x="7952" y="4004"/>
                  </a:lnTo>
                  <a:lnTo>
                    <a:pt x="7952" y="4004"/>
                  </a:lnTo>
                  <a:lnTo>
                    <a:pt x="7804" y="3967"/>
                  </a:lnTo>
                  <a:lnTo>
                    <a:pt x="7655" y="3912"/>
                  </a:lnTo>
                  <a:lnTo>
                    <a:pt x="7340" y="3874"/>
                  </a:lnTo>
                  <a:lnTo>
                    <a:pt x="7025" y="3837"/>
                  </a:lnTo>
                  <a:lnTo>
                    <a:pt x="6710" y="3837"/>
                  </a:lnTo>
                  <a:lnTo>
                    <a:pt x="6395" y="3819"/>
                  </a:lnTo>
                  <a:lnTo>
                    <a:pt x="6080" y="3763"/>
                  </a:lnTo>
                  <a:lnTo>
                    <a:pt x="5932" y="3745"/>
                  </a:lnTo>
                  <a:lnTo>
                    <a:pt x="5802" y="3689"/>
                  </a:lnTo>
                  <a:lnTo>
                    <a:pt x="5654" y="3634"/>
                  </a:lnTo>
                  <a:lnTo>
                    <a:pt x="5524" y="3559"/>
                  </a:lnTo>
                  <a:lnTo>
                    <a:pt x="5524" y="3559"/>
                  </a:lnTo>
                  <a:lnTo>
                    <a:pt x="5394" y="3467"/>
                  </a:lnTo>
                  <a:lnTo>
                    <a:pt x="5265" y="3356"/>
                  </a:lnTo>
                  <a:lnTo>
                    <a:pt x="5153" y="3226"/>
                  </a:lnTo>
                  <a:lnTo>
                    <a:pt x="5061" y="3096"/>
                  </a:lnTo>
                  <a:lnTo>
                    <a:pt x="4875" y="2837"/>
                  </a:lnTo>
                  <a:lnTo>
                    <a:pt x="4690" y="2559"/>
                  </a:lnTo>
                  <a:lnTo>
                    <a:pt x="4690" y="2559"/>
                  </a:lnTo>
                  <a:lnTo>
                    <a:pt x="4486" y="2281"/>
                  </a:lnTo>
                  <a:lnTo>
                    <a:pt x="4264" y="2021"/>
                  </a:lnTo>
                  <a:lnTo>
                    <a:pt x="4023" y="1762"/>
                  </a:lnTo>
                  <a:lnTo>
                    <a:pt x="3763" y="1521"/>
                  </a:lnTo>
                  <a:lnTo>
                    <a:pt x="3504" y="1298"/>
                  </a:lnTo>
                  <a:lnTo>
                    <a:pt x="3226" y="1094"/>
                  </a:lnTo>
                  <a:lnTo>
                    <a:pt x="2929" y="909"/>
                  </a:lnTo>
                  <a:lnTo>
                    <a:pt x="2633" y="742"/>
                  </a:lnTo>
                  <a:lnTo>
                    <a:pt x="2336" y="575"/>
                  </a:lnTo>
                  <a:lnTo>
                    <a:pt x="2021" y="446"/>
                  </a:lnTo>
                  <a:lnTo>
                    <a:pt x="1687" y="316"/>
                  </a:lnTo>
                  <a:lnTo>
                    <a:pt x="1354" y="223"/>
                  </a:lnTo>
                  <a:lnTo>
                    <a:pt x="1020" y="131"/>
                  </a:lnTo>
                  <a:lnTo>
                    <a:pt x="687" y="75"/>
                  </a:lnTo>
                  <a:lnTo>
                    <a:pt x="334" y="38"/>
                  </a:lnTo>
                  <a:lnTo>
                    <a:pt x="1" y="1"/>
                  </a:lnTo>
                  <a:lnTo>
                    <a:pt x="1" y="1"/>
                  </a:lnTo>
                  <a:lnTo>
                    <a:pt x="168" y="131"/>
                  </a:lnTo>
                  <a:lnTo>
                    <a:pt x="316" y="260"/>
                  </a:lnTo>
                  <a:lnTo>
                    <a:pt x="446" y="390"/>
                  </a:lnTo>
                  <a:lnTo>
                    <a:pt x="557" y="557"/>
                  </a:lnTo>
                  <a:lnTo>
                    <a:pt x="668" y="724"/>
                  </a:lnTo>
                  <a:lnTo>
                    <a:pt x="761" y="890"/>
                  </a:lnTo>
                  <a:lnTo>
                    <a:pt x="835" y="1076"/>
                  </a:lnTo>
                  <a:lnTo>
                    <a:pt x="890" y="1280"/>
                  </a:lnTo>
                  <a:lnTo>
                    <a:pt x="946" y="1465"/>
                  </a:lnTo>
                  <a:lnTo>
                    <a:pt x="983" y="1669"/>
                  </a:lnTo>
                  <a:lnTo>
                    <a:pt x="1039" y="2095"/>
                  </a:lnTo>
                  <a:lnTo>
                    <a:pt x="1039" y="2521"/>
                  </a:lnTo>
                  <a:lnTo>
                    <a:pt x="1020" y="2929"/>
                  </a:lnTo>
                  <a:lnTo>
                    <a:pt x="1020" y="2929"/>
                  </a:lnTo>
                  <a:lnTo>
                    <a:pt x="928" y="3745"/>
                  </a:lnTo>
                  <a:lnTo>
                    <a:pt x="890" y="4171"/>
                  </a:lnTo>
                  <a:lnTo>
                    <a:pt x="853" y="4579"/>
                  </a:lnTo>
                  <a:lnTo>
                    <a:pt x="853" y="4987"/>
                  </a:lnTo>
                  <a:lnTo>
                    <a:pt x="872" y="5394"/>
                  </a:lnTo>
                  <a:lnTo>
                    <a:pt x="890" y="5580"/>
                  </a:lnTo>
                  <a:lnTo>
                    <a:pt x="928" y="5784"/>
                  </a:lnTo>
                  <a:lnTo>
                    <a:pt x="983" y="5969"/>
                  </a:lnTo>
                  <a:lnTo>
                    <a:pt x="1057" y="6173"/>
                  </a:lnTo>
                  <a:lnTo>
                    <a:pt x="1057" y="6173"/>
                  </a:lnTo>
                  <a:lnTo>
                    <a:pt x="1168" y="6432"/>
                  </a:lnTo>
                  <a:lnTo>
                    <a:pt x="1317" y="6692"/>
                  </a:lnTo>
                  <a:lnTo>
                    <a:pt x="1613" y="7192"/>
                  </a:lnTo>
                  <a:lnTo>
                    <a:pt x="1780" y="7433"/>
                  </a:lnTo>
                  <a:lnTo>
                    <a:pt x="1928" y="7674"/>
                  </a:lnTo>
                  <a:lnTo>
                    <a:pt x="2058" y="7934"/>
                  </a:lnTo>
                  <a:lnTo>
                    <a:pt x="2169" y="8212"/>
                  </a:lnTo>
                  <a:lnTo>
                    <a:pt x="2169" y="8212"/>
                  </a:lnTo>
                  <a:lnTo>
                    <a:pt x="2243" y="8471"/>
                  </a:lnTo>
                  <a:lnTo>
                    <a:pt x="2281" y="8731"/>
                  </a:lnTo>
                  <a:lnTo>
                    <a:pt x="2299" y="8990"/>
                  </a:lnTo>
                  <a:lnTo>
                    <a:pt x="2318" y="9249"/>
                  </a:lnTo>
                  <a:lnTo>
                    <a:pt x="2299" y="9509"/>
                  </a:lnTo>
                  <a:lnTo>
                    <a:pt x="2281" y="9787"/>
                  </a:lnTo>
                  <a:lnTo>
                    <a:pt x="2225" y="10324"/>
                  </a:lnTo>
                  <a:lnTo>
                    <a:pt x="2169" y="10862"/>
                  </a:lnTo>
                  <a:lnTo>
                    <a:pt x="2151" y="11121"/>
                  </a:lnTo>
                  <a:lnTo>
                    <a:pt x="2151" y="11381"/>
                  </a:lnTo>
                  <a:lnTo>
                    <a:pt x="2169" y="11640"/>
                  </a:lnTo>
                  <a:lnTo>
                    <a:pt x="2188" y="11900"/>
                  </a:lnTo>
                  <a:lnTo>
                    <a:pt x="2243" y="12159"/>
                  </a:lnTo>
                  <a:lnTo>
                    <a:pt x="2318" y="12419"/>
                  </a:lnTo>
                  <a:lnTo>
                    <a:pt x="2318" y="12419"/>
                  </a:lnTo>
                  <a:lnTo>
                    <a:pt x="2392" y="12604"/>
                  </a:lnTo>
                  <a:lnTo>
                    <a:pt x="2484" y="12808"/>
                  </a:lnTo>
                  <a:lnTo>
                    <a:pt x="2596" y="12975"/>
                  </a:lnTo>
                  <a:lnTo>
                    <a:pt x="2725" y="13160"/>
                  </a:lnTo>
                  <a:lnTo>
                    <a:pt x="2985" y="13494"/>
                  </a:lnTo>
                  <a:lnTo>
                    <a:pt x="3263" y="13827"/>
                  </a:lnTo>
                  <a:lnTo>
                    <a:pt x="3541" y="14161"/>
                  </a:lnTo>
                  <a:lnTo>
                    <a:pt x="3800" y="14513"/>
                  </a:lnTo>
                  <a:lnTo>
                    <a:pt x="3912" y="14680"/>
                  </a:lnTo>
                  <a:lnTo>
                    <a:pt x="4023" y="14865"/>
                  </a:lnTo>
                  <a:lnTo>
                    <a:pt x="4115" y="15051"/>
                  </a:lnTo>
                  <a:lnTo>
                    <a:pt x="4208" y="15255"/>
                  </a:lnTo>
                  <a:lnTo>
                    <a:pt x="4208" y="15255"/>
                  </a:lnTo>
                  <a:lnTo>
                    <a:pt x="4282" y="15533"/>
                  </a:lnTo>
                  <a:lnTo>
                    <a:pt x="4319" y="15811"/>
                  </a:lnTo>
                  <a:lnTo>
                    <a:pt x="4356" y="16107"/>
                  </a:lnTo>
                  <a:lnTo>
                    <a:pt x="4356" y="16404"/>
                  </a:lnTo>
                  <a:lnTo>
                    <a:pt x="4356" y="16700"/>
                  </a:lnTo>
                  <a:lnTo>
                    <a:pt x="4338" y="16997"/>
                  </a:lnTo>
                  <a:lnTo>
                    <a:pt x="4282" y="17590"/>
                  </a:lnTo>
                  <a:lnTo>
                    <a:pt x="4264" y="17887"/>
                  </a:lnTo>
                  <a:lnTo>
                    <a:pt x="4245" y="18183"/>
                  </a:lnTo>
                  <a:lnTo>
                    <a:pt x="4264" y="18461"/>
                  </a:lnTo>
                  <a:lnTo>
                    <a:pt x="4282" y="18739"/>
                  </a:lnTo>
                  <a:lnTo>
                    <a:pt x="4338" y="19017"/>
                  </a:lnTo>
                  <a:lnTo>
                    <a:pt x="4412" y="19277"/>
                  </a:lnTo>
                  <a:lnTo>
                    <a:pt x="4523" y="19518"/>
                  </a:lnTo>
                  <a:lnTo>
                    <a:pt x="4671" y="19758"/>
                  </a:lnTo>
                  <a:lnTo>
                    <a:pt x="4671" y="19758"/>
                  </a:lnTo>
                  <a:lnTo>
                    <a:pt x="4820" y="19925"/>
                  </a:lnTo>
                  <a:lnTo>
                    <a:pt x="4987" y="20074"/>
                  </a:lnTo>
                  <a:lnTo>
                    <a:pt x="5153" y="20203"/>
                  </a:lnTo>
                  <a:lnTo>
                    <a:pt x="5339" y="20333"/>
                  </a:lnTo>
                  <a:lnTo>
                    <a:pt x="5728" y="20555"/>
                  </a:lnTo>
                  <a:lnTo>
                    <a:pt x="6136" y="20741"/>
                  </a:lnTo>
                  <a:lnTo>
                    <a:pt x="6543" y="20945"/>
                  </a:lnTo>
                  <a:lnTo>
                    <a:pt x="6747" y="21056"/>
                  </a:lnTo>
                  <a:lnTo>
                    <a:pt x="6933" y="21186"/>
                  </a:lnTo>
                  <a:lnTo>
                    <a:pt x="7099" y="21315"/>
                  </a:lnTo>
                  <a:lnTo>
                    <a:pt x="7266" y="21445"/>
                  </a:lnTo>
                  <a:lnTo>
                    <a:pt x="7415" y="21612"/>
                  </a:lnTo>
                  <a:lnTo>
                    <a:pt x="7526" y="21797"/>
                  </a:lnTo>
                  <a:lnTo>
                    <a:pt x="7526" y="21797"/>
                  </a:lnTo>
                  <a:lnTo>
                    <a:pt x="7600" y="21927"/>
                  </a:lnTo>
                  <a:lnTo>
                    <a:pt x="7674" y="22057"/>
                  </a:lnTo>
                  <a:lnTo>
                    <a:pt x="7767" y="22353"/>
                  </a:lnTo>
                  <a:lnTo>
                    <a:pt x="7878" y="22631"/>
                  </a:lnTo>
                  <a:lnTo>
                    <a:pt x="7989" y="22909"/>
                  </a:lnTo>
                  <a:lnTo>
                    <a:pt x="7989" y="22909"/>
                  </a:lnTo>
                  <a:lnTo>
                    <a:pt x="8119" y="23132"/>
                  </a:lnTo>
                  <a:lnTo>
                    <a:pt x="8267" y="23336"/>
                  </a:lnTo>
                  <a:lnTo>
                    <a:pt x="8434" y="23521"/>
                  </a:lnTo>
                  <a:lnTo>
                    <a:pt x="8619" y="23688"/>
                  </a:lnTo>
                  <a:lnTo>
                    <a:pt x="8823" y="23836"/>
                  </a:lnTo>
                  <a:lnTo>
                    <a:pt x="9046" y="23966"/>
                  </a:lnTo>
                  <a:lnTo>
                    <a:pt x="9268" y="24077"/>
                  </a:lnTo>
                  <a:lnTo>
                    <a:pt x="9509" y="24170"/>
                  </a:lnTo>
                  <a:lnTo>
                    <a:pt x="9768" y="24244"/>
                  </a:lnTo>
                  <a:lnTo>
                    <a:pt x="10028" y="24299"/>
                  </a:lnTo>
                  <a:lnTo>
                    <a:pt x="10287" y="24355"/>
                  </a:lnTo>
                  <a:lnTo>
                    <a:pt x="10565" y="24392"/>
                  </a:lnTo>
                  <a:lnTo>
                    <a:pt x="10825" y="24429"/>
                  </a:lnTo>
                  <a:lnTo>
                    <a:pt x="11103" y="24448"/>
                  </a:lnTo>
                  <a:lnTo>
                    <a:pt x="11622" y="24429"/>
                  </a:lnTo>
                  <a:lnTo>
                    <a:pt x="11622" y="24429"/>
                  </a:lnTo>
                  <a:lnTo>
                    <a:pt x="11992" y="24411"/>
                  </a:lnTo>
                  <a:lnTo>
                    <a:pt x="12363" y="24374"/>
                  </a:lnTo>
                  <a:lnTo>
                    <a:pt x="12734" y="24318"/>
                  </a:lnTo>
                  <a:lnTo>
                    <a:pt x="13123" y="24244"/>
                  </a:lnTo>
                  <a:lnTo>
                    <a:pt x="13512" y="24170"/>
                  </a:lnTo>
                  <a:lnTo>
                    <a:pt x="13902" y="24058"/>
                  </a:lnTo>
                  <a:lnTo>
                    <a:pt x="14699" y="23836"/>
                  </a:lnTo>
                  <a:lnTo>
                    <a:pt x="15477" y="23577"/>
                  </a:lnTo>
                  <a:lnTo>
                    <a:pt x="16237" y="23280"/>
                  </a:lnTo>
                  <a:lnTo>
                    <a:pt x="16960" y="22965"/>
                  </a:lnTo>
                  <a:lnTo>
                    <a:pt x="17627" y="226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0661805" y="3399600"/>
              <a:ext cx="607492" cy="822295"/>
            </a:xfrm>
            <a:custGeom>
              <a:avLst/>
              <a:gdLst/>
              <a:ahLst/>
              <a:cxnLst/>
              <a:rect l="l" t="t" r="r" b="b"/>
              <a:pathLst>
                <a:path w="15255" h="20649" extrusionOk="0">
                  <a:moveTo>
                    <a:pt x="56" y="1"/>
                  </a:moveTo>
                  <a:lnTo>
                    <a:pt x="19" y="19"/>
                  </a:lnTo>
                  <a:lnTo>
                    <a:pt x="0" y="57"/>
                  </a:lnTo>
                  <a:lnTo>
                    <a:pt x="0" y="94"/>
                  </a:lnTo>
                  <a:lnTo>
                    <a:pt x="19" y="112"/>
                  </a:lnTo>
                  <a:lnTo>
                    <a:pt x="37" y="149"/>
                  </a:lnTo>
                  <a:lnTo>
                    <a:pt x="74" y="168"/>
                  </a:lnTo>
                  <a:lnTo>
                    <a:pt x="167" y="205"/>
                  </a:lnTo>
                  <a:lnTo>
                    <a:pt x="260" y="260"/>
                  </a:lnTo>
                  <a:lnTo>
                    <a:pt x="334" y="316"/>
                  </a:lnTo>
                  <a:lnTo>
                    <a:pt x="408" y="390"/>
                  </a:lnTo>
                  <a:lnTo>
                    <a:pt x="464" y="464"/>
                  </a:lnTo>
                  <a:lnTo>
                    <a:pt x="519" y="557"/>
                  </a:lnTo>
                  <a:lnTo>
                    <a:pt x="612" y="742"/>
                  </a:lnTo>
                  <a:lnTo>
                    <a:pt x="686" y="965"/>
                  </a:lnTo>
                  <a:lnTo>
                    <a:pt x="723" y="1187"/>
                  </a:lnTo>
                  <a:lnTo>
                    <a:pt x="742" y="1428"/>
                  </a:lnTo>
                  <a:lnTo>
                    <a:pt x="723" y="1650"/>
                  </a:lnTo>
                  <a:lnTo>
                    <a:pt x="705" y="1928"/>
                  </a:lnTo>
                  <a:lnTo>
                    <a:pt x="686" y="2355"/>
                  </a:lnTo>
                  <a:lnTo>
                    <a:pt x="668" y="2559"/>
                  </a:lnTo>
                  <a:lnTo>
                    <a:pt x="686" y="2763"/>
                  </a:lnTo>
                  <a:lnTo>
                    <a:pt x="705" y="2966"/>
                  </a:lnTo>
                  <a:lnTo>
                    <a:pt x="760" y="3152"/>
                  </a:lnTo>
                  <a:lnTo>
                    <a:pt x="816" y="3337"/>
                  </a:lnTo>
                  <a:lnTo>
                    <a:pt x="927" y="3522"/>
                  </a:lnTo>
                  <a:lnTo>
                    <a:pt x="1057" y="3671"/>
                  </a:lnTo>
                  <a:lnTo>
                    <a:pt x="1186" y="3800"/>
                  </a:lnTo>
                  <a:lnTo>
                    <a:pt x="1353" y="3912"/>
                  </a:lnTo>
                  <a:lnTo>
                    <a:pt x="1520" y="4023"/>
                  </a:lnTo>
                  <a:lnTo>
                    <a:pt x="1705" y="4097"/>
                  </a:lnTo>
                  <a:lnTo>
                    <a:pt x="1891" y="4171"/>
                  </a:lnTo>
                  <a:lnTo>
                    <a:pt x="2261" y="4282"/>
                  </a:lnTo>
                  <a:lnTo>
                    <a:pt x="2669" y="4412"/>
                  </a:lnTo>
                  <a:lnTo>
                    <a:pt x="2855" y="4486"/>
                  </a:lnTo>
                  <a:lnTo>
                    <a:pt x="3040" y="4579"/>
                  </a:lnTo>
                  <a:lnTo>
                    <a:pt x="3225" y="4672"/>
                  </a:lnTo>
                  <a:lnTo>
                    <a:pt x="3392" y="4801"/>
                  </a:lnTo>
                  <a:lnTo>
                    <a:pt x="3540" y="4950"/>
                  </a:lnTo>
                  <a:lnTo>
                    <a:pt x="3689" y="5098"/>
                  </a:lnTo>
                  <a:lnTo>
                    <a:pt x="3818" y="5265"/>
                  </a:lnTo>
                  <a:lnTo>
                    <a:pt x="3911" y="5450"/>
                  </a:lnTo>
                  <a:lnTo>
                    <a:pt x="4004" y="5635"/>
                  </a:lnTo>
                  <a:lnTo>
                    <a:pt x="4078" y="5839"/>
                  </a:lnTo>
                  <a:lnTo>
                    <a:pt x="4133" y="6099"/>
                  </a:lnTo>
                  <a:lnTo>
                    <a:pt x="4171" y="6377"/>
                  </a:lnTo>
                  <a:lnTo>
                    <a:pt x="4189" y="6914"/>
                  </a:lnTo>
                  <a:lnTo>
                    <a:pt x="4208" y="7359"/>
                  </a:lnTo>
                  <a:lnTo>
                    <a:pt x="4226" y="7581"/>
                  </a:lnTo>
                  <a:lnTo>
                    <a:pt x="4263" y="7785"/>
                  </a:lnTo>
                  <a:lnTo>
                    <a:pt x="4300" y="8008"/>
                  </a:lnTo>
                  <a:lnTo>
                    <a:pt x="4374" y="8193"/>
                  </a:lnTo>
                  <a:lnTo>
                    <a:pt x="4467" y="8397"/>
                  </a:lnTo>
                  <a:lnTo>
                    <a:pt x="4578" y="8582"/>
                  </a:lnTo>
                  <a:lnTo>
                    <a:pt x="4727" y="8731"/>
                  </a:lnTo>
                  <a:lnTo>
                    <a:pt x="4893" y="8879"/>
                  </a:lnTo>
                  <a:lnTo>
                    <a:pt x="5060" y="8990"/>
                  </a:lnTo>
                  <a:lnTo>
                    <a:pt x="5246" y="9101"/>
                  </a:lnTo>
                  <a:lnTo>
                    <a:pt x="5449" y="9175"/>
                  </a:lnTo>
                  <a:lnTo>
                    <a:pt x="5653" y="9268"/>
                  </a:lnTo>
                  <a:lnTo>
                    <a:pt x="6061" y="9398"/>
                  </a:lnTo>
                  <a:lnTo>
                    <a:pt x="6506" y="9546"/>
                  </a:lnTo>
                  <a:lnTo>
                    <a:pt x="6710" y="9620"/>
                  </a:lnTo>
                  <a:lnTo>
                    <a:pt x="6914" y="9713"/>
                  </a:lnTo>
                  <a:lnTo>
                    <a:pt x="7173" y="9880"/>
                  </a:lnTo>
                  <a:lnTo>
                    <a:pt x="7395" y="10065"/>
                  </a:lnTo>
                  <a:lnTo>
                    <a:pt x="7599" y="10269"/>
                  </a:lnTo>
                  <a:lnTo>
                    <a:pt x="7785" y="10510"/>
                  </a:lnTo>
                  <a:lnTo>
                    <a:pt x="7933" y="10751"/>
                  </a:lnTo>
                  <a:lnTo>
                    <a:pt x="8063" y="11029"/>
                  </a:lnTo>
                  <a:lnTo>
                    <a:pt x="8155" y="11307"/>
                  </a:lnTo>
                  <a:lnTo>
                    <a:pt x="8192" y="11585"/>
                  </a:lnTo>
                  <a:lnTo>
                    <a:pt x="8211" y="11807"/>
                  </a:lnTo>
                  <a:lnTo>
                    <a:pt x="8211" y="12011"/>
                  </a:lnTo>
                  <a:lnTo>
                    <a:pt x="8192" y="12437"/>
                  </a:lnTo>
                  <a:lnTo>
                    <a:pt x="8192" y="12790"/>
                  </a:lnTo>
                  <a:lnTo>
                    <a:pt x="8192" y="13160"/>
                  </a:lnTo>
                  <a:lnTo>
                    <a:pt x="8211" y="13327"/>
                  </a:lnTo>
                  <a:lnTo>
                    <a:pt x="8230" y="13512"/>
                  </a:lnTo>
                  <a:lnTo>
                    <a:pt x="8285" y="13679"/>
                  </a:lnTo>
                  <a:lnTo>
                    <a:pt x="8341" y="13846"/>
                  </a:lnTo>
                  <a:lnTo>
                    <a:pt x="8433" y="14013"/>
                  </a:lnTo>
                  <a:lnTo>
                    <a:pt x="8545" y="14180"/>
                  </a:lnTo>
                  <a:lnTo>
                    <a:pt x="8674" y="14328"/>
                  </a:lnTo>
                  <a:lnTo>
                    <a:pt x="8823" y="14476"/>
                  </a:lnTo>
                  <a:lnTo>
                    <a:pt x="8989" y="14606"/>
                  </a:lnTo>
                  <a:lnTo>
                    <a:pt x="9175" y="14736"/>
                  </a:lnTo>
                  <a:lnTo>
                    <a:pt x="9379" y="14866"/>
                  </a:lnTo>
                  <a:lnTo>
                    <a:pt x="9601" y="14958"/>
                  </a:lnTo>
                  <a:lnTo>
                    <a:pt x="9990" y="15125"/>
                  </a:lnTo>
                  <a:lnTo>
                    <a:pt x="10398" y="15255"/>
                  </a:lnTo>
                  <a:lnTo>
                    <a:pt x="10769" y="15384"/>
                  </a:lnTo>
                  <a:lnTo>
                    <a:pt x="11139" y="15533"/>
                  </a:lnTo>
                  <a:lnTo>
                    <a:pt x="11473" y="15700"/>
                  </a:lnTo>
                  <a:lnTo>
                    <a:pt x="11807" y="15903"/>
                  </a:lnTo>
                  <a:lnTo>
                    <a:pt x="12122" y="16126"/>
                  </a:lnTo>
                  <a:lnTo>
                    <a:pt x="12437" y="16385"/>
                  </a:lnTo>
                  <a:lnTo>
                    <a:pt x="12733" y="16663"/>
                  </a:lnTo>
                  <a:lnTo>
                    <a:pt x="13030" y="16960"/>
                  </a:lnTo>
                  <a:lnTo>
                    <a:pt x="13308" y="17312"/>
                  </a:lnTo>
                  <a:lnTo>
                    <a:pt x="13586" y="17664"/>
                  </a:lnTo>
                  <a:lnTo>
                    <a:pt x="13808" y="18016"/>
                  </a:lnTo>
                  <a:lnTo>
                    <a:pt x="14031" y="18369"/>
                  </a:lnTo>
                  <a:lnTo>
                    <a:pt x="14235" y="18739"/>
                  </a:lnTo>
                  <a:lnTo>
                    <a:pt x="14420" y="19110"/>
                  </a:lnTo>
                  <a:lnTo>
                    <a:pt x="14772" y="19851"/>
                  </a:lnTo>
                  <a:lnTo>
                    <a:pt x="15087" y="20593"/>
                  </a:lnTo>
                  <a:lnTo>
                    <a:pt x="15124" y="20630"/>
                  </a:lnTo>
                  <a:lnTo>
                    <a:pt x="15180" y="20648"/>
                  </a:lnTo>
                  <a:lnTo>
                    <a:pt x="15198" y="20648"/>
                  </a:lnTo>
                  <a:lnTo>
                    <a:pt x="15236" y="20630"/>
                  </a:lnTo>
                  <a:lnTo>
                    <a:pt x="15254" y="20593"/>
                  </a:lnTo>
                  <a:lnTo>
                    <a:pt x="15254" y="20556"/>
                  </a:lnTo>
                  <a:lnTo>
                    <a:pt x="15254" y="20537"/>
                  </a:lnTo>
                  <a:lnTo>
                    <a:pt x="14920" y="19777"/>
                  </a:lnTo>
                  <a:lnTo>
                    <a:pt x="14568" y="19017"/>
                  </a:lnTo>
                  <a:lnTo>
                    <a:pt x="14383" y="18647"/>
                  </a:lnTo>
                  <a:lnTo>
                    <a:pt x="14179" y="18276"/>
                  </a:lnTo>
                  <a:lnTo>
                    <a:pt x="13957" y="17924"/>
                  </a:lnTo>
                  <a:lnTo>
                    <a:pt x="13716" y="17572"/>
                  </a:lnTo>
                  <a:lnTo>
                    <a:pt x="13456" y="17201"/>
                  </a:lnTo>
                  <a:lnTo>
                    <a:pt x="13160" y="16849"/>
                  </a:lnTo>
                  <a:lnTo>
                    <a:pt x="12863" y="16534"/>
                  </a:lnTo>
                  <a:lnTo>
                    <a:pt x="12548" y="16237"/>
                  </a:lnTo>
                  <a:lnTo>
                    <a:pt x="12233" y="15978"/>
                  </a:lnTo>
                  <a:lnTo>
                    <a:pt x="11899" y="15755"/>
                  </a:lnTo>
                  <a:lnTo>
                    <a:pt x="11566" y="15551"/>
                  </a:lnTo>
                  <a:lnTo>
                    <a:pt x="11214" y="15384"/>
                  </a:lnTo>
                  <a:lnTo>
                    <a:pt x="10824" y="15236"/>
                  </a:lnTo>
                  <a:lnTo>
                    <a:pt x="10454" y="15106"/>
                  </a:lnTo>
                  <a:lnTo>
                    <a:pt x="10046" y="14958"/>
                  </a:lnTo>
                  <a:lnTo>
                    <a:pt x="9657" y="14810"/>
                  </a:lnTo>
                  <a:lnTo>
                    <a:pt x="9342" y="14643"/>
                  </a:lnTo>
                  <a:lnTo>
                    <a:pt x="9175" y="14550"/>
                  </a:lnTo>
                  <a:lnTo>
                    <a:pt x="9027" y="14421"/>
                  </a:lnTo>
                  <a:lnTo>
                    <a:pt x="8860" y="14291"/>
                  </a:lnTo>
                  <a:lnTo>
                    <a:pt x="8730" y="14143"/>
                  </a:lnTo>
                  <a:lnTo>
                    <a:pt x="8600" y="13976"/>
                  </a:lnTo>
                  <a:lnTo>
                    <a:pt x="8508" y="13791"/>
                  </a:lnTo>
                  <a:lnTo>
                    <a:pt x="8452" y="13624"/>
                  </a:lnTo>
                  <a:lnTo>
                    <a:pt x="8396" y="13475"/>
                  </a:lnTo>
                  <a:lnTo>
                    <a:pt x="8378" y="13309"/>
                  </a:lnTo>
                  <a:lnTo>
                    <a:pt x="8359" y="13142"/>
                  </a:lnTo>
                  <a:lnTo>
                    <a:pt x="8359" y="12790"/>
                  </a:lnTo>
                  <a:lnTo>
                    <a:pt x="8378" y="12437"/>
                  </a:lnTo>
                  <a:lnTo>
                    <a:pt x="8396" y="12011"/>
                  </a:lnTo>
                  <a:lnTo>
                    <a:pt x="8396" y="11789"/>
                  </a:lnTo>
                  <a:lnTo>
                    <a:pt x="8378" y="11566"/>
                  </a:lnTo>
                  <a:lnTo>
                    <a:pt x="8322" y="11251"/>
                  </a:lnTo>
                  <a:lnTo>
                    <a:pt x="8230" y="10955"/>
                  </a:lnTo>
                  <a:lnTo>
                    <a:pt x="8100" y="10677"/>
                  </a:lnTo>
                  <a:lnTo>
                    <a:pt x="7933" y="10399"/>
                  </a:lnTo>
                  <a:lnTo>
                    <a:pt x="7748" y="10158"/>
                  </a:lnTo>
                  <a:lnTo>
                    <a:pt x="7525" y="9935"/>
                  </a:lnTo>
                  <a:lnTo>
                    <a:pt x="7266" y="9731"/>
                  </a:lnTo>
                  <a:lnTo>
                    <a:pt x="7006" y="9565"/>
                  </a:lnTo>
                  <a:lnTo>
                    <a:pt x="6784" y="9472"/>
                  </a:lnTo>
                  <a:lnTo>
                    <a:pt x="6561" y="9379"/>
                  </a:lnTo>
                  <a:lnTo>
                    <a:pt x="6117" y="9231"/>
                  </a:lnTo>
                  <a:lnTo>
                    <a:pt x="5709" y="9101"/>
                  </a:lnTo>
                  <a:lnTo>
                    <a:pt x="5524" y="9027"/>
                  </a:lnTo>
                  <a:lnTo>
                    <a:pt x="5338" y="8953"/>
                  </a:lnTo>
                  <a:lnTo>
                    <a:pt x="5153" y="8860"/>
                  </a:lnTo>
                  <a:lnTo>
                    <a:pt x="5005" y="8749"/>
                  </a:lnTo>
                  <a:lnTo>
                    <a:pt x="4856" y="8619"/>
                  </a:lnTo>
                  <a:lnTo>
                    <a:pt x="4727" y="8471"/>
                  </a:lnTo>
                  <a:lnTo>
                    <a:pt x="4615" y="8304"/>
                  </a:lnTo>
                  <a:lnTo>
                    <a:pt x="4541" y="8138"/>
                  </a:lnTo>
                  <a:lnTo>
                    <a:pt x="4467" y="7952"/>
                  </a:lnTo>
                  <a:lnTo>
                    <a:pt x="4430" y="7748"/>
                  </a:lnTo>
                  <a:lnTo>
                    <a:pt x="4393" y="7544"/>
                  </a:lnTo>
                  <a:lnTo>
                    <a:pt x="4374" y="7341"/>
                  </a:lnTo>
                  <a:lnTo>
                    <a:pt x="4356" y="6914"/>
                  </a:lnTo>
                  <a:lnTo>
                    <a:pt x="4356" y="6636"/>
                  </a:lnTo>
                  <a:lnTo>
                    <a:pt x="4337" y="6340"/>
                  </a:lnTo>
                  <a:lnTo>
                    <a:pt x="4300" y="6062"/>
                  </a:lnTo>
                  <a:lnTo>
                    <a:pt x="4245" y="5784"/>
                  </a:lnTo>
                  <a:lnTo>
                    <a:pt x="4171" y="5580"/>
                  </a:lnTo>
                  <a:lnTo>
                    <a:pt x="4078" y="5376"/>
                  </a:lnTo>
                  <a:lnTo>
                    <a:pt x="3948" y="5172"/>
                  </a:lnTo>
                  <a:lnTo>
                    <a:pt x="3818" y="4987"/>
                  </a:lnTo>
                  <a:lnTo>
                    <a:pt x="3670" y="4820"/>
                  </a:lnTo>
                  <a:lnTo>
                    <a:pt x="3503" y="4672"/>
                  </a:lnTo>
                  <a:lnTo>
                    <a:pt x="3318" y="4542"/>
                  </a:lnTo>
                  <a:lnTo>
                    <a:pt x="3133" y="4412"/>
                  </a:lnTo>
                  <a:lnTo>
                    <a:pt x="2929" y="4338"/>
                  </a:lnTo>
                  <a:lnTo>
                    <a:pt x="2725" y="4245"/>
                  </a:lnTo>
                  <a:lnTo>
                    <a:pt x="2317" y="4116"/>
                  </a:lnTo>
                  <a:lnTo>
                    <a:pt x="1946" y="4004"/>
                  </a:lnTo>
                  <a:lnTo>
                    <a:pt x="1780" y="3930"/>
                  </a:lnTo>
                  <a:lnTo>
                    <a:pt x="1613" y="3856"/>
                  </a:lnTo>
                  <a:lnTo>
                    <a:pt x="1446" y="3782"/>
                  </a:lnTo>
                  <a:lnTo>
                    <a:pt x="1316" y="3671"/>
                  </a:lnTo>
                  <a:lnTo>
                    <a:pt x="1186" y="3560"/>
                  </a:lnTo>
                  <a:lnTo>
                    <a:pt x="1075" y="3430"/>
                  </a:lnTo>
                  <a:lnTo>
                    <a:pt x="983" y="3263"/>
                  </a:lnTo>
                  <a:lnTo>
                    <a:pt x="908" y="3096"/>
                  </a:lnTo>
                  <a:lnTo>
                    <a:pt x="871" y="2911"/>
                  </a:lnTo>
                  <a:lnTo>
                    <a:pt x="853" y="2725"/>
                  </a:lnTo>
                  <a:lnTo>
                    <a:pt x="853" y="2540"/>
                  </a:lnTo>
                  <a:lnTo>
                    <a:pt x="853" y="2336"/>
                  </a:lnTo>
                  <a:lnTo>
                    <a:pt x="871" y="1947"/>
                  </a:lnTo>
                  <a:lnTo>
                    <a:pt x="908" y="1650"/>
                  </a:lnTo>
                  <a:lnTo>
                    <a:pt x="908" y="1410"/>
                  </a:lnTo>
                  <a:lnTo>
                    <a:pt x="890" y="1150"/>
                  </a:lnTo>
                  <a:lnTo>
                    <a:pt x="834" y="909"/>
                  </a:lnTo>
                  <a:lnTo>
                    <a:pt x="760" y="668"/>
                  </a:lnTo>
                  <a:lnTo>
                    <a:pt x="668" y="446"/>
                  </a:lnTo>
                  <a:lnTo>
                    <a:pt x="593" y="335"/>
                  </a:lnTo>
                  <a:lnTo>
                    <a:pt x="519" y="242"/>
                  </a:lnTo>
                  <a:lnTo>
                    <a:pt x="427" y="168"/>
                  </a:lnTo>
                  <a:lnTo>
                    <a:pt x="334" y="94"/>
                  </a:lnTo>
                  <a:lnTo>
                    <a:pt x="241" y="38"/>
                  </a:lnTo>
                  <a:lnTo>
                    <a:pt x="1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0999844" y="3696310"/>
              <a:ext cx="95972" cy="267966"/>
            </a:xfrm>
            <a:custGeom>
              <a:avLst/>
              <a:gdLst/>
              <a:ahLst/>
              <a:cxnLst/>
              <a:rect l="l" t="t" r="r" b="b"/>
              <a:pathLst>
                <a:path w="2410" h="6729" extrusionOk="0">
                  <a:moveTo>
                    <a:pt x="2280" y="1"/>
                  </a:moveTo>
                  <a:lnTo>
                    <a:pt x="2261" y="19"/>
                  </a:lnTo>
                  <a:lnTo>
                    <a:pt x="2243" y="56"/>
                  </a:lnTo>
                  <a:lnTo>
                    <a:pt x="0" y="6618"/>
                  </a:lnTo>
                  <a:lnTo>
                    <a:pt x="0" y="6636"/>
                  </a:lnTo>
                  <a:lnTo>
                    <a:pt x="19" y="6673"/>
                  </a:lnTo>
                  <a:lnTo>
                    <a:pt x="37" y="6710"/>
                  </a:lnTo>
                  <a:lnTo>
                    <a:pt x="56" y="6710"/>
                  </a:lnTo>
                  <a:lnTo>
                    <a:pt x="93" y="6729"/>
                  </a:lnTo>
                  <a:lnTo>
                    <a:pt x="130" y="6710"/>
                  </a:lnTo>
                  <a:lnTo>
                    <a:pt x="167" y="6673"/>
                  </a:lnTo>
                  <a:lnTo>
                    <a:pt x="2409" y="112"/>
                  </a:lnTo>
                  <a:lnTo>
                    <a:pt x="2409" y="75"/>
                  </a:lnTo>
                  <a:lnTo>
                    <a:pt x="2391" y="38"/>
                  </a:lnTo>
                  <a:lnTo>
                    <a:pt x="2372" y="19"/>
                  </a:lnTo>
                  <a:lnTo>
                    <a:pt x="2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0843348" y="3553868"/>
              <a:ext cx="70167" cy="188998"/>
            </a:xfrm>
            <a:custGeom>
              <a:avLst/>
              <a:gdLst/>
              <a:ahLst/>
              <a:cxnLst/>
              <a:rect l="l" t="t" r="r" b="b"/>
              <a:pathLst>
                <a:path w="1762" h="4746" extrusionOk="0">
                  <a:moveTo>
                    <a:pt x="1650" y="1"/>
                  </a:moveTo>
                  <a:lnTo>
                    <a:pt x="1613" y="19"/>
                  </a:lnTo>
                  <a:lnTo>
                    <a:pt x="1595" y="56"/>
                  </a:lnTo>
                  <a:lnTo>
                    <a:pt x="19" y="4616"/>
                  </a:lnTo>
                  <a:lnTo>
                    <a:pt x="1" y="4653"/>
                  </a:lnTo>
                  <a:lnTo>
                    <a:pt x="19" y="4690"/>
                  </a:lnTo>
                  <a:lnTo>
                    <a:pt x="38" y="4708"/>
                  </a:lnTo>
                  <a:lnTo>
                    <a:pt x="75" y="4727"/>
                  </a:lnTo>
                  <a:lnTo>
                    <a:pt x="93" y="4745"/>
                  </a:lnTo>
                  <a:lnTo>
                    <a:pt x="149" y="4727"/>
                  </a:lnTo>
                  <a:lnTo>
                    <a:pt x="186" y="4671"/>
                  </a:lnTo>
                  <a:lnTo>
                    <a:pt x="1762" y="112"/>
                  </a:lnTo>
                  <a:lnTo>
                    <a:pt x="1762" y="75"/>
                  </a:lnTo>
                  <a:lnTo>
                    <a:pt x="1762" y="38"/>
                  </a:lnTo>
                  <a:lnTo>
                    <a:pt x="1743" y="19"/>
                  </a:lnTo>
                  <a:lnTo>
                    <a:pt x="17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0709033" y="3454952"/>
              <a:ext cx="48743" cy="98242"/>
            </a:xfrm>
            <a:custGeom>
              <a:avLst/>
              <a:gdLst/>
              <a:ahLst/>
              <a:cxnLst/>
              <a:rect l="l" t="t" r="r" b="b"/>
              <a:pathLst>
                <a:path w="1224" h="2467" extrusionOk="0">
                  <a:moveTo>
                    <a:pt x="1131" y="1"/>
                  </a:moveTo>
                  <a:lnTo>
                    <a:pt x="1094" y="20"/>
                  </a:lnTo>
                  <a:lnTo>
                    <a:pt x="1075" y="38"/>
                  </a:lnTo>
                  <a:lnTo>
                    <a:pt x="1057" y="57"/>
                  </a:lnTo>
                  <a:lnTo>
                    <a:pt x="19" y="2336"/>
                  </a:lnTo>
                  <a:lnTo>
                    <a:pt x="0" y="2373"/>
                  </a:lnTo>
                  <a:lnTo>
                    <a:pt x="0" y="2410"/>
                  </a:lnTo>
                  <a:lnTo>
                    <a:pt x="19" y="2429"/>
                  </a:lnTo>
                  <a:lnTo>
                    <a:pt x="56" y="2448"/>
                  </a:lnTo>
                  <a:lnTo>
                    <a:pt x="93" y="2466"/>
                  </a:lnTo>
                  <a:lnTo>
                    <a:pt x="130" y="2448"/>
                  </a:lnTo>
                  <a:lnTo>
                    <a:pt x="167" y="2410"/>
                  </a:lnTo>
                  <a:lnTo>
                    <a:pt x="1205" y="131"/>
                  </a:lnTo>
                  <a:lnTo>
                    <a:pt x="1224" y="94"/>
                  </a:lnTo>
                  <a:lnTo>
                    <a:pt x="1205" y="57"/>
                  </a:lnTo>
                  <a:lnTo>
                    <a:pt x="1187" y="38"/>
                  </a:lnTo>
                  <a:lnTo>
                    <a:pt x="1168" y="20"/>
                  </a:lnTo>
                  <a:lnTo>
                    <a:pt x="11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653682" y="3602570"/>
              <a:ext cx="165383" cy="11867"/>
            </a:xfrm>
            <a:custGeom>
              <a:avLst/>
              <a:gdLst/>
              <a:ahLst/>
              <a:cxnLst/>
              <a:rect l="l" t="t" r="r" b="b"/>
              <a:pathLst>
                <a:path w="4153" h="298" extrusionOk="0">
                  <a:moveTo>
                    <a:pt x="4059" y="1"/>
                  </a:moveTo>
                  <a:lnTo>
                    <a:pt x="93" y="112"/>
                  </a:lnTo>
                  <a:lnTo>
                    <a:pt x="56" y="131"/>
                  </a:lnTo>
                  <a:lnTo>
                    <a:pt x="19" y="149"/>
                  </a:lnTo>
                  <a:lnTo>
                    <a:pt x="0" y="168"/>
                  </a:lnTo>
                  <a:lnTo>
                    <a:pt x="0" y="205"/>
                  </a:lnTo>
                  <a:lnTo>
                    <a:pt x="19" y="242"/>
                  </a:lnTo>
                  <a:lnTo>
                    <a:pt x="37" y="279"/>
                  </a:lnTo>
                  <a:lnTo>
                    <a:pt x="56" y="279"/>
                  </a:lnTo>
                  <a:lnTo>
                    <a:pt x="93" y="297"/>
                  </a:lnTo>
                  <a:lnTo>
                    <a:pt x="4059" y="186"/>
                  </a:lnTo>
                  <a:lnTo>
                    <a:pt x="4097" y="168"/>
                  </a:lnTo>
                  <a:lnTo>
                    <a:pt x="4134" y="149"/>
                  </a:lnTo>
                  <a:lnTo>
                    <a:pt x="4152" y="131"/>
                  </a:lnTo>
                  <a:lnTo>
                    <a:pt x="4152" y="94"/>
                  </a:lnTo>
                  <a:lnTo>
                    <a:pt x="4152" y="56"/>
                  </a:lnTo>
                  <a:lnTo>
                    <a:pt x="4115" y="38"/>
                  </a:lnTo>
                  <a:lnTo>
                    <a:pt x="4097" y="19"/>
                  </a:lnTo>
                  <a:lnTo>
                    <a:pt x="40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0710506" y="3807014"/>
              <a:ext cx="264262" cy="13341"/>
            </a:xfrm>
            <a:custGeom>
              <a:avLst/>
              <a:gdLst/>
              <a:ahLst/>
              <a:cxnLst/>
              <a:rect l="l" t="t" r="r" b="b"/>
              <a:pathLst>
                <a:path w="6636" h="335" extrusionOk="0">
                  <a:moveTo>
                    <a:pt x="6543" y="1"/>
                  </a:moveTo>
                  <a:lnTo>
                    <a:pt x="75" y="149"/>
                  </a:lnTo>
                  <a:lnTo>
                    <a:pt x="38" y="168"/>
                  </a:lnTo>
                  <a:lnTo>
                    <a:pt x="19" y="186"/>
                  </a:lnTo>
                  <a:lnTo>
                    <a:pt x="1" y="205"/>
                  </a:lnTo>
                  <a:lnTo>
                    <a:pt x="1" y="242"/>
                  </a:lnTo>
                  <a:lnTo>
                    <a:pt x="1" y="279"/>
                  </a:lnTo>
                  <a:lnTo>
                    <a:pt x="19" y="297"/>
                  </a:lnTo>
                  <a:lnTo>
                    <a:pt x="38" y="316"/>
                  </a:lnTo>
                  <a:lnTo>
                    <a:pt x="75" y="335"/>
                  </a:lnTo>
                  <a:lnTo>
                    <a:pt x="6543" y="186"/>
                  </a:lnTo>
                  <a:lnTo>
                    <a:pt x="6580" y="168"/>
                  </a:lnTo>
                  <a:lnTo>
                    <a:pt x="6617" y="149"/>
                  </a:lnTo>
                  <a:lnTo>
                    <a:pt x="6636" y="131"/>
                  </a:lnTo>
                  <a:lnTo>
                    <a:pt x="6636" y="94"/>
                  </a:lnTo>
                  <a:lnTo>
                    <a:pt x="6617" y="57"/>
                  </a:lnTo>
                  <a:lnTo>
                    <a:pt x="6599" y="38"/>
                  </a:lnTo>
                  <a:lnTo>
                    <a:pt x="6580" y="19"/>
                  </a:lnTo>
                  <a:lnTo>
                    <a:pt x="6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0804244" y="4023284"/>
              <a:ext cx="328496" cy="41376"/>
            </a:xfrm>
            <a:custGeom>
              <a:avLst/>
              <a:gdLst/>
              <a:ahLst/>
              <a:cxnLst/>
              <a:rect l="l" t="t" r="r" b="b"/>
              <a:pathLst>
                <a:path w="8249" h="1039" extrusionOk="0">
                  <a:moveTo>
                    <a:pt x="8156" y="0"/>
                  </a:moveTo>
                  <a:lnTo>
                    <a:pt x="75" y="872"/>
                  </a:lnTo>
                  <a:lnTo>
                    <a:pt x="37" y="872"/>
                  </a:lnTo>
                  <a:lnTo>
                    <a:pt x="19" y="890"/>
                  </a:lnTo>
                  <a:lnTo>
                    <a:pt x="0" y="927"/>
                  </a:lnTo>
                  <a:lnTo>
                    <a:pt x="0" y="964"/>
                  </a:lnTo>
                  <a:lnTo>
                    <a:pt x="0" y="983"/>
                  </a:lnTo>
                  <a:lnTo>
                    <a:pt x="19" y="1020"/>
                  </a:lnTo>
                  <a:lnTo>
                    <a:pt x="56" y="1038"/>
                  </a:lnTo>
                  <a:lnTo>
                    <a:pt x="93" y="1038"/>
                  </a:lnTo>
                  <a:lnTo>
                    <a:pt x="8174" y="167"/>
                  </a:lnTo>
                  <a:lnTo>
                    <a:pt x="8193" y="167"/>
                  </a:lnTo>
                  <a:lnTo>
                    <a:pt x="8230" y="149"/>
                  </a:lnTo>
                  <a:lnTo>
                    <a:pt x="8248" y="112"/>
                  </a:lnTo>
                  <a:lnTo>
                    <a:pt x="8248" y="75"/>
                  </a:lnTo>
                  <a:lnTo>
                    <a:pt x="8230" y="38"/>
                  </a:lnTo>
                  <a:lnTo>
                    <a:pt x="8211" y="19"/>
                  </a:lnTo>
                  <a:lnTo>
                    <a:pt x="81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0928963" y="4160549"/>
              <a:ext cx="315952" cy="64274"/>
            </a:xfrm>
            <a:custGeom>
              <a:avLst/>
              <a:gdLst/>
              <a:ahLst/>
              <a:cxnLst/>
              <a:rect l="l" t="t" r="r" b="b"/>
              <a:pathLst>
                <a:path w="7934" h="1614" extrusionOk="0">
                  <a:moveTo>
                    <a:pt x="7822" y="1"/>
                  </a:moveTo>
                  <a:lnTo>
                    <a:pt x="56" y="1447"/>
                  </a:lnTo>
                  <a:lnTo>
                    <a:pt x="38" y="1447"/>
                  </a:lnTo>
                  <a:lnTo>
                    <a:pt x="1" y="1484"/>
                  </a:lnTo>
                  <a:lnTo>
                    <a:pt x="1" y="1502"/>
                  </a:lnTo>
                  <a:lnTo>
                    <a:pt x="1" y="1539"/>
                  </a:lnTo>
                  <a:lnTo>
                    <a:pt x="19" y="1595"/>
                  </a:lnTo>
                  <a:lnTo>
                    <a:pt x="75" y="1613"/>
                  </a:lnTo>
                  <a:lnTo>
                    <a:pt x="93" y="1613"/>
                  </a:lnTo>
                  <a:lnTo>
                    <a:pt x="7859" y="168"/>
                  </a:lnTo>
                  <a:lnTo>
                    <a:pt x="7896" y="149"/>
                  </a:lnTo>
                  <a:lnTo>
                    <a:pt x="7915" y="131"/>
                  </a:lnTo>
                  <a:lnTo>
                    <a:pt x="7933" y="94"/>
                  </a:lnTo>
                  <a:lnTo>
                    <a:pt x="7933" y="56"/>
                  </a:lnTo>
                  <a:lnTo>
                    <a:pt x="7915" y="38"/>
                  </a:lnTo>
                  <a:lnTo>
                    <a:pt x="78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554050" y="3923651"/>
              <a:ext cx="687177" cy="831135"/>
            </a:xfrm>
            <a:custGeom>
              <a:avLst/>
              <a:gdLst/>
              <a:ahLst/>
              <a:cxnLst/>
              <a:rect l="l" t="t" r="r" b="b"/>
              <a:pathLst>
                <a:path w="17256" h="20871" extrusionOk="0">
                  <a:moveTo>
                    <a:pt x="0" y="0"/>
                  </a:moveTo>
                  <a:lnTo>
                    <a:pt x="167" y="297"/>
                  </a:lnTo>
                  <a:lnTo>
                    <a:pt x="334" y="593"/>
                  </a:lnTo>
                  <a:lnTo>
                    <a:pt x="464" y="909"/>
                  </a:lnTo>
                  <a:lnTo>
                    <a:pt x="593" y="1224"/>
                  </a:lnTo>
                  <a:lnTo>
                    <a:pt x="816" y="1854"/>
                  </a:lnTo>
                  <a:lnTo>
                    <a:pt x="1020" y="2484"/>
                  </a:lnTo>
                  <a:lnTo>
                    <a:pt x="1168" y="3151"/>
                  </a:lnTo>
                  <a:lnTo>
                    <a:pt x="1316" y="3818"/>
                  </a:lnTo>
                  <a:lnTo>
                    <a:pt x="1427" y="4486"/>
                  </a:lnTo>
                  <a:lnTo>
                    <a:pt x="1539" y="5171"/>
                  </a:lnTo>
                  <a:lnTo>
                    <a:pt x="1724" y="6524"/>
                  </a:lnTo>
                  <a:lnTo>
                    <a:pt x="1835" y="7210"/>
                  </a:lnTo>
                  <a:lnTo>
                    <a:pt x="1946" y="7896"/>
                  </a:lnTo>
                  <a:lnTo>
                    <a:pt x="2095" y="8563"/>
                  </a:lnTo>
                  <a:lnTo>
                    <a:pt x="2261" y="9212"/>
                  </a:lnTo>
                  <a:lnTo>
                    <a:pt x="2447" y="9879"/>
                  </a:lnTo>
                  <a:lnTo>
                    <a:pt x="2669" y="10509"/>
                  </a:lnTo>
                  <a:lnTo>
                    <a:pt x="2855" y="10954"/>
                  </a:lnTo>
                  <a:lnTo>
                    <a:pt x="3058" y="11380"/>
                  </a:lnTo>
                  <a:lnTo>
                    <a:pt x="3281" y="11788"/>
                  </a:lnTo>
                  <a:lnTo>
                    <a:pt x="3522" y="12196"/>
                  </a:lnTo>
                  <a:lnTo>
                    <a:pt x="3763" y="12604"/>
                  </a:lnTo>
                  <a:lnTo>
                    <a:pt x="4022" y="12993"/>
                  </a:lnTo>
                  <a:lnTo>
                    <a:pt x="4300" y="13382"/>
                  </a:lnTo>
                  <a:lnTo>
                    <a:pt x="4578" y="13753"/>
                  </a:lnTo>
                  <a:lnTo>
                    <a:pt x="5153" y="14494"/>
                  </a:lnTo>
                  <a:lnTo>
                    <a:pt x="5764" y="15199"/>
                  </a:lnTo>
                  <a:lnTo>
                    <a:pt x="6413" y="15866"/>
                  </a:lnTo>
                  <a:lnTo>
                    <a:pt x="7080" y="16514"/>
                  </a:lnTo>
                  <a:lnTo>
                    <a:pt x="7433" y="16830"/>
                  </a:lnTo>
                  <a:lnTo>
                    <a:pt x="7785" y="17126"/>
                  </a:lnTo>
                  <a:lnTo>
                    <a:pt x="8155" y="17423"/>
                  </a:lnTo>
                  <a:lnTo>
                    <a:pt x="8526" y="17701"/>
                  </a:lnTo>
                  <a:lnTo>
                    <a:pt x="8897" y="17979"/>
                  </a:lnTo>
                  <a:lnTo>
                    <a:pt x="9286" y="18238"/>
                  </a:lnTo>
                  <a:lnTo>
                    <a:pt x="9675" y="18498"/>
                  </a:lnTo>
                  <a:lnTo>
                    <a:pt x="10064" y="18739"/>
                  </a:lnTo>
                  <a:lnTo>
                    <a:pt x="10472" y="18961"/>
                  </a:lnTo>
                  <a:lnTo>
                    <a:pt x="10880" y="19183"/>
                  </a:lnTo>
                  <a:lnTo>
                    <a:pt x="11288" y="19387"/>
                  </a:lnTo>
                  <a:lnTo>
                    <a:pt x="11714" y="19591"/>
                  </a:lnTo>
                  <a:lnTo>
                    <a:pt x="12140" y="19777"/>
                  </a:lnTo>
                  <a:lnTo>
                    <a:pt x="12567" y="19943"/>
                  </a:lnTo>
                  <a:lnTo>
                    <a:pt x="12993" y="20092"/>
                  </a:lnTo>
                  <a:lnTo>
                    <a:pt x="13419" y="20240"/>
                  </a:lnTo>
                  <a:lnTo>
                    <a:pt x="13864" y="20370"/>
                  </a:lnTo>
                  <a:lnTo>
                    <a:pt x="14309" y="20481"/>
                  </a:lnTo>
                  <a:lnTo>
                    <a:pt x="14754" y="20592"/>
                  </a:lnTo>
                  <a:lnTo>
                    <a:pt x="15198" y="20685"/>
                  </a:lnTo>
                  <a:lnTo>
                    <a:pt x="15662" y="20740"/>
                  </a:lnTo>
                  <a:lnTo>
                    <a:pt x="16125" y="20796"/>
                  </a:lnTo>
                  <a:lnTo>
                    <a:pt x="16570" y="20833"/>
                  </a:lnTo>
                  <a:lnTo>
                    <a:pt x="17033" y="20870"/>
                  </a:lnTo>
                  <a:lnTo>
                    <a:pt x="17145" y="20407"/>
                  </a:lnTo>
                  <a:lnTo>
                    <a:pt x="17200" y="19906"/>
                  </a:lnTo>
                  <a:lnTo>
                    <a:pt x="17237" y="19387"/>
                  </a:lnTo>
                  <a:lnTo>
                    <a:pt x="17256" y="18850"/>
                  </a:lnTo>
                  <a:lnTo>
                    <a:pt x="17256" y="18294"/>
                  </a:lnTo>
                  <a:lnTo>
                    <a:pt x="17219" y="17738"/>
                  </a:lnTo>
                  <a:lnTo>
                    <a:pt x="17163" y="17163"/>
                  </a:lnTo>
                  <a:lnTo>
                    <a:pt x="17089" y="16589"/>
                  </a:lnTo>
                  <a:lnTo>
                    <a:pt x="16996" y="16014"/>
                  </a:lnTo>
                  <a:lnTo>
                    <a:pt x="16885" y="15458"/>
                  </a:lnTo>
                  <a:lnTo>
                    <a:pt x="16755" y="14902"/>
                  </a:lnTo>
                  <a:lnTo>
                    <a:pt x="16607" y="14365"/>
                  </a:lnTo>
                  <a:lnTo>
                    <a:pt x="16440" y="13846"/>
                  </a:lnTo>
                  <a:lnTo>
                    <a:pt x="16255" y="13345"/>
                  </a:lnTo>
                  <a:lnTo>
                    <a:pt x="16070" y="12882"/>
                  </a:lnTo>
                  <a:lnTo>
                    <a:pt x="15866" y="12455"/>
                  </a:lnTo>
                  <a:lnTo>
                    <a:pt x="15551" y="11881"/>
                  </a:lnTo>
                  <a:lnTo>
                    <a:pt x="15236" y="11325"/>
                  </a:lnTo>
                  <a:lnTo>
                    <a:pt x="14902" y="10769"/>
                  </a:lnTo>
                  <a:lnTo>
                    <a:pt x="14550" y="10213"/>
                  </a:lnTo>
                  <a:lnTo>
                    <a:pt x="14179" y="9675"/>
                  </a:lnTo>
                  <a:lnTo>
                    <a:pt x="13808" y="9156"/>
                  </a:lnTo>
                  <a:lnTo>
                    <a:pt x="13419" y="8637"/>
                  </a:lnTo>
                  <a:lnTo>
                    <a:pt x="12993" y="8137"/>
                  </a:lnTo>
                  <a:lnTo>
                    <a:pt x="12585" y="7637"/>
                  </a:lnTo>
                  <a:lnTo>
                    <a:pt x="12140" y="7155"/>
                  </a:lnTo>
                  <a:lnTo>
                    <a:pt x="11695" y="6691"/>
                  </a:lnTo>
                  <a:lnTo>
                    <a:pt x="11232" y="6228"/>
                  </a:lnTo>
                  <a:lnTo>
                    <a:pt x="10769" y="5783"/>
                  </a:lnTo>
                  <a:lnTo>
                    <a:pt x="10287" y="5338"/>
                  </a:lnTo>
                  <a:lnTo>
                    <a:pt x="9786" y="4930"/>
                  </a:lnTo>
                  <a:lnTo>
                    <a:pt x="9286" y="4523"/>
                  </a:lnTo>
                  <a:lnTo>
                    <a:pt x="8767" y="4115"/>
                  </a:lnTo>
                  <a:lnTo>
                    <a:pt x="8230" y="3744"/>
                  </a:lnTo>
                  <a:lnTo>
                    <a:pt x="7711" y="3374"/>
                  </a:lnTo>
                  <a:lnTo>
                    <a:pt x="7155" y="3021"/>
                  </a:lnTo>
                  <a:lnTo>
                    <a:pt x="6599" y="2688"/>
                  </a:lnTo>
                  <a:lnTo>
                    <a:pt x="6042" y="2354"/>
                  </a:lnTo>
                  <a:lnTo>
                    <a:pt x="5468" y="2058"/>
                  </a:lnTo>
                  <a:lnTo>
                    <a:pt x="4893" y="1761"/>
                  </a:lnTo>
                  <a:lnTo>
                    <a:pt x="4300" y="1483"/>
                  </a:lnTo>
                  <a:lnTo>
                    <a:pt x="3707" y="1224"/>
                  </a:lnTo>
                  <a:lnTo>
                    <a:pt x="3096" y="964"/>
                  </a:lnTo>
                  <a:lnTo>
                    <a:pt x="2502" y="742"/>
                  </a:lnTo>
                  <a:lnTo>
                    <a:pt x="1891" y="538"/>
                  </a:lnTo>
                  <a:lnTo>
                    <a:pt x="1261" y="334"/>
                  </a:lnTo>
                  <a:lnTo>
                    <a:pt x="630" y="16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0641138" y="4001143"/>
              <a:ext cx="594908" cy="756588"/>
            </a:xfrm>
            <a:custGeom>
              <a:avLst/>
              <a:gdLst/>
              <a:ahLst/>
              <a:cxnLst/>
              <a:rect l="l" t="t" r="r" b="b"/>
              <a:pathLst>
                <a:path w="14939" h="18999" extrusionOk="0">
                  <a:moveTo>
                    <a:pt x="56" y="0"/>
                  </a:moveTo>
                  <a:lnTo>
                    <a:pt x="19" y="19"/>
                  </a:lnTo>
                  <a:lnTo>
                    <a:pt x="0" y="56"/>
                  </a:lnTo>
                  <a:lnTo>
                    <a:pt x="0" y="75"/>
                  </a:lnTo>
                  <a:lnTo>
                    <a:pt x="0" y="112"/>
                  </a:lnTo>
                  <a:lnTo>
                    <a:pt x="19" y="149"/>
                  </a:lnTo>
                  <a:lnTo>
                    <a:pt x="482" y="649"/>
                  </a:lnTo>
                  <a:lnTo>
                    <a:pt x="1687" y="1965"/>
                  </a:lnTo>
                  <a:lnTo>
                    <a:pt x="3448" y="3967"/>
                  </a:lnTo>
                  <a:lnTo>
                    <a:pt x="4486" y="5172"/>
                  </a:lnTo>
                  <a:lnTo>
                    <a:pt x="5616" y="6487"/>
                  </a:lnTo>
                  <a:lnTo>
                    <a:pt x="6784" y="7915"/>
                  </a:lnTo>
                  <a:lnTo>
                    <a:pt x="7989" y="9397"/>
                  </a:lnTo>
                  <a:lnTo>
                    <a:pt x="9212" y="10954"/>
                  </a:lnTo>
                  <a:lnTo>
                    <a:pt x="10435" y="12548"/>
                  </a:lnTo>
                  <a:lnTo>
                    <a:pt x="11621" y="14161"/>
                  </a:lnTo>
                  <a:lnTo>
                    <a:pt x="12196" y="14976"/>
                  </a:lnTo>
                  <a:lnTo>
                    <a:pt x="12752" y="15792"/>
                  </a:lnTo>
                  <a:lnTo>
                    <a:pt x="13289" y="16589"/>
                  </a:lnTo>
                  <a:lnTo>
                    <a:pt x="13808" y="17386"/>
                  </a:lnTo>
                  <a:lnTo>
                    <a:pt x="14309" y="18183"/>
                  </a:lnTo>
                  <a:lnTo>
                    <a:pt x="14772" y="18961"/>
                  </a:lnTo>
                  <a:lnTo>
                    <a:pt x="14809" y="18998"/>
                  </a:lnTo>
                  <a:lnTo>
                    <a:pt x="14902" y="18998"/>
                  </a:lnTo>
                  <a:lnTo>
                    <a:pt x="14920" y="18961"/>
                  </a:lnTo>
                  <a:lnTo>
                    <a:pt x="14939" y="18943"/>
                  </a:lnTo>
                  <a:lnTo>
                    <a:pt x="14939" y="18906"/>
                  </a:lnTo>
                  <a:lnTo>
                    <a:pt x="14920" y="18868"/>
                  </a:lnTo>
                  <a:lnTo>
                    <a:pt x="14457" y="18090"/>
                  </a:lnTo>
                  <a:lnTo>
                    <a:pt x="13957" y="17293"/>
                  </a:lnTo>
                  <a:lnTo>
                    <a:pt x="13438" y="16496"/>
                  </a:lnTo>
                  <a:lnTo>
                    <a:pt x="12900" y="15699"/>
                  </a:lnTo>
                  <a:lnTo>
                    <a:pt x="12326" y="14884"/>
                  </a:lnTo>
                  <a:lnTo>
                    <a:pt x="11751" y="14068"/>
                  </a:lnTo>
                  <a:lnTo>
                    <a:pt x="10565" y="12456"/>
                  </a:lnTo>
                  <a:lnTo>
                    <a:pt x="9360" y="10862"/>
                  </a:lnTo>
                  <a:lnTo>
                    <a:pt x="8137" y="9305"/>
                  </a:lnTo>
                  <a:lnTo>
                    <a:pt x="6914" y="7803"/>
                  </a:lnTo>
                  <a:lnTo>
                    <a:pt x="5746" y="6376"/>
                  </a:lnTo>
                  <a:lnTo>
                    <a:pt x="4615" y="5060"/>
                  </a:lnTo>
                  <a:lnTo>
                    <a:pt x="3577" y="3856"/>
                  </a:lnTo>
                  <a:lnTo>
                    <a:pt x="1817" y="1854"/>
                  </a:lnTo>
                  <a:lnTo>
                    <a:pt x="612" y="519"/>
                  </a:lnTo>
                  <a:lnTo>
                    <a:pt x="149" y="19"/>
                  </a:lnTo>
                  <a:lnTo>
                    <a:pt x="130"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0950387" y="4492700"/>
              <a:ext cx="252435" cy="180117"/>
            </a:xfrm>
            <a:custGeom>
              <a:avLst/>
              <a:gdLst/>
              <a:ahLst/>
              <a:cxnLst/>
              <a:rect l="l" t="t" r="r" b="b"/>
              <a:pathLst>
                <a:path w="6339" h="4523" extrusionOk="0">
                  <a:moveTo>
                    <a:pt x="6228" y="0"/>
                  </a:moveTo>
                  <a:lnTo>
                    <a:pt x="6209" y="19"/>
                  </a:lnTo>
                  <a:lnTo>
                    <a:pt x="6191" y="37"/>
                  </a:lnTo>
                  <a:lnTo>
                    <a:pt x="6172" y="75"/>
                  </a:lnTo>
                  <a:lnTo>
                    <a:pt x="5672" y="4337"/>
                  </a:lnTo>
                  <a:lnTo>
                    <a:pt x="111" y="3411"/>
                  </a:lnTo>
                  <a:lnTo>
                    <a:pt x="74" y="3411"/>
                  </a:lnTo>
                  <a:lnTo>
                    <a:pt x="37" y="3429"/>
                  </a:lnTo>
                  <a:lnTo>
                    <a:pt x="19" y="3448"/>
                  </a:lnTo>
                  <a:lnTo>
                    <a:pt x="0" y="3485"/>
                  </a:lnTo>
                  <a:lnTo>
                    <a:pt x="0" y="3522"/>
                  </a:lnTo>
                  <a:lnTo>
                    <a:pt x="19" y="3540"/>
                  </a:lnTo>
                  <a:lnTo>
                    <a:pt x="37" y="3559"/>
                  </a:lnTo>
                  <a:lnTo>
                    <a:pt x="74" y="3578"/>
                  </a:lnTo>
                  <a:lnTo>
                    <a:pt x="5727" y="4523"/>
                  </a:lnTo>
                  <a:lnTo>
                    <a:pt x="5746" y="4523"/>
                  </a:lnTo>
                  <a:lnTo>
                    <a:pt x="5801" y="4504"/>
                  </a:lnTo>
                  <a:lnTo>
                    <a:pt x="5820" y="4467"/>
                  </a:lnTo>
                  <a:lnTo>
                    <a:pt x="5839" y="4449"/>
                  </a:lnTo>
                  <a:lnTo>
                    <a:pt x="6339" y="93"/>
                  </a:lnTo>
                  <a:lnTo>
                    <a:pt x="6339" y="56"/>
                  </a:lnTo>
                  <a:lnTo>
                    <a:pt x="6320" y="37"/>
                  </a:lnTo>
                  <a:lnTo>
                    <a:pt x="630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0814558" y="4307450"/>
              <a:ext cx="290107" cy="212612"/>
            </a:xfrm>
            <a:custGeom>
              <a:avLst/>
              <a:gdLst/>
              <a:ahLst/>
              <a:cxnLst/>
              <a:rect l="l" t="t" r="r" b="b"/>
              <a:pathLst>
                <a:path w="7285" h="5339" extrusionOk="0">
                  <a:moveTo>
                    <a:pt x="7211" y="0"/>
                  </a:moveTo>
                  <a:lnTo>
                    <a:pt x="7174" y="19"/>
                  </a:lnTo>
                  <a:lnTo>
                    <a:pt x="7155" y="19"/>
                  </a:lnTo>
                  <a:lnTo>
                    <a:pt x="7118" y="56"/>
                  </a:lnTo>
                  <a:lnTo>
                    <a:pt x="7118" y="74"/>
                  </a:lnTo>
                  <a:lnTo>
                    <a:pt x="6395" y="5153"/>
                  </a:lnTo>
                  <a:lnTo>
                    <a:pt x="94" y="4949"/>
                  </a:lnTo>
                  <a:lnTo>
                    <a:pt x="57" y="4967"/>
                  </a:lnTo>
                  <a:lnTo>
                    <a:pt x="38" y="4986"/>
                  </a:lnTo>
                  <a:lnTo>
                    <a:pt x="1" y="5005"/>
                  </a:lnTo>
                  <a:lnTo>
                    <a:pt x="1" y="5042"/>
                  </a:lnTo>
                  <a:lnTo>
                    <a:pt x="1" y="5079"/>
                  </a:lnTo>
                  <a:lnTo>
                    <a:pt x="19" y="5097"/>
                  </a:lnTo>
                  <a:lnTo>
                    <a:pt x="57" y="5116"/>
                  </a:lnTo>
                  <a:lnTo>
                    <a:pt x="75" y="5134"/>
                  </a:lnTo>
                  <a:lnTo>
                    <a:pt x="6469" y="5338"/>
                  </a:lnTo>
                  <a:lnTo>
                    <a:pt x="6506" y="5338"/>
                  </a:lnTo>
                  <a:lnTo>
                    <a:pt x="6525" y="5320"/>
                  </a:lnTo>
                  <a:lnTo>
                    <a:pt x="6544" y="5283"/>
                  </a:lnTo>
                  <a:lnTo>
                    <a:pt x="6562" y="5264"/>
                  </a:lnTo>
                  <a:lnTo>
                    <a:pt x="7285" y="111"/>
                  </a:lnTo>
                  <a:lnTo>
                    <a:pt x="7285" y="74"/>
                  </a:lnTo>
                  <a:lnTo>
                    <a:pt x="7266" y="37"/>
                  </a:lnTo>
                  <a:lnTo>
                    <a:pt x="7248" y="19"/>
                  </a:lnTo>
                  <a:lnTo>
                    <a:pt x="7211"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0686892" y="4156885"/>
              <a:ext cx="276089" cy="201542"/>
            </a:xfrm>
            <a:custGeom>
              <a:avLst/>
              <a:gdLst/>
              <a:ahLst/>
              <a:cxnLst/>
              <a:rect l="l" t="t" r="r" b="b"/>
              <a:pathLst>
                <a:path w="6933" h="5061" extrusionOk="0">
                  <a:moveTo>
                    <a:pt x="6821" y="0"/>
                  </a:moveTo>
                  <a:lnTo>
                    <a:pt x="6784" y="19"/>
                  </a:lnTo>
                  <a:lnTo>
                    <a:pt x="6765" y="37"/>
                  </a:lnTo>
                  <a:lnTo>
                    <a:pt x="6765" y="74"/>
                  </a:lnTo>
                  <a:lnTo>
                    <a:pt x="6450" y="4875"/>
                  </a:lnTo>
                  <a:lnTo>
                    <a:pt x="93" y="4263"/>
                  </a:lnTo>
                  <a:lnTo>
                    <a:pt x="56" y="4263"/>
                  </a:lnTo>
                  <a:lnTo>
                    <a:pt x="38" y="4282"/>
                  </a:lnTo>
                  <a:lnTo>
                    <a:pt x="19" y="4300"/>
                  </a:lnTo>
                  <a:lnTo>
                    <a:pt x="0" y="4337"/>
                  </a:lnTo>
                  <a:lnTo>
                    <a:pt x="0" y="4374"/>
                  </a:lnTo>
                  <a:lnTo>
                    <a:pt x="19" y="4393"/>
                  </a:lnTo>
                  <a:lnTo>
                    <a:pt x="56" y="4430"/>
                  </a:lnTo>
                  <a:lnTo>
                    <a:pt x="75" y="4430"/>
                  </a:lnTo>
                  <a:lnTo>
                    <a:pt x="6525" y="5060"/>
                  </a:lnTo>
                  <a:lnTo>
                    <a:pt x="6543" y="5060"/>
                  </a:lnTo>
                  <a:lnTo>
                    <a:pt x="6599" y="5042"/>
                  </a:lnTo>
                  <a:lnTo>
                    <a:pt x="6617" y="5004"/>
                  </a:lnTo>
                  <a:lnTo>
                    <a:pt x="6617" y="4967"/>
                  </a:lnTo>
                  <a:lnTo>
                    <a:pt x="6932" y="93"/>
                  </a:lnTo>
                  <a:lnTo>
                    <a:pt x="6932" y="56"/>
                  </a:lnTo>
                  <a:lnTo>
                    <a:pt x="6914" y="19"/>
                  </a:lnTo>
                  <a:lnTo>
                    <a:pt x="6895"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0641138" y="4046181"/>
              <a:ext cx="164626" cy="138025"/>
            </a:xfrm>
            <a:custGeom>
              <a:avLst/>
              <a:gdLst/>
              <a:ahLst/>
              <a:cxnLst/>
              <a:rect l="l" t="t" r="r" b="b"/>
              <a:pathLst>
                <a:path w="4134" h="3466" extrusionOk="0">
                  <a:moveTo>
                    <a:pt x="3893" y="0"/>
                  </a:moveTo>
                  <a:lnTo>
                    <a:pt x="3855" y="19"/>
                  </a:lnTo>
                  <a:lnTo>
                    <a:pt x="3837" y="56"/>
                  </a:lnTo>
                  <a:lnTo>
                    <a:pt x="3837" y="93"/>
                  </a:lnTo>
                  <a:lnTo>
                    <a:pt x="3948" y="3281"/>
                  </a:lnTo>
                  <a:lnTo>
                    <a:pt x="93" y="2780"/>
                  </a:lnTo>
                  <a:lnTo>
                    <a:pt x="56" y="2780"/>
                  </a:lnTo>
                  <a:lnTo>
                    <a:pt x="37" y="2799"/>
                  </a:lnTo>
                  <a:lnTo>
                    <a:pt x="19" y="2817"/>
                  </a:lnTo>
                  <a:lnTo>
                    <a:pt x="0" y="2854"/>
                  </a:lnTo>
                  <a:lnTo>
                    <a:pt x="0" y="2891"/>
                  </a:lnTo>
                  <a:lnTo>
                    <a:pt x="19" y="2910"/>
                  </a:lnTo>
                  <a:lnTo>
                    <a:pt x="37" y="2947"/>
                  </a:lnTo>
                  <a:lnTo>
                    <a:pt x="74" y="2947"/>
                  </a:lnTo>
                  <a:lnTo>
                    <a:pt x="4022" y="3466"/>
                  </a:lnTo>
                  <a:lnTo>
                    <a:pt x="4078" y="3466"/>
                  </a:lnTo>
                  <a:lnTo>
                    <a:pt x="4096" y="3447"/>
                  </a:lnTo>
                  <a:lnTo>
                    <a:pt x="4115" y="3410"/>
                  </a:lnTo>
                  <a:lnTo>
                    <a:pt x="4133" y="3373"/>
                  </a:lnTo>
                  <a:lnTo>
                    <a:pt x="4004" y="74"/>
                  </a:lnTo>
                  <a:lnTo>
                    <a:pt x="4004" y="56"/>
                  </a:lnTo>
                  <a:lnTo>
                    <a:pt x="3985" y="19"/>
                  </a:lnTo>
                  <a:lnTo>
                    <a:pt x="3948"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a:off x="1195542" y="2407606"/>
            <a:ext cx="799791" cy="1768646"/>
            <a:chOff x="10554050" y="3035751"/>
            <a:chExt cx="778688" cy="1721980"/>
          </a:xfrm>
        </p:grpSpPr>
        <p:sp>
          <p:nvSpPr>
            <p:cNvPr id="90" name="Google Shape;90;p3"/>
            <p:cNvSpPr/>
            <p:nvPr/>
          </p:nvSpPr>
          <p:spPr>
            <a:xfrm>
              <a:off x="10780631" y="3035751"/>
              <a:ext cx="445853" cy="879082"/>
            </a:xfrm>
            <a:custGeom>
              <a:avLst/>
              <a:gdLst/>
              <a:ahLst/>
              <a:cxnLst/>
              <a:rect l="l" t="t" r="r" b="b"/>
              <a:pathLst>
                <a:path w="11196" h="22075" extrusionOk="0">
                  <a:moveTo>
                    <a:pt x="2521" y="0"/>
                  </a:moveTo>
                  <a:lnTo>
                    <a:pt x="2280" y="19"/>
                  </a:lnTo>
                  <a:lnTo>
                    <a:pt x="2039" y="56"/>
                  </a:lnTo>
                  <a:lnTo>
                    <a:pt x="1891" y="93"/>
                  </a:lnTo>
                  <a:lnTo>
                    <a:pt x="1743" y="149"/>
                  </a:lnTo>
                  <a:lnTo>
                    <a:pt x="1594" y="204"/>
                  </a:lnTo>
                  <a:lnTo>
                    <a:pt x="1465" y="278"/>
                  </a:lnTo>
                  <a:lnTo>
                    <a:pt x="1205" y="445"/>
                  </a:lnTo>
                  <a:lnTo>
                    <a:pt x="964" y="649"/>
                  </a:lnTo>
                  <a:lnTo>
                    <a:pt x="760" y="890"/>
                  </a:lnTo>
                  <a:lnTo>
                    <a:pt x="575" y="1150"/>
                  </a:lnTo>
                  <a:lnTo>
                    <a:pt x="408" y="1428"/>
                  </a:lnTo>
                  <a:lnTo>
                    <a:pt x="297" y="1706"/>
                  </a:lnTo>
                  <a:lnTo>
                    <a:pt x="186" y="2002"/>
                  </a:lnTo>
                  <a:lnTo>
                    <a:pt x="112" y="2317"/>
                  </a:lnTo>
                  <a:lnTo>
                    <a:pt x="56" y="2614"/>
                  </a:lnTo>
                  <a:lnTo>
                    <a:pt x="19" y="2929"/>
                  </a:lnTo>
                  <a:lnTo>
                    <a:pt x="0" y="3244"/>
                  </a:lnTo>
                  <a:lnTo>
                    <a:pt x="0" y="3559"/>
                  </a:lnTo>
                  <a:lnTo>
                    <a:pt x="19" y="4189"/>
                  </a:lnTo>
                  <a:lnTo>
                    <a:pt x="93" y="4986"/>
                  </a:lnTo>
                  <a:lnTo>
                    <a:pt x="204" y="5783"/>
                  </a:lnTo>
                  <a:lnTo>
                    <a:pt x="371" y="6580"/>
                  </a:lnTo>
                  <a:lnTo>
                    <a:pt x="538" y="7359"/>
                  </a:lnTo>
                  <a:lnTo>
                    <a:pt x="760" y="8137"/>
                  </a:lnTo>
                  <a:lnTo>
                    <a:pt x="1001" y="8915"/>
                  </a:lnTo>
                  <a:lnTo>
                    <a:pt x="1279" y="9675"/>
                  </a:lnTo>
                  <a:lnTo>
                    <a:pt x="1576" y="10417"/>
                  </a:lnTo>
                  <a:lnTo>
                    <a:pt x="1965" y="11306"/>
                  </a:lnTo>
                  <a:lnTo>
                    <a:pt x="2391" y="12159"/>
                  </a:lnTo>
                  <a:lnTo>
                    <a:pt x="2836" y="13012"/>
                  </a:lnTo>
                  <a:lnTo>
                    <a:pt x="3318" y="13827"/>
                  </a:lnTo>
                  <a:lnTo>
                    <a:pt x="3837" y="14643"/>
                  </a:lnTo>
                  <a:lnTo>
                    <a:pt x="4374" y="15421"/>
                  </a:lnTo>
                  <a:lnTo>
                    <a:pt x="4930" y="16200"/>
                  </a:lnTo>
                  <a:lnTo>
                    <a:pt x="5524" y="16941"/>
                  </a:lnTo>
                  <a:lnTo>
                    <a:pt x="6154" y="17682"/>
                  </a:lnTo>
                  <a:lnTo>
                    <a:pt x="6802" y="18387"/>
                  </a:lnTo>
                  <a:lnTo>
                    <a:pt x="7470" y="19054"/>
                  </a:lnTo>
                  <a:lnTo>
                    <a:pt x="8174" y="19721"/>
                  </a:lnTo>
                  <a:lnTo>
                    <a:pt x="8897" y="20351"/>
                  </a:lnTo>
                  <a:lnTo>
                    <a:pt x="9638" y="20944"/>
                  </a:lnTo>
                  <a:lnTo>
                    <a:pt x="10398" y="21519"/>
                  </a:lnTo>
                  <a:lnTo>
                    <a:pt x="11195" y="22075"/>
                  </a:lnTo>
                  <a:lnTo>
                    <a:pt x="10806" y="20370"/>
                  </a:lnTo>
                  <a:lnTo>
                    <a:pt x="10454" y="18702"/>
                  </a:lnTo>
                  <a:lnTo>
                    <a:pt x="9786" y="15403"/>
                  </a:lnTo>
                  <a:lnTo>
                    <a:pt x="9453" y="13772"/>
                  </a:lnTo>
                  <a:lnTo>
                    <a:pt x="9101" y="12159"/>
                  </a:lnTo>
                  <a:lnTo>
                    <a:pt x="8711" y="10565"/>
                  </a:lnTo>
                  <a:lnTo>
                    <a:pt x="8508" y="9768"/>
                  </a:lnTo>
                  <a:lnTo>
                    <a:pt x="8285" y="8990"/>
                  </a:lnTo>
                  <a:lnTo>
                    <a:pt x="8026" y="8044"/>
                  </a:lnTo>
                  <a:lnTo>
                    <a:pt x="7729" y="7099"/>
                  </a:lnTo>
                  <a:lnTo>
                    <a:pt x="7433" y="6172"/>
                  </a:lnTo>
                  <a:lnTo>
                    <a:pt x="7099" y="5246"/>
                  </a:lnTo>
                  <a:lnTo>
                    <a:pt x="6914" y="4782"/>
                  </a:lnTo>
                  <a:lnTo>
                    <a:pt x="6728" y="4337"/>
                  </a:lnTo>
                  <a:lnTo>
                    <a:pt x="6524" y="3893"/>
                  </a:lnTo>
                  <a:lnTo>
                    <a:pt x="6302" y="3466"/>
                  </a:lnTo>
                  <a:lnTo>
                    <a:pt x="6080" y="3040"/>
                  </a:lnTo>
                  <a:lnTo>
                    <a:pt x="5839" y="2614"/>
                  </a:lnTo>
                  <a:lnTo>
                    <a:pt x="5561" y="2206"/>
                  </a:lnTo>
                  <a:lnTo>
                    <a:pt x="5283" y="1798"/>
                  </a:lnTo>
                  <a:lnTo>
                    <a:pt x="4986" y="1409"/>
                  </a:lnTo>
                  <a:lnTo>
                    <a:pt x="4634" y="1057"/>
                  </a:lnTo>
                  <a:lnTo>
                    <a:pt x="4449" y="872"/>
                  </a:lnTo>
                  <a:lnTo>
                    <a:pt x="4263" y="723"/>
                  </a:lnTo>
                  <a:lnTo>
                    <a:pt x="4059" y="556"/>
                  </a:lnTo>
                  <a:lnTo>
                    <a:pt x="3855" y="427"/>
                  </a:lnTo>
                  <a:lnTo>
                    <a:pt x="3633" y="316"/>
                  </a:lnTo>
                  <a:lnTo>
                    <a:pt x="3429" y="204"/>
                  </a:lnTo>
                  <a:lnTo>
                    <a:pt x="3207" y="130"/>
                  </a:lnTo>
                  <a:lnTo>
                    <a:pt x="2984" y="56"/>
                  </a:lnTo>
                  <a:lnTo>
                    <a:pt x="2743" y="19"/>
                  </a:lnTo>
                  <a:lnTo>
                    <a:pt x="2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0856648" y="3107350"/>
              <a:ext cx="358004" cy="791990"/>
            </a:xfrm>
            <a:custGeom>
              <a:avLst/>
              <a:gdLst/>
              <a:ahLst/>
              <a:cxnLst/>
              <a:rect l="l" t="t" r="r" b="b"/>
              <a:pathLst>
                <a:path w="8990" h="19888" extrusionOk="0">
                  <a:moveTo>
                    <a:pt x="75" y="0"/>
                  </a:moveTo>
                  <a:lnTo>
                    <a:pt x="37" y="19"/>
                  </a:lnTo>
                  <a:lnTo>
                    <a:pt x="19" y="37"/>
                  </a:lnTo>
                  <a:lnTo>
                    <a:pt x="0" y="74"/>
                  </a:lnTo>
                  <a:lnTo>
                    <a:pt x="0" y="111"/>
                  </a:lnTo>
                  <a:lnTo>
                    <a:pt x="167" y="705"/>
                  </a:lnTo>
                  <a:lnTo>
                    <a:pt x="649" y="2224"/>
                  </a:lnTo>
                  <a:lnTo>
                    <a:pt x="983" y="3281"/>
                  </a:lnTo>
                  <a:lnTo>
                    <a:pt x="1409" y="4486"/>
                  </a:lnTo>
                  <a:lnTo>
                    <a:pt x="1872" y="5839"/>
                  </a:lnTo>
                  <a:lnTo>
                    <a:pt x="2428" y="7303"/>
                  </a:lnTo>
                  <a:lnTo>
                    <a:pt x="3021" y="8841"/>
                  </a:lnTo>
                  <a:lnTo>
                    <a:pt x="3689" y="10435"/>
                  </a:lnTo>
                  <a:lnTo>
                    <a:pt x="4041" y="11251"/>
                  </a:lnTo>
                  <a:lnTo>
                    <a:pt x="4412" y="12066"/>
                  </a:lnTo>
                  <a:lnTo>
                    <a:pt x="4801" y="12900"/>
                  </a:lnTo>
                  <a:lnTo>
                    <a:pt x="5190" y="13716"/>
                  </a:lnTo>
                  <a:lnTo>
                    <a:pt x="5616" y="14531"/>
                  </a:lnTo>
                  <a:lnTo>
                    <a:pt x="6024" y="15328"/>
                  </a:lnTo>
                  <a:lnTo>
                    <a:pt x="6469" y="16125"/>
                  </a:lnTo>
                  <a:lnTo>
                    <a:pt x="6914" y="16922"/>
                  </a:lnTo>
                  <a:lnTo>
                    <a:pt x="7377" y="17682"/>
                  </a:lnTo>
                  <a:lnTo>
                    <a:pt x="7840" y="18423"/>
                  </a:lnTo>
                  <a:lnTo>
                    <a:pt x="8341" y="19146"/>
                  </a:lnTo>
                  <a:lnTo>
                    <a:pt x="8823" y="19851"/>
                  </a:lnTo>
                  <a:lnTo>
                    <a:pt x="8860" y="19869"/>
                  </a:lnTo>
                  <a:lnTo>
                    <a:pt x="8897" y="19888"/>
                  </a:lnTo>
                  <a:lnTo>
                    <a:pt x="8952" y="19869"/>
                  </a:lnTo>
                  <a:lnTo>
                    <a:pt x="8971" y="19832"/>
                  </a:lnTo>
                  <a:lnTo>
                    <a:pt x="8990" y="19814"/>
                  </a:lnTo>
                  <a:lnTo>
                    <a:pt x="8990" y="19776"/>
                  </a:lnTo>
                  <a:lnTo>
                    <a:pt x="8971" y="19739"/>
                  </a:lnTo>
                  <a:lnTo>
                    <a:pt x="8471" y="19054"/>
                  </a:lnTo>
                  <a:lnTo>
                    <a:pt x="7989" y="18331"/>
                  </a:lnTo>
                  <a:lnTo>
                    <a:pt x="7525" y="17589"/>
                  </a:lnTo>
                  <a:lnTo>
                    <a:pt x="7062" y="16830"/>
                  </a:lnTo>
                  <a:lnTo>
                    <a:pt x="6617" y="16051"/>
                  </a:lnTo>
                  <a:lnTo>
                    <a:pt x="6172" y="15254"/>
                  </a:lnTo>
                  <a:lnTo>
                    <a:pt x="5765" y="14439"/>
                  </a:lnTo>
                  <a:lnTo>
                    <a:pt x="5357" y="13623"/>
                  </a:lnTo>
                  <a:lnTo>
                    <a:pt x="4949" y="12808"/>
                  </a:lnTo>
                  <a:lnTo>
                    <a:pt x="4578" y="11992"/>
                  </a:lnTo>
                  <a:lnTo>
                    <a:pt x="4208" y="11177"/>
                  </a:lnTo>
                  <a:lnTo>
                    <a:pt x="3856" y="10361"/>
                  </a:lnTo>
                  <a:lnTo>
                    <a:pt x="3188" y="8767"/>
                  </a:lnTo>
                  <a:lnTo>
                    <a:pt x="2577" y="7229"/>
                  </a:lnTo>
                  <a:lnTo>
                    <a:pt x="2039" y="5783"/>
                  </a:lnTo>
                  <a:lnTo>
                    <a:pt x="1557" y="4430"/>
                  </a:lnTo>
                  <a:lnTo>
                    <a:pt x="1149" y="3225"/>
                  </a:lnTo>
                  <a:lnTo>
                    <a:pt x="816" y="2169"/>
                  </a:lnTo>
                  <a:lnTo>
                    <a:pt x="334" y="649"/>
                  </a:lnTo>
                  <a:lnTo>
                    <a:pt x="167" y="56"/>
                  </a:lnTo>
                  <a:lnTo>
                    <a:pt x="149" y="37"/>
                  </a:lnTo>
                  <a:lnTo>
                    <a:pt x="130" y="19"/>
                  </a:lnTo>
                  <a:lnTo>
                    <a:pt x="93"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0885439" y="3136141"/>
              <a:ext cx="50216" cy="72357"/>
            </a:xfrm>
            <a:custGeom>
              <a:avLst/>
              <a:gdLst/>
              <a:ahLst/>
              <a:cxnLst/>
              <a:rect l="l" t="t" r="r" b="b"/>
              <a:pathLst>
                <a:path w="1261" h="1817" extrusionOk="0">
                  <a:moveTo>
                    <a:pt x="1149" y="0"/>
                  </a:moveTo>
                  <a:lnTo>
                    <a:pt x="1131" y="19"/>
                  </a:lnTo>
                  <a:lnTo>
                    <a:pt x="1094" y="37"/>
                  </a:lnTo>
                  <a:lnTo>
                    <a:pt x="19" y="1687"/>
                  </a:lnTo>
                  <a:lnTo>
                    <a:pt x="0" y="1724"/>
                  </a:lnTo>
                  <a:lnTo>
                    <a:pt x="0" y="1742"/>
                  </a:lnTo>
                  <a:lnTo>
                    <a:pt x="19" y="1779"/>
                  </a:lnTo>
                  <a:lnTo>
                    <a:pt x="37" y="1798"/>
                  </a:lnTo>
                  <a:lnTo>
                    <a:pt x="93" y="1816"/>
                  </a:lnTo>
                  <a:lnTo>
                    <a:pt x="130" y="1816"/>
                  </a:lnTo>
                  <a:lnTo>
                    <a:pt x="148" y="1779"/>
                  </a:lnTo>
                  <a:lnTo>
                    <a:pt x="1242" y="130"/>
                  </a:lnTo>
                  <a:lnTo>
                    <a:pt x="1261" y="93"/>
                  </a:lnTo>
                  <a:lnTo>
                    <a:pt x="1261" y="74"/>
                  </a:lnTo>
                  <a:lnTo>
                    <a:pt x="1242" y="37"/>
                  </a:lnTo>
                  <a:lnTo>
                    <a:pt x="1223" y="19"/>
                  </a:lnTo>
                  <a:lnTo>
                    <a:pt x="1186"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0937843" y="3264565"/>
              <a:ext cx="59057" cy="95972"/>
            </a:xfrm>
            <a:custGeom>
              <a:avLst/>
              <a:gdLst/>
              <a:ahLst/>
              <a:cxnLst/>
              <a:rect l="l" t="t" r="r" b="b"/>
              <a:pathLst>
                <a:path w="1483" h="2410" extrusionOk="0">
                  <a:moveTo>
                    <a:pt x="1372" y="0"/>
                  </a:moveTo>
                  <a:lnTo>
                    <a:pt x="1353" y="19"/>
                  </a:lnTo>
                  <a:lnTo>
                    <a:pt x="1316" y="37"/>
                  </a:lnTo>
                  <a:lnTo>
                    <a:pt x="19" y="2280"/>
                  </a:lnTo>
                  <a:lnTo>
                    <a:pt x="0" y="2317"/>
                  </a:lnTo>
                  <a:lnTo>
                    <a:pt x="0" y="2354"/>
                  </a:lnTo>
                  <a:lnTo>
                    <a:pt x="19" y="2373"/>
                  </a:lnTo>
                  <a:lnTo>
                    <a:pt x="37" y="2410"/>
                  </a:lnTo>
                  <a:lnTo>
                    <a:pt x="130" y="2410"/>
                  </a:lnTo>
                  <a:lnTo>
                    <a:pt x="167" y="2373"/>
                  </a:lnTo>
                  <a:lnTo>
                    <a:pt x="1464" y="130"/>
                  </a:lnTo>
                  <a:lnTo>
                    <a:pt x="1483" y="93"/>
                  </a:lnTo>
                  <a:lnTo>
                    <a:pt x="1483" y="56"/>
                  </a:lnTo>
                  <a:lnTo>
                    <a:pt x="1464" y="37"/>
                  </a:lnTo>
                  <a:lnTo>
                    <a:pt x="1446"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0837455" y="3267512"/>
              <a:ext cx="84902" cy="31022"/>
            </a:xfrm>
            <a:custGeom>
              <a:avLst/>
              <a:gdLst/>
              <a:ahLst/>
              <a:cxnLst/>
              <a:rect l="l" t="t" r="r" b="b"/>
              <a:pathLst>
                <a:path w="2132" h="779" extrusionOk="0">
                  <a:moveTo>
                    <a:pt x="38" y="0"/>
                  </a:moveTo>
                  <a:lnTo>
                    <a:pt x="19" y="19"/>
                  </a:lnTo>
                  <a:lnTo>
                    <a:pt x="0" y="56"/>
                  </a:lnTo>
                  <a:lnTo>
                    <a:pt x="0" y="93"/>
                  </a:lnTo>
                  <a:lnTo>
                    <a:pt x="0" y="130"/>
                  </a:lnTo>
                  <a:lnTo>
                    <a:pt x="19" y="149"/>
                  </a:lnTo>
                  <a:lnTo>
                    <a:pt x="56" y="167"/>
                  </a:lnTo>
                  <a:lnTo>
                    <a:pt x="2021" y="779"/>
                  </a:lnTo>
                  <a:lnTo>
                    <a:pt x="2058" y="779"/>
                  </a:lnTo>
                  <a:lnTo>
                    <a:pt x="2095" y="760"/>
                  </a:lnTo>
                  <a:lnTo>
                    <a:pt x="2132" y="723"/>
                  </a:lnTo>
                  <a:lnTo>
                    <a:pt x="2132" y="686"/>
                  </a:lnTo>
                  <a:lnTo>
                    <a:pt x="2132" y="667"/>
                  </a:lnTo>
                  <a:lnTo>
                    <a:pt x="2113" y="630"/>
                  </a:lnTo>
                  <a:lnTo>
                    <a:pt x="2076" y="612"/>
                  </a:lnTo>
                  <a:lnTo>
                    <a:pt x="11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0882492" y="3437988"/>
              <a:ext cx="105569" cy="35482"/>
            </a:xfrm>
            <a:custGeom>
              <a:avLst/>
              <a:gdLst/>
              <a:ahLst/>
              <a:cxnLst/>
              <a:rect l="l" t="t" r="r" b="b"/>
              <a:pathLst>
                <a:path w="2651" h="891" extrusionOk="0">
                  <a:moveTo>
                    <a:pt x="56" y="1"/>
                  </a:moveTo>
                  <a:lnTo>
                    <a:pt x="19" y="19"/>
                  </a:lnTo>
                  <a:lnTo>
                    <a:pt x="0" y="56"/>
                  </a:lnTo>
                  <a:lnTo>
                    <a:pt x="0" y="93"/>
                  </a:lnTo>
                  <a:lnTo>
                    <a:pt x="19" y="130"/>
                  </a:lnTo>
                  <a:lnTo>
                    <a:pt x="37" y="149"/>
                  </a:lnTo>
                  <a:lnTo>
                    <a:pt x="74" y="168"/>
                  </a:lnTo>
                  <a:lnTo>
                    <a:pt x="2558" y="890"/>
                  </a:lnTo>
                  <a:lnTo>
                    <a:pt x="2576" y="890"/>
                  </a:lnTo>
                  <a:lnTo>
                    <a:pt x="2632" y="872"/>
                  </a:lnTo>
                  <a:lnTo>
                    <a:pt x="2650" y="816"/>
                  </a:lnTo>
                  <a:lnTo>
                    <a:pt x="2650" y="798"/>
                  </a:lnTo>
                  <a:lnTo>
                    <a:pt x="2650" y="761"/>
                  </a:lnTo>
                  <a:lnTo>
                    <a:pt x="2632" y="724"/>
                  </a:lnTo>
                  <a:lnTo>
                    <a:pt x="2595" y="724"/>
                  </a:lnTo>
                  <a:lnTo>
                    <a:pt x="11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1027121" y="3481553"/>
              <a:ext cx="58340" cy="98202"/>
            </a:xfrm>
            <a:custGeom>
              <a:avLst/>
              <a:gdLst/>
              <a:ahLst/>
              <a:cxnLst/>
              <a:rect l="l" t="t" r="r" b="b"/>
              <a:pathLst>
                <a:path w="1465" h="2466" extrusionOk="0">
                  <a:moveTo>
                    <a:pt x="1354" y="0"/>
                  </a:moveTo>
                  <a:lnTo>
                    <a:pt x="1335" y="19"/>
                  </a:lnTo>
                  <a:lnTo>
                    <a:pt x="1317" y="37"/>
                  </a:lnTo>
                  <a:lnTo>
                    <a:pt x="19" y="2336"/>
                  </a:lnTo>
                  <a:lnTo>
                    <a:pt x="1" y="2373"/>
                  </a:lnTo>
                  <a:lnTo>
                    <a:pt x="1" y="2391"/>
                  </a:lnTo>
                  <a:lnTo>
                    <a:pt x="19" y="2428"/>
                  </a:lnTo>
                  <a:lnTo>
                    <a:pt x="38" y="2447"/>
                  </a:lnTo>
                  <a:lnTo>
                    <a:pt x="93" y="2465"/>
                  </a:lnTo>
                  <a:lnTo>
                    <a:pt x="131" y="2447"/>
                  </a:lnTo>
                  <a:lnTo>
                    <a:pt x="168" y="2428"/>
                  </a:lnTo>
                  <a:lnTo>
                    <a:pt x="1465" y="130"/>
                  </a:lnTo>
                  <a:lnTo>
                    <a:pt x="1465" y="93"/>
                  </a:lnTo>
                  <a:lnTo>
                    <a:pt x="1465" y="74"/>
                  </a:lnTo>
                  <a:lnTo>
                    <a:pt x="1446" y="37"/>
                  </a:lnTo>
                  <a:lnTo>
                    <a:pt x="1428" y="19"/>
                  </a:lnTo>
                  <a:lnTo>
                    <a:pt x="1391"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0997614" y="3657922"/>
              <a:ext cx="93782" cy="39902"/>
            </a:xfrm>
            <a:custGeom>
              <a:avLst/>
              <a:gdLst/>
              <a:ahLst/>
              <a:cxnLst/>
              <a:rect l="l" t="t" r="r" b="b"/>
              <a:pathLst>
                <a:path w="2355" h="1002" extrusionOk="0">
                  <a:moveTo>
                    <a:pt x="93" y="1"/>
                  </a:moveTo>
                  <a:lnTo>
                    <a:pt x="56" y="19"/>
                  </a:lnTo>
                  <a:lnTo>
                    <a:pt x="19" y="38"/>
                  </a:lnTo>
                  <a:lnTo>
                    <a:pt x="0" y="75"/>
                  </a:lnTo>
                  <a:lnTo>
                    <a:pt x="0" y="94"/>
                  </a:lnTo>
                  <a:lnTo>
                    <a:pt x="0" y="131"/>
                  </a:lnTo>
                  <a:lnTo>
                    <a:pt x="37" y="168"/>
                  </a:lnTo>
                  <a:lnTo>
                    <a:pt x="56" y="186"/>
                  </a:lnTo>
                  <a:lnTo>
                    <a:pt x="2243" y="1002"/>
                  </a:lnTo>
                  <a:lnTo>
                    <a:pt x="2317" y="1002"/>
                  </a:lnTo>
                  <a:lnTo>
                    <a:pt x="2354" y="946"/>
                  </a:lnTo>
                  <a:lnTo>
                    <a:pt x="2354" y="928"/>
                  </a:lnTo>
                  <a:lnTo>
                    <a:pt x="2354" y="891"/>
                  </a:lnTo>
                  <a:lnTo>
                    <a:pt x="2336" y="854"/>
                  </a:lnTo>
                  <a:lnTo>
                    <a:pt x="2299" y="835"/>
                  </a:lnTo>
                  <a:lnTo>
                    <a:pt x="112" y="19"/>
                  </a:lnTo>
                  <a:lnTo>
                    <a:pt x="93" y="1"/>
                  </a:lnTo>
                  <a:close/>
                </a:path>
              </a:pathLst>
            </a:custGeom>
            <a:solidFill>
              <a:srgbClr val="61B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0575434" y="3333178"/>
              <a:ext cx="757304" cy="973580"/>
            </a:xfrm>
            <a:custGeom>
              <a:avLst/>
              <a:gdLst/>
              <a:ahLst/>
              <a:cxnLst/>
              <a:rect l="l" t="t" r="r" b="b"/>
              <a:pathLst>
                <a:path w="19017" h="24448" extrusionOk="0">
                  <a:moveTo>
                    <a:pt x="1" y="1"/>
                  </a:moveTo>
                  <a:lnTo>
                    <a:pt x="168" y="131"/>
                  </a:lnTo>
                  <a:lnTo>
                    <a:pt x="316" y="260"/>
                  </a:lnTo>
                  <a:lnTo>
                    <a:pt x="446" y="390"/>
                  </a:lnTo>
                  <a:lnTo>
                    <a:pt x="557" y="557"/>
                  </a:lnTo>
                  <a:lnTo>
                    <a:pt x="668" y="724"/>
                  </a:lnTo>
                  <a:lnTo>
                    <a:pt x="761" y="890"/>
                  </a:lnTo>
                  <a:lnTo>
                    <a:pt x="835" y="1076"/>
                  </a:lnTo>
                  <a:lnTo>
                    <a:pt x="890" y="1280"/>
                  </a:lnTo>
                  <a:lnTo>
                    <a:pt x="946" y="1465"/>
                  </a:lnTo>
                  <a:lnTo>
                    <a:pt x="983" y="1669"/>
                  </a:lnTo>
                  <a:lnTo>
                    <a:pt x="1039" y="2095"/>
                  </a:lnTo>
                  <a:lnTo>
                    <a:pt x="1039" y="2521"/>
                  </a:lnTo>
                  <a:lnTo>
                    <a:pt x="1020" y="2929"/>
                  </a:lnTo>
                  <a:lnTo>
                    <a:pt x="928" y="3745"/>
                  </a:lnTo>
                  <a:lnTo>
                    <a:pt x="890" y="4171"/>
                  </a:lnTo>
                  <a:lnTo>
                    <a:pt x="853" y="4579"/>
                  </a:lnTo>
                  <a:lnTo>
                    <a:pt x="853" y="4987"/>
                  </a:lnTo>
                  <a:lnTo>
                    <a:pt x="872" y="5394"/>
                  </a:lnTo>
                  <a:lnTo>
                    <a:pt x="890" y="5580"/>
                  </a:lnTo>
                  <a:lnTo>
                    <a:pt x="928" y="5784"/>
                  </a:lnTo>
                  <a:lnTo>
                    <a:pt x="983" y="5969"/>
                  </a:lnTo>
                  <a:lnTo>
                    <a:pt x="1057" y="6173"/>
                  </a:lnTo>
                  <a:lnTo>
                    <a:pt x="1168" y="6432"/>
                  </a:lnTo>
                  <a:lnTo>
                    <a:pt x="1317" y="6692"/>
                  </a:lnTo>
                  <a:lnTo>
                    <a:pt x="1613" y="7192"/>
                  </a:lnTo>
                  <a:lnTo>
                    <a:pt x="1780" y="7433"/>
                  </a:lnTo>
                  <a:lnTo>
                    <a:pt x="1928" y="7674"/>
                  </a:lnTo>
                  <a:lnTo>
                    <a:pt x="2058" y="7934"/>
                  </a:lnTo>
                  <a:lnTo>
                    <a:pt x="2169" y="8212"/>
                  </a:lnTo>
                  <a:lnTo>
                    <a:pt x="2243" y="8471"/>
                  </a:lnTo>
                  <a:lnTo>
                    <a:pt x="2281" y="8731"/>
                  </a:lnTo>
                  <a:lnTo>
                    <a:pt x="2299" y="8990"/>
                  </a:lnTo>
                  <a:lnTo>
                    <a:pt x="2318" y="9249"/>
                  </a:lnTo>
                  <a:lnTo>
                    <a:pt x="2299" y="9509"/>
                  </a:lnTo>
                  <a:lnTo>
                    <a:pt x="2281" y="9787"/>
                  </a:lnTo>
                  <a:lnTo>
                    <a:pt x="2225" y="10324"/>
                  </a:lnTo>
                  <a:lnTo>
                    <a:pt x="2169" y="10862"/>
                  </a:lnTo>
                  <a:lnTo>
                    <a:pt x="2151" y="11121"/>
                  </a:lnTo>
                  <a:lnTo>
                    <a:pt x="2151" y="11381"/>
                  </a:lnTo>
                  <a:lnTo>
                    <a:pt x="2169" y="11640"/>
                  </a:lnTo>
                  <a:lnTo>
                    <a:pt x="2188" y="11900"/>
                  </a:lnTo>
                  <a:lnTo>
                    <a:pt x="2243" y="12159"/>
                  </a:lnTo>
                  <a:lnTo>
                    <a:pt x="2318" y="12419"/>
                  </a:lnTo>
                  <a:lnTo>
                    <a:pt x="2392" y="12604"/>
                  </a:lnTo>
                  <a:lnTo>
                    <a:pt x="2484" y="12808"/>
                  </a:lnTo>
                  <a:lnTo>
                    <a:pt x="2596" y="12975"/>
                  </a:lnTo>
                  <a:lnTo>
                    <a:pt x="2725" y="13160"/>
                  </a:lnTo>
                  <a:lnTo>
                    <a:pt x="2985" y="13494"/>
                  </a:lnTo>
                  <a:lnTo>
                    <a:pt x="3263" y="13827"/>
                  </a:lnTo>
                  <a:lnTo>
                    <a:pt x="3541" y="14161"/>
                  </a:lnTo>
                  <a:lnTo>
                    <a:pt x="3800" y="14513"/>
                  </a:lnTo>
                  <a:lnTo>
                    <a:pt x="3912" y="14680"/>
                  </a:lnTo>
                  <a:lnTo>
                    <a:pt x="4023" y="14865"/>
                  </a:lnTo>
                  <a:lnTo>
                    <a:pt x="4115" y="15051"/>
                  </a:lnTo>
                  <a:lnTo>
                    <a:pt x="4208" y="15255"/>
                  </a:lnTo>
                  <a:lnTo>
                    <a:pt x="4282" y="15533"/>
                  </a:lnTo>
                  <a:lnTo>
                    <a:pt x="4319" y="15811"/>
                  </a:lnTo>
                  <a:lnTo>
                    <a:pt x="4356" y="16107"/>
                  </a:lnTo>
                  <a:lnTo>
                    <a:pt x="4356" y="16404"/>
                  </a:lnTo>
                  <a:lnTo>
                    <a:pt x="4356" y="16700"/>
                  </a:lnTo>
                  <a:lnTo>
                    <a:pt x="4338" y="16997"/>
                  </a:lnTo>
                  <a:lnTo>
                    <a:pt x="4282" y="17590"/>
                  </a:lnTo>
                  <a:lnTo>
                    <a:pt x="4264" y="17887"/>
                  </a:lnTo>
                  <a:lnTo>
                    <a:pt x="4245" y="18183"/>
                  </a:lnTo>
                  <a:lnTo>
                    <a:pt x="4264" y="18461"/>
                  </a:lnTo>
                  <a:lnTo>
                    <a:pt x="4282" y="18739"/>
                  </a:lnTo>
                  <a:lnTo>
                    <a:pt x="4338" y="19017"/>
                  </a:lnTo>
                  <a:lnTo>
                    <a:pt x="4412" y="19277"/>
                  </a:lnTo>
                  <a:lnTo>
                    <a:pt x="4523" y="19518"/>
                  </a:lnTo>
                  <a:lnTo>
                    <a:pt x="4671" y="19758"/>
                  </a:lnTo>
                  <a:lnTo>
                    <a:pt x="4820" y="19925"/>
                  </a:lnTo>
                  <a:lnTo>
                    <a:pt x="4987" y="20074"/>
                  </a:lnTo>
                  <a:lnTo>
                    <a:pt x="5153" y="20203"/>
                  </a:lnTo>
                  <a:lnTo>
                    <a:pt x="5339" y="20333"/>
                  </a:lnTo>
                  <a:lnTo>
                    <a:pt x="5728" y="20555"/>
                  </a:lnTo>
                  <a:lnTo>
                    <a:pt x="6136" y="20741"/>
                  </a:lnTo>
                  <a:lnTo>
                    <a:pt x="6543" y="20945"/>
                  </a:lnTo>
                  <a:lnTo>
                    <a:pt x="6747" y="21056"/>
                  </a:lnTo>
                  <a:lnTo>
                    <a:pt x="6933" y="21186"/>
                  </a:lnTo>
                  <a:lnTo>
                    <a:pt x="7099" y="21315"/>
                  </a:lnTo>
                  <a:lnTo>
                    <a:pt x="7266" y="21445"/>
                  </a:lnTo>
                  <a:lnTo>
                    <a:pt x="7415" y="21612"/>
                  </a:lnTo>
                  <a:lnTo>
                    <a:pt x="7526" y="21797"/>
                  </a:lnTo>
                  <a:lnTo>
                    <a:pt x="7600" y="21927"/>
                  </a:lnTo>
                  <a:lnTo>
                    <a:pt x="7674" y="22057"/>
                  </a:lnTo>
                  <a:lnTo>
                    <a:pt x="7767" y="22353"/>
                  </a:lnTo>
                  <a:lnTo>
                    <a:pt x="7878" y="22631"/>
                  </a:lnTo>
                  <a:lnTo>
                    <a:pt x="7989" y="22909"/>
                  </a:lnTo>
                  <a:lnTo>
                    <a:pt x="8119" y="23132"/>
                  </a:lnTo>
                  <a:lnTo>
                    <a:pt x="8267" y="23336"/>
                  </a:lnTo>
                  <a:lnTo>
                    <a:pt x="8434" y="23521"/>
                  </a:lnTo>
                  <a:lnTo>
                    <a:pt x="8619" y="23688"/>
                  </a:lnTo>
                  <a:lnTo>
                    <a:pt x="8823" y="23836"/>
                  </a:lnTo>
                  <a:lnTo>
                    <a:pt x="9046" y="23966"/>
                  </a:lnTo>
                  <a:lnTo>
                    <a:pt x="9268" y="24077"/>
                  </a:lnTo>
                  <a:lnTo>
                    <a:pt x="9509" y="24170"/>
                  </a:lnTo>
                  <a:lnTo>
                    <a:pt x="9768" y="24244"/>
                  </a:lnTo>
                  <a:lnTo>
                    <a:pt x="10028" y="24299"/>
                  </a:lnTo>
                  <a:lnTo>
                    <a:pt x="10287" y="24355"/>
                  </a:lnTo>
                  <a:lnTo>
                    <a:pt x="10565" y="24392"/>
                  </a:lnTo>
                  <a:lnTo>
                    <a:pt x="10825" y="24429"/>
                  </a:lnTo>
                  <a:lnTo>
                    <a:pt x="11103" y="24448"/>
                  </a:lnTo>
                  <a:lnTo>
                    <a:pt x="11622" y="24429"/>
                  </a:lnTo>
                  <a:lnTo>
                    <a:pt x="11992" y="24411"/>
                  </a:lnTo>
                  <a:lnTo>
                    <a:pt x="12363" y="24374"/>
                  </a:lnTo>
                  <a:lnTo>
                    <a:pt x="12734" y="24318"/>
                  </a:lnTo>
                  <a:lnTo>
                    <a:pt x="13123" y="24244"/>
                  </a:lnTo>
                  <a:lnTo>
                    <a:pt x="13512" y="24170"/>
                  </a:lnTo>
                  <a:lnTo>
                    <a:pt x="13902" y="24058"/>
                  </a:lnTo>
                  <a:lnTo>
                    <a:pt x="14699" y="23836"/>
                  </a:lnTo>
                  <a:lnTo>
                    <a:pt x="15477" y="23577"/>
                  </a:lnTo>
                  <a:lnTo>
                    <a:pt x="16237" y="23280"/>
                  </a:lnTo>
                  <a:lnTo>
                    <a:pt x="16960" y="22965"/>
                  </a:lnTo>
                  <a:lnTo>
                    <a:pt x="17627" y="22650"/>
                  </a:lnTo>
                  <a:lnTo>
                    <a:pt x="17849" y="22075"/>
                  </a:lnTo>
                  <a:lnTo>
                    <a:pt x="18072" y="21371"/>
                  </a:lnTo>
                  <a:lnTo>
                    <a:pt x="18294" y="20611"/>
                  </a:lnTo>
                  <a:lnTo>
                    <a:pt x="18498" y="19814"/>
                  </a:lnTo>
                  <a:lnTo>
                    <a:pt x="18683" y="18999"/>
                  </a:lnTo>
                  <a:lnTo>
                    <a:pt x="18832" y="18220"/>
                  </a:lnTo>
                  <a:lnTo>
                    <a:pt x="18943" y="17516"/>
                  </a:lnTo>
                  <a:lnTo>
                    <a:pt x="18980" y="17182"/>
                  </a:lnTo>
                  <a:lnTo>
                    <a:pt x="18998" y="16886"/>
                  </a:lnTo>
                  <a:lnTo>
                    <a:pt x="19017" y="16608"/>
                  </a:lnTo>
                  <a:lnTo>
                    <a:pt x="19017" y="16330"/>
                  </a:lnTo>
                  <a:lnTo>
                    <a:pt x="18980" y="16052"/>
                  </a:lnTo>
                  <a:lnTo>
                    <a:pt x="18961" y="15774"/>
                  </a:lnTo>
                  <a:lnTo>
                    <a:pt x="18906" y="15496"/>
                  </a:lnTo>
                  <a:lnTo>
                    <a:pt x="18832" y="15218"/>
                  </a:lnTo>
                  <a:lnTo>
                    <a:pt x="18758" y="14958"/>
                  </a:lnTo>
                  <a:lnTo>
                    <a:pt x="18665" y="14699"/>
                  </a:lnTo>
                  <a:lnTo>
                    <a:pt x="18554" y="14439"/>
                  </a:lnTo>
                  <a:lnTo>
                    <a:pt x="18424" y="14198"/>
                  </a:lnTo>
                  <a:lnTo>
                    <a:pt x="18276" y="13957"/>
                  </a:lnTo>
                  <a:lnTo>
                    <a:pt x="18127" y="13735"/>
                  </a:lnTo>
                  <a:lnTo>
                    <a:pt x="17961" y="13531"/>
                  </a:lnTo>
                  <a:lnTo>
                    <a:pt x="17757" y="13327"/>
                  </a:lnTo>
                  <a:lnTo>
                    <a:pt x="17553" y="13160"/>
                  </a:lnTo>
                  <a:lnTo>
                    <a:pt x="17330" y="12993"/>
                  </a:lnTo>
                  <a:lnTo>
                    <a:pt x="17034" y="12808"/>
                  </a:lnTo>
                  <a:lnTo>
                    <a:pt x="16719" y="12641"/>
                  </a:lnTo>
                  <a:lnTo>
                    <a:pt x="16070" y="12345"/>
                  </a:lnTo>
                  <a:lnTo>
                    <a:pt x="15755" y="12178"/>
                  </a:lnTo>
                  <a:lnTo>
                    <a:pt x="15458" y="11993"/>
                  </a:lnTo>
                  <a:lnTo>
                    <a:pt x="15329" y="11881"/>
                  </a:lnTo>
                  <a:lnTo>
                    <a:pt x="15199" y="11770"/>
                  </a:lnTo>
                  <a:lnTo>
                    <a:pt x="15069" y="11640"/>
                  </a:lnTo>
                  <a:lnTo>
                    <a:pt x="14958" y="11511"/>
                  </a:lnTo>
                  <a:lnTo>
                    <a:pt x="14847" y="11344"/>
                  </a:lnTo>
                  <a:lnTo>
                    <a:pt x="14754" y="11159"/>
                  </a:lnTo>
                  <a:lnTo>
                    <a:pt x="14680" y="10973"/>
                  </a:lnTo>
                  <a:lnTo>
                    <a:pt x="14606" y="10788"/>
                  </a:lnTo>
                  <a:lnTo>
                    <a:pt x="14495" y="10399"/>
                  </a:lnTo>
                  <a:lnTo>
                    <a:pt x="14402" y="9991"/>
                  </a:lnTo>
                  <a:lnTo>
                    <a:pt x="14291" y="9583"/>
                  </a:lnTo>
                  <a:lnTo>
                    <a:pt x="14235" y="9398"/>
                  </a:lnTo>
                  <a:lnTo>
                    <a:pt x="14161" y="9212"/>
                  </a:lnTo>
                  <a:lnTo>
                    <a:pt x="14068" y="9046"/>
                  </a:lnTo>
                  <a:lnTo>
                    <a:pt x="13976" y="8879"/>
                  </a:lnTo>
                  <a:lnTo>
                    <a:pt x="13846" y="8712"/>
                  </a:lnTo>
                  <a:lnTo>
                    <a:pt x="13716" y="8582"/>
                  </a:lnTo>
                  <a:lnTo>
                    <a:pt x="13549" y="8452"/>
                  </a:lnTo>
                  <a:lnTo>
                    <a:pt x="13383" y="8360"/>
                  </a:lnTo>
                  <a:lnTo>
                    <a:pt x="13216" y="8267"/>
                  </a:lnTo>
                  <a:lnTo>
                    <a:pt x="13030" y="8212"/>
                  </a:lnTo>
                  <a:lnTo>
                    <a:pt x="12827" y="8156"/>
                  </a:lnTo>
                  <a:lnTo>
                    <a:pt x="12641" y="8119"/>
                  </a:lnTo>
                  <a:lnTo>
                    <a:pt x="12233" y="8045"/>
                  </a:lnTo>
                  <a:lnTo>
                    <a:pt x="11826" y="7989"/>
                  </a:lnTo>
                  <a:lnTo>
                    <a:pt x="11418" y="7934"/>
                  </a:lnTo>
                  <a:lnTo>
                    <a:pt x="11214" y="7878"/>
                  </a:lnTo>
                  <a:lnTo>
                    <a:pt x="11029" y="7822"/>
                  </a:lnTo>
                  <a:lnTo>
                    <a:pt x="10843" y="7748"/>
                  </a:lnTo>
                  <a:lnTo>
                    <a:pt x="10658" y="7656"/>
                  </a:lnTo>
                  <a:lnTo>
                    <a:pt x="10547" y="7563"/>
                  </a:lnTo>
                  <a:lnTo>
                    <a:pt x="10417" y="7489"/>
                  </a:lnTo>
                  <a:lnTo>
                    <a:pt x="10213" y="7285"/>
                  </a:lnTo>
                  <a:lnTo>
                    <a:pt x="10046" y="7062"/>
                  </a:lnTo>
                  <a:lnTo>
                    <a:pt x="9880" y="6821"/>
                  </a:lnTo>
                  <a:lnTo>
                    <a:pt x="9731" y="6562"/>
                  </a:lnTo>
                  <a:lnTo>
                    <a:pt x="9602" y="6303"/>
                  </a:lnTo>
                  <a:lnTo>
                    <a:pt x="9342" y="5746"/>
                  </a:lnTo>
                  <a:lnTo>
                    <a:pt x="9083" y="5209"/>
                  </a:lnTo>
                  <a:lnTo>
                    <a:pt x="8953" y="4949"/>
                  </a:lnTo>
                  <a:lnTo>
                    <a:pt x="8786" y="4709"/>
                  </a:lnTo>
                  <a:lnTo>
                    <a:pt x="8619" y="4505"/>
                  </a:lnTo>
                  <a:lnTo>
                    <a:pt x="8415" y="4301"/>
                  </a:lnTo>
                  <a:lnTo>
                    <a:pt x="8193" y="4134"/>
                  </a:lnTo>
                  <a:lnTo>
                    <a:pt x="8082" y="4078"/>
                  </a:lnTo>
                  <a:lnTo>
                    <a:pt x="7952" y="4004"/>
                  </a:lnTo>
                  <a:lnTo>
                    <a:pt x="7804" y="3967"/>
                  </a:lnTo>
                  <a:lnTo>
                    <a:pt x="7655" y="3912"/>
                  </a:lnTo>
                  <a:lnTo>
                    <a:pt x="7340" y="3874"/>
                  </a:lnTo>
                  <a:lnTo>
                    <a:pt x="7025" y="3837"/>
                  </a:lnTo>
                  <a:lnTo>
                    <a:pt x="6710" y="3837"/>
                  </a:lnTo>
                  <a:lnTo>
                    <a:pt x="6395" y="3819"/>
                  </a:lnTo>
                  <a:lnTo>
                    <a:pt x="6080" y="3763"/>
                  </a:lnTo>
                  <a:lnTo>
                    <a:pt x="5932" y="3745"/>
                  </a:lnTo>
                  <a:lnTo>
                    <a:pt x="5802" y="3689"/>
                  </a:lnTo>
                  <a:lnTo>
                    <a:pt x="5654" y="3634"/>
                  </a:lnTo>
                  <a:lnTo>
                    <a:pt x="5524" y="3559"/>
                  </a:lnTo>
                  <a:lnTo>
                    <a:pt x="5394" y="3467"/>
                  </a:lnTo>
                  <a:lnTo>
                    <a:pt x="5265" y="3356"/>
                  </a:lnTo>
                  <a:lnTo>
                    <a:pt x="5153" y="3226"/>
                  </a:lnTo>
                  <a:lnTo>
                    <a:pt x="5061" y="3096"/>
                  </a:lnTo>
                  <a:lnTo>
                    <a:pt x="4875" y="2837"/>
                  </a:lnTo>
                  <a:lnTo>
                    <a:pt x="4690" y="2559"/>
                  </a:lnTo>
                  <a:lnTo>
                    <a:pt x="4486" y="2281"/>
                  </a:lnTo>
                  <a:lnTo>
                    <a:pt x="4264" y="2021"/>
                  </a:lnTo>
                  <a:lnTo>
                    <a:pt x="4023" y="1762"/>
                  </a:lnTo>
                  <a:lnTo>
                    <a:pt x="3763" y="1521"/>
                  </a:lnTo>
                  <a:lnTo>
                    <a:pt x="3504" y="1298"/>
                  </a:lnTo>
                  <a:lnTo>
                    <a:pt x="3226" y="1094"/>
                  </a:lnTo>
                  <a:lnTo>
                    <a:pt x="2929" y="909"/>
                  </a:lnTo>
                  <a:lnTo>
                    <a:pt x="2633" y="742"/>
                  </a:lnTo>
                  <a:lnTo>
                    <a:pt x="2336" y="575"/>
                  </a:lnTo>
                  <a:lnTo>
                    <a:pt x="2021" y="446"/>
                  </a:lnTo>
                  <a:lnTo>
                    <a:pt x="1687" y="316"/>
                  </a:lnTo>
                  <a:lnTo>
                    <a:pt x="1354" y="223"/>
                  </a:lnTo>
                  <a:lnTo>
                    <a:pt x="1020" y="131"/>
                  </a:lnTo>
                  <a:lnTo>
                    <a:pt x="687" y="75"/>
                  </a:lnTo>
                  <a:lnTo>
                    <a:pt x="334" y="38"/>
                  </a:lnTo>
                  <a:lnTo>
                    <a:pt x="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0575434" y="3333178"/>
              <a:ext cx="757304" cy="973580"/>
            </a:xfrm>
            <a:custGeom>
              <a:avLst/>
              <a:gdLst/>
              <a:ahLst/>
              <a:cxnLst/>
              <a:rect l="l" t="t" r="r" b="b"/>
              <a:pathLst>
                <a:path w="19017" h="24448" fill="none" extrusionOk="0">
                  <a:moveTo>
                    <a:pt x="17627" y="22650"/>
                  </a:moveTo>
                  <a:lnTo>
                    <a:pt x="17627" y="22650"/>
                  </a:lnTo>
                  <a:lnTo>
                    <a:pt x="17849" y="22075"/>
                  </a:lnTo>
                  <a:lnTo>
                    <a:pt x="18072" y="21371"/>
                  </a:lnTo>
                  <a:lnTo>
                    <a:pt x="18294" y="20611"/>
                  </a:lnTo>
                  <a:lnTo>
                    <a:pt x="18498" y="19814"/>
                  </a:lnTo>
                  <a:lnTo>
                    <a:pt x="18683" y="18999"/>
                  </a:lnTo>
                  <a:lnTo>
                    <a:pt x="18832" y="18220"/>
                  </a:lnTo>
                  <a:lnTo>
                    <a:pt x="18943" y="17516"/>
                  </a:lnTo>
                  <a:lnTo>
                    <a:pt x="18980" y="17182"/>
                  </a:lnTo>
                  <a:lnTo>
                    <a:pt x="18998" y="16886"/>
                  </a:lnTo>
                  <a:lnTo>
                    <a:pt x="18998" y="16886"/>
                  </a:lnTo>
                  <a:lnTo>
                    <a:pt x="19017" y="16608"/>
                  </a:lnTo>
                  <a:lnTo>
                    <a:pt x="19017" y="16330"/>
                  </a:lnTo>
                  <a:lnTo>
                    <a:pt x="18980" y="16052"/>
                  </a:lnTo>
                  <a:lnTo>
                    <a:pt x="18961" y="15774"/>
                  </a:lnTo>
                  <a:lnTo>
                    <a:pt x="18906" y="15496"/>
                  </a:lnTo>
                  <a:lnTo>
                    <a:pt x="18832" y="15218"/>
                  </a:lnTo>
                  <a:lnTo>
                    <a:pt x="18758" y="14958"/>
                  </a:lnTo>
                  <a:lnTo>
                    <a:pt x="18665" y="14699"/>
                  </a:lnTo>
                  <a:lnTo>
                    <a:pt x="18554" y="14439"/>
                  </a:lnTo>
                  <a:lnTo>
                    <a:pt x="18424" y="14198"/>
                  </a:lnTo>
                  <a:lnTo>
                    <a:pt x="18276" y="13957"/>
                  </a:lnTo>
                  <a:lnTo>
                    <a:pt x="18127" y="13735"/>
                  </a:lnTo>
                  <a:lnTo>
                    <a:pt x="17961" y="13531"/>
                  </a:lnTo>
                  <a:lnTo>
                    <a:pt x="17757" y="13327"/>
                  </a:lnTo>
                  <a:lnTo>
                    <a:pt x="17553" y="13160"/>
                  </a:lnTo>
                  <a:lnTo>
                    <a:pt x="17330" y="12993"/>
                  </a:lnTo>
                  <a:lnTo>
                    <a:pt x="17330" y="12993"/>
                  </a:lnTo>
                  <a:lnTo>
                    <a:pt x="17034" y="12808"/>
                  </a:lnTo>
                  <a:lnTo>
                    <a:pt x="16719" y="12641"/>
                  </a:lnTo>
                  <a:lnTo>
                    <a:pt x="16070" y="12345"/>
                  </a:lnTo>
                  <a:lnTo>
                    <a:pt x="15755" y="12178"/>
                  </a:lnTo>
                  <a:lnTo>
                    <a:pt x="15458" y="11993"/>
                  </a:lnTo>
                  <a:lnTo>
                    <a:pt x="15329" y="11881"/>
                  </a:lnTo>
                  <a:lnTo>
                    <a:pt x="15199" y="11770"/>
                  </a:lnTo>
                  <a:lnTo>
                    <a:pt x="15069" y="11640"/>
                  </a:lnTo>
                  <a:lnTo>
                    <a:pt x="14958" y="11511"/>
                  </a:lnTo>
                  <a:lnTo>
                    <a:pt x="14958" y="11511"/>
                  </a:lnTo>
                  <a:lnTo>
                    <a:pt x="14847" y="11344"/>
                  </a:lnTo>
                  <a:lnTo>
                    <a:pt x="14754" y="11159"/>
                  </a:lnTo>
                  <a:lnTo>
                    <a:pt x="14680" y="10973"/>
                  </a:lnTo>
                  <a:lnTo>
                    <a:pt x="14606" y="10788"/>
                  </a:lnTo>
                  <a:lnTo>
                    <a:pt x="14495" y="10399"/>
                  </a:lnTo>
                  <a:lnTo>
                    <a:pt x="14402" y="9991"/>
                  </a:lnTo>
                  <a:lnTo>
                    <a:pt x="14291" y="9583"/>
                  </a:lnTo>
                  <a:lnTo>
                    <a:pt x="14235" y="9398"/>
                  </a:lnTo>
                  <a:lnTo>
                    <a:pt x="14161" y="9212"/>
                  </a:lnTo>
                  <a:lnTo>
                    <a:pt x="14068" y="9046"/>
                  </a:lnTo>
                  <a:lnTo>
                    <a:pt x="13976" y="8879"/>
                  </a:lnTo>
                  <a:lnTo>
                    <a:pt x="13846" y="8712"/>
                  </a:lnTo>
                  <a:lnTo>
                    <a:pt x="13716" y="8582"/>
                  </a:lnTo>
                  <a:lnTo>
                    <a:pt x="13716" y="8582"/>
                  </a:lnTo>
                  <a:lnTo>
                    <a:pt x="13549" y="8452"/>
                  </a:lnTo>
                  <a:lnTo>
                    <a:pt x="13383" y="8360"/>
                  </a:lnTo>
                  <a:lnTo>
                    <a:pt x="13216" y="8267"/>
                  </a:lnTo>
                  <a:lnTo>
                    <a:pt x="13030" y="8212"/>
                  </a:lnTo>
                  <a:lnTo>
                    <a:pt x="12827" y="8156"/>
                  </a:lnTo>
                  <a:lnTo>
                    <a:pt x="12641" y="8119"/>
                  </a:lnTo>
                  <a:lnTo>
                    <a:pt x="12233" y="8045"/>
                  </a:lnTo>
                  <a:lnTo>
                    <a:pt x="11826" y="7989"/>
                  </a:lnTo>
                  <a:lnTo>
                    <a:pt x="11418" y="7934"/>
                  </a:lnTo>
                  <a:lnTo>
                    <a:pt x="11214" y="7878"/>
                  </a:lnTo>
                  <a:lnTo>
                    <a:pt x="11029" y="7822"/>
                  </a:lnTo>
                  <a:lnTo>
                    <a:pt x="10843" y="7748"/>
                  </a:lnTo>
                  <a:lnTo>
                    <a:pt x="10658" y="7656"/>
                  </a:lnTo>
                  <a:lnTo>
                    <a:pt x="10658" y="7656"/>
                  </a:lnTo>
                  <a:lnTo>
                    <a:pt x="10547" y="7563"/>
                  </a:lnTo>
                  <a:lnTo>
                    <a:pt x="10417" y="7489"/>
                  </a:lnTo>
                  <a:lnTo>
                    <a:pt x="10213" y="7285"/>
                  </a:lnTo>
                  <a:lnTo>
                    <a:pt x="10046" y="7062"/>
                  </a:lnTo>
                  <a:lnTo>
                    <a:pt x="9880" y="6821"/>
                  </a:lnTo>
                  <a:lnTo>
                    <a:pt x="9731" y="6562"/>
                  </a:lnTo>
                  <a:lnTo>
                    <a:pt x="9602" y="6303"/>
                  </a:lnTo>
                  <a:lnTo>
                    <a:pt x="9342" y="5746"/>
                  </a:lnTo>
                  <a:lnTo>
                    <a:pt x="9083" y="5209"/>
                  </a:lnTo>
                  <a:lnTo>
                    <a:pt x="8953" y="4949"/>
                  </a:lnTo>
                  <a:lnTo>
                    <a:pt x="8786" y="4709"/>
                  </a:lnTo>
                  <a:lnTo>
                    <a:pt x="8619" y="4505"/>
                  </a:lnTo>
                  <a:lnTo>
                    <a:pt x="8415" y="4301"/>
                  </a:lnTo>
                  <a:lnTo>
                    <a:pt x="8193" y="4134"/>
                  </a:lnTo>
                  <a:lnTo>
                    <a:pt x="8082" y="4078"/>
                  </a:lnTo>
                  <a:lnTo>
                    <a:pt x="7952" y="4004"/>
                  </a:lnTo>
                  <a:lnTo>
                    <a:pt x="7952" y="4004"/>
                  </a:lnTo>
                  <a:lnTo>
                    <a:pt x="7804" y="3967"/>
                  </a:lnTo>
                  <a:lnTo>
                    <a:pt x="7655" y="3912"/>
                  </a:lnTo>
                  <a:lnTo>
                    <a:pt x="7340" y="3874"/>
                  </a:lnTo>
                  <a:lnTo>
                    <a:pt x="7025" y="3837"/>
                  </a:lnTo>
                  <a:lnTo>
                    <a:pt x="6710" y="3837"/>
                  </a:lnTo>
                  <a:lnTo>
                    <a:pt x="6395" y="3819"/>
                  </a:lnTo>
                  <a:lnTo>
                    <a:pt x="6080" y="3763"/>
                  </a:lnTo>
                  <a:lnTo>
                    <a:pt x="5932" y="3745"/>
                  </a:lnTo>
                  <a:lnTo>
                    <a:pt x="5802" y="3689"/>
                  </a:lnTo>
                  <a:lnTo>
                    <a:pt x="5654" y="3634"/>
                  </a:lnTo>
                  <a:lnTo>
                    <a:pt x="5524" y="3559"/>
                  </a:lnTo>
                  <a:lnTo>
                    <a:pt x="5524" y="3559"/>
                  </a:lnTo>
                  <a:lnTo>
                    <a:pt x="5394" y="3467"/>
                  </a:lnTo>
                  <a:lnTo>
                    <a:pt x="5265" y="3356"/>
                  </a:lnTo>
                  <a:lnTo>
                    <a:pt x="5153" y="3226"/>
                  </a:lnTo>
                  <a:lnTo>
                    <a:pt x="5061" y="3096"/>
                  </a:lnTo>
                  <a:lnTo>
                    <a:pt x="4875" y="2837"/>
                  </a:lnTo>
                  <a:lnTo>
                    <a:pt x="4690" y="2559"/>
                  </a:lnTo>
                  <a:lnTo>
                    <a:pt x="4690" y="2559"/>
                  </a:lnTo>
                  <a:lnTo>
                    <a:pt x="4486" y="2281"/>
                  </a:lnTo>
                  <a:lnTo>
                    <a:pt x="4264" y="2021"/>
                  </a:lnTo>
                  <a:lnTo>
                    <a:pt x="4023" y="1762"/>
                  </a:lnTo>
                  <a:lnTo>
                    <a:pt x="3763" y="1521"/>
                  </a:lnTo>
                  <a:lnTo>
                    <a:pt x="3504" y="1298"/>
                  </a:lnTo>
                  <a:lnTo>
                    <a:pt x="3226" y="1094"/>
                  </a:lnTo>
                  <a:lnTo>
                    <a:pt x="2929" y="909"/>
                  </a:lnTo>
                  <a:lnTo>
                    <a:pt x="2633" y="742"/>
                  </a:lnTo>
                  <a:lnTo>
                    <a:pt x="2336" y="575"/>
                  </a:lnTo>
                  <a:lnTo>
                    <a:pt x="2021" y="446"/>
                  </a:lnTo>
                  <a:lnTo>
                    <a:pt x="1687" y="316"/>
                  </a:lnTo>
                  <a:lnTo>
                    <a:pt x="1354" y="223"/>
                  </a:lnTo>
                  <a:lnTo>
                    <a:pt x="1020" y="131"/>
                  </a:lnTo>
                  <a:lnTo>
                    <a:pt x="687" y="75"/>
                  </a:lnTo>
                  <a:lnTo>
                    <a:pt x="334" y="38"/>
                  </a:lnTo>
                  <a:lnTo>
                    <a:pt x="1" y="1"/>
                  </a:lnTo>
                  <a:lnTo>
                    <a:pt x="1" y="1"/>
                  </a:lnTo>
                  <a:lnTo>
                    <a:pt x="168" y="131"/>
                  </a:lnTo>
                  <a:lnTo>
                    <a:pt x="316" y="260"/>
                  </a:lnTo>
                  <a:lnTo>
                    <a:pt x="446" y="390"/>
                  </a:lnTo>
                  <a:lnTo>
                    <a:pt x="557" y="557"/>
                  </a:lnTo>
                  <a:lnTo>
                    <a:pt x="668" y="724"/>
                  </a:lnTo>
                  <a:lnTo>
                    <a:pt x="761" y="890"/>
                  </a:lnTo>
                  <a:lnTo>
                    <a:pt x="835" y="1076"/>
                  </a:lnTo>
                  <a:lnTo>
                    <a:pt x="890" y="1280"/>
                  </a:lnTo>
                  <a:lnTo>
                    <a:pt x="946" y="1465"/>
                  </a:lnTo>
                  <a:lnTo>
                    <a:pt x="983" y="1669"/>
                  </a:lnTo>
                  <a:lnTo>
                    <a:pt x="1039" y="2095"/>
                  </a:lnTo>
                  <a:lnTo>
                    <a:pt x="1039" y="2521"/>
                  </a:lnTo>
                  <a:lnTo>
                    <a:pt x="1020" y="2929"/>
                  </a:lnTo>
                  <a:lnTo>
                    <a:pt x="1020" y="2929"/>
                  </a:lnTo>
                  <a:lnTo>
                    <a:pt x="928" y="3745"/>
                  </a:lnTo>
                  <a:lnTo>
                    <a:pt x="890" y="4171"/>
                  </a:lnTo>
                  <a:lnTo>
                    <a:pt x="853" y="4579"/>
                  </a:lnTo>
                  <a:lnTo>
                    <a:pt x="853" y="4987"/>
                  </a:lnTo>
                  <a:lnTo>
                    <a:pt x="872" y="5394"/>
                  </a:lnTo>
                  <a:lnTo>
                    <a:pt x="890" y="5580"/>
                  </a:lnTo>
                  <a:lnTo>
                    <a:pt x="928" y="5784"/>
                  </a:lnTo>
                  <a:lnTo>
                    <a:pt x="983" y="5969"/>
                  </a:lnTo>
                  <a:lnTo>
                    <a:pt x="1057" y="6173"/>
                  </a:lnTo>
                  <a:lnTo>
                    <a:pt x="1057" y="6173"/>
                  </a:lnTo>
                  <a:lnTo>
                    <a:pt x="1168" y="6432"/>
                  </a:lnTo>
                  <a:lnTo>
                    <a:pt x="1317" y="6692"/>
                  </a:lnTo>
                  <a:lnTo>
                    <a:pt x="1613" y="7192"/>
                  </a:lnTo>
                  <a:lnTo>
                    <a:pt x="1780" y="7433"/>
                  </a:lnTo>
                  <a:lnTo>
                    <a:pt x="1928" y="7674"/>
                  </a:lnTo>
                  <a:lnTo>
                    <a:pt x="2058" y="7934"/>
                  </a:lnTo>
                  <a:lnTo>
                    <a:pt x="2169" y="8212"/>
                  </a:lnTo>
                  <a:lnTo>
                    <a:pt x="2169" y="8212"/>
                  </a:lnTo>
                  <a:lnTo>
                    <a:pt x="2243" y="8471"/>
                  </a:lnTo>
                  <a:lnTo>
                    <a:pt x="2281" y="8731"/>
                  </a:lnTo>
                  <a:lnTo>
                    <a:pt x="2299" y="8990"/>
                  </a:lnTo>
                  <a:lnTo>
                    <a:pt x="2318" y="9249"/>
                  </a:lnTo>
                  <a:lnTo>
                    <a:pt x="2299" y="9509"/>
                  </a:lnTo>
                  <a:lnTo>
                    <a:pt x="2281" y="9787"/>
                  </a:lnTo>
                  <a:lnTo>
                    <a:pt x="2225" y="10324"/>
                  </a:lnTo>
                  <a:lnTo>
                    <a:pt x="2169" y="10862"/>
                  </a:lnTo>
                  <a:lnTo>
                    <a:pt x="2151" y="11121"/>
                  </a:lnTo>
                  <a:lnTo>
                    <a:pt x="2151" y="11381"/>
                  </a:lnTo>
                  <a:lnTo>
                    <a:pt x="2169" y="11640"/>
                  </a:lnTo>
                  <a:lnTo>
                    <a:pt x="2188" y="11900"/>
                  </a:lnTo>
                  <a:lnTo>
                    <a:pt x="2243" y="12159"/>
                  </a:lnTo>
                  <a:lnTo>
                    <a:pt x="2318" y="12419"/>
                  </a:lnTo>
                  <a:lnTo>
                    <a:pt x="2318" y="12419"/>
                  </a:lnTo>
                  <a:lnTo>
                    <a:pt x="2392" y="12604"/>
                  </a:lnTo>
                  <a:lnTo>
                    <a:pt x="2484" y="12808"/>
                  </a:lnTo>
                  <a:lnTo>
                    <a:pt x="2596" y="12975"/>
                  </a:lnTo>
                  <a:lnTo>
                    <a:pt x="2725" y="13160"/>
                  </a:lnTo>
                  <a:lnTo>
                    <a:pt x="2985" y="13494"/>
                  </a:lnTo>
                  <a:lnTo>
                    <a:pt x="3263" y="13827"/>
                  </a:lnTo>
                  <a:lnTo>
                    <a:pt x="3541" y="14161"/>
                  </a:lnTo>
                  <a:lnTo>
                    <a:pt x="3800" y="14513"/>
                  </a:lnTo>
                  <a:lnTo>
                    <a:pt x="3912" y="14680"/>
                  </a:lnTo>
                  <a:lnTo>
                    <a:pt x="4023" y="14865"/>
                  </a:lnTo>
                  <a:lnTo>
                    <a:pt x="4115" y="15051"/>
                  </a:lnTo>
                  <a:lnTo>
                    <a:pt x="4208" y="15255"/>
                  </a:lnTo>
                  <a:lnTo>
                    <a:pt x="4208" y="15255"/>
                  </a:lnTo>
                  <a:lnTo>
                    <a:pt x="4282" y="15533"/>
                  </a:lnTo>
                  <a:lnTo>
                    <a:pt x="4319" y="15811"/>
                  </a:lnTo>
                  <a:lnTo>
                    <a:pt x="4356" y="16107"/>
                  </a:lnTo>
                  <a:lnTo>
                    <a:pt x="4356" y="16404"/>
                  </a:lnTo>
                  <a:lnTo>
                    <a:pt x="4356" y="16700"/>
                  </a:lnTo>
                  <a:lnTo>
                    <a:pt x="4338" y="16997"/>
                  </a:lnTo>
                  <a:lnTo>
                    <a:pt x="4282" y="17590"/>
                  </a:lnTo>
                  <a:lnTo>
                    <a:pt x="4264" y="17887"/>
                  </a:lnTo>
                  <a:lnTo>
                    <a:pt x="4245" y="18183"/>
                  </a:lnTo>
                  <a:lnTo>
                    <a:pt x="4264" y="18461"/>
                  </a:lnTo>
                  <a:lnTo>
                    <a:pt x="4282" y="18739"/>
                  </a:lnTo>
                  <a:lnTo>
                    <a:pt x="4338" y="19017"/>
                  </a:lnTo>
                  <a:lnTo>
                    <a:pt x="4412" y="19277"/>
                  </a:lnTo>
                  <a:lnTo>
                    <a:pt x="4523" y="19518"/>
                  </a:lnTo>
                  <a:lnTo>
                    <a:pt x="4671" y="19758"/>
                  </a:lnTo>
                  <a:lnTo>
                    <a:pt x="4671" y="19758"/>
                  </a:lnTo>
                  <a:lnTo>
                    <a:pt x="4820" y="19925"/>
                  </a:lnTo>
                  <a:lnTo>
                    <a:pt x="4987" y="20074"/>
                  </a:lnTo>
                  <a:lnTo>
                    <a:pt x="5153" y="20203"/>
                  </a:lnTo>
                  <a:lnTo>
                    <a:pt x="5339" y="20333"/>
                  </a:lnTo>
                  <a:lnTo>
                    <a:pt x="5728" y="20555"/>
                  </a:lnTo>
                  <a:lnTo>
                    <a:pt x="6136" y="20741"/>
                  </a:lnTo>
                  <a:lnTo>
                    <a:pt x="6543" y="20945"/>
                  </a:lnTo>
                  <a:lnTo>
                    <a:pt x="6747" y="21056"/>
                  </a:lnTo>
                  <a:lnTo>
                    <a:pt x="6933" y="21186"/>
                  </a:lnTo>
                  <a:lnTo>
                    <a:pt x="7099" y="21315"/>
                  </a:lnTo>
                  <a:lnTo>
                    <a:pt x="7266" y="21445"/>
                  </a:lnTo>
                  <a:lnTo>
                    <a:pt x="7415" y="21612"/>
                  </a:lnTo>
                  <a:lnTo>
                    <a:pt x="7526" y="21797"/>
                  </a:lnTo>
                  <a:lnTo>
                    <a:pt x="7526" y="21797"/>
                  </a:lnTo>
                  <a:lnTo>
                    <a:pt x="7600" y="21927"/>
                  </a:lnTo>
                  <a:lnTo>
                    <a:pt x="7674" y="22057"/>
                  </a:lnTo>
                  <a:lnTo>
                    <a:pt x="7767" y="22353"/>
                  </a:lnTo>
                  <a:lnTo>
                    <a:pt x="7878" y="22631"/>
                  </a:lnTo>
                  <a:lnTo>
                    <a:pt x="7989" y="22909"/>
                  </a:lnTo>
                  <a:lnTo>
                    <a:pt x="7989" y="22909"/>
                  </a:lnTo>
                  <a:lnTo>
                    <a:pt x="8119" y="23132"/>
                  </a:lnTo>
                  <a:lnTo>
                    <a:pt x="8267" y="23336"/>
                  </a:lnTo>
                  <a:lnTo>
                    <a:pt x="8434" y="23521"/>
                  </a:lnTo>
                  <a:lnTo>
                    <a:pt x="8619" y="23688"/>
                  </a:lnTo>
                  <a:lnTo>
                    <a:pt x="8823" y="23836"/>
                  </a:lnTo>
                  <a:lnTo>
                    <a:pt x="9046" y="23966"/>
                  </a:lnTo>
                  <a:lnTo>
                    <a:pt x="9268" y="24077"/>
                  </a:lnTo>
                  <a:lnTo>
                    <a:pt x="9509" y="24170"/>
                  </a:lnTo>
                  <a:lnTo>
                    <a:pt x="9768" y="24244"/>
                  </a:lnTo>
                  <a:lnTo>
                    <a:pt x="10028" y="24299"/>
                  </a:lnTo>
                  <a:lnTo>
                    <a:pt x="10287" y="24355"/>
                  </a:lnTo>
                  <a:lnTo>
                    <a:pt x="10565" y="24392"/>
                  </a:lnTo>
                  <a:lnTo>
                    <a:pt x="10825" y="24429"/>
                  </a:lnTo>
                  <a:lnTo>
                    <a:pt x="11103" y="24448"/>
                  </a:lnTo>
                  <a:lnTo>
                    <a:pt x="11622" y="24429"/>
                  </a:lnTo>
                  <a:lnTo>
                    <a:pt x="11622" y="24429"/>
                  </a:lnTo>
                  <a:lnTo>
                    <a:pt x="11992" y="24411"/>
                  </a:lnTo>
                  <a:lnTo>
                    <a:pt x="12363" y="24374"/>
                  </a:lnTo>
                  <a:lnTo>
                    <a:pt x="12734" y="24318"/>
                  </a:lnTo>
                  <a:lnTo>
                    <a:pt x="13123" y="24244"/>
                  </a:lnTo>
                  <a:lnTo>
                    <a:pt x="13512" y="24170"/>
                  </a:lnTo>
                  <a:lnTo>
                    <a:pt x="13902" y="24058"/>
                  </a:lnTo>
                  <a:lnTo>
                    <a:pt x="14699" y="23836"/>
                  </a:lnTo>
                  <a:lnTo>
                    <a:pt x="15477" y="23577"/>
                  </a:lnTo>
                  <a:lnTo>
                    <a:pt x="16237" y="23280"/>
                  </a:lnTo>
                  <a:lnTo>
                    <a:pt x="16960" y="22965"/>
                  </a:lnTo>
                  <a:lnTo>
                    <a:pt x="17627" y="226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0661805" y="3399600"/>
              <a:ext cx="607492" cy="822295"/>
            </a:xfrm>
            <a:custGeom>
              <a:avLst/>
              <a:gdLst/>
              <a:ahLst/>
              <a:cxnLst/>
              <a:rect l="l" t="t" r="r" b="b"/>
              <a:pathLst>
                <a:path w="15255" h="20649" extrusionOk="0">
                  <a:moveTo>
                    <a:pt x="56" y="1"/>
                  </a:moveTo>
                  <a:lnTo>
                    <a:pt x="19" y="19"/>
                  </a:lnTo>
                  <a:lnTo>
                    <a:pt x="0" y="57"/>
                  </a:lnTo>
                  <a:lnTo>
                    <a:pt x="0" y="94"/>
                  </a:lnTo>
                  <a:lnTo>
                    <a:pt x="19" y="112"/>
                  </a:lnTo>
                  <a:lnTo>
                    <a:pt x="37" y="149"/>
                  </a:lnTo>
                  <a:lnTo>
                    <a:pt x="74" y="168"/>
                  </a:lnTo>
                  <a:lnTo>
                    <a:pt x="167" y="205"/>
                  </a:lnTo>
                  <a:lnTo>
                    <a:pt x="260" y="260"/>
                  </a:lnTo>
                  <a:lnTo>
                    <a:pt x="334" y="316"/>
                  </a:lnTo>
                  <a:lnTo>
                    <a:pt x="408" y="390"/>
                  </a:lnTo>
                  <a:lnTo>
                    <a:pt x="464" y="464"/>
                  </a:lnTo>
                  <a:lnTo>
                    <a:pt x="519" y="557"/>
                  </a:lnTo>
                  <a:lnTo>
                    <a:pt x="612" y="742"/>
                  </a:lnTo>
                  <a:lnTo>
                    <a:pt x="686" y="965"/>
                  </a:lnTo>
                  <a:lnTo>
                    <a:pt x="723" y="1187"/>
                  </a:lnTo>
                  <a:lnTo>
                    <a:pt x="742" y="1428"/>
                  </a:lnTo>
                  <a:lnTo>
                    <a:pt x="723" y="1650"/>
                  </a:lnTo>
                  <a:lnTo>
                    <a:pt x="705" y="1928"/>
                  </a:lnTo>
                  <a:lnTo>
                    <a:pt x="686" y="2355"/>
                  </a:lnTo>
                  <a:lnTo>
                    <a:pt x="668" y="2559"/>
                  </a:lnTo>
                  <a:lnTo>
                    <a:pt x="686" y="2763"/>
                  </a:lnTo>
                  <a:lnTo>
                    <a:pt x="705" y="2966"/>
                  </a:lnTo>
                  <a:lnTo>
                    <a:pt x="760" y="3152"/>
                  </a:lnTo>
                  <a:lnTo>
                    <a:pt x="816" y="3337"/>
                  </a:lnTo>
                  <a:lnTo>
                    <a:pt x="927" y="3522"/>
                  </a:lnTo>
                  <a:lnTo>
                    <a:pt x="1057" y="3671"/>
                  </a:lnTo>
                  <a:lnTo>
                    <a:pt x="1186" y="3800"/>
                  </a:lnTo>
                  <a:lnTo>
                    <a:pt x="1353" y="3912"/>
                  </a:lnTo>
                  <a:lnTo>
                    <a:pt x="1520" y="4023"/>
                  </a:lnTo>
                  <a:lnTo>
                    <a:pt x="1705" y="4097"/>
                  </a:lnTo>
                  <a:lnTo>
                    <a:pt x="1891" y="4171"/>
                  </a:lnTo>
                  <a:lnTo>
                    <a:pt x="2261" y="4282"/>
                  </a:lnTo>
                  <a:lnTo>
                    <a:pt x="2669" y="4412"/>
                  </a:lnTo>
                  <a:lnTo>
                    <a:pt x="2855" y="4486"/>
                  </a:lnTo>
                  <a:lnTo>
                    <a:pt x="3040" y="4579"/>
                  </a:lnTo>
                  <a:lnTo>
                    <a:pt x="3225" y="4672"/>
                  </a:lnTo>
                  <a:lnTo>
                    <a:pt x="3392" y="4801"/>
                  </a:lnTo>
                  <a:lnTo>
                    <a:pt x="3540" y="4950"/>
                  </a:lnTo>
                  <a:lnTo>
                    <a:pt x="3689" y="5098"/>
                  </a:lnTo>
                  <a:lnTo>
                    <a:pt x="3818" y="5265"/>
                  </a:lnTo>
                  <a:lnTo>
                    <a:pt x="3911" y="5450"/>
                  </a:lnTo>
                  <a:lnTo>
                    <a:pt x="4004" y="5635"/>
                  </a:lnTo>
                  <a:lnTo>
                    <a:pt x="4078" y="5839"/>
                  </a:lnTo>
                  <a:lnTo>
                    <a:pt x="4133" y="6099"/>
                  </a:lnTo>
                  <a:lnTo>
                    <a:pt x="4171" y="6377"/>
                  </a:lnTo>
                  <a:lnTo>
                    <a:pt x="4189" y="6914"/>
                  </a:lnTo>
                  <a:lnTo>
                    <a:pt x="4208" y="7359"/>
                  </a:lnTo>
                  <a:lnTo>
                    <a:pt x="4226" y="7581"/>
                  </a:lnTo>
                  <a:lnTo>
                    <a:pt x="4263" y="7785"/>
                  </a:lnTo>
                  <a:lnTo>
                    <a:pt x="4300" y="8008"/>
                  </a:lnTo>
                  <a:lnTo>
                    <a:pt x="4374" y="8193"/>
                  </a:lnTo>
                  <a:lnTo>
                    <a:pt x="4467" y="8397"/>
                  </a:lnTo>
                  <a:lnTo>
                    <a:pt x="4578" y="8582"/>
                  </a:lnTo>
                  <a:lnTo>
                    <a:pt x="4727" y="8731"/>
                  </a:lnTo>
                  <a:lnTo>
                    <a:pt x="4893" y="8879"/>
                  </a:lnTo>
                  <a:lnTo>
                    <a:pt x="5060" y="8990"/>
                  </a:lnTo>
                  <a:lnTo>
                    <a:pt x="5246" y="9101"/>
                  </a:lnTo>
                  <a:lnTo>
                    <a:pt x="5449" y="9175"/>
                  </a:lnTo>
                  <a:lnTo>
                    <a:pt x="5653" y="9268"/>
                  </a:lnTo>
                  <a:lnTo>
                    <a:pt x="6061" y="9398"/>
                  </a:lnTo>
                  <a:lnTo>
                    <a:pt x="6506" y="9546"/>
                  </a:lnTo>
                  <a:lnTo>
                    <a:pt x="6710" y="9620"/>
                  </a:lnTo>
                  <a:lnTo>
                    <a:pt x="6914" y="9713"/>
                  </a:lnTo>
                  <a:lnTo>
                    <a:pt x="7173" y="9880"/>
                  </a:lnTo>
                  <a:lnTo>
                    <a:pt x="7395" y="10065"/>
                  </a:lnTo>
                  <a:lnTo>
                    <a:pt x="7599" y="10269"/>
                  </a:lnTo>
                  <a:lnTo>
                    <a:pt x="7785" y="10510"/>
                  </a:lnTo>
                  <a:lnTo>
                    <a:pt x="7933" y="10751"/>
                  </a:lnTo>
                  <a:lnTo>
                    <a:pt x="8063" y="11029"/>
                  </a:lnTo>
                  <a:lnTo>
                    <a:pt x="8155" y="11307"/>
                  </a:lnTo>
                  <a:lnTo>
                    <a:pt x="8192" y="11585"/>
                  </a:lnTo>
                  <a:lnTo>
                    <a:pt x="8211" y="11807"/>
                  </a:lnTo>
                  <a:lnTo>
                    <a:pt x="8211" y="12011"/>
                  </a:lnTo>
                  <a:lnTo>
                    <a:pt x="8192" y="12437"/>
                  </a:lnTo>
                  <a:lnTo>
                    <a:pt x="8192" y="12790"/>
                  </a:lnTo>
                  <a:lnTo>
                    <a:pt x="8192" y="13160"/>
                  </a:lnTo>
                  <a:lnTo>
                    <a:pt x="8211" y="13327"/>
                  </a:lnTo>
                  <a:lnTo>
                    <a:pt x="8230" y="13512"/>
                  </a:lnTo>
                  <a:lnTo>
                    <a:pt x="8285" y="13679"/>
                  </a:lnTo>
                  <a:lnTo>
                    <a:pt x="8341" y="13846"/>
                  </a:lnTo>
                  <a:lnTo>
                    <a:pt x="8433" y="14013"/>
                  </a:lnTo>
                  <a:lnTo>
                    <a:pt x="8545" y="14180"/>
                  </a:lnTo>
                  <a:lnTo>
                    <a:pt x="8674" y="14328"/>
                  </a:lnTo>
                  <a:lnTo>
                    <a:pt x="8823" y="14476"/>
                  </a:lnTo>
                  <a:lnTo>
                    <a:pt x="8989" y="14606"/>
                  </a:lnTo>
                  <a:lnTo>
                    <a:pt x="9175" y="14736"/>
                  </a:lnTo>
                  <a:lnTo>
                    <a:pt x="9379" y="14866"/>
                  </a:lnTo>
                  <a:lnTo>
                    <a:pt x="9601" y="14958"/>
                  </a:lnTo>
                  <a:lnTo>
                    <a:pt x="9990" y="15125"/>
                  </a:lnTo>
                  <a:lnTo>
                    <a:pt x="10398" y="15255"/>
                  </a:lnTo>
                  <a:lnTo>
                    <a:pt x="10769" y="15384"/>
                  </a:lnTo>
                  <a:lnTo>
                    <a:pt x="11139" y="15533"/>
                  </a:lnTo>
                  <a:lnTo>
                    <a:pt x="11473" y="15700"/>
                  </a:lnTo>
                  <a:lnTo>
                    <a:pt x="11807" y="15903"/>
                  </a:lnTo>
                  <a:lnTo>
                    <a:pt x="12122" y="16126"/>
                  </a:lnTo>
                  <a:lnTo>
                    <a:pt x="12437" y="16385"/>
                  </a:lnTo>
                  <a:lnTo>
                    <a:pt x="12733" y="16663"/>
                  </a:lnTo>
                  <a:lnTo>
                    <a:pt x="13030" y="16960"/>
                  </a:lnTo>
                  <a:lnTo>
                    <a:pt x="13308" y="17312"/>
                  </a:lnTo>
                  <a:lnTo>
                    <a:pt x="13586" y="17664"/>
                  </a:lnTo>
                  <a:lnTo>
                    <a:pt x="13808" y="18016"/>
                  </a:lnTo>
                  <a:lnTo>
                    <a:pt x="14031" y="18369"/>
                  </a:lnTo>
                  <a:lnTo>
                    <a:pt x="14235" y="18739"/>
                  </a:lnTo>
                  <a:lnTo>
                    <a:pt x="14420" y="19110"/>
                  </a:lnTo>
                  <a:lnTo>
                    <a:pt x="14772" y="19851"/>
                  </a:lnTo>
                  <a:lnTo>
                    <a:pt x="15087" y="20593"/>
                  </a:lnTo>
                  <a:lnTo>
                    <a:pt x="15124" y="20630"/>
                  </a:lnTo>
                  <a:lnTo>
                    <a:pt x="15180" y="20648"/>
                  </a:lnTo>
                  <a:lnTo>
                    <a:pt x="15198" y="20648"/>
                  </a:lnTo>
                  <a:lnTo>
                    <a:pt x="15236" y="20630"/>
                  </a:lnTo>
                  <a:lnTo>
                    <a:pt x="15254" y="20593"/>
                  </a:lnTo>
                  <a:lnTo>
                    <a:pt x="15254" y="20556"/>
                  </a:lnTo>
                  <a:lnTo>
                    <a:pt x="15254" y="20537"/>
                  </a:lnTo>
                  <a:lnTo>
                    <a:pt x="14920" y="19777"/>
                  </a:lnTo>
                  <a:lnTo>
                    <a:pt x="14568" y="19017"/>
                  </a:lnTo>
                  <a:lnTo>
                    <a:pt x="14383" y="18647"/>
                  </a:lnTo>
                  <a:lnTo>
                    <a:pt x="14179" y="18276"/>
                  </a:lnTo>
                  <a:lnTo>
                    <a:pt x="13957" y="17924"/>
                  </a:lnTo>
                  <a:lnTo>
                    <a:pt x="13716" y="17572"/>
                  </a:lnTo>
                  <a:lnTo>
                    <a:pt x="13456" y="17201"/>
                  </a:lnTo>
                  <a:lnTo>
                    <a:pt x="13160" y="16849"/>
                  </a:lnTo>
                  <a:lnTo>
                    <a:pt x="12863" y="16534"/>
                  </a:lnTo>
                  <a:lnTo>
                    <a:pt x="12548" y="16237"/>
                  </a:lnTo>
                  <a:lnTo>
                    <a:pt x="12233" y="15978"/>
                  </a:lnTo>
                  <a:lnTo>
                    <a:pt x="11899" y="15755"/>
                  </a:lnTo>
                  <a:lnTo>
                    <a:pt x="11566" y="15551"/>
                  </a:lnTo>
                  <a:lnTo>
                    <a:pt x="11214" y="15384"/>
                  </a:lnTo>
                  <a:lnTo>
                    <a:pt x="10824" y="15236"/>
                  </a:lnTo>
                  <a:lnTo>
                    <a:pt x="10454" y="15106"/>
                  </a:lnTo>
                  <a:lnTo>
                    <a:pt x="10046" y="14958"/>
                  </a:lnTo>
                  <a:lnTo>
                    <a:pt x="9657" y="14810"/>
                  </a:lnTo>
                  <a:lnTo>
                    <a:pt x="9342" y="14643"/>
                  </a:lnTo>
                  <a:lnTo>
                    <a:pt x="9175" y="14550"/>
                  </a:lnTo>
                  <a:lnTo>
                    <a:pt x="9027" y="14421"/>
                  </a:lnTo>
                  <a:lnTo>
                    <a:pt x="8860" y="14291"/>
                  </a:lnTo>
                  <a:lnTo>
                    <a:pt x="8730" y="14143"/>
                  </a:lnTo>
                  <a:lnTo>
                    <a:pt x="8600" y="13976"/>
                  </a:lnTo>
                  <a:lnTo>
                    <a:pt x="8508" y="13791"/>
                  </a:lnTo>
                  <a:lnTo>
                    <a:pt x="8452" y="13624"/>
                  </a:lnTo>
                  <a:lnTo>
                    <a:pt x="8396" y="13475"/>
                  </a:lnTo>
                  <a:lnTo>
                    <a:pt x="8378" y="13309"/>
                  </a:lnTo>
                  <a:lnTo>
                    <a:pt x="8359" y="13142"/>
                  </a:lnTo>
                  <a:lnTo>
                    <a:pt x="8359" y="12790"/>
                  </a:lnTo>
                  <a:lnTo>
                    <a:pt x="8378" y="12437"/>
                  </a:lnTo>
                  <a:lnTo>
                    <a:pt x="8396" y="12011"/>
                  </a:lnTo>
                  <a:lnTo>
                    <a:pt x="8396" y="11789"/>
                  </a:lnTo>
                  <a:lnTo>
                    <a:pt x="8378" y="11566"/>
                  </a:lnTo>
                  <a:lnTo>
                    <a:pt x="8322" y="11251"/>
                  </a:lnTo>
                  <a:lnTo>
                    <a:pt x="8230" y="10955"/>
                  </a:lnTo>
                  <a:lnTo>
                    <a:pt x="8100" y="10677"/>
                  </a:lnTo>
                  <a:lnTo>
                    <a:pt x="7933" y="10399"/>
                  </a:lnTo>
                  <a:lnTo>
                    <a:pt x="7748" y="10158"/>
                  </a:lnTo>
                  <a:lnTo>
                    <a:pt x="7525" y="9935"/>
                  </a:lnTo>
                  <a:lnTo>
                    <a:pt x="7266" y="9731"/>
                  </a:lnTo>
                  <a:lnTo>
                    <a:pt x="7006" y="9565"/>
                  </a:lnTo>
                  <a:lnTo>
                    <a:pt x="6784" y="9472"/>
                  </a:lnTo>
                  <a:lnTo>
                    <a:pt x="6561" y="9379"/>
                  </a:lnTo>
                  <a:lnTo>
                    <a:pt x="6117" y="9231"/>
                  </a:lnTo>
                  <a:lnTo>
                    <a:pt x="5709" y="9101"/>
                  </a:lnTo>
                  <a:lnTo>
                    <a:pt x="5524" y="9027"/>
                  </a:lnTo>
                  <a:lnTo>
                    <a:pt x="5338" y="8953"/>
                  </a:lnTo>
                  <a:lnTo>
                    <a:pt x="5153" y="8860"/>
                  </a:lnTo>
                  <a:lnTo>
                    <a:pt x="5005" y="8749"/>
                  </a:lnTo>
                  <a:lnTo>
                    <a:pt x="4856" y="8619"/>
                  </a:lnTo>
                  <a:lnTo>
                    <a:pt x="4727" y="8471"/>
                  </a:lnTo>
                  <a:lnTo>
                    <a:pt x="4615" y="8304"/>
                  </a:lnTo>
                  <a:lnTo>
                    <a:pt x="4541" y="8138"/>
                  </a:lnTo>
                  <a:lnTo>
                    <a:pt x="4467" y="7952"/>
                  </a:lnTo>
                  <a:lnTo>
                    <a:pt x="4430" y="7748"/>
                  </a:lnTo>
                  <a:lnTo>
                    <a:pt x="4393" y="7544"/>
                  </a:lnTo>
                  <a:lnTo>
                    <a:pt x="4374" y="7341"/>
                  </a:lnTo>
                  <a:lnTo>
                    <a:pt x="4356" y="6914"/>
                  </a:lnTo>
                  <a:lnTo>
                    <a:pt x="4356" y="6636"/>
                  </a:lnTo>
                  <a:lnTo>
                    <a:pt x="4337" y="6340"/>
                  </a:lnTo>
                  <a:lnTo>
                    <a:pt x="4300" y="6062"/>
                  </a:lnTo>
                  <a:lnTo>
                    <a:pt x="4245" y="5784"/>
                  </a:lnTo>
                  <a:lnTo>
                    <a:pt x="4171" y="5580"/>
                  </a:lnTo>
                  <a:lnTo>
                    <a:pt x="4078" y="5376"/>
                  </a:lnTo>
                  <a:lnTo>
                    <a:pt x="3948" y="5172"/>
                  </a:lnTo>
                  <a:lnTo>
                    <a:pt x="3818" y="4987"/>
                  </a:lnTo>
                  <a:lnTo>
                    <a:pt x="3670" y="4820"/>
                  </a:lnTo>
                  <a:lnTo>
                    <a:pt x="3503" y="4672"/>
                  </a:lnTo>
                  <a:lnTo>
                    <a:pt x="3318" y="4542"/>
                  </a:lnTo>
                  <a:lnTo>
                    <a:pt x="3133" y="4412"/>
                  </a:lnTo>
                  <a:lnTo>
                    <a:pt x="2929" y="4338"/>
                  </a:lnTo>
                  <a:lnTo>
                    <a:pt x="2725" y="4245"/>
                  </a:lnTo>
                  <a:lnTo>
                    <a:pt x="2317" y="4116"/>
                  </a:lnTo>
                  <a:lnTo>
                    <a:pt x="1946" y="4004"/>
                  </a:lnTo>
                  <a:lnTo>
                    <a:pt x="1780" y="3930"/>
                  </a:lnTo>
                  <a:lnTo>
                    <a:pt x="1613" y="3856"/>
                  </a:lnTo>
                  <a:lnTo>
                    <a:pt x="1446" y="3782"/>
                  </a:lnTo>
                  <a:lnTo>
                    <a:pt x="1316" y="3671"/>
                  </a:lnTo>
                  <a:lnTo>
                    <a:pt x="1186" y="3560"/>
                  </a:lnTo>
                  <a:lnTo>
                    <a:pt x="1075" y="3430"/>
                  </a:lnTo>
                  <a:lnTo>
                    <a:pt x="983" y="3263"/>
                  </a:lnTo>
                  <a:lnTo>
                    <a:pt x="908" y="3096"/>
                  </a:lnTo>
                  <a:lnTo>
                    <a:pt x="871" y="2911"/>
                  </a:lnTo>
                  <a:lnTo>
                    <a:pt x="853" y="2725"/>
                  </a:lnTo>
                  <a:lnTo>
                    <a:pt x="853" y="2540"/>
                  </a:lnTo>
                  <a:lnTo>
                    <a:pt x="853" y="2336"/>
                  </a:lnTo>
                  <a:lnTo>
                    <a:pt x="871" y="1947"/>
                  </a:lnTo>
                  <a:lnTo>
                    <a:pt x="908" y="1650"/>
                  </a:lnTo>
                  <a:lnTo>
                    <a:pt x="908" y="1410"/>
                  </a:lnTo>
                  <a:lnTo>
                    <a:pt x="890" y="1150"/>
                  </a:lnTo>
                  <a:lnTo>
                    <a:pt x="834" y="909"/>
                  </a:lnTo>
                  <a:lnTo>
                    <a:pt x="760" y="668"/>
                  </a:lnTo>
                  <a:lnTo>
                    <a:pt x="668" y="446"/>
                  </a:lnTo>
                  <a:lnTo>
                    <a:pt x="593" y="335"/>
                  </a:lnTo>
                  <a:lnTo>
                    <a:pt x="519" y="242"/>
                  </a:lnTo>
                  <a:lnTo>
                    <a:pt x="427" y="168"/>
                  </a:lnTo>
                  <a:lnTo>
                    <a:pt x="334" y="94"/>
                  </a:lnTo>
                  <a:lnTo>
                    <a:pt x="241" y="38"/>
                  </a:lnTo>
                  <a:lnTo>
                    <a:pt x="1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0999844" y="3696310"/>
              <a:ext cx="95972" cy="267966"/>
            </a:xfrm>
            <a:custGeom>
              <a:avLst/>
              <a:gdLst/>
              <a:ahLst/>
              <a:cxnLst/>
              <a:rect l="l" t="t" r="r" b="b"/>
              <a:pathLst>
                <a:path w="2410" h="6729" extrusionOk="0">
                  <a:moveTo>
                    <a:pt x="2280" y="1"/>
                  </a:moveTo>
                  <a:lnTo>
                    <a:pt x="2261" y="19"/>
                  </a:lnTo>
                  <a:lnTo>
                    <a:pt x="2243" y="56"/>
                  </a:lnTo>
                  <a:lnTo>
                    <a:pt x="0" y="6618"/>
                  </a:lnTo>
                  <a:lnTo>
                    <a:pt x="0" y="6636"/>
                  </a:lnTo>
                  <a:lnTo>
                    <a:pt x="19" y="6673"/>
                  </a:lnTo>
                  <a:lnTo>
                    <a:pt x="37" y="6710"/>
                  </a:lnTo>
                  <a:lnTo>
                    <a:pt x="56" y="6710"/>
                  </a:lnTo>
                  <a:lnTo>
                    <a:pt x="93" y="6729"/>
                  </a:lnTo>
                  <a:lnTo>
                    <a:pt x="130" y="6710"/>
                  </a:lnTo>
                  <a:lnTo>
                    <a:pt x="167" y="6673"/>
                  </a:lnTo>
                  <a:lnTo>
                    <a:pt x="2409" y="112"/>
                  </a:lnTo>
                  <a:lnTo>
                    <a:pt x="2409" y="75"/>
                  </a:lnTo>
                  <a:lnTo>
                    <a:pt x="2391" y="38"/>
                  </a:lnTo>
                  <a:lnTo>
                    <a:pt x="2372" y="19"/>
                  </a:lnTo>
                  <a:lnTo>
                    <a:pt x="2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0843348" y="3553868"/>
              <a:ext cx="70167" cy="188998"/>
            </a:xfrm>
            <a:custGeom>
              <a:avLst/>
              <a:gdLst/>
              <a:ahLst/>
              <a:cxnLst/>
              <a:rect l="l" t="t" r="r" b="b"/>
              <a:pathLst>
                <a:path w="1762" h="4746" extrusionOk="0">
                  <a:moveTo>
                    <a:pt x="1650" y="1"/>
                  </a:moveTo>
                  <a:lnTo>
                    <a:pt x="1613" y="19"/>
                  </a:lnTo>
                  <a:lnTo>
                    <a:pt x="1595" y="56"/>
                  </a:lnTo>
                  <a:lnTo>
                    <a:pt x="19" y="4616"/>
                  </a:lnTo>
                  <a:lnTo>
                    <a:pt x="1" y="4653"/>
                  </a:lnTo>
                  <a:lnTo>
                    <a:pt x="19" y="4690"/>
                  </a:lnTo>
                  <a:lnTo>
                    <a:pt x="38" y="4708"/>
                  </a:lnTo>
                  <a:lnTo>
                    <a:pt x="75" y="4727"/>
                  </a:lnTo>
                  <a:lnTo>
                    <a:pt x="93" y="4745"/>
                  </a:lnTo>
                  <a:lnTo>
                    <a:pt x="149" y="4727"/>
                  </a:lnTo>
                  <a:lnTo>
                    <a:pt x="186" y="4671"/>
                  </a:lnTo>
                  <a:lnTo>
                    <a:pt x="1762" y="112"/>
                  </a:lnTo>
                  <a:lnTo>
                    <a:pt x="1762" y="75"/>
                  </a:lnTo>
                  <a:lnTo>
                    <a:pt x="1762" y="38"/>
                  </a:lnTo>
                  <a:lnTo>
                    <a:pt x="1743" y="19"/>
                  </a:lnTo>
                  <a:lnTo>
                    <a:pt x="17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0709033" y="3454952"/>
              <a:ext cx="48743" cy="98242"/>
            </a:xfrm>
            <a:custGeom>
              <a:avLst/>
              <a:gdLst/>
              <a:ahLst/>
              <a:cxnLst/>
              <a:rect l="l" t="t" r="r" b="b"/>
              <a:pathLst>
                <a:path w="1224" h="2467" extrusionOk="0">
                  <a:moveTo>
                    <a:pt x="1131" y="1"/>
                  </a:moveTo>
                  <a:lnTo>
                    <a:pt x="1094" y="20"/>
                  </a:lnTo>
                  <a:lnTo>
                    <a:pt x="1075" y="38"/>
                  </a:lnTo>
                  <a:lnTo>
                    <a:pt x="1057" y="57"/>
                  </a:lnTo>
                  <a:lnTo>
                    <a:pt x="19" y="2336"/>
                  </a:lnTo>
                  <a:lnTo>
                    <a:pt x="0" y="2373"/>
                  </a:lnTo>
                  <a:lnTo>
                    <a:pt x="0" y="2410"/>
                  </a:lnTo>
                  <a:lnTo>
                    <a:pt x="19" y="2429"/>
                  </a:lnTo>
                  <a:lnTo>
                    <a:pt x="56" y="2448"/>
                  </a:lnTo>
                  <a:lnTo>
                    <a:pt x="93" y="2466"/>
                  </a:lnTo>
                  <a:lnTo>
                    <a:pt x="130" y="2448"/>
                  </a:lnTo>
                  <a:lnTo>
                    <a:pt x="167" y="2410"/>
                  </a:lnTo>
                  <a:lnTo>
                    <a:pt x="1205" y="131"/>
                  </a:lnTo>
                  <a:lnTo>
                    <a:pt x="1224" y="94"/>
                  </a:lnTo>
                  <a:lnTo>
                    <a:pt x="1205" y="57"/>
                  </a:lnTo>
                  <a:lnTo>
                    <a:pt x="1187" y="38"/>
                  </a:lnTo>
                  <a:lnTo>
                    <a:pt x="1168" y="20"/>
                  </a:lnTo>
                  <a:lnTo>
                    <a:pt x="11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0653682" y="3602570"/>
              <a:ext cx="165383" cy="11867"/>
            </a:xfrm>
            <a:custGeom>
              <a:avLst/>
              <a:gdLst/>
              <a:ahLst/>
              <a:cxnLst/>
              <a:rect l="l" t="t" r="r" b="b"/>
              <a:pathLst>
                <a:path w="4153" h="298" extrusionOk="0">
                  <a:moveTo>
                    <a:pt x="4059" y="1"/>
                  </a:moveTo>
                  <a:lnTo>
                    <a:pt x="93" y="112"/>
                  </a:lnTo>
                  <a:lnTo>
                    <a:pt x="56" y="131"/>
                  </a:lnTo>
                  <a:lnTo>
                    <a:pt x="19" y="149"/>
                  </a:lnTo>
                  <a:lnTo>
                    <a:pt x="0" y="168"/>
                  </a:lnTo>
                  <a:lnTo>
                    <a:pt x="0" y="205"/>
                  </a:lnTo>
                  <a:lnTo>
                    <a:pt x="19" y="242"/>
                  </a:lnTo>
                  <a:lnTo>
                    <a:pt x="37" y="279"/>
                  </a:lnTo>
                  <a:lnTo>
                    <a:pt x="56" y="279"/>
                  </a:lnTo>
                  <a:lnTo>
                    <a:pt x="93" y="297"/>
                  </a:lnTo>
                  <a:lnTo>
                    <a:pt x="4059" y="186"/>
                  </a:lnTo>
                  <a:lnTo>
                    <a:pt x="4097" y="168"/>
                  </a:lnTo>
                  <a:lnTo>
                    <a:pt x="4134" y="149"/>
                  </a:lnTo>
                  <a:lnTo>
                    <a:pt x="4152" y="131"/>
                  </a:lnTo>
                  <a:lnTo>
                    <a:pt x="4152" y="94"/>
                  </a:lnTo>
                  <a:lnTo>
                    <a:pt x="4152" y="56"/>
                  </a:lnTo>
                  <a:lnTo>
                    <a:pt x="4115" y="38"/>
                  </a:lnTo>
                  <a:lnTo>
                    <a:pt x="4097" y="19"/>
                  </a:lnTo>
                  <a:lnTo>
                    <a:pt x="40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0710506" y="3807014"/>
              <a:ext cx="264262" cy="13341"/>
            </a:xfrm>
            <a:custGeom>
              <a:avLst/>
              <a:gdLst/>
              <a:ahLst/>
              <a:cxnLst/>
              <a:rect l="l" t="t" r="r" b="b"/>
              <a:pathLst>
                <a:path w="6636" h="335" extrusionOk="0">
                  <a:moveTo>
                    <a:pt x="6543" y="1"/>
                  </a:moveTo>
                  <a:lnTo>
                    <a:pt x="75" y="149"/>
                  </a:lnTo>
                  <a:lnTo>
                    <a:pt x="38" y="168"/>
                  </a:lnTo>
                  <a:lnTo>
                    <a:pt x="19" y="186"/>
                  </a:lnTo>
                  <a:lnTo>
                    <a:pt x="1" y="205"/>
                  </a:lnTo>
                  <a:lnTo>
                    <a:pt x="1" y="242"/>
                  </a:lnTo>
                  <a:lnTo>
                    <a:pt x="1" y="279"/>
                  </a:lnTo>
                  <a:lnTo>
                    <a:pt x="19" y="297"/>
                  </a:lnTo>
                  <a:lnTo>
                    <a:pt x="38" y="316"/>
                  </a:lnTo>
                  <a:lnTo>
                    <a:pt x="75" y="335"/>
                  </a:lnTo>
                  <a:lnTo>
                    <a:pt x="6543" y="186"/>
                  </a:lnTo>
                  <a:lnTo>
                    <a:pt x="6580" y="168"/>
                  </a:lnTo>
                  <a:lnTo>
                    <a:pt x="6617" y="149"/>
                  </a:lnTo>
                  <a:lnTo>
                    <a:pt x="6636" y="131"/>
                  </a:lnTo>
                  <a:lnTo>
                    <a:pt x="6636" y="94"/>
                  </a:lnTo>
                  <a:lnTo>
                    <a:pt x="6617" y="57"/>
                  </a:lnTo>
                  <a:lnTo>
                    <a:pt x="6599" y="38"/>
                  </a:lnTo>
                  <a:lnTo>
                    <a:pt x="6580" y="19"/>
                  </a:lnTo>
                  <a:lnTo>
                    <a:pt x="6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0804244" y="4023284"/>
              <a:ext cx="328496" cy="41376"/>
            </a:xfrm>
            <a:custGeom>
              <a:avLst/>
              <a:gdLst/>
              <a:ahLst/>
              <a:cxnLst/>
              <a:rect l="l" t="t" r="r" b="b"/>
              <a:pathLst>
                <a:path w="8249" h="1039" extrusionOk="0">
                  <a:moveTo>
                    <a:pt x="8156" y="0"/>
                  </a:moveTo>
                  <a:lnTo>
                    <a:pt x="75" y="872"/>
                  </a:lnTo>
                  <a:lnTo>
                    <a:pt x="37" y="872"/>
                  </a:lnTo>
                  <a:lnTo>
                    <a:pt x="19" y="890"/>
                  </a:lnTo>
                  <a:lnTo>
                    <a:pt x="0" y="927"/>
                  </a:lnTo>
                  <a:lnTo>
                    <a:pt x="0" y="964"/>
                  </a:lnTo>
                  <a:lnTo>
                    <a:pt x="0" y="983"/>
                  </a:lnTo>
                  <a:lnTo>
                    <a:pt x="19" y="1020"/>
                  </a:lnTo>
                  <a:lnTo>
                    <a:pt x="56" y="1038"/>
                  </a:lnTo>
                  <a:lnTo>
                    <a:pt x="93" y="1038"/>
                  </a:lnTo>
                  <a:lnTo>
                    <a:pt x="8174" y="167"/>
                  </a:lnTo>
                  <a:lnTo>
                    <a:pt x="8193" y="167"/>
                  </a:lnTo>
                  <a:lnTo>
                    <a:pt x="8230" y="149"/>
                  </a:lnTo>
                  <a:lnTo>
                    <a:pt x="8248" y="112"/>
                  </a:lnTo>
                  <a:lnTo>
                    <a:pt x="8248" y="75"/>
                  </a:lnTo>
                  <a:lnTo>
                    <a:pt x="8230" y="38"/>
                  </a:lnTo>
                  <a:lnTo>
                    <a:pt x="8211" y="19"/>
                  </a:lnTo>
                  <a:lnTo>
                    <a:pt x="81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0928963" y="4160549"/>
              <a:ext cx="315952" cy="64274"/>
            </a:xfrm>
            <a:custGeom>
              <a:avLst/>
              <a:gdLst/>
              <a:ahLst/>
              <a:cxnLst/>
              <a:rect l="l" t="t" r="r" b="b"/>
              <a:pathLst>
                <a:path w="7934" h="1614" extrusionOk="0">
                  <a:moveTo>
                    <a:pt x="7822" y="1"/>
                  </a:moveTo>
                  <a:lnTo>
                    <a:pt x="56" y="1447"/>
                  </a:lnTo>
                  <a:lnTo>
                    <a:pt x="38" y="1447"/>
                  </a:lnTo>
                  <a:lnTo>
                    <a:pt x="1" y="1484"/>
                  </a:lnTo>
                  <a:lnTo>
                    <a:pt x="1" y="1502"/>
                  </a:lnTo>
                  <a:lnTo>
                    <a:pt x="1" y="1539"/>
                  </a:lnTo>
                  <a:lnTo>
                    <a:pt x="19" y="1595"/>
                  </a:lnTo>
                  <a:lnTo>
                    <a:pt x="75" y="1613"/>
                  </a:lnTo>
                  <a:lnTo>
                    <a:pt x="93" y="1613"/>
                  </a:lnTo>
                  <a:lnTo>
                    <a:pt x="7859" y="168"/>
                  </a:lnTo>
                  <a:lnTo>
                    <a:pt x="7896" y="149"/>
                  </a:lnTo>
                  <a:lnTo>
                    <a:pt x="7915" y="131"/>
                  </a:lnTo>
                  <a:lnTo>
                    <a:pt x="7933" y="94"/>
                  </a:lnTo>
                  <a:lnTo>
                    <a:pt x="7933" y="56"/>
                  </a:lnTo>
                  <a:lnTo>
                    <a:pt x="7915" y="38"/>
                  </a:lnTo>
                  <a:lnTo>
                    <a:pt x="78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0554050" y="3923651"/>
              <a:ext cx="687177" cy="831135"/>
            </a:xfrm>
            <a:custGeom>
              <a:avLst/>
              <a:gdLst/>
              <a:ahLst/>
              <a:cxnLst/>
              <a:rect l="l" t="t" r="r" b="b"/>
              <a:pathLst>
                <a:path w="17256" h="20871" extrusionOk="0">
                  <a:moveTo>
                    <a:pt x="0" y="0"/>
                  </a:moveTo>
                  <a:lnTo>
                    <a:pt x="167" y="297"/>
                  </a:lnTo>
                  <a:lnTo>
                    <a:pt x="334" y="593"/>
                  </a:lnTo>
                  <a:lnTo>
                    <a:pt x="464" y="909"/>
                  </a:lnTo>
                  <a:lnTo>
                    <a:pt x="593" y="1224"/>
                  </a:lnTo>
                  <a:lnTo>
                    <a:pt x="816" y="1854"/>
                  </a:lnTo>
                  <a:lnTo>
                    <a:pt x="1020" y="2484"/>
                  </a:lnTo>
                  <a:lnTo>
                    <a:pt x="1168" y="3151"/>
                  </a:lnTo>
                  <a:lnTo>
                    <a:pt x="1316" y="3818"/>
                  </a:lnTo>
                  <a:lnTo>
                    <a:pt x="1427" y="4486"/>
                  </a:lnTo>
                  <a:lnTo>
                    <a:pt x="1539" y="5171"/>
                  </a:lnTo>
                  <a:lnTo>
                    <a:pt x="1724" y="6524"/>
                  </a:lnTo>
                  <a:lnTo>
                    <a:pt x="1835" y="7210"/>
                  </a:lnTo>
                  <a:lnTo>
                    <a:pt x="1946" y="7896"/>
                  </a:lnTo>
                  <a:lnTo>
                    <a:pt x="2095" y="8563"/>
                  </a:lnTo>
                  <a:lnTo>
                    <a:pt x="2261" y="9212"/>
                  </a:lnTo>
                  <a:lnTo>
                    <a:pt x="2447" y="9879"/>
                  </a:lnTo>
                  <a:lnTo>
                    <a:pt x="2669" y="10509"/>
                  </a:lnTo>
                  <a:lnTo>
                    <a:pt x="2855" y="10954"/>
                  </a:lnTo>
                  <a:lnTo>
                    <a:pt x="3058" y="11380"/>
                  </a:lnTo>
                  <a:lnTo>
                    <a:pt x="3281" y="11788"/>
                  </a:lnTo>
                  <a:lnTo>
                    <a:pt x="3522" y="12196"/>
                  </a:lnTo>
                  <a:lnTo>
                    <a:pt x="3763" y="12604"/>
                  </a:lnTo>
                  <a:lnTo>
                    <a:pt x="4022" y="12993"/>
                  </a:lnTo>
                  <a:lnTo>
                    <a:pt x="4300" y="13382"/>
                  </a:lnTo>
                  <a:lnTo>
                    <a:pt x="4578" y="13753"/>
                  </a:lnTo>
                  <a:lnTo>
                    <a:pt x="5153" y="14494"/>
                  </a:lnTo>
                  <a:lnTo>
                    <a:pt x="5764" y="15199"/>
                  </a:lnTo>
                  <a:lnTo>
                    <a:pt x="6413" y="15866"/>
                  </a:lnTo>
                  <a:lnTo>
                    <a:pt x="7080" y="16514"/>
                  </a:lnTo>
                  <a:lnTo>
                    <a:pt x="7433" y="16830"/>
                  </a:lnTo>
                  <a:lnTo>
                    <a:pt x="7785" y="17126"/>
                  </a:lnTo>
                  <a:lnTo>
                    <a:pt x="8155" y="17423"/>
                  </a:lnTo>
                  <a:lnTo>
                    <a:pt x="8526" y="17701"/>
                  </a:lnTo>
                  <a:lnTo>
                    <a:pt x="8897" y="17979"/>
                  </a:lnTo>
                  <a:lnTo>
                    <a:pt x="9286" y="18238"/>
                  </a:lnTo>
                  <a:lnTo>
                    <a:pt x="9675" y="18498"/>
                  </a:lnTo>
                  <a:lnTo>
                    <a:pt x="10064" y="18739"/>
                  </a:lnTo>
                  <a:lnTo>
                    <a:pt x="10472" y="18961"/>
                  </a:lnTo>
                  <a:lnTo>
                    <a:pt x="10880" y="19183"/>
                  </a:lnTo>
                  <a:lnTo>
                    <a:pt x="11288" y="19387"/>
                  </a:lnTo>
                  <a:lnTo>
                    <a:pt x="11714" y="19591"/>
                  </a:lnTo>
                  <a:lnTo>
                    <a:pt x="12140" y="19777"/>
                  </a:lnTo>
                  <a:lnTo>
                    <a:pt x="12567" y="19943"/>
                  </a:lnTo>
                  <a:lnTo>
                    <a:pt x="12993" y="20092"/>
                  </a:lnTo>
                  <a:lnTo>
                    <a:pt x="13419" y="20240"/>
                  </a:lnTo>
                  <a:lnTo>
                    <a:pt x="13864" y="20370"/>
                  </a:lnTo>
                  <a:lnTo>
                    <a:pt x="14309" y="20481"/>
                  </a:lnTo>
                  <a:lnTo>
                    <a:pt x="14754" y="20592"/>
                  </a:lnTo>
                  <a:lnTo>
                    <a:pt x="15198" y="20685"/>
                  </a:lnTo>
                  <a:lnTo>
                    <a:pt x="15662" y="20740"/>
                  </a:lnTo>
                  <a:lnTo>
                    <a:pt x="16125" y="20796"/>
                  </a:lnTo>
                  <a:lnTo>
                    <a:pt x="16570" y="20833"/>
                  </a:lnTo>
                  <a:lnTo>
                    <a:pt x="17033" y="20870"/>
                  </a:lnTo>
                  <a:lnTo>
                    <a:pt x="17145" y="20407"/>
                  </a:lnTo>
                  <a:lnTo>
                    <a:pt x="17200" y="19906"/>
                  </a:lnTo>
                  <a:lnTo>
                    <a:pt x="17237" y="19387"/>
                  </a:lnTo>
                  <a:lnTo>
                    <a:pt x="17256" y="18850"/>
                  </a:lnTo>
                  <a:lnTo>
                    <a:pt x="17256" y="18294"/>
                  </a:lnTo>
                  <a:lnTo>
                    <a:pt x="17219" y="17738"/>
                  </a:lnTo>
                  <a:lnTo>
                    <a:pt x="17163" y="17163"/>
                  </a:lnTo>
                  <a:lnTo>
                    <a:pt x="17089" y="16589"/>
                  </a:lnTo>
                  <a:lnTo>
                    <a:pt x="16996" y="16014"/>
                  </a:lnTo>
                  <a:lnTo>
                    <a:pt x="16885" y="15458"/>
                  </a:lnTo>
                  <a:lnTo>
                    <a:pt x="16755" y="14902"/>
                  </a:lnTo>
                  <a:lnTo>
                    <a:pt x="16607" y="14365"/>
                  </a:lnTo>
                  <a:lnTo>
                    <a:pt x="16440" y="13846"/>
                  </a:lnTo>
                  <a:lnTo>
                    <a:pt x="16255" y="13345"/>
                  </a:lnTo>
                  <a:lnTo>
                    <a:pt x="16070" y="12882"/>
                  </a:lnTo>
                  <a:lnTo>
                    <a:pt x="15866" y="12455"/>
                  </a:lnTo>
                  <a:lnTo>
                    <a:pt x="15551" y="11881"/>
                  </a:lnTo>
                  <a:lnTo>
                    <a:pt x="15236" y="11325"/>
                  </a:lnTo>
                  <a:lnTo>
                    <a:pt x="14902" y="10769"/>
                  </a:lnTo>
                  <a:lnTo>
                    <a:pt x="14550" y="10213"/>
                  </a:lnTo>
                  <a:lnTo>
                    <a:pt x="14179" y="9675"/>
                  </a:lnTo>
                  <a:lnTo>
                    <a:pt x="13808" y="9156"/>
                  </a:lnTo>
                  <a:lnTo>
                    <a:pt x="13419" y="8637"/>
                  </a:lnTo>
                  <a:lnTo>
                    <a:pt x="12993" y="8137"/>
                  </a:lnTo>
                  <a:lnTo>
                    <a:pt x="12585" y="7637"/>
                  </a:lnTo>
                  <a:lnTo>
                    <a:pt x="12140" y="7155"/>
                  </a:lnTo>
                  <a:lnTo>
                    <a:pt x="11695" y="6691"/>
                  </a:lnTo>
                  <a:lnTo>
                    <a:pt x="11232" y="6228"/>
                  </a:lnTo>
                  <a:lnTo>
                    <a:pt x="10769" y="5783"/>
                  </a:lnTo>
                  <a:lnTo>
                    <a:pt x="10287" y="5338"/>
                  </a:lnTo>
                  <a:lnTo>
                    <a:pt x="9786" y="4930"/>
                  </a:lnTo>
                  <a:lnTo>
                    <a:pt x="9286" y="4523"/>
                  </a:lnTo>
                  <a:lnTo>
                    <a:pt x="8767" y="4115"/>
                  </a:lnTo>
                  <a:lnTo>
                    <a:pt x="8230" y="3744"/>
                  </a:lnTo>
                  <a:lnTo>
                    <a:pt x="7711" y="3374"/>
                  </a:lnTo>
                  <a:lnTo>
                    <a:pt x="7155" y="3021"/>
                  </a:lnTo>
                  <a:lnTo>
                    <a:pt x="6599" y="2688"/>
                  </a:lnTo>
                  <a:lnTo>
                    <a:pt x="6042" y="2354"/>
                  </a:lnTo>
                  <a:lnTo>
                    <a:pt x="5468" y="2058"/>
                  </a:lnTo>
                  <a:lnTo>
                    <a:pt x="4893" y="1761"/>
                  </a:lnTo>
                  <a:lnTo>
                    <a:pt x="4300" y="1483"/>
                  </a:lnTo>
                  <a:lnTo>
                    <a:pt x="3707" y="1224"/>
                  </a:lnTo>
                  <a:lnTo>
                    <a:pt x="3096" y="964"/>
                  </a:lnTo>
                  <a:lnTo>
                    <a:pt x="2502" y="742"/>
                  </a:lnTo>
                  <a:lnTo>
                    <a:pt x="1891" y="538"/>
                  </a:lnTo>
                  <a:lnTo>
                    <a:pt x="1261" y="334"/>
                  </a:lnTo>
                  <a:lnTo>
                    <a:pt x="630" y="16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0641138" y="4001143"/>
              <a:ext cx="594908" cy="756588"/>
            </a:xfrm>
            <a:custGeom>
              <a:avLst/>
              <a:gdLst/>
              <a:ahLst/>
              <a:cxnLst/>
              <a:rect l="l" t="t" r="r" b="b"/>
              <a:pathLst>
                <a:path w="14939" h="18999" extrusionOk="0">
                  <a:moveTo>
                    <a:pt x="56" y="0"/>
                  </a:moveTo>
                  <a:lnTo>
                    <a:pt x="19" y="19"/>
                  </a:lnTo>
                  <a:lnTo>
                    <a:pt x="0" y="56"/>
                  </a:lnTo>
                  <a:lnTo>
                    <a:pt x="0" y="75"/>
                  </a:lnTo>
                  <a:lnTo>
                    <a:pt x="0" y="112"/>
                  </a:lnTo>
                  <a:lnTo>
                    <a:pt x="19" y="149"/>
                  </a:lnTo>
                  <a:lnTo>
                    <a:pt x="482" y="649"/>
                  </a:lnTo>
                  <a:lnTo>
                    <a:pt x="1687" y="1965"/>
                  </a:lnTo>
                  <a:lnTo>
                    <a:pt x="3448" y="3967"/>
                  </a:lnTo>
                  <a:lnTo>
                    <a:pt x="4486" y="5172"/>
                  </a:lnTo>
                  <a:lnTo>
                    <a:pt x="5616" y="6487"/>
                  </a:lnTo>
                  <a:lnTo>
                    <a:pt x="6784" y="7915"/>
                  </a:lnTo>
                  <a:lnTo>
                    <a:pt x="7989" y="9397"/>
                  </a:lnTo>
                  <a:lnTo>
                    <a:pt x="9212" y="10954"/>
                  </a:lnTo>
                  <a:lnTo>
                    <a:pt x="10435" y="12548"/>
                  </a:lnTo>
                  <a:lnTo>
                    <a:pt x="11621" y="14161"/>
                  </a:lnTo>
                  <a:lnTo>
                    <a:pt x="12196" y="14976"/>
                  </a:lnTo>
                  <a:lnTo>
                    <a:pt x="12752" y="15792"/>
                  </a:lnTo>
                  <a:lnTo>
                    <a:pt x="13289" y="16589"/>
                  </a:lnTo>
                  <a:lnTo>
                    <a:pt x="13808" y="17386"/>
                  </a:lnTo>
                  <a:lnTo>
                    <a:pt x="14309" y="18183"/>
                  </a:lnTo>
                  <a:lnTo>
                    <a:pt x="14772" y="18961"/>
                  </a:lnTo>
                  <a:lnTo>
                    <a:pt x="14809" y="18998"/>
                  </a:lnTo>
                  <a:lnTo>
                    <a:pt x="14902" y="18998"/>
                  </a:lnTo>
                  <a:lnTo>
                    <a:pt x="14920" y="18961"/>
                  </a:lnTo>
                  <a:lnTo>
                    <a:pt x="14939" y="18943"/>
                  </a:lnTo>
                  <a:lnTo>
                    <a:pt x="14939" y="18906"/>
                  </a:lnTo>
                  <a:lnTo>
                    <a:pt x="14920" y="18868"/>
                  </a:lnTo>
                  <a:lnTo>
                    <a:pt x="14457" y="18090"/>
                  </a:lnTo>
                  <a:lnTo>
                    <a:pt x="13957" y="17293"/>
                  </a:lnTo>
                  <a:lnTo>
                    <a:pt x="13438" y="16496"/>
                  </a:lnTo>
                  <a:lnTo>
                    <a:pt x="12900" y="15699"/>
                  </a:lnTo>
                  <a:lnTo>
                    <a:pt x="12326" y="14884"/>
                  </a:lnTo>
                  <a:lnTo>
                    <a:pt x="11751" y="14068"/>
                  </a:lnTo>
                  <a:lnTo>
                    <a:pt x="10565" y="12456"/>
                  </a:lnTo>
                  <a:lnTo>
                    <a:pt x="9360" y="10862"/>
                  </a:lnTo>
                  <a:lnTo>
                    <a:pt x="8137" y="9305"/>
                  </a:lnTo>
                  <a:lnTo>
                    <a:pt x="6914" y="7803"/>
                  </a:lnTo>
                  <a:lnTo>
                    <a:pt x="5746" y="6376"/>
                  </a:lnTo>
                  <a:lnTo>
                    <a:pt x="4615" y="5060"/>
                  </a:lnTo>
                  <a:lnTo>
                    <a:pt x="3577" y="3856"/>
                  </a:lnTo>
                  <a:lnTo>
                    <a:pt x="1817" y="1854"/>
                  </a:lnTo>
                  <a:lnTo>
                    <a:pt x="612" y="519"/>
                  </a:lnTo>
                  <a:lnTo>
                    <a:pt x="149" y="19"/>
                  </a:lnTo>
                  <a:lnTo>
                    <a:pt x="130"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0950387" y="4492700"/>
              <a:ext cx="252435" cy="180117"/>
            </a:xfrm>
            <a:custGeom>
              <a:avLst/>
              <a:gdLst/>
              <a:ahLst/>
              <a:cxnLst/>
              <a:rect l="l" t="t" r="r" b="b"/>
              <a:pathLst>
                <a:path w="6339" h="4523" extrusionOk="0">
                  <a:moveTo>
                    <a:pt x="6228" y="0"/>
                  </a:moveTo>
                  <a:lnTo>
                    <a:pt x="6209" y="19"/>
                  </a:lnTo>
                  <a:lnTo>
                    <a:pt x="6191" y="37"/>
                  </a:lnTo>
                  <a:lnTo>
                    <a:pt x="6172" y="75"/>
                  </a:lnTo>
                  <a:lnTo>
                    <a:pt x="5672" y="4337"/>
                  </a:lnTo>
                  <a:lnTo>
                    <a:pt x="111" y="3411"/>
                  </a:lnTo>
                  <a:lnTo>
                    <a:pt x="74" y="3411"/>
                  </a:lnTo>
                  <a:lnTo>
                    <a:pt x="37" y="3429"/>
                  </a:lnTo>
                  <a:lnTo>
                    <a:pt x="19" y="3448"/>
                  </a:lnTo>
                  <a:lnTo>
                    <a:pt x="0" y="3485"/>
                  </a:lnTo>
                  <a:lnTo>
                    <a:pt x="0" y="3522"/>
                  </a:lnTo>
                  <a:lnTo>
                    <a:pt x="19" y="3540"/>
                  </a:lnTo>
                  <a:lnTo>
                    <a:pt x="37" y="3559"/>
                  </a:lnTo>
                  <a:lnTo>
                    <a:pt x="74" y="3578"/>
                  </a:lnTo>
                  <a:lnTo>
                    <a:pt x="5727" y="4523"/>
                  </a:lnTo>
                  <a:lnTo>
                    <a:pt x="5746" y="4523"/>
                  </a:lnTo>
                  <a:lnTo>
                    <a:pt x="5801" y="4504"/>
                  </a:lnTo>
                  <a:lnTo>
                    <a:pt x="5820" y="4467"/>
                  </a:lnTo>
                  <a:lnTo>
                    <a:pt x="5839" y="4449"/>
                  </a:lnTo>
                  <a:lnTo>
                    <a:pt x="6339" y="93"/>
                  </a:lnTo>
                  <a:lnTo>
                    <a:pt x="6339" y="56"/>
                  </a:lnTo>
                  <a:lnTo>
                    <a:pt x="6320" y="37"/>
                  </a:lnTo>
                  <a:lnTo>
                    <a:pt x="630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14558" y="4307450"/>
              <a:ext cx="290107" cy="212612"/>
            </a:xfrm>
            <a:custGeom>
              <a:avLst/>
              <a:gdLst/>
              <a:ahLst/>
              <a:cxnLst/>
              <a:rect l="l" t="t" r="r" b="b"/>
              <a:pathLst>
                <a:path w="7285" h="5339" extrusionOk="0">
                  <a:moveTo>
                    <a:pt x="7211" y="0"/>
                  </a:moveTo>
                  <a:lnTo>
                    <a:pt x="7174" y="19"/>
                  </a:lnTo>
                  <a:lnTo>
                    <a:pt x="7155" y="19"/>
                  </a:lnTo>
                  <a:lnTo>
                    <a:pt x="7118" y="56"/>
                  </a:lnTo>
                  <a:lnTo>
                    <a:pt x="7118" y="74"/>
                  </a:lnTo>
                  <a:lnTo>
                    <a:pt x="6395" y="5153"/>
                  </a:lnTo>
                  <a:lnTo>
                    <a:pt x="94" y="4949"/>
                  </a:lnTo>
                  <a:lnTo>
                    <a:pt x="57" y="4967"/>
                  </a:lnTo>
                  <a:lnTo>
                    <a:pt x="38" y="4986"/>
                  </a:lnTo>
                  <a:lnTo>
                    <a:pt x="1" y="5005"/>
                  </a:lnTo>
                  <a:lnTo>
                    <a:pt x="1" y="5042"/>
                  </a:lnTo>
                  <a:lnTo>
                    <a:pt x="1" y="5079"/>
                  </a:lnTo>
                  <a:lnTo>
                    <a:pt x="19" y="5097"/>
                  </a:lnTo>
                  <a:lnTo>
                    <a:pt x="57" y="5116"/>
                  </a:lnTo>
                  <a:lnTo>
                    <a:pt x="75" y="5134"/>
                  </a:lnTo>
                  <a:lnTo>
                    <a:pt x="6469" y="5338"/>
                  </a:lnTo>
                  <a:lnTo>
                    <a:pt x="6506" y="5338"/>
                  </a:lnTo>
                  <a:lnTo>
                    <a:pt x="6525" y="5320"/>
                  </a:lnTo>
                  <a:lnTo>
                    <a:pt x="6544" y="5283"/>
                  </a:lnTo>
                  <a:lnTo>
                    <a:pt x="6562" y="5264"/>
                  </a:lnTo>
                  <a:lnTo>
                    <a:pt x="7285" y="111"/>
                  </a:lnTo>
                  <a:lnTo>
                    <a:pt x="7285" y="74"/>
                  </a:lnTo>
                  <a:lnTo>
                    <a:pt x="7266" y="37"/>
                  </a:lnTo>
                  <a:lnTo>
                    <a:pt x="7248" y="19"/>
                  </a:lnTo>
                  <a:lnTo>
                    <a:pt x="7211"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0686892" y="4156885"/>
              <a:ext cx="276089" cy="201542"/>
            </a:xfrm>
            <a:custGeom>
              <a:avLst/>
              <a:gdLst/>
              <a:ahLst/>
              <a:cxnLst/>
              <a:rect l="l" t="t" r="r" b="b"/>
              <a:pathLst>
                <a:path w="6933" h="5061" extrusionOk="0">
                  <a:moveTo>
                    <a:pt x="6821" y="0"/>
                  </a:moveTo>
                  <a:lnTo>
                    <a:pt x="6784" y="19"/>
                  </a:lnTo>
                  <a:lnTo>
                    <a:pt x="6765" y="37"/>
                  </a:lnTo>
                  <a:lnTo>
                    <a:pt x="6765" y="74"/>
                  </a:lnTo>
                  <a:lnTo>
                    <a:pt x="6450" y="4875"/>
                  </a:lnTo>
                  <a:lnTo>
                    <a:pt x="93" y="4263"/>
                  </a:lnTo>
                  <a:lnTo>
                    <a:pt x="56" y="4263"/>
                  </a:lnTo>
                  <a:lnTo>
                    <a:pt x="38" y="4282"/>
                  </a:lnTo>
                  <a:lnTo>
                    <a:pt x="19" y="4300"/>
                  </a:lnTo>
                  <a:lnTo>
                    <a:pt x="0" y="4337"/>
                  </a:lnTo>
                  <a:lnTo>
                    <a:pt x="0" y="4374"/>
                  </a:lnTo>
                  <a:lnTo>
                    <a:pt x="19" y="4393"/>
                  </a:lnTo>
                  <a:lnTo>
                    <a:pt x="56" y="4430"/>
                  </a:lnTo>
                  <a:lnTo>
                    <a:pt x="75" y="4430"/>
                  </a:lnTo>
                  <a:lnTo>
                    <a:pt x="6525" y="5060"/>
                  </a:lnTo>
                  <a:lnTo>
                    <a:pt x="6543" y="5060"/>
                  </a:lnTo>
                  <a:lnTo>
                    <a:pt x="6599" y="5042"/>
                  </a:lnTo>
                  <a:lnTo>
                    <a:pt x="6617" y="5004"/>
                  </a:lnTo>
                  <a:lnTo>
                    <a:pt x="6617" y="4967"/>
                  </a:lnTo>
                  <a:lnTo>
                    <a:pt x="6932" y="93"/>
                  </a:lnTo>
                  <a:lnTo>
                    <a:pt x="6932" y="56"/>
                  </a:lnTo>
                  <a:lnTo>
                    <a:pt x="6914" y="19"/>
                  </a:lnTo>
                  <a:lnTo>
                    <a:pt x="6895"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0641138" y="4046181"/>
              <a:ext cx="164626" cy="138025"/>
            </a:xfrm>
            <a:custGeom>
              <a:avLst/>
              <a:gdLst/>
              <a:ahLst/>
              <a:cxnLst/>
              <a:rect l="l" t="t" r="r" b="b"/>
              <a:pathLst>
                <a:path w="4134" h="3466" extrusionOk="0">
                  <a:moveTo>
                    <a:pt x="3893" y="0"/>
                  </a:moveTo>
                  <a:lnTo>
                    <a:pt x="3855" y="19"/>
                  </a:lnTo>
                  <a:lnTo>
                    <a:pt x="3837" y="56"/>
                  </a:lnTo>
                  <a:lnTo>
                    <a:pt x="3837" y="93"/>
                  </a:lnTo>
                  <a:lnTo>
                    <a:pt x="3948" y="3281"/>
                  </a:lnTo>
                  <a:lnTo>
                    <a:pt x="93" y="2780"/>
                  </a:lnTo>
                  <a:lnTo>
                    <a:pt x="56" y="2780"/>
                  </a:lnTo>
                  <a:lnTo>
                    <a:pt x="37" y="2799"/>
                  </a:lnTo>
                  <a:lnTo>
                    <a:pt x="19" y="2817"/>
                  </a:lnTo>
                  <a:lnTo>
                    <a:pt x="0" y="2854"/>
                  </a:lnTo>
                  <a:lnTo>
                    <a:pt x="0" y="2891"/>
                  </a:lnTo>
                  <a:lnTo>
                    <a:pt x="19" y="2910"/>
                  </a:lnTo>
                  <a:lnTo>
                    <a:pt x="37" y="2947"/>
                  </a:lnTo>
                  <a:lnTo>
                    <a:pt x="74" y="2947"/>
                  </a:lnTo>
                  <a:lnTo>
                    <a:pt x="4022" y="3466"/>
                  </a:lnTo>
                  <a:lnTo>
                    <a:pt x="4078" y="3466"/>
                  </a:lnTo>
                  <a:lnTo>
                    <a:pt x="4096" y="3447"/>
                  </a:lnTo>
                  <a:lnTo>
                    <a:pt x="4115" y="3410"/>
                  </a:lnTo>
                  <a:lnTo>
                    <a:pt x="4133" y="3373"/>
                  </a:lnTo>
                  <a:lnTo>
                    <a:pt x="4004" y="74"/>
                  </a:lnTo>
                  <a:lnTo>
                    <a:pt x="4004" y="56"/>
                  </a:lnTo>
                  <a:lnTo>
                    <a:pt x="3985" y="19"/>
                  </a:lnTo>
                  <a:lnTo>
                    <a:pt x="3948"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3"/>
          <p:cNvGrpSpPr/>
          <p:nvPr/>
        </p:nvGrpSpPr>
        <p:grpSpPr>
          <a:xfrm>
            <a:off x="1551000" y="452264"/>
            <a:ext cx="6042000" cy="4363911"/>
            <a:chOff x="1551000" y="452264"/>
            <a:chExt cx="6042000" cy="4363911"/>
          </a:xfrm>
        </p:grpSpPr>
        <p:sp>
          <p:nvSpPr>
            <p:cNvPr id="115" name="Google Shape;115;p3"/>
            <p:cNvSpPr/>
            <p:nvPr/>
          </p:nvSpPr>
          <p:spPr>
            <a:xfrm>
              <a:off x="1551000" y="4440875"/>
              <a:ext cx="6042000" cy="3753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3"/>
            <p:cNvGrpSpPr/>
            <p:nvPr/>
          </p:nvGrpSpPr>
          <p:grpSpPr>
            <a:xfrm>
              <a:off x="1705800" y="452264"/>
              <a:ext cx="5732400" cy="4147136"/>
              <a:chOff x="628875" y="452264"/>
              <a:chExt cx="5732400" cy="4147136"/>
            </a:xfrm>
          </p:grpSpPr>
          <p:sp>
            <p:nvSpPr>
              <p:cNvPr id="117" name="Google Shape;117;p3"/>
              <p:cNvSpPr/>
              <p:nvPr/>
            </p:nvSpPr>
            <p:spPr>
              <a:xfrm>
                <a:off x="713225" y="617500"/>
                <a:ext cx="5598900" cy="3981900"/>
              </a:xfrm>
              <a:prstGeom prst="roundRect">
                <a:avLst>
                  <a:gd name="adj" fmla="val 528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628875" y="527550"/>
                <a:ext cx="5732400" cy="433500"/>
              </a:xfrm>
              <a:prstGeom prst="roundRect">
                <a:avLst>
                  <a:gd name="adj" fmla="val 1320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816950" y="452264"/>
                <a:ext cx="196200" cy="375250"/>
                <a:chOff x="816950" y="467150"/>
                <a:chExt cx="196200" cy="375250"/>
              </a:xfrm>
            </p:grpSpPr>
            <p:sp>
              <p:nvSpPr>
                <p:cNvPr id="120" name="Google Shape;120;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3"/>
              <p:cNvGrpSpPr/>
              <p:nvPr/>
            </p:nvGrpSpPr>
            <p:grpSpPr>
              <a:xfrm>
                <a:off x="1244763" y="452264"/>
                <a:ext cx="196200" cy="375250"/>
                <a:chOff x="816950" y="467150"/>
                <a:chExt cx="196200" cy="375250"/>
              </a:xfrm>
            </p:grpSpPr>
            <p:sp>
              <p:nvSpPr>
                <p:cNvPr id="123" name="Google Shape;123;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1672575" y="452264"/>
                <a:ext cx="196200" cy="375250"/>
                <a:chOff x="816950" y="467150"/>
                <a:chExt cx="196200" cy="375250"/>
              </a:xfrm>
            </p:grpSpPr>
            <p:sp>
              <p:nvSpPr>
                <p:cNvPr id="126" name="Google Shape;126;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3"/>
              <p:cNvGrpSpPr/>
              <p:nvPr/>
            </p:nvGrpSpPr>
            <p:grpSpPr>
              <a:xfrm>
                <a:off x="2100388" y="452264"/>
                <a:ext cx="196200" cy="375250"/>
                <a:chOff x="816950" y="467150"/>
                <a:chExt cx="196200" cy="375250"/>
              </a:xfrm>
            </p:grpSpPr>
            <p:sp>
              <p:nvSpPr>
                <p:cNvPr id="129" name="Google Shape;129;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3"/>
              <p:cNvGrpSpPr/>
              <p:nvPr/>
            </p:nvGrpSpPr>
            <p:grpSpPr>
              <a:xfrm>
                <a:off x="2528200" y="452264"/>
                <a:ext cx="196200" cy="375250"/>
                <a:chOff x="816950" y="467150"/>
                <a:chExt cx="196200" cy="375250"/>
              </a:xfrm>
            </p:grpSpPr>
            <p:sp>
              <p:nvSpPr>
                <p:cNvPr id="132" name="Google Shape;132;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3"/>
              <p:cNvGrpSpPr/>
              <p:nvPr/>
            </p:nvGrpSpPr>
            <p:grpSpPr>
              <a:xfrm>
                <a:off x="2956013" y="452264"/>
                <a:ext cx="196200" cy="375250"/>
                <a:chOff x="816950" y="467150"/>
                <a:chExt cx="196200" cy="375250"/>
              </a:xfrm>
            </p:grpSpPr>
            <p:sp>
              <p:nvSpPr>
                <p:cNvPr id="135" name="Google Shape;135;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3"/>
              <p:cNvGrpSpPr/>
              <p:nvPr/>
            </p:nvGrpSpPr>
            <p:grpSpPr>
              <a:xfrm>
                <a:off x="3383825" y="452264"/>
                <a:ext cx="196200" cy="375250"/>
                <a:chOff x="816950" y="467150"/>
                <a:chExt cx="196200" cy="375250"/>
              </a:xfrm>
            </p:grpSpPr>
            <p:sp>
              <p:nvSpPr>
                <p:cNvPr id="138" name="Google Shape;138;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3"/>
              <p:cNvGrpSpPr/>
              <p:nvPr/>
            </p:nvGrpSpPr>
            <p:grpSpPr>
              <a:xfrm>
                <a:off x="3811638" y="452264"/>
                <a:ext cx="196200" cy="375250"/>
                <a:chOff x="816950" y="467150"/>
                <a:chExt cx="196200" cy="375250"/>
              </a:xfrm>
            </p:grpSpPr>
            <p:sp>
              <p:nvSpPr>
                <p:cNvPr id="141" name="Google Shape;141;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3"/>
              <p:cNvGrpSpPr/>
              <p:nvPr/>
            </p:nvGrpSpPr>
            <p:grpSpPr>
              <a:xfrm>
                <a:off x="4239450" y="452264"/>
                <a:ext cx="196200" cy="375250"/>
                <a:chOff x="816950" y="467150"/>
                <a:chExt cx="196200" cy="375250"/>
              </a:xfrm>
            </p:grpSpPr>
            <p:sp>
              <p:nvSpPr>
                <p:cNvPr id="144" name="Google Shape;144;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3"/>
              <p:cNvGrpSpPr/>
              <p:nvPr/>
            </p:nvGrpSpPr>
            <p:grpSpPr>
              <a:xfrm>
                <a:off x="4667263" y="452264"/>
                <a:ext cx="196200" cy="375250"/>
                <a:chOff x="816950" y="467150"/>
                <a:chExt cx="196200" cy="375250"/>
              </a:xfrm>
            </p:grpSpPr>
            <p:sp>
              <p:nvSpPr>
                <p:cNvPr id="147" name="Google Shape;147;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3"/>
              <p:cNvGrpSpPr/>
              <p:nvPr/>
            </p:nvGrpSpPr>
            <p:grpSpPr>
              <a:xfrm>
                <a:off x="5095075" y="452264"/>
                <a:ext cx="196200" cy="375250"/>
                <a:chOff x="816950" y="467150"/>
                <a:chExt cx="196200" cy="375250"/>
              </a:xfrm>
            </p:grpSpPr>
            <p:sp>
              <p:nvSpPr>
                <p:cNvPr id="150" name="Google Shape;150;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a:off x="5522888" y="452264"/>
                <a:ext cx="196200" cy="375250"/>
                <a:chOff x="816950" y="467150"/>
                <a:chExt cx="196200" cy="375250"/>
              </a:xfrm>
            </p:grpSpPr>
            <p:sp>
              <p:nvSpPr>
                <p:cNvPr id="153" name="Google Shape;153;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3"/>
              <p:cNvGrpSpPr/>
              <p:nvPr/>
            </p:nvGrpSpPr>
            <p:grpSpPr>
              <a:xfrm>
                <a:off x="5950700" y="452264"/>
                <a:ext cx="196200" cy="375250"/>
                <a:chOff x="816950" y="467150"/>
                <a:chExt cx="196200" cy="375250"/>
              </a:xfrm>
            </p:grpSpPr>
            <p:sp>
              <p:nvSpPr>
                <p:cNvPr id="156" name="Google Shape;156;p3"/>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8" name="Google Shape;158;p3"/>
          <p:cNvSpPr txBox="1">
            <a:spLocks noGrp="1"/>
          </p:cNvSpPr>
          <p:nvPr>
            <p:ph type="title"/>
          </p:nvPr>
        </p:nvSpPr>
        <p:spPr>
          <a:xfrm>
            <a:off x="2633400" y="2474901"/>
            <a:ext cx="38772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9" name="Google Shape;159;p3"/>
          <p:cNvSpPr txBox="1">
            <a:spLocks noGrp="1"/>
          </p:cNvSpPr>
          <p:nvPr>
            <p:ph type="title" idx="2" hasCustomPrompt="1"/>
          </p:nvPr>
        </p:nvSpPr>
        <p:spPr>
          <a:xfrm>
            <a:off x="4114800" y="1493121"/>
            <a:ext cx="914400" cy="9144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0" name="Google Shape;160;p3"/>
          <p:cNvSpPr txBox="1">
            <a:spLocks noGrp="1"/>
          </p:cNvSpPr>
          <p:nvPr>
            <p:ph type="subTitle" idx="1"/>
          </p:nvPr>
        </p:nvSpPr>
        <p:spPr>
          <a:xfrm>
            <a:off x="2633400" y="3284679"/>
            <a:ext cx="38772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161" name="Google Shape;161;p3"/>
          <p:cNvGrpSpPr/>
          <p:nvPr/>
        </p:nvGrpSpPr>
        <p:grpSpPr>
          <a:xfrm>
            <a:off x="407032" y="598296"/>
            <a:ext cx="969437" cy="969860"/>
            <a:chOff x="769800" y="2509975"/>
            <a:chExt cx="1145500" cy="1146000"/>
          </a:xfrm>
        </p:grpSpPr>
        <p:sp>
          <p:nvSpPr>
            <p:cNvPr id="162" name="Google Shape;162;p3"/>
            <p:cNvSpPr/>
            <p:nvPr/>
          </p:nvSpPr>
          <p:spPr>
            <a:xfrm>
              <a:off x="769800" y="2509975"/>
              <a:ext cx="1145500" cy="1146000"/>
            </a:xfrm>
            <a:custGeom>
              <a:avLst/>
              <a:gdLst/>
              <a:ahLst/>
              <a:cxnLst/>
              <a:rect l="l" t="t" r="r" b="b"/>
              <a:pathLst>
                <a:path w="45820" h="45840" extrusionOk="0">
                  <a:moveTo>
                    <a:pt x="22317" y="1"/>
                  </a:moveTo>
                  <a:lnTo>
                    <a:pt x="21735" y="41"/>
                  </a:lnTo>
                  <a:lnTo>
                    <a:pt x="21152" y="61"/>
                  </a:lnTo>
                  <a:lnTo>
                    <a:pt x="20569" y="121"/>
                  </a:lnTo>
                  <a:lnTo>
                    <a:pt x="19987" y="181"/>
                  </a:lnTo>
                  <a:lnTo>
                    <a:pt x="19425" y="262"/>
                  </a:lnTo>
                  <a:lnTo>
                    <a:pt x="18842" y="362"/>
                  </a:lnTo>
                  <a:lnTo>
                    <a:pt x="18280" y="463"/>
                  </a:lnTo>
                  <a:lnTo>
                    <a:pt x="17737" y="583"/>
                  </a:lnTo>
                  <a:lnTo>
                    <a:pt x="17175" y="724"/>
                  </a:lnTo>
                  <a:lnTo>
                    <a:pt x="16632" y="864"/>
                  </a:lnTo>
                  <a:lnTo>
                    <a:pt x="16090" y="1025"/>
                  </a:lnTo>
                  <a:lnTo>
                    <a:pt x="15568" y="1206"/>
                  </a:lnTo>
                  <a:lnTo>
                    <a:pt x="15025" y="1387"/>
                  </a:lnTo>
                  <a:lnTo>
                    <a:pt x="14503" y="1588"/>
                  </a:lnTo>
                  <a:lnTo>
                    <a:pt x="13981" y="1808"/>
                  </a:lnTo>
                  <a:lnTo>
                    <a:pt x="13479" y="2029"/>
                  </a:lnTo>
                  <a:lnTo>
                    <a:pt x="12977" y="2270"/>
                  </a:lnTo>
                  <a:lnTo>
                    <a:pt x="12474" y="2512"/>
                  </a:lnTo>
                  <a:lnTo>
                    <a:pt x="11992" y="2773"/>
                  </a:lnTo>
                  <a:lnTo>
                    <a:pt x="11510" y="3034"/>
                  </a:lnTo>
                  <a:lnTo>
                    <a:pt x="11028" y="3315"/>
                  </a:lnTo>
                  <a:lnTo>
                    <a:pt x="10566" y="3616"/>
                  </a:lnTo>
                  <a:lnTo>
                    <a:pt x="10104" y="3918"/>
                  </a:lnTo>
                  <a:lnTo>
                    <a:pt x="9642" y="4239"/>
                  </a:lnTo>
                  <a:lnTo>
                    <a:pt x="9200" y="4560"/>
                  </a:lnTo>
                  <a:lnTo>
                    <a:pt x="8758" y="4882"/>
                  </a:lnTo>
                  <a:lnTo>
                    <a:pt x="8336" y="5243"/>
                  </a:lnTo>
                  <a:lnTo>
                    <a:pt x="7915" y="5585"/>
                  </a:lnTo>
                  <a:lnTo>
                    <a:pt x="7493" y="5946"/>
                  </a:lnTo>
                  <a:lnTo>
                    <a:pt x="7091" y="6328"/>
                  </a:lnTo>
                  <a:lnTo>
                    <a:pt x="6709" y="6710"/>
                  </a:lnTo>
                  <a:lnTo>
                    <a:pt x="6328" y="7112"/>
                  </a:lnTo>
                  <a:lnTo>
                    <a:pt x="5946" y="7513"/>
                  </a:lnTo>
                  <a:lnTo>
                    <a:pt x="5584" y="7915"/>
                  </a:lnTo>
                  <a:lnTo>
                    <a:pt x="5223" y="8337"/>
                  </a:lnTo>
                  <a:lnTo>
                    <a:pt x="4881" y="8779"/>
                  </a:lnTo>
                  <a:lnTo>
                    <a:pt x="4540" y="9201"/>
                  </a:lnTo>
                  <a:lnTo>
                    <a:pt x="4219" y="9663"/>
                  </a:lnTo>
                  <a:lnTo>
                    <a:pt x="3897" y="10105"/>
                  </a:lnTo>
                  <a:lnTo>
                    <a:pt x="3596" y="10567"/>
                  </a:lnTo>
                  <a:lnTo>
                    <a:pt x="3315" y="11029"/>
                  </a:lnTo>
                  <a:lnTo>
                    <a:pt x="3033" y="11511"/>
                  </a:lnTo>
                  <a:lnTo>
                    <a:pt x="2752" y="11993"/>
                  </a:lnTo>
                  <a:lnTo>
                    <a:pt x="2491" y="12495"/>
                  </a:lnTo>
                  <a:lnTo>
                    <a:pt x="2250" y="12977"/>
                  </a:lnTo>
                  <a:lnTo>
                    <a:pt x="2009" y="13479"/>
                  </a:lnTo>
                  <a:lnTo>
                    <a:pt x="1788" y="14001"/>
                  </a:lnTo>
                  <a:lnTo>
                    <a:pt x="1587" y="14524"/>
                  </a:lnTo>
                  <a:lnTo>
                    <a:pt x="1386" y="15046"/>
                  </a:lnTo>
                  <a:lnTo>
                    <a:pt x="1205" y="15568"/>
                  </a:lnTo>
                  <a:lnTo>
                    <a:pt x="1025" y="16111"/>
                  </a:lnTo>
                  <a:lnTo>
                    <a:pt x="864" y="16653"/>
                  </a:lnTo>
                  <a:lnTo>
                    <a:pt x="723" y="17195"/>
                  </a:lnTo>
                  <a:lnTo>
                    <a:pt x="583" y="17738"/>
                  </a:lnTo>
                  <a:lnTo>
                    <a:pt x="462" y="18300"/>
                  </a:lnTo>
                  <a:lnTo>
                    <a:pt x="342" y="18863"/>
                  </a:lnTo>
                  <a:lnTo>
                    <a:pt x="261" y="19425"/>
                  </a:lnTo>
                  <a:lnTo>
                    <a:pt x="181" y="20008"/>
                  </a:lnTo>
                  <a:lnTo>
                    <a:pt x="101" y="20570"/>
                  </a:lnTo>
                  <a:lnTo>
                    <a:pt x="60" y="21152"/>
                  </a:lnTo>
                  <a:lnTo>
                    <a:pt x="20" y="21735"/>
                  </a:lnTo>
                  <a:lnTo>
                    <a:pt x="0" y="22318"/>
                  </a:lnTo>
                  <a:lnTo>
                    <a:pt x="0" y="22920"/>
                  </a:lnTo>
                  <a:lnTo>
                    <a:pt x="0" y="23503"/>
                  </a:lnTo>
                  <a:lnTo>
                    <a:pt x="20" y="24105"/>
                  </a:lnTo>
                  <a:lnTo>
                    <a:pt x="60" y="24688"/>
                  </a:lnTo>
                  <a:lnTo>
                    <a:pt x="101" y="25270"/>
                  </a:lnTo>
                  <a:lnTo>
                    <a:pt x="181" y="25833"/>
                  </a:lnTo>
                  <a:lnTo>
                    <a:pt x="261" y="26415"/>
                  </a:lnTo>
                  <a:lnTo>
                    <a:pt x="342" y="26978"/>
                  </a:lnTo>
                  <a:lnTo>
                    <a:pt x="462" y="27540"/>
                  </a:lnTo>
                  <a:lnTo>
                    <a:pt x="583" y="28103"/>
                  </a:lnTo>
                  <a:lnTo>
                    <a:pt x="723" y="28645"/>
                  </a:lnTo>
                  <a:lnTo>
                    <a:pt x="864" y="29187"/>
                  </a:lnTo>
                  <a:lnTo>
                    <a:pt x="1025" y="29730"/>
                  </a:lnTo>
                  <a:lnTo>
                    <a:pt x="1205" y="30272"/>
                  </a:lnTo>
                  <a:lnTo>
                    <a:pt x="1386" y="30794"/>
                  </a:lnTo>
                  <a:lnTo>
                    <a:pt x="1587" y="31317"/>
                  </a:lnTo>
                  <a:lnTo>
                    <a:pt x="1788" y="31839"/>
                  </a:lnTo>
                  <a:lnTo>
                    <a:pt x="2009" y="32341"/>
                  </a:lnTo>
                  <a:lnTo>
                    <a:pt x="2250" y="32843"/>
                  </a:lnTo>
                  <a:lnTo>
                    <a:pt x="2491" y="33345"/>
                  </a:lnTo>
                  <a:lnTo>
                    <a:pt x="2752" y="33848"/>
                  </a:lnTo>
                  <a:lnTo>
                    <a:pt x="3033" y="34330"/>
                  </a:lnTo>
                  <a:lnTo>
                    <a:pt x="3315" y="34792"/>
                  </a:lnTo>
                  <a:lnTo>
                    <a:pt x="3596" y="35274"/>
                  </a:lnTo>
                  <a:lnTo>
                    <a:pt x="3897" y="35736"/>
                  </a:lnTo>
                  <a:lnTo>
                    <a:pt x="4219" y="36178"/>
                  </a:lnTo>
                  <a:lnTo>
                    <a:pt x="4540" y="36620"/>
                  </a:lnTo>
                  <a:lnTo>
                    <a:pt x="4881" y="37062"/>
                  </a:lnTo>
                  <a:lnTo>
                    <a:pt x="5223" y="37504"/>
                  </a:lnTo>
                  <a:lnTo>
                    <a:pt x="5584" y="37905"/>
                  </a:lnTo>
                  <a:lnTo>
                    <a:pt x="5946" y="38327"/>
                  </a:lnTo>
                  <a:lnTo>
                    <a:pt x="6328" y="38729"/>
                  </a:lnTo>
                  <a:lnTo>
                    <a:pt x="6709" y="39131"/>
                  </a:lnTo>
                  <a:lnTo>
                    <a:pt x="7091" y="39512"/>
                  </a:lnTo>
                  <a:lnTo>
                    <a:pt x="7493" y="39874"/>
                  </a:lnTo>
                  <a:lnTo>
                    <a:pt x="7915" y="40255"/>
                  </a:lnTo>
                  <a:lnTo>
                    <a:pt x="8336" y="40597"/>
                  </a:lnTo>
                  <a:lnTo>
                    <a:pt x="8758" y="40938"/>
                  </a:lnTo>
                  <a:lnTo>
                    <a:pt x="9200" y="41280"/>
                  </a:lnTo>
                  <a:lnTo>
                    <a:pt x="9642" y="41601"/>
                  </a:lnTo>
                  <a:lnTo>
                    <a:pt x="10104" y="41923"/>
                  </a:lnTo>
                  <a:lnTo>
                    <a:pt x="10566" y="42224"/>
                  </a:lnTo>
                  <a:lnTo>
                    <a:pt x="11028" y="42525"/>
                  </a:lnTo>
                  <a:lnTo>
                    <a:pt x="11510" y="42807"/>
                  </a:lnTo>
                  <a:lnTo>
                    <a:pt x="11992" y="43068"/>
                  </a:lnTo>
                  <a:lnTo>
                    <a:pt x="12474" y="43329"/>
                  </a:lnTo>
                  <a:lnTo>
                    <a:pt x="12977" y="43570"/>
                  </a:lnTo>
                  <a:lnTo>
                    <a:pt x="13479" y="43811"/>
                  </a:lnTo>
                  <a:lnTo>
                    <a:pt x="13981" y="44032"/>
                  </a:lnTo>
                  <a:lnTo>
                    <a:pt x="14503" y="44253"/>
                  </a:lnTo>
                  <a:lnTo>
                    <a:pt x="15025" y="44434"/>
                  </a:lnTo>
                  <a:lnTo>
                    <a:pt x="15568" y="44634"/>
                  </a:lnTo>
                  <a:lnTo>
                    <a:pt x="16090" y="44795"/>
                  </a:lnTo>
                  <a:lnTo>
                    <a:pt x="16632" y="44956"/>
                  </a:lnTo>
                  <a:lnTo>
                    <a:pt x="17175" y="45117"/>
                  </a:lnTo>
                  <a:lnTo>
                    <a:pt x="17737" y="45237"/>
                  </a:lnTo>
                  <a:lnTo>
                    <a:pt x="18280" y="45378"/>
                  </a:lnTo>
                  <a:lnTo>
                    <a:pt x="18842" y="45478"/>
                  </a:lnTo>
                  <a:lnTo>
                    <a:pt x="19425" y="45579"/>
                  </a:lnTo>
                  <a:lnTo>
                    <a:pt x="19987" y="45659"/>
                  </a:lnTo>
                  <a:lnTo>
                    <a:pt x="20569" y="45719"/>
                  </a:lnTo>
                  <a:lnTo>
                    <a:pt x="21152" y="45759"/>
                  </a:lnTo>
                  <a:lnTo>
                    <a:pt x="21735" y="45800"/>
                  </a:lnTo>
                  <a:lnTo>
                    <a:pt x="22317" y="45820"/>
                  </a:lnTo>
                  <a:lnTo>
                    <a:pt x="22900" y="45840"/>
                  </a:lnTo>
                  <a:lnTo>
                    <a:pt x="23502" y="45820"/>
                  </a:lnTo>
                  <a:lnTo>
                    <a:pt x="24085" y="45800"/>
                  </a:lnTo>
                  <a:lnTo>
                    <a:pt x="24667" y="45759"/>
                  </a:lnTo>
                  <a:lnTo>
                    <a:pt x="25250" y="45719"/>
                  </a:lnTo>
                  <a:lnTo>
                    <a:pt x="25832" y="45659"/>
                  </a:lnTo>
                  <a:lnTo>
                    <a:pt x="26395" y="45579"/>
                  </a:lnTo>
                  <a:lnTo>
                    <a:pt x="26957" y="45478"/>
                  </a:lnTo>
                  <a:lnTo>
                    <a:pt x="27520" y="45378"/>
                  </a:lnTo>
                  <a:lnTo>
                    <a:pt x="28082" y="45237"/>
                  </a:lnTo>
                  <a:lnTo>
                    <a:pt x="28645" y="45117"/>
                  </a:lnTo>
                  <a:lnTo>
                    <a:pt x="29187" y="44956"/>
                  </a:lnTo>
                  <a:lnTo>
                    <a:pt x="29729" y="44795"/>
                  </a:lnTo>
                  <a:lnTo>
                    <a:pt x="30252" y="44634"/>
                  </a:lnTo>
                  <a:lnTo>
                    <a:pt x="30794" y="44434"/>
                  </a:lnTo>
                  <a:lnTo>
                    <a:pt x="31316" y="44253"/>
                  </a:lnTo>
                  <a:lnTo>
                    <a:pt x="31818" y="44032"/>
                  </a:lnTo>
                  <a:lnTo>
                    <a:pt x="32341" y="43811"/>
                  </a:lnTo>
                  <a:lnTo>
                    <a:pt x="32843" y="43570"/>
                  </a:lnTo>
                  <a:lnTo>
                    <a:pt x="33345" y="43329"/>
                  </a:lnTo>
                  <a:lnTo>
                    <a:pt x="33827" y="43068"/>
                  </a:lnTo>
                  <a:lnTo>
                    <a:pt x="34309" y="42807"/>
                  </a:lnTo>
                  <a:lnTo>
                    <a:pt x="34791" y="42525"/>
                  </a:lnTo>
                  <a:lnTo>
                    <a:pt x="35253" y="42224"/>
                  </a:lnTo>
                  <a:lnTo>
                    <a:pt x="35715" y="41923"/>
                  </a:lnTo>
                  <a:lnTo>
                    <a:pt x="36177" y="41601"/>
                  </a:lnTo>
                  <a:lnTo>
                    <a:pt x="36619" y="41280"/>
                  </a:lnTo>
                  <a:lnTo>
                    <a:pt x="37061" y="40938"/>
                  </a:lnTo>
                  <a:lnTo>
                    <a:pt x="37483" y="40597"/>
                  </a:lnTo>
                  <a:lnTo>
                    <a:pt x="37905" y="40255"/>
                  </a:lnTo>
                  <a:lnTo>
                    <a:pt x="38306" y="39874"/>
                  </a:lnTo>
                  <a:lnTo>
                    <a:pt x="38708" y="39512"/>
                  </a:lnTo>
                  <a:lnTo>
                    <a:pt x="39110" y="39131"/>
                  </a:lnTo>
                  <a:lnTo>
                    <a:pt x="39492" y="38729"/>
                  </a:lnTo>
                  <a:lnTo>
                    <a:pt x="39873" y="38327"/>
                  </a:lnTo>
                  <a:lnTo>
                    <a:pt x="40235" y="37905"/>
                  </a:lnTo>
                  <a:lnTo>
                    <a:pt x="40596" y="37504"/>
                  </a:lnTo>
                  <a:lnTo>
                    <a:pt x="40938" y="37062"/>
                  </a:lnTo>
                  <a:lnTo>
                    <a:pt x="41279" y="36620"/>
                  </a:lnTo>
                  <a:lnTo>
                    <a:pt x="41601" y="36178"/>
                  </a:lnTo>
                  <a:lnTo>
                    <a:pt x="41902" y="35736"/>
                  </a:lnTo>
                  <a:lnTo>
                    <a:pt x="42203" y="35274"/>
                  </a:lnTo>
                  <a:lnTo>
                    <a:pt x="42505" y="34792"/>
                  </a:lnTo>
                  <a:lnTo>
                    <a:pt x="42786" y="34330"/>
                  </a:lnTo>
                  <a:lnTo>
                    <a:pt x="43067" y="33848"/>
                  </a:lnTo>
                  <a:lnTo>
                    <a:pt x="43308" y="33345"/>
                  </a:lnTo>
                  <a:lnTo>
                    <a:pt x="43569" y="32843"/>
                  </a:lnTo>
                  <a:lnTo>
                    <a:pt x="43790" y="32341"/>
                  </a:lnTo>
                  <a:lnTo>
                    <a:pt x="44031" y="31839"/>
                  </a:lnTo>
                  <a:lnTo>
                    <a:pt x="44232" y="31317"/>
                  </a:lnTo>
                  <a:lnTo>
                    <a:pt x="44433" y="30794"/>
                  </a:lnTo>
                  <a:lnTo>
                    <a:pt x="44614" y="30272"/>
                  </a:lnTo>
                  <a:lnTo>
                    <a:pt x="44795" y="29730"/>
                  </a:lnTo>
                  <a:lnTo>
                    <a:pt x="44955" y="29187"/>
                  </a:lnTo>
                  <a:lnTo>
                    <a:pt x="45096" y="28645"/>
                  </a:lnTo>
                  <a:lnTo>
                    <a:pt x="45237" y="28103"/>
                  </a:lnTo>
                  <a:lnTo>
                    <a:pt x="45357" y="27540"/>
                  </a:lnTo>
                  <a:lnTo>
                    <a:pt x="45458" y="26978"/>
                  </a:lnTo>
                  <a:lnTo>
                    <a:pt x="45558" y="26415"/>
                  </a:lnTo>
                  <a:lnTo>
                    <a:pt x="45638" y="25833"/>
                  </a:lnTo>
                  <a:lnTo>
                    <a:pt x="45699" y="25270"/>
                  </a:lnTo>
                  <a:lnTo>
                    <a:pt x="45759" y="24688"/>
                  </a:lnTo>
                  <a:lnTo>
                    <a:pt x="45799" y="24105"/>
                  </a:lnTo>
                  <a:lnTo>
                    <a:pt x="45819" y="23503"/>
                  </a:lnTo>
                  <a:lnTo>
                    <a:pt x="45819" y="22920"/>
                  </a:lnTo>
                  <a:lnTo>
                    <a:pt x="45819" y="22318"/>
                  </a:lnTo>
                  <a:lnTo>
                    <a:pt x="45799" y="21735"/>
                  </a:lnTo>
                  <a:lnTo>
                    <a:pt x="45759" y="21152"/>
                  </a:lnTo>
                  <a:lnTo>
                    <a:pt x="45699" y="20570"/>
                  </a:lnTo>
                  <a:lnTo>
                    <a:pt x="45638" y="20008"/>
                  </a:lnTo>
                  <a:lnTo>
                    <a:pt x="45558" y="19425"/>
                  </a:lnTo>
                  <a:lnTo>
                    <a:pt x="45458" y="18863"/>
                  </a:lnTo>
                  <a:lnTo>
                    <a:pt x="45357" y="18300"/>
                  </a:lnTo>
                  <a:lnTo>
                    <a:pt x="45237" y="17738"/>
                  </a:lnTo>
                  <a:lnTo>
                    <a:pt x="45096" y="17195"/>
                  </a:lnTo>
                  <a:lnTo>
                    <a:pt x="44955" y="16653"/>
                  </a:lnTo>
                  <a:lnTo>
                    <a:pt x="44795" y="16111"/>
                  </a:lnTo>
                  <a:lnTo>
                    <a:pt x="44614" y="15568"/>
                  </a:lnTo>
                  <a:lnTo>
                    <a:pt x="44433" y="15046"/>
                  </a:lnTo>
                  <a:lnTo>
                    <a:pt x="44232" y="14524"/>
                  </a:lnTo>
                  <a:lnTo>
                    <a:pt x="44031" y="14001"/>
                  </a:lnTo>
                  <a:lnTo>
                    <a:pt x="43790" y="13479"/>
                  </a:lnTo>
                  <a:lnTo>
                    <a:pt x="43569" y="12977"/>
                  </a:lnTo>
                  <a:lnTo>
                    <a:pt x="43308" y="12495"/>
                  </a:lnTo>
                  <a:lnTo>
                    <a:pt x="43067" y="11993"/>
                  </a:lnTo>
                  <a:lnTo>
                    <a:pt x="42786" y="11511"/>
                  </a:lnTo>
                  <a:lnTo>
                    <a:pt x="42505" y="11029"/>
                  </a:lnTo>
                  <a:lnTo>
                    <a:pt x="42203" y="10567"/>
                  </a:lnTo>
                  <a:lnTo>
                    <a:pt x="41902" y="10105"/>
                  </a:lnTo>
                  <a:lnTo>
                    <a:pt x="41601" y="9663"/>
                  </a:lnTo>
                  <a:lnTo>
                    <a:pt x="41279" y="9201"/>
                  </a:lnTo>
                  <a:lnTo>
                    <a:pt x="40938" y="8779"/>
                  </a:lnTo>
                  <a:lnTo>
                    <a:pt x="40596" y="8337"/>
                  </a:lnTo>
                  <a:lnTo>
                    <a:pt x="40235" y="7915"/>
                  </a:lnTo>
                  <a:lnTo>
                    <a:pt x="39873" y="7513"/>
                  </a:lnTo>
                  <a:lnTo>
                    <a:pt x="39492" y="7112"/>
                  </a:lnTo>
                  <a:lnTo>
                    <a:pt x="39110" y="6710"/>
                  </a:lnTo>
                  <a:lnTo>
                    <a:pt x="38708" y="6328"/>
                  </a:lnTo>
                  <a:lnTo>
                    <a:pt x="38306" y="5946"/>
                  </a:lnTo>
                  <a:lnTo>
                    <a:pt x="37905" y="5585"/>
                  </a:lnTo>
                  <a:lnTo>
                    <a:pt x="37483" y="5243"/>
                  </a:lnTo>
                  <a:lnTo>
                    <a:pt x="37061" y="4882"/>
                  </a:lnTo>
                  <a:lnTo>
                    <a:pt x="36619" y="4560"/>
                  </a:lnTo>
                  <a:lnTo>
                    <a:pt x="36177" y="4239"/>
                  </a:lnTo>
                  <a:lnTo>
                    <a:pt x="35715" y="3918"/>
                  </a:lnTo>
                  <a:lnTo>
                    <a:pt x="35253" y="3616"/>
                  </a:lnTo>
                  <a:lnTo>
                    <a:pt x="34791" y="3315"/>
                  </a:lnTo>
                  <a:lnTo>
                    <a:pt x="34309" y="3034"/>
                  </a:lnTo>
                  <a:lnTo>
                    <a:pt x="33827" y="2773"/>
                  </a:lnTo>
                  <a:lnTo>
                    <a:pt x="33345" y="2512"/>
                  </a:lnTo>
                  <a:lnTo>
                    <a:pt x="32843" y="2270"/>
                  </a:lnTo>
                  <a:lnTo>
                    <a:pt x="32341" y="2029"/>
                  </a:lnTo>
                  <a:lnTo>
                    <a:pt x="31818" y="1808"/>
                  </a:lnTo>
                  <a:lnTo>
                    <a:pt x="31316" y="1588"/>
                  </a:lnTo>
                  <a:lnTo>
                    <a:pt x="30794" y="1387"/>
                  </a:lnTo>
                  <a:lnTo>
                    <a:pt x="30252" y="1206"/>
                  </a:lnTo>
                  <a:lnTo>
                    <a:pt x="29729" y="1025"/>
                  </a:lnTo>
                  <a:lnTo>
                    <a:pt x="29187" y="864"/>
                  </a:lnTo>
                  <a:lnTo>
                    <a:pt x="28645" y="724"/>
                  </a:lnTo>
                  <a:lnTo>
                    <a:pt x="28082" y="583"/>
                  </a:lnTo>
                  <a:lnTo>
                    <a:pt x="27520" y="463"/>
                  </a:lnTo>
                  <a:lnTo>
                    <a:pt x="26957" y="362"/>
                  </a:lnTo>
                  <a:lnTo>
                    <a:pt x="26395" y="262"/>
                  </a:lnTo>
                  <a:lnTo>
                    <a:pt x="25832" y="181"/>
                  </a:lnTo>
                  <a:lnTo>
                    <a:pt x="25250" y="121"/>
                  </a:lnTo>
                  <a:lnTo>
                    <a:pt x="24667" y="61"/>
                  </a:lnTo>
                  <a:lnTo>
                    <a:pt x="24085" y="41"/>
                  </a:lnTo>
                  <a:lnTo>
                    <a:pt x="23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19500" y="2560200"/>
              <a:ext cx="1046075" cy="1045550"/>
            </a:xfrm>
            <a:custGeom>
              <a:avLst/>
              <a:gdLst/>
              <a:ahLst/>
              <a:cxnLst/>
              <a:rect l="l" t="t" r="r" b="b"/>
              <a:pathLst>
                <a:path w="41843" h="41822" extrusionOk="0">
                  <a:moveTo>
                    <a:pt x="20389" y="0"/>
                  </a:moveTo>
                  <a:lnTo>
                    <a:pt x="19847" y="20"/>
                  </a:lnTo>
                  <a:lnTo>
                    <a:pt x="19305" y="61"/>
                  </a:lnTo>
                  <a:lnTo>
                    <a:pt x="18782" y="101"/>
                  </a:lnTo>
                  <a:lnTo>
                    <a:pt x="18260" y="161"/>
                  </a:lnTo>
                  <a:lnTo>
                    <a:pt x="17738" y="241"/>
                  </a:lnTo>
                  <a:lnTo>
                    <a:pt x="17216" y="322"/>
                  </a:lnTo>
                  <a:lnTo>
                    <a:pt x="16713" y="422"/>
                  </a:lnTo>
                  <a:lnTo>
                    <a:pt x="16191" y="523"/>
                  </a:lnTo>
                  <a:lnTo>
                    <a:pt x="15689" y="643"/>
                  </a:lnTo>
                  <a:lnTo>
                    <a:pt x="15187" y="784"/>
                  </a:lnTo>
                  <a:lnTo>
                    <a:pt x="14705" y="924"/>
                  </a:lnTo>
                  <a:lnTo>
                    <a:pt x="14202" y="1085"/>
                  </a:lnTo>
                  <a:lnTo>
                    <a:pt x="13720" y="1266"/>
                  </a:lnTo>
                  <a:lnTo>
                    <a:pt x="13258" y="1447"/>
                  </a:lnTo>
                  <a:lnTo>
                    <a:pt x="12776" y="1627"/>
                  </a:lnTo>
                  <a:lnTo>
                    <a:pt x="12314" y="1848"/>
                  </a:lnTo>
                  <a:lnTo>
                    <a:pt x="11852" y="2049"/>
                  </a:lnTo>
                  <a:lnTo>
                    <a:pt x="11390" y="2290"/>
                  </a:lnTo>
                  <a:lnTo>
                    <a:pt x="10948" y="2511"/>
                  </a:lnTo>
                  <a:lnTo>
                    <a:pt x="10506" y="2772"/>
                  </a:lnTo>
                  <a:lnTo>
                    <a:pt x="10065" y="3013"/>
                  </a:lnTo>
                  <a:lnTo>
                    <a:pt x="9643" y="3295"/>
                  </a:lnTo>
                  <a:lnTo>
                    <a:pt x="9221" y="3556"/>
                  </a:lnTo>
                  <a:lnTo>
                    <a:pt x="8819" y="3857"/>
                  </a:lnTo>
                  <a:lnTo>
                    <a:pt x="8397" y="4138"/>
                  </a:lnTo>
                  <a:lnTo>
                    <a:pt x="7614" y="4761"/>
                  </a:lnTo>
                  <a:lnTo>
                    <a:pt x="6851" y="5424"/>
                  </a:lnTo>
                  <a:lnTo>
                    <a:pt x="6127" y="6127"/>
                  </a:lnTo>
                  <a:lnTo>
                    <a:pt x="5444" y="6850"/>
                  </a:lnTo>
                  <a:lnTo>
                    <a:pt x="4782" y="7613"/>
                  </a:lnTo>
                  <a:lnTo>
                    <a:pt x="4159" y="8397"/>
                  </a:lnTo>
                  <a:lnTo>
                    <a:pt x="3858" y="8799"/>
                  </a:lnTo>
                  <a:lnTo>
                    <a:pt x="3576" y="9220"/>
                  </a:lnTo>
                  <a:lnTo>
                    <a:pt x="3295" y="9642"/>
                  </a:lnTo>
                  <a:lnTo>
                    <a:pt x="3034" y="10064"/>
                  </a:lnTo>
                  <a:lnTo>
                    <a:pt x="2773" y="10506"/>
                  </a:lnTo>
                  <a:lnTo>
                    <a:pt x="2532" y="10948"/>
                  </a:lnTo>
                  <a:lnTo>
                    <a:pt x="2291" y="11390"/>
                  </a:lnTo>
                  <a:lnTo>
                    <a:pt x="2070" y="11832"/>
                  </a:lnTo>
                  <a:lnTo>
                    <a:pt x="1849" y="12294"/>
                  </a:lnTo>
                  <a:lnTo>
                    <a:pt x="1648" y="12776"/>
                  </a:lnTo>
                  <a:lnTo>
                    <a:pt x="1447" y="13238"/>
                  </a:lnTo>
                  <a:lnTo>
                    <a:pt x="1266" y="13720"/>
                  </a:lnTo>
                  <a:lnTo>
                    <a:pt x="1106" y="14202"/>
                  </a:lnTo>
                  <a:lnTo>
                    <a:pt x="945" y="14684"/>
                  </a:lnTo>
                  <a:lnTo>
                    <a:pt x="804" y="15186"/>
                  </a:lnTo>
                  <a:lnTo>
                    <a:pt x="664" y="15688"/>
                  </a:lnTo>
                  <a:lnTo>
                    <a:pt x="543" y="16191"/>
                  </a:lnTo>
                  <a:lnTo>
                    <a:pt x="423" y="16693"/>
                  </a:lnTo>
                  <a:lnTo>
                    <a:pt x="322" y="17215"/>
                  </a:lnTo>
                  <a:lnTo>
                    <a:pt x="242" y="17717"/>
                  </a:lnTo>
                  <a:lnTo>
                    <a:pt x="162" y="18240"/>
                  </a:lnTo>
                  <a:lnTo>
                    <a:pt x="101" y="18762"/>
                  </a:lnTo>
                  <a:lnTo>
                    <a:pt x="61" y="19304"/>
                  </a:lnTo>
                  <a:lnTo>
                    <a:pt x="21" y="19826"/>
                  </a:lnTo>
                  <a:lnTo>
                    <a:pt x="1" y="20369"/>
                  </a:lnTo>
                  <a:lnTo>
                    <a:pt x="1" y="20911"/>
                  </a:lnTo>
                  <a:lnTo>
                    <a:pt x="1" y="21454"/>
                  </a:lnTo>
                  <a:lnTo>
                    <a:pt x="21" y="21976"/>
                  </a:lnTo>
                  <a:lnTo>
                    <a:pt x="61" y="22518"/>
                  </a:lnTo>
                  <a:lnTo>
                    <a:pt x="101" y="23040"/>
                  </a:lnTo>
                  <a:lnTo>
                    <a:pt x="162" y="23583"/>
                  </a:lnTo>
                  <a:lnTo>
                    <a:pt x="242" y="24085"/>
                  </a:lnTo>
                  <a:lnTo>
                    <a:pt x="322" y="24607"/>
                  </a:lnTo>
                  <a:lnTo>
                    <a:pt x="423" y="25129"/>
                  </a:lnTo>
                  <a:lnTo>
                    <a:pt x="543" y="25632"/>
                  </a:lnTo>
                  <a:lnTo>
                    <a:pt x="664" y="26134"/>
                  </a:lnTo>
                  <a:lnTo>
                    <a:pt x="804" y="26636"/>
                  </a:lnTo>
                  <a:lnTo>
                    <a:pt x="945" y="27138"/>
                  </a:lnTo>
                  <a:lnTo>
                    <a:pt x="1106" y="27620"/>
                  </a:lnTo>
                  <a:lnTo>
                    <a:pt x="1266" y="28102"/>
                  </a:lnTo>
                  <a:lnTo>
                    <a:pt x="1447" y="28584"/>
                  </a:lnTo>
                  <a:lnTo>
                    <a:pt x="1648" y="29047"/>
                  </a:lnTo>
                  <a:lnTo>
                    <a:pt x="1849" y="29509"/>
                  </a:lnTo>
                  <a:lnTo>
                    <a:pt x="2070" y="29971"/>
                  </a:lnTo>
                  <a:lnTo>
                    <a:pt x="2291" y="30433"/>
                  </a:lnTo>
                  <a:lnTo>
                    <a:pt x="2532" y="30874"/>
                  </a:lnTo>
                  <a:lnTo>
                    <a:pt x="2773" y="31316"/>
                  </a:lnTo>
                  <a:lnTo>
                    <a:pt x="3034" y="31758"/>
                  </a:lnTo>
                  <a:lnTo>
                    <a:pt x="3295" y="32180"/>
                  </a:lnTo>
                  <a:lnTo>
                    <a:pt x="3576" y="32602"/>
                  </a:lnTo>
                  <a:lnTo>
                    <a:pt x="3858" y="33024"/>
                  </a:lnTo>
                  <a:lnTo>
                    <a:pt x="4159" y="33426"/>
                  </a:lnTo>
                  <a:lnTo>
                    <a:pt x="4782" y="34209"/>
                  </a:lnTo>
                  <a:lnTo>
                    <a:pt x="5444" y="34972"/>
                  </a:lnTo>
                  <a:lnTo>
                    <a:pt x="6127" y="35695"/>
                  </a:lnTo>
                  <a:lnTo>
                    <a:pt x="6851" y="36398"/>
                  </a:lnTo>
                  <a:lnTo>
                    <a:pt x="7614" y="37041"/>
                  </a:lnTo>
                  <a:lnTo>
                    <a:pt x="8397" y="37664"/>
                  </a:lnTo>
                  <a:lnTo>
                    <a:pt x="8819" y="37965"/>
                  </a:lnTo>
                  <a:lnTo>
                    <a:pt x="9221" y="38246"/>
                  </a:lnTo>
                  <a:lnTo>
                    <a:pt x="9643" y="38528"/>
                  </a:lnTo>
                  <a:lnTo>
                    <a:pt x="10065" y="38789"/>
                  </a:lnTo>
                  <a:lnTo>
                    <a:pt x="10506" y="39050"/>
                  </a:lnTo>
                  <a:lnTo>
                    <a:pt x="10948" y="39311"/>
                  </a:lnTo>
                  <a:lnTo>
                    <a:pt x="11390" y="39532"/>
                  </a:lnTo>
                  <a:lnTo>
                    <a:pt x="11852" y="39773"/>
                  </a:lnTo>
                  <a:lnTo>
                    <a:pt x="12314" y="39974"/>
                  </a:lnTo>
                  <a:lnTo>
                    <a:pt x="12776" y="40175"/>
                  </a:lnTo>
                  <a:lnTo>
                    <a:pt x="13258" y="40376"/>
                  </a:lnTo>
                  <a:lnTo>
                    <a:pt x="13720" y="40556"/>
                  </a:lnTo>
                  <a:lnTo>
                    <a:pt x="14202" y="40737"/>
                  </a:lnTo>
                  <a:lnTo>
                    <a:pt x="14705" y="40878"/>
                  </a:lnTo>
                  <a:lnTo>
                    <a:pt x="15187" y="41039"/>
                  </a:lnTo>
                  <a:lnTo>
                    <a:pt x="15689" y="41159"/>
                  </a:lnTo>
                  <a:lnTo>
                    <a:pt x="16191" y="41300"/>
                  </a:lnTo>
                  <a:lnTo>
                    <a:pt x="16713" y="41400"/>
                  </a:lnTo>
                  <a:lnTo>
                    <a:pt x="17216" y="41501"/>
                  </a:lnTo>
                  <a:lnTo>
                    <a:pt x="17738" y="41581"/>
                  </a:lnTo>
                  <a:lnTo>
                    <a:pt x="18260" y="41661"/>
                  </a:lnTo>
                  <a:lnTo>
                    <a:pt x="18782" y="41722"/>
                  </a:lnTo>
                  <a:lnTo>
                    <a:pt x="19305" y="41762"/>
                  </a:lnTo>
                  <a:lnTo>
                    <a:pt x="19847" y="41802"/>
                  </a:lnTo>
                  <a:lnTo>
                    <a:pt x="20389" y="41822"/>
                  </a:lnTo>
                  <a:lnTo>
                    <a:pt x="21454" y="41822"/>
                  </a:lnTo>
                  <a:lnTo>
                    <a:pt x="21996" y="41802"/>
                  </a:lnTo>
                  <a:lnTo>
                    <a:pt x="22539" y="41762"/>
                  </a:lnTo>
                  <a:lnTo>
                    <a:pt x="23061" y="41722"/>
                  </a:lnTo>
                  <a:lnTo>
                    <a:pt x="23583" y="41661"/>
                  </a:lnTo>
                  <a:lnTo>
                    <a:pt x="24105" y="41581"/>
                  </a:lnTo>
                  <a:lnTo>
                    <a:pt x="24628" y="41501"/>
                  </a:lnTo>
                  <a:lnTo>
                    <a:pt x="25130" y="41400"/>
                  </a:lnTo>
                  <a:lnTo>
                    <a:pt x="25652" y="41300"/>
                  </a:lnTo>
                  <a:lnTo>
                    <a:pt x="26154" y="41159"/>
                  </a:lnTo>
                  <a:lnTo>
                    <a:pt x="26636" y="41039"/>
                  </a:lnTo>
                  <a:lnTo>
                    <a:pt x="27139" y="40878"/>
                  </a:lnTo>
                  <a:lnTo>
                    <a:pt x="27621" y="40737"/>
                  </a:lnTo>
                  <a:lnTo>
                    <a:pt x="28103" y="40556"/>
                  </a:lnTo>
                  <a:lnTo>
                    <a:pt x="28585" y="40376"/>
                  </a:lnTo>
                  <a:lnTo>
                    <a:pt x="29067" y="40175"/>
                  </a:lnTo>
                  <a:lnTo>
                    <a:pt x="29529" y="39974"/>
                  </a:lnTo>
                  <a:lnTo>
                    <a:pt x="29991" y="39773"/>
                  </a:lnTo>
                  <a:lnTo>
                    <a:pt x="30433" y="39532"/>
                  </a:lnTo>
                  <a:lnTo>
                    <a:pt x="30895" y="39311"/>
                  </a:lnTo>
                  <a:lnTo>
                    <a:pt x="31337" y="39050"/>
                  </a:lnTo>
                  <a:lnTo>
                    <a:pt x="31759" y="38789"/>
                  </a:lnTo>
                  <a:lnTo>
                    <a:pt x="32201" y="38528"/>
                  </a:lnTo>
                  <a:lnTo>
                    <a:pt x="32622" y="38246"/>
                  </a:lnTo>
                  <a:lnTo>
                    <a:pt x="33024" y="37965"/>
                  </a:lnTo>
                  <a:lnTo>
                    <a:pt x="33426" y="37664"/>
                  </a:lnTo>
                  <a:lnTo>
                    <a:pt x="34229" y="37041"/>
                  </a:lnTo>
                  <a:lnTo>
                    <a:pt x="34993" y="36398"/>
                  </a:lnTo>
                  <a:lnTo>
                    <a:pt x="35716" y="35695"/>
                  </a:lnTo>
                  <a:lnTo>
                    <a:pt x="36399" y="34972"/>
                  </a:lnTo>
                  <a:lnTo>
                    <a:pt x="37062" y="34209"/>
                  </a:lnTo>
                  <a:lnTo>
                    <a:pt x="37684" y="33426"/>
                  </a:lnTo>
                  <a:lnTo>
                    <a:pt x="37986" y="33024"/>
                  </a:lnTo>
                  <a:lnTo>
                    <a:pt x="38267" y="32602"/>
                  </a:lnTo>
                  <a:lnTo>
                    <a:pt x="38548" y="32180"/>
                  </a:lnTo>
                  <a:lnTo>
                    <a:pt x="38809" y="31758"/>
                  </a:lnTo>
                  <a:lnTo>
                    <a:pt x="39070" y="31316"/>
                  </a:lnTo>
                  <a:lnTo>
                    <a:pt x="39311" y="30874"/>
                  </a:lnTo>
                  <a:lnTo>
                    <a:pt x="39553" y="30433"/>
                  </a:lnTo>
                  <a:lnTo>
                    <a:pt x="39773" y="29971"/>
                  </a:lnTo>
                  <a:lnTo>
                    <a:pt x="39994" y="29509"/>
                  </a:lnTo>
                  <a:lnTo>
                    <a:pt x="40195" y="29047"/>
                  </a:lnTo>
                  <a:lnTo>
                    <a:pt x="40376" y="28584"/>
                  </a:lnTo>
                  <a:lnTo>
                    <a:pt x="40577" y="28102"/>
                  </a:lnTo>
                  <a:lnTo>
                    <a:pt x="40738" y="27620"/>
                  </a:lnTo>
                  <a:lnTo>
                    <a:pt x="40898" y="27138"/>
                  </a:lnTo>
                  <a:lnTo>
                    <a:pt x="41039" y="26636"/>
                  </a:lnTo>
                  <a:lnTo>
                    <a:pt x="41180" y="26134"/>
                  </a:lnTo>
                  <a:lnTo>
                    <a:pt x="41300" y="25632"/>
                  </a:lnTo>
                  <a:lnTo>
                    <a:pt x="41421" y="25129"/>
                  </a:lnTo>
                  <a:lnTo>
                    <a:pt x="41501" y="24607"/>
                  </a:lnTo>
                  <a:lnTo>
                    <a:pt x="41601" y="24085"/>
                  </a:lnTo>
                  <a:lnTo>
                    <a:pt x="41662" y="23583"/>
                  </a:lnTo>
                  <a:lnTo>
                    <a:pt x="41722" y="23040"/>
                  </a:lnTo>
                  <a:lnTo>
                    <a:pt x="41782" y="22518"/>
                  </a:lnTo>
                  <a:lnTo>
                    <a:pt x="41802" y="21976"/>
                  </a:lnTo>
                  <a:lnTo>
                    <a:pt x="41822" y="21454"/>
                  </a:lnTo>
                  <a:lnTo>
                    <a:pt x="41842" y="20911"/>
                  </a:lnTo>
                  <a:lnTo>
                    <a:pt x="41822" y="20369"/>
                  </a:lnTo>
                  <a:lnTo>
                    <a:pt x="41802" y="19826"/>
                  </a:lnTo>
                  <a:lnTo>
                    <a:pt x="41782" y="19304"/>
                  </a:lnTo>
                  <a:lnTo>
                    <a:pt x="41722" y="18762"/>
                  </a:lnTo>
                  <a:lnTo>
                    <a:pt x="41662" y="18240"/>
                  </a:lnTo>
                  <a:lnTo>
                    <a:pt x="41601" y="17717"/>
                  </a:lnTo>
                  <a:lnTo>
                    <a:pt x="41501" y="17215"/>
                  </a:lnTo>
                  <a:lnTo>
                    <a:pt x="41421" y="16693"/>
                  </a:lnTo>
                  <a:lnTo>
                    <a:pt x="41300" y="16191"/>
                  </a:lnTo>
                  <a:lnTo>
                    <a:pt x="41180" y="15688"/>
                  </a:lnTo>
                  <a:lnTo>
                    <a:pt x="41039" y="15186"/>
                  </a:lnTo>
                  <a:lnTo>
                    <a:pt x="40898" y="14684"/>
                  </a:lnTo>
                  <a:lnTo>
                    <a:pt x="40738" y="14202"/>
                  </a:lnTo>
                  <a:lnTo>
                    <a:pt x="40577" y="13720"/>
                  </a:lnTo>
                  <a:lnTo>
                    <a:pt x="40376" y="13238"/>
                  </a:lnTo>
                  <a:lnTo>
                    <a:pt x="40195" y="12776"/>
                  </a:lnTo>
                  <a:lnTo>
                    <a:pt x="39994" y="12294"/>
                  </a:lnTo>
                  <a:lnTo>
                    <a:pt x="39773" y="11832"/>
                  </a:lnTo>
                  <a:lnTo>
                    <a:pt x="39553" y="11390"/>
                  </a:lnTo>
                  <a:lnTo>
                    <a:pt x="39311" y="10948"/>
                  </a:lnTo>
                  <a:lnTo>
                    <a:pt x="39070" y="10506"/>
                  </a:lnTo>
                  <a:lnTo>
                    <a:pt x="38809" y="10064"/>
                  </a:lnTo>
                  <a:lnTo>
                    <a:pt x="38548" y="9642"/>
                  </a:lnTo>
                  <a:lnTo>
                    <a:pt x="38267" y="9220"/>
                  </a:lnTo>
                  <a:lnTo>
                    <a:pt x="37986" y="8799"/>
                  </a:lnTo>
                  <a:lnTo>
                    <a:pt x="37684" y="8397"/>
                  </a:lnTo>
                  <a:lnTo>
                    <a:pt x="37062" y="7613"/>
                  </a:lnTo>
                  <a:lnTo>
                    <a:pt x="36399" y="6850"/>
                  </a:lnTo>
                  <a:lnTo>
                    <a:pt x="35716" y="6127"/>
                  </a:lnTo>
                  <a:lnTo>
                    <a:pt x="34993" y="5424"/>
                  </a:lnTo>
                  <a:lnTo>
                    <a:pt x="34229" y="4761"/>
                  </a:lnTo>
                  <a:lnTo>
                    <a:pt x="33426" y="4138"/>
                  </a:lnTo>
                  <a:lnTo>
                    <a:pt x="33024" y="3857"/>
                  </a:lnTo>
                  <a:lnTo>
                    <a:pt x="32622" y="3556"/>
                  </a:lnTo>
                  <a:lnTo>
                    <a:pt x="32201" y="3295"/>
                  </a:lnTo>
                  <a:lnTo>
                    <a:pt x="31759" y="3013"/>
                  </a:lnTo>
                  <a:lnTo>
                    <a:pt x="31337" y="2772"/>
                  </a:lnTo>
                  <a:lnTo>
                    <a:pt x="30895" y="2511"/>
                  </a:lnTo>
                  <a:lnTo>
                    <a:pt x="30433" y="2290"/>
                  </a:lnTo>
                  <a:lnTo>
                    <a:pt x="29991" y="2049"/>
                  </a:lnTo>
                  <a:lnTo>
                    <a:pt x="29529" y="1848"/>
                  </a:lnTo>
                  <a:lnTo>
                    <a:pt x="29067" y="1627"/>
                  </a:lnTo>
                  <a:lnTo>
                    <a:pt x="28585" y="1447"/>
                  </a:lnTo>
                  <a:lnTo>
                    <a:pt x="28103" y="1266"/>
                  </a:lnTo>
                  <a:lnTo>
                    <a:pt x="27621" y="1085"/>
                  </a:lnTo>
                  <a:lnTo>
                    <a:pt x="27139" y="924"/>
                  </a:lnTo>
                  <a:lnTo>
                    <a:pt x="26636" y="784"/>
                  </a:lnTo>
                  <a:lnTo>
                    <a:pt x="26154" y="643"/>
                  </a:lnTo>
                  <a:lnTo>
                    <a:pt x="25652" y="523"/>
                  </a:lnTo>
                  <a:lnTo>
                    <a:pt x="25130" y="422"/>
                  </a:lnTo>
                  <a:lnTo>
                    <a:pt x="24628" y="322"/>
                  </a:lnTo>
                  <a:lnTo>
                    <a:pt x="24105" y="241"/>
                  </a:lnTo>
                  <a:lnTo>
                    <a:pt x="23583" y="161"/>
                  </a:lnTo>
                  <a:lnTo>
                    <a:pt x="23061" y="101"/>
                  </a:lnTo>
                  <a:lnTo>
                    <a:pt x="22539" y="61"/>
                  </a:lnTo>
                  <a:lnTo>
                    <a:pt x="21996" y="20"/>
                  </a:lnTo>
                  <a:lnTo>
                    <a:pt x="21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305125" y="3045300"/>
              <a:ext cx="74850" cy="75350"/>
            </a:xfrm>
            <a:custGeom>
              <a:avLst/>
              <a:gdLst/>
              <a:ahLst/>
              <a:cxnLst/>
              <a:rect l="l" t="t" r="r" b="b"/>
              <a:pathLst>
                <a:path w="2994" h="3014" extrusionOk="0">
                  <a:moveTo>
                    <a:pt x="1487" y="1"/>
                  </a:moveTo>
                  <a:lnTo>
                    <a:pt x="1346" y="21"/>
                  </a:lnTo>
                  <a:lnTo>
                    <a:pt x="1185" y="41"/>
                  </a:lnTo>
                  <a:lnTo>
                    <a:pt x="1045" y="81"/>
                  </a:lnTo>
                  <a:lnTo>
                    <a:pt x="904" y="121"/>
                  </a:lnTo>
                  <a:lnTo>
                    <a:pt x="784" y="181"/>
                  </a:lnTo>
                  <a:lnTo>
                    <a:pt x="663" y="262"/>
                  </a:lnTo>
                  <a:lnTo>
                    <a:pt x="543" y="342"/>
                  </a:lnTo>
                  <a:lnTo>
                    <a:pt x="442" y="443"/>
                  </a:lnTo>
                  <a:lnTo>
                    <a:pt x="342" y="543"/>
                  </a:lnTo>
                  <a:lnTo>
                    <a:pt x="241" y="664"/>
                  </a:lnTo>
                  <a:lnTo>
                    <a:pt x="181" y="784"/>
                  </a:lnTo>
                  <a:lnTo>
                    <a:pt x="121" y="925"/>
                  </a:lnTo>
                  <a:lnTo>
                    <a:pt x="60" y="1065"/>
                  </a:lnTo>
                  <a:lnTo>
                    <a:pt x="20" y="1206"/>
                  </a:lnTo>
                  <a:lnTo>
                    <a:pt x="0" y="1346"/>
                  </a:lnTo>
                  <a:lnTo>
                    <a:pt x="0" y="1507"/>
                  </a:lnTo>
                  <a:lnTo>
                    <a:pt x="0" y="1668"/>
                  </a:lnTo>
                  <a:lnTo>
                    <a:pt x="20" y="1808"/>
                  </a:lnTo>
                  <a:lnTo>
                    <a:pt x="60" y="1949"/>
                  </a:lnTo>
                  <a:lnTo>
                    <a:pt x="121" y="2090"/>
                  </a:lnTo>
                  <a:lnTo>
                    <a:pt x="181" y="2230"/>
                  </a:lnTo>
                  <a:lnTo>
                    <a:pt x="241" y="2351"/>
                  </a:lnTo>
                  <a:lnTo>
                    <a:pt x="342" y="2451"/>
                  </a:lnTo>
                  <a:lnTo>
                    <a:pt x="442" y="2572"/>
                  </a:lnTo>
                  <a:lnTo>
                    <a:pt x="543" y="2672"/>
                  </a:lnTo>
                  <a:lnTo>
                    <a:pt x="663" y="2753"/>
                  </a:lnTo>
                  <a:lnTo>
                    <a:pt x="784" y="2833"/>
                  </a:lnTo>
                  <a:lnTo>
                    <a:pt x="904" y="2893"/>
                  </a:lnTo>
                  <a:lnTo>
                    <a:pt x="1045" y="2933"/>
                  </a:lnTo>
                  <a:lnTo>
                    <a:pt x="1185" y="2974"/>
                  </a:lnTo>
                  <a:lnTo>
                    <a:pt x="1346" y="2994"/>
                  </a:lnTo>
                  <a:lnTo>
                    <a:pt x="1487" y="3014"/>
                  </a:lnTo>
                  <a:lnTo>
                    <a:pt x="1647" y="2994"/>
                  </a:lnTo>
                  <a:lnTo>
                    <a:pt x="1788" y="2974"/>
                  </a:lnTo>
                  <a:lnTo>
                    <a:pt x="1949" y="2933"/>
                  </a:lnTo>
                  <a:lnTo>
                    <a:pt x="2069" y="2893"/>
                  </a:lnTo>
                  <a:lnTo>
                    <a:pt x="2210" y="2833"/>
                  </a:lnTo>
                  <a:lnTo>
                    <a:pt x="2330" y="2753"/>
                  </a:lnTo>
                  <a:lnTo>
                    <a:pt x="2451" y="2672"/>
                  </a:lnTo>
                  <a:lnTo>
                    <a:pt x="2551" y="2572"/>
                  </a:lnTo>
                  <a:lnTo>
                    <a:pt x="2652" y="2451"/>
                  </a:lnTo>
                  <a:lnTo>
                    <a:pt x="2732" y="2351"/>
                  </a:lnTo>
                  <a:lnTo>
                    <a:pt x="2812" y="2230"/>
                  </a:lnTo>
                  <a:lnTo>
                    <a:pt x="2873" y="2090"/>
                  </a:lnTo>
                  <a:lnTo>
                    <a:pt x="2933" y="1949"/>
                  </a:lnTo>
                  <a:lnTo>
                    <a:pt x="2973" y="1808"/>
                  </a:lnTo>
                  <a:lnTo>
                    <a:pt x="2993" y="1668"/>
                  </a:lnTo>
                  <a:lnTo>
                    <a:pt x="2993" y="1507"/>
                  </a:lnTo>
                  <a:lnTo>
                    <a:pt x="2993" y="1346"/>
                  </a:lnTo>
                  <a:lnTo>
                    <a:pt x="2973" y="1206"/>
                  </a:lnTo>
                  <a:lnTo>
                    <a:pt x="2933" y="1065"/>
                  </a:lnTo>
                  <a:lnTo>
                    <a:pt x="2873" y="925"/>
                  </a:lnTo>
                  <a:lnTo>
                    <a:pt x="2812" y="784"/>
                  </a:lnTo>
                  <a:lnTo>
                    <a:pt x="2732" y="664"/>
                  </a:lnTo>
                  <a:lnTo>
                    <a:pt x="2652" y="543"/>
                  </a:lnTo>
                  <a:lnTo>
                    <a:pt x="2551" y="443"/>
                  </a:lnTo>
                  <a:lnTo>
                    <a:pt x="2451" y="342"/>
                  </a:lnTo>
                  <a:lnTo>
                    <a:pt x="2330" y="262"/>
                  </a:lnTo>
                  <a:lnTo>
                    <a:pt x="2210" y="181"/>
                  </a:lnTo>
                  <a:lnTo>
                    <a:pt x="2069" y="121"/>
                  </a:lnTo>
                  <a:lnTo>
                    <a:pt x="1949" y="81"/>
                  </a:lnTo>
                  <a:lnTo>
                    <a:pt x="1788" y="41"/>
                  </a:lnTo>
                  <a:lnTo>
                    <a:pt x="1647" y="21"/>
                  </a:lnTo>
                  <a:lnTo>
                    <a:pt x="1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323200" y="2560200"/>
              <a:ext cx="38175" cy="104475"/>
            </a:xfrm>
            <a:custGeom>
              <a:avLst/>
              <a:gdLst/>
              <a:ahLst/>
              <a:cxnLst/>
              <a:rect l="l" t="t" r="r" b="b"/>
              <a:pathLst>
                <a:path w="1527" h="4179" extrusionOk="0">
                  <a:moveTo>
                    <a:pt x="764" y="0"/>
                  </a:moveTo>
                  <a:lnTo>
                    <a:pt x="623" y="20"/>
                  </a:lnTo>
                  <a:lnTo>
                    <a:pt x="482" y="61"/>
                  </a:lnTo>
                  <a:lnTo>
                    <a:pt x="342" y="141"/>
                  </a:lnTo>
                  <a:lnTo>
                    <a:pt x="241" y="241"/>
                  </a:lnTo>
                  <a:lnTo>
                    <a:pt x="141" y="342"/>
                  </a:lnTo>
                  <a:lnTo>
                    <a:pt x="61" y="482"/>
                  </a:lnTo>
                  <a:lnTo>
                    <a:pt x="20" y="623"/>
                  </a:lnTo>
                  <a:lnTo>
                    <a:pt x="0" y="764"/>
                  </a:lnTo>
                  <a:lnTo>
                    <a:pt x="0" y="3415"/>
                  </a:lnTo>
                  <a:lnTo>
                    <a:pt x="20" y="3576"/>
                  </a:lnTo>
                  <a:lnTo>
                    <a:pt x="61" y="3717"/>
                  </a:lnTo>
                  <a:lnTo>
                    <a:pt x="141" y="3837"/>
                  </a:lnTo>
                  <a:lnTo>
                    <a:pt x="241" y="3958"/>
                  </a:lnTo>
                  <a:lnTo>
                    <a:pt x="342" y="4038"/>
                  </a:lnTo>
                  <a:lnTo>
                    <a:pt x="482" y="4118"/>
                  </a:lnTo>
                  <a:lnTo>
                    <a:pt x="623" y="4158"/>
                  </a:lnTo>
                  <a:lnTo>
                    <a:pt x="764" y="4179"/>
                  </a:lnTo>
                  <a:lnTo>
                    <a:pt x="924" y="4158"/>
                  </a:lnTo>
                  <a:lnTo>
                    <a:pt x="1065" y="4118"/>
                  </a:lnTo>
                  <a:lnTo>
                    <a:pt x="1206" y="4038"/>
                  </a:lnTo>
                  <a:lnTo>
                    <a:pt x="1306" y="3958"/>
                  </a:lnTo>
                  <a:lnTo>
                    <a:pt x="1406" y="3837"/>
                  </a:lnTo>
                  <a:lnTo>
                    <a:pt x="1467" y="3717"/>
                  </a:lnTo>
                  <a:lnTo>
                    <a:pt x="1527" y="3576"/>
                  </a:lnTo>
                  <a:lnTo>
                    <a:pt x="1527" y="3415"/>
                  </a:lnTo>
                  <a:lnTo>
                    <a:pt x="1527" y="764"/>
                  </a:lnTo>
                  <a:lnTo>
                    <a:pt x="1527" y="623"/>
                  </a:lnTo>
                  <a:lnTo>
                    <a:pt x="1467" y="482"/>
                  </a:lnTo>
                  <a:lnTo>
                    <a:pt x="1406" y="342"/>
                  </a:lnTo>
                  <a:lnTo>
                    <a:pt x="1306" y="241"/>
                  </a:lnTo>
                  <a:lnTo>
                    <a:pt x="1206" y="141"/>
                  </a:lnTo>
                  <a:lnTo>
                    <a:pt x="1065" y="61"/>
                  </a:lnTo>
                  <a:lnTo>
                    <a:pt x="924" y="20"/>
                  </a:lnTo>
                  <a:lnTo>
                    <a:pt x="7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760600" y="3063875"/>
              <a:ext cx="104475" cy="38200"/>
            </a:xfrm>
            <a:custGeom>
              <a:avLst/>
              <a:gdLst/>
              <a:ahLst/>
              <a:cxnLst/>
              <a:rect l="l" t="t" r="r" b="b"/>
              <a:pathLst>
                <a:path w="4179" h="1528" extrusionOk="0">
                  <a:moveTo>
                    <a:pt x="764" y="1"/>
                  </a:moveTo>
                  <a:lnTo>
                    <a:pt x="623" y="21"/>
                  </a:lnTo>
                  <a:lnTo>
                    <a:pt x="482" y="61"/>
                  </a:lnTo>
                  <a:lnTo>
                    <a:pt x="342" y="121"/>
                  </a:lnTo>
                  <a:lnTo>
                    <a:pt x="241" y="222"/>
                  </a:lnTo>
                  <a:lnTo>
                    <a:pt x="141" y="342"/>
                  </a:lnTo>
                  <a:lnTo>
                    <a:pt x="60" y="463"/>
                  </a:lnTo>
                  <a:lnTo>
                    <a:pt x="20" y="603"/>
                  </a:lnTo>
                  <a:lnTo>
                    <a:pt x="0" y="764"/>
                  </a:lnTo>
                  <a:lnTo>
                    <a:pt x="20" y="925"/>
                  </a:lnTo>
                  <a:lnTo>
                    <a:pt x="60" y="1065"/>
                  </a:lnTo>
                  <a:lnTo>
                    <a:pt x="141" y="1186"/>
                  </a:lnTo>
                  <a:lnTo>
                    <a:pt x="241" y="1307"/>
                  </a:lnTo>
                  <a:lnTo>
                    <a:pt x="342" y="1387"/>
                  </a:lnTo>
                  <a:lnTo>
                    <a:pt x="482" y="1467"/>
                  </a:lnTo>
                  <a:lnTo>
                    <a:pt x="623" y="1507"/>
                  </a:lnTo>
                  <a:lnTo>
                    <a:pt x="764" y="1527"/>
                  </a:lnTo>
                  <a:lnTo>
                    <a:pt x="3415" y="1527"/>
                  </a:lnTo>
                  <a:lnTo>
                    <a:pt x="3576" y="1507"/>
                  </a:lnTo>
                  <a:lnTo>
                    <a:pt x="3716" y="1467"/>
                  </a:lnTo>
                  <a:lnTo>
                    <a:pt x="3837" y="1387"/>
                  </a:lnTo>
                  <a:lnTo>
                    <a:pt x="3957" y="1307"/>
                  </a:lnTo>
                  <a:lnTo>
                    <a:pt x="4038" y="1186"/>
                  </a:lnTo>
                  <a:lnTo>
                    <a:pt x="4118" y="1065"/>
                  </a:lnTo>
                  <a:lnTo>
                    <a:pt x="4158" y="925"/>
                  </a:lnTo>
                  <a:lnTo>
                    <a:pt x="4178" y="764"/>
                  </a:lnTo>
                  <a:lnTo>
                    <a:pt x="4158" y="603"/>
                  </a:lnTo>
                  <a:lnTo>
                    <a:pt x="4118" y="463"/>
                  </a:lnTo>
                  <a:lnTo>
                    <a:pt x="4038" y="342"/>
                  </a:lnTo>
                  <a:lnTo>
                    <a:pt x="3957" y="222"/>
                  </a:lnTo>
                  <a:lnTo>
                    <a:pt x="3837" y="121"/>
                  </a:lnTo>
                  <a:lnTo>
                    <a:pt x="3716" y="61"/>
                  </a:lnTo>
                  <a:lnTo>
                    <a:pt x="3576" y="21"/>
                  </a:lnTo>
                  <a:lnTo>
                    <a:pt x="34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568250" y="2649075"/>
              <a:ext cx="54275" cy="74350"/>
            </a:xfrm>
            <a:custGeom>
              <a:avLst/>
              <a:gdLst/>
              <a:ahLst/>
              <a:cxnLst/>
              <a:rect l="l" t="t" r="r" b="b"/>
              <a:pathLst>
                <a:path w="2171" h="2974" extrusionOk="0">
                  <a:moveTo>
                    <a:pt x="1708" y="1"/>
                  </a:moveTo>
                  <a:lnTo>
                    <a:pt x="1648" y="21"/>
                  </a:lnTo>
                  <a:lnTo>
                    <a:pt x="1568" y="61"/>
                  </a:lnTo>
                  <a:lnTo>
                    <a:pt x="1527" y="101"/>
                  </a:lnTo>
                  <a:lnTo>
                    <a:pt x="1467" y="162"/>
                  </a:lnTo>
                  <a:lnTo>
                    <a:pt x="61" y="2391"/>
                  </a:lnTo>
                  <a:lnTo>
                    <a:pt x="21" y="2472"/>
                  </a:lnTo>
                  <a:lnTo>
                    <a:pt x="1" y="2532"/>
                  </a:lnTo>
                  <a:lnTo>
                    <a:pt x="1" y="2612"/>
                  </a:lnTo>
                  <a:lnTo>
                    <a:pt x="1" y="2692"/>
                  </a:lnTo>
                  <a:lnTo>
                    <a:pt x="21" y="2753"/>
                  </a:lnTo>
                  <a:lnTo>
                    <a:pt x="61" y="2813"/>
                  </a:lnTo>
                  <a:lnTo>
                    <a:pt x="101" y="2873"/>
                  </a:lnTo>
                  <a:lnTo>
                    <a:pt x="162" y="2913"/>
                  </a:lnTo>
                  <a:lnTo>
                    <a:pt x="262" y="2974"/>
                  </a:lnTo>
                  <a:lnTo>
                    <a:pt x="463" y="2974"/>
                  </a:lnTo>
                  <a:lnTo>
                    <a:pt x="563" y="2934"/>
                  </a:lnTo>
                  <a:lnTo>
                    <a:pt x="624" y="2873"/>
                  </a:lnTo>
                  <a:lnTo>
                    <a:pt x="704" y="2813"/>
                  </a:lnTo>
                  <a:lnTo>
                    <a:pt x="2110" y="583"/>
                  </a:lnTo>
                  <a:lnTo>
                    <a:pt x="2150" y="503"/>
                  </a:lnTo>
                  <a:lnTo>
                    <a:pt x="2170" y="443"/>
                  </a:lnTo>
                  <a:lnTo>
                    <a:pt x="2170" y="362"/>
                  </a:lnTo>
                  <a:lnTo>
                    <a:pt x="2170" y="282"/>
                  </a:lnTo>
                  <a:lnTo>
                    <a:pt x="2150" y="222"/>
                  </a:lnTo>
                  <a:lnTo>
                    <a:pt x="2110" y="162"/>
                  </a:lnTo>
                  <a:lnTo>
                    <a:pt x="2050" y="101"/>
                  </a:lnTo>
                  <a:lnTo>
                    <a:pt x="1989" y="61"/>
                  </a:lnTo>
                  <a:lnTo>
                    <a:pt x="1929" y="21"/>
                  </a:lnTo>
                  <a:lnTo>
                    <a:pt x="18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15900" y="2830375"/>
              <a:ext cx="76850" cy="50750"/>
            </a:xfrm>
            <a:custGeom>
              <a:avLst/>
              <a:gdLst/>
              <a:ahLst/>
              <a:cxnLst/>
              <a:rect l="l" t="t" r="r" b="b"/>
              <a:pathLst>
                <a:path w="3074" h="2030" extrusionOk="0">
                  <a:moveTo>
                    <a:pt x="2652" y="0"/>
                  </a:moveTo>
                  <a:lnTo>
                    <a:pt x="2592" y="20"/>
                  </a:lnTo>
                  <a:lnTo>
                    <a:pt x="2511" y="40"/>
                  </a:lnTo>
                  <a:lnTo>
                    <a:pt x="201" y="1326"/>
                  </a:lnTo>
                  <a:lnTo>
                    <a:pt x="141" y="1366"/>
                  </a:lnTo>
                  <a:lnTo>
                    <a:pt x="81" y="1426"/>
                  </a:lnTo>
                  <a:lnTo>
                    <a:pt x="41" y="1487"/>
                  </a:lnTo>
                  <a:lnTo>
                    <a:pt x="21" y="1547"/>
                  </a:lnTo>
                  <a:lnTo>
                    <a:pt x="0" y="1627"/>
                  </a:lnTo>
                  <a:lnTo>
                    <a:pt x="0" y="1688"/>
                  </a:lnTo>
                  <a:lnTo>
                    <a:pt x="21" y="1768"/>
                  </a:lnTo>
                  <a:lnTo>
                    <a:pt x="41" y="1828"/>
                  </a:lnTo>
                  <a:lnTo>
                    <a:pt x="121" y="1929"/>
                  </a:lnTo>
                  <a:lnTo>
                    <a:pt x="201" y="1989"/>
                  </a:lnTo>
                  <a:lnTo>
                    <a:pt x="282" y="2029"/>
                  </a:lnTo>
                  <a:lnTo>
                    <a:pt x="483" y="2029"/>
                  </a:lnTo>
                  <a:lnTo>
                    <a:pt x="563" y="1989"/>
                  </a:lnTo>
                  <a:lnTo>
                    <a:pt x="2873" y="703"/>
                  </a:lnTo>
                  <a:lnTo>
                    <a:pt x="2953" y="663"/>
                  </a:lnTo>
                  <a:lnTo>
                    <a:pt x="2993" y="603"/>
                  </a:lnTo>
                  <a:lnTo>
                    <a:pt x="3034" y="543"/>
                  </a:lnTo>
                  <a:lnTo>
                    <a:pt x="3054" y="482"/>
                  </a:lnTo>
                  <a:lnTo>
                    <a:pt x="3074" y="402"/>
                  </a:lnTo>
                  <a:lnTo>
                    <a:pt x="3074" y="342"/>
                  </a:lnTo>
                  <a:lnTo>
                    <a:pt x="3054" y="261"/>
                  </a:lnTo>
                  <a:lnTo>
                    <a:pt x="3034" y="201"/>
                  </a:lnTo>
                  <a:lnTo>
                    <a:pt x="2993" y="121"/>
                  </a:lnTo>
                  <a:lnTo>
                    <a:pt x="2933" y="81"/>
                  </a:lnTo>
                  <a:lnTo>
                    <a:pt x="2873" y="40"/>
                  </a:lnTo>
                  <a:lnTo>
                    <a:pt x="2813" y="20"/>
                  </a:lnTo>
                  <a:lnTo>
                    <a:pt x="27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323200" y="3501275"/>
              <a:ext cx="38175" cy="103975"/>
            </a:xfrm>
            <a:custGeom>
              <a:avLst/>
              <a:gdLst/>
              <a:ahLst/>
              <a:cxnLst/>
              <a:rect l="l" t="t" r="r" b="b"/>
              <a:pathLst>
                <a:path w="1527" h="4159" extrusionOk="0">
                  <a:moveTo>
                    <a:pt x="764" y="1"/>
                  </a:moveTo>
                  <a:lnTo>
                    <a:pt x="623" y="21"/>
                  </a:lnTo>
                  <a:lnTo>
                    <a:pt x="482" y="61"/>
                  </a:lnTo>
                  <a:lnTo>
                    <a:pt x="342" y="121"/>
                  </a:lnTo>
                  <a:lnTo>
                    <a:pt x="241" y="222"/>
                  </a:lnTo>
                  <a:lnTo>
                    <a:pt x="141" y="342"/>
                  </a:lnTo>
                  <a:lnTo>
                    <a:pt x="61" y="463"/>
                  </a:lnTo>
                  <a:lnTo>
                    <a:pt x="20" y="603"/>
                  </a:lnTo>
                  <a:lnTo>
                    <a:pt x="0" y="764"/>
                  </a:lnTo>
                  <a:lnTo>
                    <a:pt x="0" y="3396"/>
                  </a:lnTo>
                  <a:lnTo>
                    <a:pt x="20" y="3556"/>
                  </a:lnTo>
                  <a:lnTo>
                    <a:pt x="61" y="3697"/>
                  </a:lnTo>
                  <a:lnTo>
                    <a:pt x="141" y="3837"/>
                  </a:lnTo>
                  <a:lnTo>
                    <a:pt x="241" y="3938"/>
                  </a:lnTo>
                  <a:lnTo>
                    <a:pt x="342" y="4038"/>
                  </a:lnTo>
                  <a:lnTo>
                    <a:pt x="482" y="4099"/>
                  </a:lnTo>
                  <a:lnTo>
                    <a:pt x="623" y="4159"/>
                  </a:lnTo>
                  <a:lnTo>
                    <a:pt x="924" y="4159"/>
                  </a:lnTo>
                  <a:lnTo>
                    <a:pt x="1065" y="4099"/>
                  </a:lnTo>
                  <a:lnTo>
                    <a:pt x="1206" y="4038"/>
                  </a:lnTo>
                  <a:lnTo>
                    <a:pt x="1306" y="3938"/>
                  </a:lnTo>
                  <a:lnTo>
                    <a:pt x="1406" y="3837"/>
                  </a:lnTo>
                  <a:lnTo>
                    <a:pt x="1467" y="3697"/>
                  </a:lnTo>
                  <a:lnTo>
                    <a:pt x="1527" y="3556"/>
                  </a:lnTo>
                  <a:lnTo>
                    <a:pt x="1527" y="3396"/>
                  </a:lnTo>
                  <a:lnTo>
                    <a:pt x="1527" y="764"/>
                  </a:lnTo>
                  <a:lnTo>
                    <a:pt x="1527" y="603"/>
                  </a:lnTo>
                  <a:lnTo>
                    <a:pt x="1467" y="463"/>
                  </a:lnTo>
                  <a:lnTo>
                    <a:pt x="1406" y="342"/>
                  </a:lnTo>
                  <a:lnTo>
                    <a:pt x="1306" y="222"/>
                  </a:lnTo>
                  <a:lnTo>
                    <a:pt x="1206" y="121"/>
                  </a:lnTo>
                  <a:lnTo>
                    <a:pt x="1065" y="61"/>
                  </a:lnTo>
                  <a:lnTo>
                    <a:pt x="924" y="21"/>
                  </a:lnTo>
                  <a:lnTo>
                    <a:pt x="7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568250" y="3442025"/>
              <a:ext cx="54275" cy="74850"/>
            </a:xfrm>
            <a:custGeom>
              <a:avLst/>
              <a:gdLst/>
              <a:ahLst/>
              <a:cxnLst/>
              <a:rect l="l" t="t" r="r" b="b"/>
              <a:pathLst>
                <a:path w="2171" h="2994" extrusionOk="0">
                  <a:moveTo>
                    <a:pt x="382" y="1"/>
                  </a:moveTo>
                  <a:lnTo>
                    <a:pt x="302" y="21"/>
                  </a:lnTo>
                  <a:lnTo>
                    <a:pt x="242" y="41"/>
                  </a:lnTo>
                  <a:lnTo>
                    <a:pt x="162" y="61"/>
                  </a:lnTo>
                  <a:lnTo>
                    <a:pt x="101" y="121"/>
                  </a:lnTo>
                  <a:lnTo>
                    <a:pt x="61" y="181"/>
                  </a:lnTo>
                  <a:lnTo>
                    <a:pt x="21" y="242"/>
                  </a:lnTo>
                  <a:lnTo>
                    <a:pt x="1" y="302"/>
                  </a:lnTo>
                  <a:lnTo>
                    <a:pt x="1" y="382"/>
                  </a:lnTo>
                  <a:lnTo>
                    <a:pt x="1" y="463"/>
                  </a:lnTo>
                  <a:lnTo>
                    <a:pt x="21" y="523"/>
                  </a:lnTo>
                  <a:lnTo>
                    <a:pt x="61" y="603"/>
                  </a:lnTo>
                  <a:lnTo>
                    <a:pt x="1467" y="2833"/>
                  </a:lnTo>
                  <a:lnTo>
                    <a:pt x="1527" y="2893"/>
                  </a:lnTo>
                  <a:lnTo>
                    <a:pt x="1608" y="2953"/>
                  </a:lnTo>
                  <a:lnTo>
                    <a:pt x="1708" y="2994"/>
                  </a:lnTo>
                  <a:lnTo>
                    <a:pt x="1889" y="2994"/>
                  </a:lnTo>
                  <a:lnTo>
                    <a:pt x="1989" y="2933"/>
                  </a:lnTo>
                  <a:lnTo>
                    <a:pt x="2050" y="2893"/>
                  </a:lnTo>
                  <a:lnTo>
                    <a:pt x="2110" y="2833"/>
                  </a:lnTo>
                  <a:lnTo>
                    <a:pt x="2150" y="2773"/>
                  </a:lnTo>
                  <a:lnTo>
                    <a:pt x="2170" y="2692"/>
                  </a:lnTo>
                  <a:lnTo>
                    <a:pt x="2170" y="2632"/>
                  </a:lnTo>
                  <a:lnTo>
                    <a:pt x="2170" y="2552"/>
                  </a:lnTo>
                  <a:lnTo>
                    <a:pt x="2150" y="2491"/>
                  </a:lnTo>
                  <a:lnTo>
                    <a:pt x="2110" y="2411"/>
                  </a:lnTo>
                  <a:lnTo>
                    <a:pt x="704" y="181"/>
                  </a:lnTo>
                  <a:lnTo>
                    <a:pt x="644" y="121"/>
                  </a:lnTo>
                  <a:lnTo>
                    <a:pt x="583" y="81"/>
                  </a:lnTo>
                  <a:lnTo>
                    <a:pt x="523" y="41"/>
                  </a:lnTo>
                  <a:lnTo>
                    <a:pt x="463" y="21"/>
                  </a:lnTo>
                  <a:lnTo>
                    <a:pt x="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1715900" y="3284850"/>
              <a:ext cx="76850" cy="50750"/>
            </a:xfrm>
            <a:custGeom>
              <a:avLst/>
              <a:gdLst/>
              <a:ahLst/>
              <a:cxnLst/>
              <a:rect l="l" t="t" r="r" b="b"/>
              <a:pathLst>
                <a:path w="3074" h="2030" extrusionOk="0">
                  <a:moveTo>
                    <a:pt x="282" y="0"/>
                  </a:moveTo>
                  <a:lnTo>
                    <a:pt x="201" y="40"/>
                  </a:lnTo>
                  <a:lnTo>
                    <a:pt x="141" y="81"/>
                  </a:lnTo>
                  <a:lnTo>
                    <a:pt x="101" y="121"/>
                  </a:lnTo>
                  <a:lnTo>
                    <a:pt x="41" y="181"/>
                  </a:lnTo>
                  <a:lnTo>
                    <a:pt x="21" y="261"/>
                  </a:lnTo>
                  <a:lnTo>
                    <a:pt x="0" y="342"/>
                  </a:lnTo>
                  <a:lnTo>
                    <a:pt x="0" y="402"/>
                  </a:lnTo>
                  <a:lnTo>
                    <a:pt x="21" y="482"/>
                  </a:lnTo>
                  <a:lnTo>
                    <a:pt x="41" y="543"/>
                  </a:lnTo>
                  <a:lnTo>
                    <a:pt x="81" y="603"/>
                  </a:lnTo>
                  <a:lnTo>
                    <a:pt x="141" y="663"/>
                  </a:lnTo>
                  <a:lnTo>
                    <a:pt x="201" y="703"/>
                  </a:lnTo>
                  <a:lnTo>
                    <a:pt x="2511" y="1989"/>
                  </a:lnTo>
                  <a:lnTo>
                    <a:pt x="2612" y="2009"/>
                  </a:lnTo>
                  <a:lnTo>
                    <a:pt x="2692" y="2029"/>
                  </a:lnTo>
                  <a:lnTo>
                    <a:pt x="2793" y="2009"/>
                  </a:lnTo>
                  <a:lnTo>
                    <a:pt x="2893" y="1969"/>
                  </a:lnTo>
                  <a:lnTo>
                    <a:pt x="2973" y="1909"/>
                  </a:lnTo>
                  <a:lnTo>
                    <a:pt x="3034" y="1828"/>
                  </a:lnTo>
                  <a:lnTo>
                    <a:pt x="3054" y="1768"/>
                  </a:lnTo>
                  <a:lnTo>
                    <a:pt x="3074" y="1688"/>
                  </a:lnTo>
                  <a:lnTo>
                    <a:pt x="3074" y="1607"/>
                  </a:lnTo>
                  <a:lnTo>
                    <a:pt x="3054" y="1547"/>
                  </a:lnTo>
                  <a:lnTo>
                    <a:pt x="3034" y="1467"/>
                  </a:lnTo>
                  <a:lnTo>
                    <a:pt x="2993" y="1406"/>
                  </a:lnTo>
                  <a:lnTo>
                    <a:pt x="2953" y="1366"/>
                  </a:lnTo>
                  <a:lnTo>
                    <a:pt x="2873" y="1306"/>
                  </a:lnTo>
                  <a:lnTo>
                    <a:pt x="563" y="40"/>
                  </a:lnTo>
                  <a:lnTo>
                    <a:pt x="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20000" y="3063875"/>
              <a:ext cx="103975" cy="38200"/>
            </a:xfrm>
            <a:custGeom>
              <a:avLst/>
              <a:gdLst/>
              <a:ahLst/>
              <a:cxnLst/>
              <a:rect l="l" t="t" r="r" b="b"/>
              <a:pathLst>
                <a:path w="4159" h="1528" extrusionOk="0">
                  <a:moveTo>
                    <a:pt x="764" y="1"/>
                  </a:moveTo>
                  <a:lnTo>
                    <a:pt x="604" y="21"/>
                  </a:lnTo>
                  <a:lnTo>
                    <a:pt x="463" y="61"/>
                  </a:lnTo>
                  <a:lnTo>
                    <a:pt x="342" y="121"/>
                  </a:lnTo>
                  <a:lnTo>
                    <a:pt x="222" y="222"/>
                  </a:lnTo>
                  <a:lnTo>
                    <a:pt x="121" y="342"/>
                  </a:lnTo>
                  <a:lnTo>
                    <a:pt x="61" y="463"/>
                  </a:lnTo>
                  <a:lnTo>
                    <a:pt x="21" y="603"/>
                  </a:lnTo>
                  <a:lnTo>
                    <a:pt x="1" y="764"/>
                  </a:lnTo>
                  <a:lnTo>
                    <a:pt x="21" y="925"/>
                  </a:lnTo>
                  <a:lnTo>
                    <a:pt x="61" y="1065"/>
                  </a:lnTo>
                  <a:lnTo>
                    <a:pt x="121" y="1186"/>
                  </a:lnTo>
                  <a:lnTo>
                    <a:pt x="222" y="1307"/>
                  </a:lnTo>
                  <a:lnTo>
                    <a:pt x="342" y="1387"/>
                  </a:lnTo>
                  <a:lnTo>
                    <a:pt x="463" y="1467"/>
                  </a:lnTo>
                  <a:lnTo>
                    <a:pt x="604" y="1507"/>
                  </a:lnTo>
                  <a:lnTo>
                    <a:pt x="764" y="1527"/>
                  </a:lnTo>
                  <a:lnTo>
                    <a:pt x="3396" y="1527"/>
                  </a:lnTo>
                  <a:lnTo>
                    <a:pt x="3556" y="1507"/>
                  </a:lnTo>
                  <a:lnTo>
                    <a:pt x="3697" y="1467"/>
                  </a:lnTo>
                  <a:lnTo>
                    <a:pt x="3838" y="1387"/>
                  </a:lnTo>
                  <a:lnTo>
                    <a:pt x="3938" y="1307"/>
                  </a:lnTo>
                  <a:lnTo>
                    <a:pt x="4038" y="1186"/>
                  </a:lnTo>
                  <a:lnTo>
                    <a:pt x="4099" y="1065"/>
                  </a:lnTo>
                  <a:lnTo>
                    <a:pt x="4159" y="925"/>
                  </a:lnTo>
                  <a:lnTo>
                    <a:pt x="4159" y="764"/>
                  </a:lnTo>
                  <a:lnTo>
                    <a:pt x="4159" y="603"/>
                  </a:lnTo>
                  <a:lnTo>
                    <a:pt x="4099" y="463"/>
                  </a:lnTo>
                  <a:lnTo>
                    <a:pt x="4038" y="342"/>
                  </a:lnTo>
                  <a:lnTo>
                    <a:pt x="3938" y="222"/>
                  </a:lnTo>
                  <a:lnTo>
                    <a:pt x="3838" y="121"/>
                  </a:lnTo>
                  <a:lnTo>
                    <a:pt x="3697" y="61"/>
                  </a:lnTo>
                  <a:lnTo>
                    <a:pt x="3556" y="21"/>
                  </a:lnTo>
                  <a:lnTo>
                    <a:pt x="3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1062575" y="2649075"/>
              <a:ext cx="54250" cy="74350"/>
            </a:xfrm>
            <a:custGeom>
              <a:avLst/>
              <a:gdLst/>
              <a:ahLst/>
              <a:cxnLst/>
              <a:rect l="l" t="t" r="r" b="b"/>
              <a:pathLst>
                <a:path w="2170" h="2974" extrusionOk="0">
                  <a:moveTo>
                    <a:pt x="301" y="1"/>
                  </a:moveTo>
                  <a:lnTo>
                    <a:pt x="241" y="21"/>
                  </a:lnTo>
                  <a:lnTo>
                    <a:pt x="161" y="61"/>
                  </a:lnTo>
                  <a:lnTo>
                    <a:pt x="100" y="101"/>
                  </a:lnTo>
                  <a:lnTo>
                    <a:pt x="60" y="162"/>
                  </a:lnTo>
                  <a:lnTo>
                    <a:pt x="20" y="222"/>
                  </a:lnTo>
                  <a:lnTo>
                    <a:pt x="0" y="282"/>
                  </a:lnTo>
                  <a:lnTo>
                    <a:pt x="0" y="362"/>
                  </a:lnTo>
                  <a:lnTo>
                    <a:pt x="0" y="443"/>
                  </a:lnTo>
                  <a:lnTo>
                    <a:pt x="20" y="503"/>
                  </a:lnTo>
                  <a:lnTo>
                    <a:pt x="60" y="583"/>
                  </a:lnTo>
                  <a:lnTo>
                    <a:pt x="1466" y="2813"/>
                  </a:lnTo>
                  <a:lnTo>
                    <a:pt x="1527" y="2873"/>
                  </a:lnTo>
                  <a:lnTo>
                    <a:pt x="1607" y="2934"/>
                  </a:lnTo>
                  <a:lnTo>
                    <a:pt x="1707" y="2974"/>
                  </a:lnTo>
                  <a:lnTo>
                    <a:pt x="1888" y="2974"/>
                  </a:lnTo>
                  <a:lnTo>
                    <a:pt x="1989" y="2913"/>
                  </a:lnTo>
                  <a:lnTo>
                    <a:pt x="2049" y="2873"/>
                  </a:lnTo>
                  <a:lnTo>
                    <a:pt x="2109" y="2813"/>
                  </a:lnTo>
                  <a:lnTo>
                    <a:pt x="2149" y="2753"/>
                  </a:lnTo>
                  <a:lnTo>
                    <a:pt x="2169" y="2692"/>
                  </a:lnTo>
                  <a:lnTo>
                    <a:pt x="2169" y="2612"/>
                  </a:lnTo>
                  <a:lnTo>
                    <a:pt x="2169" y="2532"/>
                  </a:lnTo>
                  <a:lnTo>
                    <a:pt x="2149" y="2472"/>
                  </a:lnTo>
                  <a:lnTo>
                    <a:pt x="2109" y="2391"/>
                  </a:lnTo>
                  <a:lnTo>
                    <a:pt x="703" y="162"/>
                  </a:lnTo>
                  <a:lnTo>
                    <a:pt x="643" y="101"/>
                  </a:lnTo>
                  <a:lnTo>
                    <a:pt x="583" y="61"/>
                  </a:lnTo>
                  <a:lnTo>
                    <a:pt x="522" y="2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92325" y="2830375"/>
              <a:ext cx="76850" cy="50750"/>
            </a:xfrm>
            <a:custGeom>
              <a:avLst/>
              <a:gdLst/>
              <a:ahLst/>
              <a:cxnLst/>
              <a:rect l="l" t="t" r="r" b="b"/>
              <a:pathLst>
                <a:path w="3074" h="2030" extrusionOk="0">
                  <a:moveTo>
                    <a:pt x="342" y="0"/>
                  </a:moveTo>
                  <a:lnTo>
                    <a:pt x="262" y="20"/>
                  </a:lnTo>
                  <a:lnTo>
                    <a:pt x="201" y="40"/>
                  </a:lnTo>
                  <a:lnTo>
                    <a:pt x="141" y="81"/>
                  </a:lnTo>
                  <a:lnTo>
                    <a:pt x="81" y="121"/>
                  </a:lnTo>
                  <a:lnTo>
                    <a:pt x="41" y="201"/>
                  </a:lnTo>
                  <a:lnTo>
                    <a:pt x="0" y="261"/>
                  </a:lnTo>
                  <a:lnTo>
                    <a:pt x="0" y="342"/>
                  </a:lnTo>
                  <a:lnTo>
                    <a:pt x="0" y="402"/>
                  </a:lnTo>
                  <a:lnTo>
                    <a:pt x="0" y="482"/>
                  </a:lnTo>
                  <a:lnTo>
                    <a:pt x="41" y="543"/>
                  </a:lnTo>
                  <a:lnTo>
                    <a:pt x="81" y="603"/>
                  </a:lnTo>
                  <a:lnTo>
                    <a:pt x="121" y="663"/>
                  </a:lnTo>
                  <a:lnTo>
                    <a:pt x="181" y="703"/>
                  </a:lnTo>
                  <a:lnTo>
                    <a:pt x="2511" y="1989"/>
                  </a:lnTo>
                  <a:lnTo>
                    <a:pt x="2592" y="2029"/>
                  </a:lnTo>
                  <a:lnTo>
                    <a:pt x="2793" y="2029"/>
                  </a:lnTo>
                  <a:lnTo>
                    <a:pt x="2873" y="1989"/>
                  </a:lnTo>
                  <a:lnTo>
                    <a:pt x="2953" y="1929"/>
                  </a:lnTo>
                  <a:lnTo>
                    <a:pt x="3014" y="1828"/>
                  </a:lnTo>
                  <a:lnTo>
                    <a:pt x="3054" y="1768"/>
                  </a:lnTo>
                  <a:lnTo>
                    <a:pt x="3074" y="1688"/>
                  </a:lnTo>
                  <a:lnTo>
                    <a:pt x="3074" y="1627"/>
                  </a:lnTo>
                  <a:lnTo>
                    <a:pt x="3054" y="1547"/>
                  </a:lnTo>
                  <a:lnTo>
                    <a:pt x="3034" y="1487"/>
                  </a:lnTo>
                  <a:lnTo>
                    <a:pt x="2993" y="1426"/>
                  </a:lnTo>
                  <a:lnTo>
                    <a:pt x="2933" y="1366"/>
                  </a:lnTo>
                  <a:lnTo>
                    <a:pt x="2873" y="1326"/>
                  </a:lnTo>
                  <a:lnTo>
                    <a:pt x="563" y="40"/>
                  </a:lnTo>
                  <a:lnTo>
                    <a:pt x="483" y="20"/>
                  </a:lnTo>
                  <a:lnTo>
                    <a:pt x="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1062575" y="3442025"/>
              <a:ext cx="54250" cy="74850"/>
            </a:xfrm>
            <a:custGeom>
              <a:avLst/>
              <a:gdLst/>
              <a:ahLst/>
              <a:cxnLst/>
              <a:rect l="l" t="t" r="r" b="b"/>
              <a:pathLst>
                <a:path w="2170" h="2994" extrusionOk="0">
                  <a:moveTo>
                    <a:pt x="1788" y="1"/>
                  </a:moveTo>
                  <a:lnTo>
                    <a:pt x="1707" y="21"/>
                  </a:lnTo>
                  <a:lnTo>
                    <a:pt x="1647" y="41"/>
                  </a:lnTo>
                  <a:lnTo>
                    <a:pt x="1567" y="81"/>
                  </a:lnTo>
                  <a:lnTo>
                    <a:pt x="1527" y="121"/>
                  </a:lnTo>
                  <a:lnTo>
                    <a:pt x="1466" y="181"/>
                  </a:lnTo>
                  <a:lnTo>
                    <a:pt x="60" y="2411"/>
                  </a:lnTo>
                  <a:lnTo>
                    <a:pt x="20" y="2491"/>
                  </a:lnTo>
                  <a:lnTo>
                    <a:pt x="0" y="2552"/>
                  </a:lnTo>
                  <a:lnTo>
                    <a:pt x="0" y="2632"/>
                  </a:lnTo>
                  <a:lnTo>
                    <a:pt x="0" y="2692"/>
                  </a:lnTo>
                  <a:lnTo>
                    <a:pt x="20" y="2773"/>
                  </a:lnTo>
                  <a:lnTo>
                    <a:pt x="60" y="2833"/>
                  </a:lnTo>
                  <a:lnTo>
                    <a:pt x="100" y="2893"/>
                  </a:lnTo>
                  <a:lnTo>
                    <a:pt x="161" y="2933"/>
                  </a:lnTo>
                  <a:lnTo>
                    <a:pt x="261" y="2994"/>
                  </a:lnTo>
                  <a:lnTo>
                    <a:pt x="462" y="2994"/>
                  </a:lnTo>
                  <a:lnTo>
                    <a:pt x="562" y="2953"/>
                  </a:lnTo>
                  <a:lnTo>
                    <a:pt x="623" y="2893"/>
                  </a:lnTo>
                  <a:lnTo>
                    <a:pt x="703" y="2833"/>
                  </a:lnTo>
                  <a:lnTo>
                    <a:pt x="2109" y="603"/>
                  </a:lnTo>
                  <a:lnTo>
                    <a:pt x="2149" y="523"/>
                  </a:lnTo>
                  <a:lnTo>
                    <a:pt x="2169" y="463"/>
                  </a:lnTo>
                  <a:lnTo>
                    <a:pt x="2169" y="382"/>
                  </a:lnTo>
                  <a:lnTo>
                    <a:pt x="2169" y="302"/>
                  </a:lnTo>
                  <a:lnTo>
                    <a:pt x="2149" y="242"/>
                  </a:lnTo>
                  <a:lnTo>
                    <a:pt x="2109" y="181"/>
                  </a:lnTo>
                  <a:lnTo>
                    <a:pt x="2049" y="121"/>
                  </a:lnTo>
                  <a:lnTo>
                    <a:pt x="1989" y="61"/>
                  </a:lnTo>
                  <a:lnTo>
                    <a:pt x="1928" y="41"/>
                  </a:lnTo>
                  <a:lnTo>
                    <a:pt x="1848" y="21"/>
                  </a:lnTo>
                  <a:lnTo>
                    <a:pt x="1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92325" y="3284850"/>
              <a:ext cx="76850" cy="50750"/>
            </a:xfrm>
            <a:custGeom>
              <a:avLst/>
              <a:gdLst/>
              <a:ahLst/>
              <a:cxnLst/>
              <a:rect l="l" t="t" r="r" b="b"/>
              <a:pathLst>
                <a:path w="3074" h="2030" extrusionOk="0">
                  <a:moveTo>
                    <a:pt x="2572" y="0"/>
                  </a:moveTo>
                  <a:lnTo>
                    <a:pt x="2511" y="40"/>
                  </a:lnTo>
                  <a:lnTo>
                    <a:pt x="181" y="1306"/>
                  </a:lnTo>
                  <a:lnTo>
                    <a:pt x="121" y="1366"/>
                  </a:lnTo>
                  <a:lnTo>
                    <a:pt x="81" y="1406"/>
                  </a:lnTo>
                  <a:lnTo>
                    <a:pt x="41" y="1467"/>
                  </a:lnTo>
                  <a:lnTo>
                    <a:pt x="0" y="1547"/>
                  </a:lnTo>
                  <a:lnTo>
                    <a:pt x="0" y="1607"/>
                  </a:lnTo>
                  <a:lnTo>
                    <a:pt x="0" y="1688"/>
                  </a:lnTo>
                  <a:lnTo>
                    <a:pt x="0" y="1768"/>
                  </a:lnTo>
                  <a:lnTo>
                    <a:pt x="41" y="1828"/>
                  </a:lnTo>
                  <a:lnTo>
                    <a:pt x="101" y="1909"/>
                  </a:lnTo>
                  <a:lnTo>
                    <a:pt x="181" y="1969"/>
                  </a:lnTo>
                  <a:lnTo>
                    <a:pt x="282" y="2009"/>
                  </a:lnTo>
                  <a:lnTo>
                    <a:pt x="382" y="2029"/>
                  </a:lnTo>
                  <a:lnTo>
                    <a:pt x="462" y="2009"/>
                  </a:lnTo>
                  <a:lnTo>
                    <a:pt x="563" y="1989"/>
                  </a:lnTo>
                  <a:lnTo>
                    <a:pt x="2873" y="703"/>
                  </a:lnTo>
                  <a:lnTo>
                    <a:pt x="2933" y="663"/>
                  </a:lnTo>
                  <a:lnTo>
                    <a:pt x="2993" y="603"/>
                  </a:lnTo>
                  <a:lnTo>
                    <a:pt x="3034" y="543"/>
                  </a:lnTo>
                  <a:lnTo>
                    <a:pt x="3054" y="482"/>
                  </a:lnTo>
                  <a:lnTo>
                    <a:pt x="3074" y="402"/>
                  </a:lnTo>
                  <a:lnTo>
                    <a:pt x="3074" y="342"/>
                  </a:lnTo>
                  <a:lnTo>
                    <a:pt x="3054" y="261"/>
                  </a:lnTo>
                  <a:lnTo>
                    <a:pt x="3014" y="181"/>
                  </a:lnTo>
                  <a:lnTo>
                    <a:pt x="2973" y="121"/>
                  </a:lnTo>
                  <a:lnTo>
                    <a:pt x="2913" y="81"/>
                  </a:lnTo>
                  <a:lnTo>
                    <a:pt x="2853" y="40"/>
                  </a:lnTo>
                  <a:lnTo>
                    <a:pt x="27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1323200" y="2722400"/>
              <a:ext cx="38175" cy="379675"/>
            </a:xfrm>
            <a:custGeom>
              <a:avLst/>
              <a:gdLst/>
              <a:ahLst/>
              <a:cxnLst/>
              <a:rect l="l" t="t" r="r" b="b"/>
              <a:pathLst>
                <a:path w="1527" h="15187" extrusionOk="0">
                  <a:moveTo>
                    <a:pt x="764" y="1"/>
                  </a:moveTo>
                  <a:lnTo>
                    <a:pt x="623" y="21"/>
                  </a:lnTo>
                  <a:lnTo>
                    <a:pt x="482" y="61"/>
                  </a:lnTo>
                  <a:lnTo>
                    <a:pt x="342" y="141"/>
                  </a:lnTo>
                  <a:lnTo>
                    <a:pt x="241" y="221"/>
                  </a:lnTo>
                  <a:lnTo>
                    <a:pt x="141" y="342"/>
                  </a:lnTo>
                  <a:lnTo>
                    <a:pt x="61" y="463"/>
                  </a:lnTo>
                  <a:lnTo>
                    <a:pt x="20" y="603"/>
                  </a:lnTo>
                  <a:lnTo>
                    <a:pt x="0" y="764"/>
                  </a:lnTo>
                  <a:lnTo>
                    <a:pt x="0" y="14423"/>
                  </a:lnTo>
                  <a:lnTo>
                    <a:pt x="20" y="14584"/>
                  </a:lnTo>
                  <a:lnTo>
                    <a:pt x="61" y="14724"/>
                  </a:lnTo>
                  <a:lnTo>
                    <a:pt x="141" y="14845"/>
                  </a:lnTo>
                  <a:lnTo>
                    <a:pt x="241" y="14966"/>
                  </a:lnTo>
                  <a:lnTo>
                    <a:pt x="342" y="15046"/>
                  </a:lnTo>
                  <a:lnTo>
                    <a:pt x="482" y="15126"/>
                  </a:lnTo>
                  <a:lnTo>
                    <a:pt x="623" y="15166"/>
                  </a:lnTo>
                  <a:lnTo>
                    <a:pt x="764" y="15186"/>
                  </a:lnTo>
                  <a:lnTo>
                    <a:pt x="924" y="15166"/>
                  </a:lnTo>
                  <a:lnTo>
                    <a:pt x="1065" y="15126"/>
                  </a:lnTo>
                  <a:lnTo>
                    <a:pt x="1206" y="15046"/>
                  </a:lnTo>
                  <a:lnTo>
                    <a:pt x="1306" y="14966"/>
                  </a:lnTo>
                  <a:lnTo>
                    <a:pt x="1406" y="14845"/>
                  </a:lnTo>
                  <a:lnTo>
                    <a:pt x="1467" y="14724"/>
                  </a:lnTo>
                  <a:lnTo>
                    <a:pt x="1527" y="14584"/>
                  </a:lnTo>
                  <a:lnTo>
                    <a:pt x="1527" y="14423"/>
                  </a:lnTo>
                  <a:lnTo>
                    <a:pt x="1527" y="764"/>
                  </a:lnTo>
                  <a:lnTo>
                    <a:pt x="1527" y="603"/>
                  </a:lnTo>
                  <a:lnTo>
                    <a:pt x="1467" y="463"/>
                  </a:lnTo>
                  <a:lnTo>
                    <a:pt x="1406" y="342"/>
                  </a:lnTo>
                  <a:lnTo>
                    <a:pt x="1306" y="221"/>
                  </a:lnTo>
                  <a:lnTo>
                    <a:pt x="1206" y="141"/>
                  </a:lnTo>
                  <a:lnTo>
                    <a:pt x="1065" y="61"/>
                  </a:lnTo>
                  <a:lnTo>
                    <a:pt x="924" y="21"/>
                  </a:lnTo>
                  <a:lnTo>
                    <a:pt x="7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323700" y="3063875"/>
              <a:ext cx="220975" cy="127075"/>
            </a:xfrm>
            <a:custGeom>
              <a:avLst/>
              <a:gdLst/>
              <a:ahLst/>
              <a:cxnLst/>
              <a:rect l="l" t="t" r="r" b="b"/>
              <a:pathLst>
                <a:path w="8839" h="5083" extrusionOk="0">
                  <a:moveTo>
                    <a:pt x="643" y="1"/>
                  </a:moveTo>
                  <a:lnTo>
                    <a:pt x="503" y="41"/>
                  </a:lnTo>
                  <a:lnTo>
                    <a:pt x="362" y="101"/>
                  </a:lnTo>
                  <a:lnTo>
                    <a:pt x="241" y="182"/>
                  </a:lnTo>
                  <a:lnTo>
                    <a:pt x="141" y="302"/>
                  </a:lnTo>
                  <a:lnTo>
                    <a:pt x="61" y="423"/>
                  </a:lnTo>
                  <a:lnTo>
                    <a:pt x="20" y="583"/>
                  </a:lnTo>
                  <a:lnTo>
                    <a:pt x="0" y="724"/>
                  </a:lnTo>
                  <a:lnTo>
                    <a:pt x="0" y="865"/>
                  </a:lnTo>
                  <a:lnTo>
                    <a:pt x="41" y="1005"/>
                  </a:lnTo>
                  <a:lnTo>
                    <a:pt x="101" y="1146"/>
                  </a:lnTo>
                  <a:lnTo>
                    <a:pt x="181" y="1266"/>
                  </a:lnTo>
                  <a:lnTo>
                    <a:pt x="282" y="1367"/>
                  </a:lnTo>
                  <a:lnTo>
                    <a:pt x="422" y="1447"/>
                  </a:lnTo>
                  <a:lnTo>
                    <a:pt x="7734" y="5003"/>
                  </a:lnTo>
                  <a:lnTo>
                    <a:pt x="7895" y="5063"/>
                  </a:lnTo>
                  <a:lnTo>
                    <a:pt x="8075" y="5083"/>
                  </a:lnTo>
                  <a:lnTo>
                    <a:pt x="8176" y="5083"/>
                  </a:lnTo>
                  <a:lnTo>
                    <a:pt x="8276" y="5063"/>
                  </a:lnTo>
                  <a:lnTo>
                    <a:pt x="8377" y="5023"/>
                  </a:lnTo>
                  <a:lnTo>
                    <a:pt x="8477" y="4982"/>
                  </a:lnTo>
                  <a:lnTo>
                    <a:pt x="8558" y="4922"/>
                  </a:lnTo>
                  <a:lnTo>
                    <a:pt x="8638" y="4842"/>
                  </a:lnTo>
                  <a:lnTo>
                    <a:pt x="8698" y="4762"/>
                  </a:lnTo>
                  <a:lnTo>
                    <a:pt x="8758" y="4661"/>
                  </a:lnTo>
                  <a:lnTo>
                    <a:pt x="8819" y="4520"/>
                  </a:lnTo>
                  <a:lnTo>
                    <a:pt x="8839" y="4360"/>
                  </a:lnTo>
                  <a:lnTo>
                    <a:pt x="8819" y="4219"/>
                  </a:lnTo>
                  <a:lnTo>
                    <a:pt x="8799" y="4079"/>
                  </a:lnTo>
                  <a:lnTo>
                    <a:pt x="8738" y="3938"/>
                  </a:lnTo>
                  <a:lnTo>
                    <a:pt x="8638" y="3817"/>
                  </a:lnTo>
                  <a:lnTo>
                    <a:pt x="8537" y="3717"/>
                  </a:lnTo>
                  <a:lnTo>
                    <a:pt x="8397" y="3637"/>
                  </a:lnTo>
                  <a:lnTo>
                    <a:pt x="1085" y="81"/>
                  </a:lnTo>
                  <a:lnTo>
                    <a:pt x="944" y="21"/>
                  </a:lnTo>
                  <a:lnTo>
                    <a:pt x="7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1"/>
        <p:cNvGrpSpPr/>
        <p:nvPr/>
      </p:nvGrpSpPr>
      <p:grpSpPr>
        <a:xfrm>
          <a:off x="0" y="0"/>
          <a:ext cx="0" cy="0"/>
          <a:chOff x="0" y="0"/>
          <a:chExt cx="0" cy="0"/>
        </a:xfrm>
      </p:grpSpPr>
      <p:grpSp>
        <p:nvGrpSpPr>
          <p:cNvPr id="222" name="Google Shape;222;p5"/>
          <p:cNvGrpSpPr/>
          <p:nvPr/>
        </p:nvGrpSpPr>
        <p:grpSpPr>
          <a:xfrm>
            <a:off x="10025" y="-12300"/>
            <a:ext cx="9123927" cy="5187493"/>
            <a:chOff x="33197" y="-12175"/>
            <a:chExt cx="9123927" cy="5118900"/>
          </a:xfrm>
        </p:grpSpPr>
        <p:grpSp>
          <p:nvGrpSpPr>
            <p:cNvPr id="223" name="Google Shape;223;p5"/>
            <p:cNvGrpSpPr/>
            <p:nvPr/>
          </p:nvGrpSpPr>
          <p:grpSpPr>
            <a:xfrm>
              <a:off x="577902" y="-12175"/>
              <a:ext cx="7986672" cy="5118900"/>
              <a:chOff x="577902" y="-12175"/>
              <a:chExt cx="7986672" cy="5118900"/>
            </a:xfrm>
          </p:grpSpPr>
          <p:cxnSp>
            <p:nvCxnSpPr>
              <p:cNvPr id="224" name="Google Shape;224;p5"/>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25" name="Google Shape;225;p5"/>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26" name="Google Shape;226;p5"/>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27" name="Google Shape;227;p5"/>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28" name="Google Shape;228;p5"/>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29" name="Google Shape;229;p5"/>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30" name="Google Shape;230;p5"/>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31" name="Google Shape;231;p5"/>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32" name="Google Shape;232;p5"/>
              <p:cNvCxnSpPr/>
              <p:nvPr/>
            </p:nvCxnSpPr>
            <p:spPr>
              <a:xfrm>
                <a:off x="514171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33" name="Google Shape;233;p5"/>
              <p:cNvCxnSpPr/>
              <p:nvPr/>
            </p:nvCxnSpPr>
            <p:spPr>
              <a:xfrm>
                <a:off x="571219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34" name="Google Shape;234;p5"/>
              <p:cNvCxnSpPr/>
              <p:nvPr/>
            </p:nvCxnSpPr>
            <p:spPr>
              <a:xfrm>
                <a:off x="628266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35" name="Google Shape;235;p5"/>
              <p:cNvCxnSpPr/>
              <p:nvPr/>
            </p:nvCxnSpPr>
            <p:spPr>
              <a:xfrm>
                <a:off x="685314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36" name="Google Shape;236;p5"/>
              <p:cNvCxnSpPr/>
              <p:nvPr/>
            </p:nvCxnSpPr>
            <p:spPr>
              <a:xfrm>
                <a:off x="7423620"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37" name="Google Shape;237;p5"/>
              <p:cNvCxnSpPr/>
              <p:nvPr/>
            </p:nvCxnSpPr>
            <p:spPr>
              <a:xfrm>
                <a:off x="799409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38" name="Google Shape;238;p5"/>
              <p:cNvCxnSpPr/>
              <p:nvPr/>
            </p:nvCxnSpPr>
            <p:spPr>
              <a:xfrm>
                <a:off x="8564573" y="-12175"/>
                <a:ext cx="0" cy="5118900"/>
              </a:xfrm>
              <a:prstGeom prst="straightConnector1">
                <a:avLst/>
              </a:prstGeom>
              <a:noFill/>
              <a:ln w="9525" cap="flat" cmpd="sng">
                <a:solidFill>
                  <a:schemeClr val="accent6"/>
                </a:solidFill>
                <a:prstDash val="solid"/>
                <a:round/>
                <a:headEnd type="none" w="med" len="med"/>
                <a:tailEnd type="none" w="med" len="med"/>
              </a:ln>
            </p:spPr>
          </p:cxnSp>
        </p:grpSp>
        <p:grpSp>
          <p:nvGrpSpPr>
            <p:cNvPr id="239" name="Google Shape;239;p5"/>
            <p:cNvGrpSpPr/>
            <p:nvPr/>
          </p:nvGrpSpPr>
          <p:grpSpPr>
            <a:xfrm rot="5400000">
              <a:off x="2598493" y="-2006994"/>
              <a:ext cx="3993336" cy="9123927"/>
              <a:chOff x="577902" y="-12175"/>
              <a:chExt cx="3993336" cy="5118900"/>
            </a:xfrm>
          </p:grpSpPr>
          <p:cxnSp>
            <p:nvCxnSpPr>
              <p:cNvPr id="240" name="Google Shape;240;p5"/>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41" name="Google Shape;241;p5"/>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42" name="Google Shape;242;p5"/>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43" name="Google Shape;243;p5"/>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44" name="Google Shape;244;p5"/>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45" name="Google Shape;245;p5"/>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46" name="Google Shape;246;p5"/>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47" name="Google Shape;247;p5"/>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grpSp>
      </p:grpSp>
      <p:grpSp>
        <p:nvGrpSpPr>
          <p:cNvPr id="248" name="Google Shape;248;p5"/>
          <p:cNvGrpSpPr/>
          <p:nvPr/>
        </p:nvGrpSpPr>
        <p:grpSpPr>
          <a:xfrm>
            <a:off x="43050" y="378150"/>
            <a:ext cx="9057900" cy="4584350"/>
            <a:chOff x="43050" y="378150"/>
            <a:chExt cx="9057900" cy="4584350"/>
          </a:xfrm>
        </p:grpSpPr>
        <p:grpSp>
          <p:nvGrpSpPr>
            <p:cNvPr id="249" name="Google Shape;249;p5"/>
            <p:cNvGrpSpPr/>
            <p:nvPr/>
          </p:nvGrpSpPr>
          <p:grpSpPr>
            <a:xfrm>
              <a:off x="125517" y="1054571"/>
              <a:ext cx="8878403" cy="3722222"/>
              <a:chOff x="125517" y="1054571"/>
              <a:chExt cx="8878403" cy="3722222"/>
            </a:xfrm>
          </p:grpSpPr>
          <p:sp>
            <p:nvSpPr>
              <p:cNvPr id="250" name="Google Shape;250;p5"/>
              <p:cNvSpPr/>
              <p:nvPr/>
            </p:nvSpPr>
            <p:spPr>
              <a:xfrm>
                <a:off x="276025" y="36824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276025" y="18536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5"/>
              <p:cNvGrpSpPr/>
              <p:nvPr/>
            </p:nvGrpSpPr>
            <p:grpSpPr>
              <a:xfrm>
                <a:off x="8710521" y="1054571"/>
                <a:ext cx="293400" cy="3722222"/>
                <a:chOff x="8710521" y="1196850"/>
                <a:chExt cx="293400" cy="3722222"/>
              </a:xfrm>
            </p:grpSpPr>
            <p:sp>
              <p:nvSpPr>
                <p:cNvPr id="253" name="Google Shape;253;p5"/>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5"/>
              <p:cNvGrpSpPr/>
              <p:nvPr/>
            </p:nvGrpSpPr>
            <p:grpSpPr>
              <a:xfrm>
                <a:off x="125517" y="1054571"/>
                <a:ext cx="293400" cy="3722222"/>
                <a:chOff x="8710521" y="1196850"/>
                <a:chExt cx="293400" cy="3722222"/>
              </a:xfrm>
            </p:grpSpPr>
            <p:sp>
              <p:nvSpPr>
                <p:cNvPr id="256" name="Google Shape;256;p5"/>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8" name="Google Shape;258;p5"/>
            <p:cNvGrpSpPr/>
            <p:nvPr/>
          </p:nvGrpSpPr>
          <p:grpSpPr>
            <a:xfrm>
              <a:off x="43050" y="378150"/>
              <a:ext cx="9057900" cy="4584350"/>
              <a:chOff x="35650" y="378150"/>
              <a:chExt cx="9057900" cy="4584350"/>
            </a:xfrm>
          </p:grpSpPr>
          <p:sp>
            <p:nvSpPr>
              <p:cNvPr id="259" name="Google Shape;259;p5"/>
              <p:cNvSpPr/>
              <p:nvPr/>
            </p:nvSpPr>
            <p:spPr>
              <a:xfrm>
                <a:off x="35650" y="4587200"/>
                <a:ext cx="9057900" cy="3753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499650" y="378150"/>
                <a:ext cx="8144700" cy="4387200"/>
              </a:xfrm>
              <a:prstGeom prst="roundRect">
                <a:avLst>
                  <a:gd name="adj" fmla="val 5321"/>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1" name="Google Shape;261;p5"/>
          <p:cNvSpPr txBox="1">
            <a:spLocks noGrp="1"/>
          </p:cNvSpPr>
          <p:nvPr>
            <p:ph type="title"/>
          </p:nvPr>
        </p:nvSpPr>
        <p:spPr>
          <a:xfrm>
            <a:off x="1215859" y="2643319"/>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2700">
                <a:solidFill>
                  <a:schemeClr val="dk1"/>
                </a:solidFill>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262" name="Google Shape;262;p5"/>
          <p:cNvSpPr txBox="1">
            <a:spLocks noGrp="1"/>
          </p:cNvSpPr>
          <p:nvPr>
            <p:ph type="title" idx="2"/>
          </p:nvPr>
        </p:nvSpPr>
        <p:spPr>
          <a:xfrm>
            <a:off x="5185541" y="2643319"/>
            <a:ext cx="274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2700">
                <a:solidFill>
                  <a:schemeClr val="dk1"/>
                </a:solidFill>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263" name="Google Shape;263;p5"/>
          <p:cNvSpPr txBox="1">
            <a:spLocks noGrp="1"/>
          </p:cNvSpPr>
          <p:nvPr>
            <p:ph type="subTitle" idx="1"/>
          </p:nvPr>
        </p:nvSpPr>
        <p:spPr>
          <a:xfrm>
            <a:off x="5191691" y="2999557"/>
            <a:ext cx="27303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4" name="Google Shape;264;p5"/>
          <p:cNvSpPr txBox="1">
            <a:spLocks noGrp="1"/>
          </p:cNvSpPr>
          <p:nvPr>
            <p:ph type="subTitle" idx="3"/>
          </p:nvPr>
        </p:nvSpPr>
        <p:spPr>
          <a:xfrm>
            <a:off x="1222009" y="2999557"/>
            <a:ext cx="27303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5" name="Google Shape;265;p5"/>
          <p:cNvSpPr txBox="1">
            <a:spLocks noGrp="1"/>
          </p:cNvSpPr>
          <p:nvPr>
            <p:ph type="title" idx="4"/>
          </p:nvPr>
        </p:nvSpPr>
        <p:spPr>
          <a:xfrm>
            <a:off x="720000" y="615696"/>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accent1"/>
                </a:highlight>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6"/>
        <p:cNvGrpSpPr/>
        <p:nvPr/>
      </p:nvGrpSpPr>
      <p:grpSpPr>
        <a:xfrm>
          <a:off x="0" y="0"/>
          <a:ext cx="0" cy="0"/>
          <a:chOff x="0" y="0"/>
          <a:chExt cx="0" cy="0"/>
        </a:xfrm>
      </p:grpSpPr>
      <p:grpSp>
        <p:nvGrpSpPr>
          <p:cNvPr id="267" name="Google Shape;267;p6"/>
          <p:cNvGrpSpPr/>
          <p:nvPr/>
        </p:nvGrpSpPr>
        <p:grpSpPr>
          <a:xfrm>
            <a:off x="10025" y="-12300"/>
            <a:ext cx="9123927" cy="5187493"/>
            <a:chOff x="33197" y="-12175"/>
            <a:chExt cx="9123927" cy="5118900"/>
          </a:xfrm>
        </p:grpSpPr>
        <p:grpSp>
          <p:nvGrpSpPr>
            <p:cNvPr id="268" name="Google Shape;268;p6"/>
            <p:cNvGrpSpPr/>
            <p:nvPr/>
          </p:nvGrpSpPr>
          <p:grpSpPr>
            <a:xfrm>
              <a:off x="577902" y="-12175"/>
              <a:ext cx="7986672" cy="5118900"/>
              <a:chOff x="577902" y="-12175"/>
              <a:chExt cx="7986672" cy="5118900"/>
            </a:xfrm>
          </p:grpSpPr>
          <p:cxnSp>
            <p:nvCxnSpPr>
              <p:cNvPr id="269" name="Google Shape;269;p6"/>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70" name="Google Shape;270;p6"/>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71" name="Google Shape;271;p6"/>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72" name="Google Shape;272;p6"/>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73" name="Google Shape;273;p6"/>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74" name="Google Shape;274;p6"/>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75" name="Google Shape;275;p6"/>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76" name="Google Shape;276;p6"/>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77" name="Google Shape;277;p6"/>
              <p:cNvCxnSpPr/>
              <p:nvPr/>
            </p:nvCxnSpPr>
            <p:spPr>
              <a:xfrm>
                <a:off x="514171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78" name="Google Shape;278;p6"/>
              <p:cNvCxnSpPr/>
              <p:nvPr/>
            </p:nvCxnSpPr>
            <p:spPr>
              <a:xfrm>
                <a:off x="571219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79" name="Google Shape;279;p6"/>
              <p:cNvCxnSpPr/>
              <p:nvPr/>
            </p:nvCxnSpPr>
            <p:spPr>
              <a:xfrm>
                <a:off x="628266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80" name="Google Shape;280;p6"/>
              <p:cNvCxnSpPr/>
              <p:nvPr/>
            </p:nvCxnSpPr>
            <p:spPr>
              <a:xfrm>
                <a:off x="685314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81" name="Google Shape;281;p6"/>
              <p:cNvCxnSpPr/>
              <p:nvPr/>
            </p:nvCxnSpPr>
            <p:spPr>
              <a:xfrm>
                <a:off x="7423620"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82" name="Google Shape;282;p6"/>
              <p:cNvCxnSpPr/>
              <p:nvPr/>
            </p:nvCxnSpPr>
            <p:spPr>
              <a:xfrm>
                <a:off x="799409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83" name="Google Shape;283;p6"/>
              <p:cNvCxnSpPr/>
              <p:nvPr/>
            </p:nvCxnSpPr>
            <p:spPr>
              <a:xfrm>
                <a:off x="8564573" y="-12175"/>
                <a:ext cx="0" cy="5118900"/>
              </a:xfrm>
              <a:prstGeom prst="straightConnector1">
                <a:avLst/>
              </a:prstGeom>
              <a:noFill/>
              <a:ln w="9525" cap="flat" cmpd="sng">
                <a:solidFill>
                  <a:schemeClr val="accent6"/>
                </a:solidFill>
                <a:prstDash val="solid"/>
                <a:round/>
                <a:headEnd type="none" w="med" len="med"/>
                <a:tailEnd type="none" w="med" len="med"/>
              </a:ln>
            </p:spPr>
          </p:cxnSp>
        </p:grpSp>
        <p:grpSp>
          <p:nvGrpSpPr>
            <p:cNvPr id="284" name="Google Shape;284;p6"/>
            <p:cNvGrpSpPr/>
            <p:nvPr/>
          </p:nvGrpSpPr>
          <p:grpSpPr>
            <a:xfrm rot="5400000">
              <a:off x="2598493" y="-2006994"/>
              <a:ext cx="3993336" cy="9123927"/>
              <a:chOff x="577902" y="-12175"/>
              <a:chExt cx="3993336" cy="5118900"/>
            </a:xfrm>
          </p:grpSpPr>
          <p:cxnSp>
            <p:nvCxnSpPr>
              <p:cNvPr id="285" name="Google Shape;285;p6"/>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86" name="Google Shape;286;p6"/>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87" name="Google Shape;287;p6"/>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88" name="Google Shape;288;p6"/>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89" name="Google Shape;289;p6"/>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90" name="Google Shape;290;p6"/>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91" name="Google Shape;291;p6"/>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292" name="Google Shape;292;p6"/>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grpSp>
      </p:grpSp>
      <p:grpSp>
        <p:nvGrpSpPr>
          <p:cNvPr id="293" name="Google Shape;293;p6"/>
          <p:cNvGrpSpPr/>
          <p:nvPr/>
        </p:nvGrpSpPr>
        <p:grpSpPr>
          <a:xfrm flipH="1">
            <a:off x="8023075" y="111425"/>
            <a:ext cx="1102825" cy="1470925"/>
            <a:chOff x="8269775" y="3716750"/>
            <a:chExt cx="1102825" cy="1470925"/>
          </a:xfrm>
        </p:grpSpPr>
        <p:sp>
          <p:nvSpPr>
            <p:cNvPr id="294" name="Google Shape;294;p6"/>
            <p:cNvSpPr/>
            <p:nvPr/>
          </p:nvSpPr>
          <p:spPr>
            <a:xfrm>
              <a:off x="8420425" y="3716750"/>
              <a:ext cx="813575" cy="1012425"/>
            </a:xfrm>
            <a:custGeom>
              <a:avLst/>
              <a:gdLst/>
              <a:ahLst/>
              <a:cxnLst/>
              <a:rect l="l" t="t" r="r" b="b"/>
              <a:pathLst>
                <a:path w="32543" h="40497" extrusionOk="0">
                  <a:moveTo>
                    <a:pt x="2251" y="1"/>
                  </a:moveTo>
                  <a:lnTo>
                    <a:pt x="2351" y="201"/>
                  </a:lnTo>
                  <a:lnTo>
                    <a:pt x="2431" y="422"/>
                  </a:lnTo>
                  <a:lnTo>
                    <a:pt x="2492" y="684"/>
                  </a:lnTo>
                  <a:lnTo>
                    <a:pt x="2512" y="985"/>
                  </a:lnTo>
                  <a:lnTo>
                    <a:pt x="2512" y="1286"/>
                  </a:lnTo>
                  <a:lnTo>
                    <a:pt x="2512" y="1608"/>
                  </a:lnTo>
                  <a:lnTo>
                    <a:pt x="2472" y="1949"/>
                  </a:lnTo>
                  <a:lnTo>
                    <a:pt x="2411" y="2291"/>
                  </a:lnTo>
                  <a:lnTo>
                    <a:pt x="2351" y="2632"/>
                  </a:lnTo>
                  <a:lnTo>
                    <a:pt x="2291" y="2973"/>
                  </a:lnTo>
                  <a:lnTo>
                    <a:pt x="2110" y="3616"/>
                  </a:lnTo>
                  <a:lnTo>
                    <a:pt x="1909" y="4179"/>
                  </a:lnTo>
                  <a:lnTo>
                    <a:pt x="1728" y="4661"/>
                  </a:lnTo>
                  <a:lnTo>
                    <a:pt x="1527" y="5042"/>
                  </a:lnTo>
                  <a:lnTo>
                    <a:pt x="1327" y="5444"/>
                  </a:lnTo>
                  <a:lnTo>
                    <a:pt x="885" y="6208"/>
                  </a:lnTo>
                  <a:lnTo>
                    <a:pt x="664" y="6589"/>
                  </a:lnTo>
                  <a:lnTo>
                    <a:pt x="483" y="6991"/>
                  </a:lnTo>
                  <a:lnTo>
                    <a:pt x="302" y="7393"/>
                  </a:lnTo>
                  <a:lnTo>
                    <a:pt x="162" y="7794"/>
                  </a:lnTo>
                  <a:lnTo>
                    <a:pt x="101" y="8015"/>
                  </a:lnTo>
                  <a:lnTo>
                    <a:pt x="61" y="8236"/>
                  </a:lnTo>
                  <a:lnTo>
                    <a:pt x="21" y="8457"/>
                  </a:lnTo>
                  <a:lnTo>
                    <a:pt x="1" y="8678"/>
                  </a:lnTo>
                  <a:lnTo>
                    <a:pt x="1" y="8899"/>
                  </a:lnTo>
                  <a:lnTo>
                    <a:pt x="1" y="9140"/>
                  </a:lnTo>
                  <a:lnTo>
                    <a:pt x="41" y="9361"/>
                  </a:lnTo>
                  <a:lnTo>
                    <a:pt x="81" y="9562"/>
                  </a:lnTo>
                  <a:lnTo>
                    <a:pt x="121" y="9783"/>
                  </a:lnTo>
                  <a:lnTo>
                    <a:pt x="202" y="9984"/>
                  </a:lnTo>
                  <a:lnTo>
                    <a:pt x="282" y="10185"/>
                  </a:lnTo>
                  <a:lnTo>
                    <a:pt x="403" y="10366"/>
                  </a:lnTo>
                  <a:lnTo>
                    <a:pt x="523" y="10546"/>
                  </a:lnTo>
                  <a:lnTo>
                    <a:pt x="664" y="10687"/>
                  </a:lnTo>
                  <a:lnTo>
                    <a:pt x="824" y="10828"/>
                  </a:lnTo>
                  <a:lnTo>
                    <a:pt x="1005" y="10968"/>
                  </a:lnTo>
                  <a:lnTo>
                    <a:pt x="1246" y="11089"/>
                  </a:lnTo>
                  <a:lnTo>
                    <a:pt x="1487" y="11189"/>
                  </a:lnTo>
                  <a:lnTo>
                    <a:pt x="1748" y="11270"/>
                  </a:lnTo>
                  <a:lnTo>
                    <a:pt x="2030" y="11350"/>
                  </a:lnTo>
                  <a:lnTo>
                    <a:pt x="2291" y="11430"/>
                  </a:lnTo>
                  <a:lnTo>
                    <a:pt x="2552" y="11511"/>
                  </a:lnTo>
                  <a:lnTo>
                    <a:pt x="2793" y="11611"/>
                  </a:lnTo>
                  <a:lnTo>
                    <a:pt x="3034" y="11752"/>
                  </a:lnTo>
                  <a:lnTo>
                    <a:pt x="3235" y="11932"/>
                  </a:lnTo>
                  <a:lnTo>
                    <a:pt x="3416" y="12113"/>
                  </a:lnTo>
                  <a:lnTo>
                    <a:pt x="3556" y="12314"/>
                  </a:lnTo>
                  <a:lnTo>
                    <a:pt x="3677" y="12555"/>
                  </a:lnTo>
                  <a:lnTo>
                    <a:pt x="3757" y="12796"/>
                  </a:lnTo>
                  <a:lnTo>
                    <a:pt x="3817" y="13037"/>
                  </a:lnTo>
                  <a:lnTo>
                    <a:pt x="3858" y="13318"/>
                  </a:lnTo>
                  <a:lnTo>
                    <a:pt x="3878" y="13580"/>
                  </a:lnTo>
                  <a:lnTo>
                    <a:pt x="3858" y="13861"/>
                  </a:lnTo>
                  <a:lnTo>
                    <a:pt x="3837" y="14142"/>
                  </a:lnTo>
                  <a:lnTo>
                    <a:pt x="3797" y="14423"/>
                  </a:lnTo>
                  <a:lnTo>
                    <a:pt x="3737" y="14725"/>
                  </a:lnTo>
                  <a:lnTo>
                    <a:pt x="3596" y="15287"/>
                  </a:lnTo>
                  <a:lnTo>
                    <a:pt x="3396" y="15809"/>
                  </a:lnTo>
                  <a:lnTo>
                    <a:pt x="3215" y="16352"/>
                  </a:lnTo>
                  <a:lnTo>
                    <a:pt x="3034" y="16894"/>
                  </a:lnTo>
                  <a:lnTo>
                    <a:pt x="2893" y="17456"/>
                  </a:lnTo>
                  <a:lnTo>
                    <a:pt x="2833" y="17738"/>
                  </a:lnTo>
                  <a:lnTo>
                    <a:pt x="2793" y="18019"/>
                  </a:lnTo>
                  <a:lnTo>
                    <a:pt x="2773" y="18280"/>
                  </a:lnTo>
                  <a:lnTo>
                    <a:pt x="2773" y="18561"/>
                  </a:lnTo>
                  <a:lnTo>
                    <a:pt x="2793" y="18822"/>
                  </a:lnTo>
                  <a:lnTo>
                    <a:pt x="2853" y="19063"/>
                  </a:lnTo>
                  <a:lnTo>
                    <a:pt x="2934" y="19324"/>
                  </a:lnTo>
                  <a:lnTo>
                    <a:pt x="3034" y="19545"/>
                  </a:lnTo>
                  <a:lnTo>
                    <a:pt x="3175" y="19766"/>
                  </a:lnTo>
                  <a:lnTo>
                    <a:pt x="3335" y="19987"/>
                  </a:lnTo>
                  <a:lnTo>
                    <a:pt x="3456" y="20108"/>
                  </a:lnTo>
                  <a:lnTo>
                    <a:pt x="3596" y="20208"/>
                  </a:lnTo>
                  <a:lnTo>
                    <a:pt x="3737" y="20309"/>
                  </a:lnTo>
                  <a:lnTo>
                    <a:pt x="3878" y="20389"/>
                  </a:lnTo>
                  <a:lnTo>
                    <a:pt x="4199" y="20550"/>
                  </a:lnTo>
                  <a:lnTo>
                    <a:pt x="4541" y="20670"/>
                  </a:lnTo>
                  <a:lnTo>
                    <a:pt x="4882" y="20751"/>
                  </a:lnTo>
                  <a:lnTo>
                    <a:pt x="5244" y="20831"/>
                  </a:lnTo>
                  <a:lnTo>
                    <a:pt x="5967" y="20952"/>
                  </a:lnTo>
                  <a:lnTo>
                    <a:pt x="6328" y="21032"/>
                  </a:lnTo>
                  <a:lnTo>
                    <a:pt x="6690" y="21092"/>
                  </a:lnTo>
                  <a:lnTo>
                    <a:pt x="7011" y="21193"/>
                  </a:lnTo>
                  <a:lnTo>
                    <a:pt x="7333" y="21313"/>
                  </a:lnTo>
                  <a:lnTo>
                    <a:pt x="7634" y="21454"/>
                  </a:lnTo>
                  <a:lnTo>
                    <a:pt x="7754" y="21554"/>
                  </a:lnTo>
                  <a:lnTo>
                    <a:pt x="7875" y="21635"/>
                  </a:lnTo>
                  <a:lnTo>
                    <a:pt x="7996" y="21755"/>
                  </a:lnTo>
                  <a:lnTo>
                    <a:pt x="8096" y="21876"/>
                  </a:lnTo>
                  <a:lnTo>
                    <a:pt x="8196" y="22016"/>
                  </a:lnTo>
                  <a:lnTo>
                    <a:pt x="8277" y="22157"/>
                  </a:lnTo>
                  <a:lnTo>
                    <a:pt x="8337" y="22297"/>
                  </a:lnTo>
                  <a:lnTo>
                    <a:pt x="8397" y="22438"/>
                  </a:lnTo>
                  <a:lnTo>
                    <a:pt x="8437" y="22579"/>
                  </a:lnTo>
                  <a:lnTo>
                    <a:pt x="8458" y="22699"/>
                  </a:lnTo>
                  <a:lnTo>
                    <a:pt x="8478" y="22980"/>
                  </a:lnTo>
                  <a:lnTo>
                    <a:pt x="8437" y="23282"/>
                  </a:lnTo>
                  <a:lnTo>
                    <a:pt x="8397" y="23563"/>
                  </a:lnTo>
                  <a:lnTo>
                    <a:pt x="8317" y="23844"/>
                  </a:lnTo>
                  <a:lnTo>
                    <a:pt x="8196" y="24145"/>
                  </a:lnTo>
                  <a:lnTo>
                    <a:pt x="8096" y="24427"/>
                  </a:lnTo>
                  <a:lnTo>
                    <a:pt x="7855" y="25029"/>
                  </a:lnTo>
                  <a:lnTo>
                    <a:pt x="7734" y="25331"/>
                  </a:lnTo>
                  <a:lnTo>
                    <a:pt x="7614" y="25632"/>
                  </a:lnTo>
                  <a:lnTo>
                    <a:pt x="7534" y="25933"/>
                  </a:lnTo>
                  <a:lnTo>
                    <a:pt x="7473" y="26235"/>
                  </a:lnTo>
                  <a:lnTo>
                    <a:pt x="7433" y="26536"/>
                  </a:lnTo>
                  <a:lnTo>
                    <a:pt x="7433" y="26837"/>
                  </a:lnTo>
                  <a:lnTo>
                    <a:pt x="7473" y="27118"/>
                  </a:lnTo>
                  <a:lnTo>
                    <a:pt x="7554" y="27379"/>
                  </a:lnTo>
                  <a:lnTo>
                    <a:pt x="7654" y="27641"/>
                  </a:lnTo>
                  <a:lnTo>
                    <a:pt x="7795" y="27882"/>
                  </a:lnTo>
                  <a:lnTo>
                    <a:pt x="7955" y="28103"/>
                  </a:lnTo>
                  <a:lnTo>
                    <a:pt x="8136" y="28303"/>
                  </a:lnTo>
                  <a:lnTo>
                    <a:pt x="8337" y="28504"/>
                  </a:lnTo>
                  <a:lnTo>
                    <a:pt x="8558" y="28705"/>
                  </a:lnTo>
                  <a:lnTo>
                    <a:pt x="8779" y="28886"/>
                  </a:lnTo>
                  <a:lnTo>
                    <a:pt x="9040" y="29047"/>
                  </a:lnTo>
                  <a:lnTo>
                    <a:pt x="9281" y="29207"/>
                  </a:lnTo>
                  <a:lnTo>
                    <a:pt x="9562" y="29348"/>
                  </a:lnTo>
                  <a:lnTo>
                    <a:pt x="10105" y="29609"/>
                  </a:lnTo>
                  <a:lnTo>
                    <a:pt x="10647" y="29830"/>
                  </a:lnTo>
                  <a:lnTo>
                    <a:pt x="11189" y="30071"/>
                  </a:lnTo>
                  <a:lnTo>
                    <a:pt x="11752" y="30312"/>
                  </a:lnTo>
                  <a:lnTo>
                    <a:pt x="12274" y="30614"/>
                  </a:lnTo>
                  <a:lnTo>
                    <a:pt x="12535" y="30754"/>
                  </a:lnTo>
                  <a:lnTo>
                    <a:pt x="12776" y="30935"/>
                  </a:lnTo>
                  <a:lnTo>
                    <a:pt x="12997" y="31116"/>
                  </a:lnTo>
                  <a:lnTo>
                    <a:pt x="13198" y="31296"/>
                  </a:lnTo>
                  <a:lnTo>
                    <a:pt x="13399" y="31517"/>
                  </a:lnTo>
                  <a:lnTo>
                    <a:pt x="13560" y="31718"/>
                  </a:lnTo>
                  <a:lnTo>
                    <a:pt x="13700" y="31959"/>
                  </a:lnTo>
                  <a:lnTo>
                    <a:pt x="13821" y="32200"/>
                  </a:lnTo>
                  <a:lnTo>
                    <a:pt x="13921" y="32462"/>
                  </a:lnTo>
                  <a:lnTo>
                    <a:pt x="13982" y="32743"/>
                  </a:lnTo>
                  <a:lnTo>
                    <a:pt x="14002" y="33024"/>
                  </a:lnTo>
                  <a:lnTo>
                    <a:pt x="14002" y="33325"/>
                  </a:lnTo>
                  <a:lnTo>
                    <a:pt x="13961" y="33607"/>
                  </a:lnTo>
                  <a:lnTo>
                    <a:pt x="13921" y="33888"/>
                  </a:lnTo>
                  <a:lnTo>
                    <a:pt x="13841" y="34470"/>
                  </a:lnTo>
                  <a:lnTo>
                    <a:pt x="13801" y="34751"/>
                  </a:lnTo>
                  <a:lnTo>
                    <a:pt x="13801" y="35053"/>
                  </a:lnTo>
                  <a:lnTo>
                    <a:pt x="13801" y="35254"/>
                  </a:lnTo>
                  <a:lnTo>
                    <a:pt x="13821" y="35434"/>
                  </a:lnTo>
                  <a:lnTo>
                    <a:pt x="13861" y="35635"/>
                  </a:lnTo>
                  <a:lnTo>
                    <a:pt x="13901" y="35816"/>
                  </a:lnTo>
                  <a:lnTo>
                    <a:pt x="13961" y="35997"/>
                  </a:lnTo>
                  <a:lnTo>
                    <a:pt x="14022" y="36178"/>
                  </a:lnTo>
                  <a:lnTo>
                    <a:pt x="14202" y="36519"/>
                  </a:lnTo>
                  <a:lnTo>
                    <a:pt x="14403" y="36841"/>
                  </a:lnTo>
                  <a:lnTo>
                    <a:pt x="14644" y="37142"/>
                  </a:lnTo>
                  <a:lnTo>
                    <a:pt x="14926" y="37423"/>
                  </a:lnTo>
                  <a:lnTo>
                    <a:pt x="15227" y="37684"/>
                  </a:lnTo>
                  <a:lnTo>
                    <a:pt x="15568" y="37925"/>
                  </a:lnTo>
                  <a:lnTo>
                    <a:pt x="15910" y="38126"/>
                  </a:lnTo>
                  <a:lnTo>
                    <a:pt x="16292" y="38327"/>
                  </a:lnTo>
                  <a:lnTo>
                    <a:pt x="16673" y="38488"/>
                  </a:lnTo>
                  <a:lnTo>
                    <a:pt x="17075" y="38608"/>
                  </a:lnTo>
                  <a:lnTo>
                    <a:pt x="17477" y="38709"/>
                  </a:lnTo>
                  <a:lnTo>
                    <a:pt x="17878" y="38789"/>
                  </a:lnTo>
                  <a:lnTo>
                    <a:pt x="18280" y="38829"/>
                  </a:lnTo>
                  <a:lnTo>
                    <a:pt x="18682" y="38849"/>
                  </a:lnTo>
                  <a:lnTo>
                    <a:pt x="19084" y="38849"/>
                  </a:lnTo>
                  <a:lnTo>
                    <a:pt x="19485" y="38829"/>
                  </a:lnTo>
                  <a:lnTo>
                    <a:pt x="19887" y="38789"/>
                  </a:lnTo>
                  <a:lnTo>
                    <a:pt x="20691" y="38709"/>
                  </a:lnTo>
                  <a:lnTo>
                    <a:pt x="21494" y="38568"/>
                  </a:lnTo>
                  <a:lnTo>
                    <a:pt x="23081" y="38287"/>
                  </a:lnTo>
                  <a:lnTo>
                    <a:pt x="23884" y="38166"/>
                  </a:lnTo>
                  <a:lnTo>
                    <a:pt x="24688" y="38066"/>
                  </a:lnTo>
                  <a:lnTo>
                    <a:pt x="25090" y="38046"/>
                  </a:lnTo>
                  <a:lnTo>
                    <a:pt x="25512" y="38046"/>
                  </a:lnTo>
                  <a:lnTo>
                    <a:pt x="25913" y="38066"/>
                  </a:lnTo>
                  <a:lnTo>
                    <a:pt x="26335" y="38106"/>
                  </a:lnTo>
                  <a:lnTo>
                    <a:pt x="26757" y="38166"/>
                  </a:lnTo>
                  <a:lnTo>
                    <a:pt x="27159" y="38247"/>
                  </a:lnTo>
                  <a:lnTo>
                    <a:pt x="27540" y="38367"/>
                  </a:lnTo>
                  <a:lnTo>
                    <a:pt x="27942" y="38488"/>
                  </a:lnTo>
                  <a:lnTo>
                    <a:pt x="28304" y="38648"/>
                  </a:lnTo>
                  <a:lnTo>
                    <a:pt x="28665" y="38829"/>
                  </a:lnTo>
                  <a:lnTo>
                    <a:pt x="28987" y="39050"/>
                  </a:lnTo>
                  <a:lnTo>
                    <a:pt x="29308" y="39271"/>
                  </a:lnTo>
                  <a:lnTo>
                    <a:pt x="29589" y="39532"/>
                  </a:lnTo>
                  <a:lnTo>
                    <a:pt x="29850" y="39834"/>
                  </a:lnTo>
                  <a:lnTo>
                    <a:pt x="30071" y="40155"/>
                  </a:lnTo>
                  <a:lnTo>
                    <a:pt x="30252" y="40496"/>
                  </a:lnTo>
                  <a:lnTo>
                    <a:pt x="30152" y="39813"/>
                  </a:lnTo>
                  <a:lnTo>
                    <a:pt x="30071" y="39110"/>
                  </a:lnTo>
                  <a:lnTo>
                    <a:pt x="30011" y="38407"/>
                  </a:lnTo>
                  <a:lnTo>
                    <a:pt x="29971" y="37724"/>
                  </a:lnTo>
                  <a:lnTo>
                    <a:pt x="29971" y="37021"/>
                  </a:lnTo>
                  <a:lnTo>
                    <a:pt x="29991" y="36318"/>
                  </a:lnTo>
                  <a:lnTo>
                    <a:pt x="30051" y="35615"/>
                  </a:lnTo>
                  <a:lnTo>
                    <a:pt x="30112" y="34932"/>
                  </a:lnTo>
                  <a:lnTo>
                    <a:pt x="30212" y="34229"/>
                  </a:lnTo>
                  <a:lnTo>
                    <a:pt x="30332" y="33546"/>
                  </a:lnTo>
                  <a:lnTo>
                    <a:pt x="30473" y="32863"/>
                  </a:lnTo>
                  <a:lnTo>
                    <a:pt x="30654" y="32180"/>
                  </a:lnTo>
                  <a:lnTo>
                    <a:pt x="30855" y="31497"/>
                  </a:lnTo>
                  <a:lnTo>
                    <a:pt x="31076" y="30834"/>
                  </a:lnTo>
                  <a:lnTo>
                    <a:pt x="31317" y="30192"/>
                  </a:lnTo>
                  <a:lnTo>
                    <a:pt x="31598" y="29549"/>
                  </a:lnTo>
                  <a:lnTo>
                    <a:pt x="31839" y="28986"/>
                  </a:lnTo>
                  <a:lnTo>
                    <a:pt x="32060" y="28424"/>
                  </a:lnTo>
                  <a:lnTo>
                    <a:pt x="32281" y="27841"/>
                  </a:lnTo>
                  <a:lnTo>
                    <a:pt x="32361" y="27540"/>
                  </a:lnTo>
                  <a:lnTo>
                    <a:pt x="32442" y="27259"/>
                  </a:lnTo>
                  <a:lnTo>
                    <a:pt x="32502" y="26958"/>
                  </a:lnTo>
                  <a:lnTo>
                    <a:pt x="32542" y="26676"/>
                  </a:lnTo>
                  <a:lnTo>
                    <a:pt x="32542" y="26395"/>
                  </a:lnTo>
                  <a:lnTo>
                    <a:pt x="32542" y="26114"/>
                  </a:lnTo>
                  <a:lnTo>
                    <a:pt x="32482" y="25833"/>
                  </a:lnTo>
                  <a:lnTo>
                    <a:pt x="32422" y="25572"/>
                  </a:lnTo>
                  <a:lnTo>
                    <a:pt x="32321" y="25310"/>
                  </a:lnTo>
                  <a:lnTo>
                    <a:pt x="32160" y="25069"/>
                  </a:lnTo>
                  <a:lnTo>
                    <a:pt x="32080" y="24929"/>
                  </a:lnTo>
                  <a:lnTo>
                    <a:pt x="31980" y="24808"/>
                  </a:lnTo>
                  <a:lnTo>
                    <a:pt x="31739" y="24567"/>
                  </a:lnTo>
                  <a:lnTo>
                    <a:pt x="31498" y="24386"/>
                  </a:lnTo>
                  <a:lnTo>
                    <a:pt x="31216" y="24206"/>
                  </a:lnTo>
                  <a:lnTo>
                    <a:pt x="30915" y="24065"/>
                  </a:lnTo>
                  <a:lnTo>
                    <a:pt x="30614" y="23924"/>
                  </a:lnTo>
                  <a:lnTo>
                    <a:pt x="29971" y="23683"/>
                  </a:lnTo>
                  <a:lnTo>
                    <a:pt x="29328" y="23442"/>
                  </a:lnTo>
                  <a:lnTo>
                    <a:pt x="29007" y="23322"/>
                  </a:lnTo>
                  <a:lnTo>
                    <a:pt x="28705" y="23181"/>
                  </a:lnTo>
                  <a:lnTo>
                    <a:pt x="28404" y="23021"/>
                  </a:lnTo>
                  <a:lnTo>
                    <a:pt x="28143" y="22840"/>
                  </a:lnTo>
                  <a:lnTo>
                    <a:pt x="27882" y="22619"/>
                  </a:lnTo>
                  <a:lnTo>
                    <a:pt x="27661" y="22378"/>
                  </a:lnTo>
                  <a:lnTo>
                    <a:pt x="27520" y="22197"/>
                  </a:lnTo>
                  <a:lnTo>
                    <a:pt x="27420" y="21996"/>
                  </a:lnTo>
                  <a:lnTo>
                    <a:pt x="27319" y="21795"/>
                  </a:lnTo>
                  <a:lnTo>
                    <a:pt x="27219" y="21594"/>
                  </a:lnTo>
                  <a:lnTo>
                    <a:pt x="27159" y="21373"/>
                  </a:lnTo>
                  <a:lnTo>
                    <a:pt x="27119" y="21152"/>
                  </a:lnTo>
                  <a:lnTo>
                    <a:pt x="27078" y="20911"/>
                  </a:lnTo>
                  <a:lnTo>
                    <a:pt x="27038" y="20690"/>
                  </a:lnTo>
                  <a:lnTo>
                    <a:pt x="27018" y="20208"/>
                  </a:lnTo>
                  <a:lnTo>
                    <a:pt x="27018" y="19706"/>
                  </a:lnTo>
                  <a:lnTo>
                    <a:pt x="27058" y="18702"/>
                  </a:lnTo>
                  <a:lnTo>
                    <a:pt x="27098" y="18220"/>
                  </a:lnTo>
                  <a:lnTo>
                    <a:pt x="27098" y="17718"/>
                  </a:lnTo>
                  <a:lnTo>
                    <a:pt x="27078" y="17256"/>
                  </a:lnTo>
                  <a:lnTo>
                    <a:pt x="27018" y="16794"/>
                  </a:lnTo>
                  <a:lnTo>
                    <a:pt x="26978" y="16593"/>
                  </a:lnTo>
                  <a:lnTo>
                    <a:pt x="26918" y="16372"/>
                  </a:lnTo>
                  <a:lnTo>
                    <a:pt x="26837" y="16171"/>
                  </a:lnTo>
                  <a:lnTo>
                    <a:pt x="26757" y="15970"/>
                  </a:lnTo>
                  <a:lnTo>
                    <a:pt x="26657" y="15789"/>
                  </a:lnTo>
                  <a:lnTo>
                    <a:pt x="26516" y="15608"/>
                  </a:lnTo>
                  <a:lnTo>
                    <a:pt x="26375" y="15448"/>
                  </a:lnTo>
                  <a:lnTo>
                    <a:pt x="26215" y="15287"/>
                  </a:lnTo>
                  <a:lnTo>
                    <a:pt x="26054" y="15187"/>
                  </a:lnTo>
                  <a:lnTo>
                    <a:pt x="25913" y="15086"/>
                  </a:lnTo>
                  <a:lnTo>
                    <a:pt x="25753" y="15006"/>
                  </a:lnTo>
                  <a:lnTo>
                    <a:pt x="25592" y="14925"/>
                  </a:lnTo>
                  <a:lnTo>
                    <a:pt x="25250" y="14805"/>
                  </a:lnTo>
                  <a:lnTo>
                    <a:pt x="24889" y="14725"/>
                  </a:lnTo>
                  <a:lnTo>
                    <a:pt x="24507" y="14664"/>
                  </a:lnTo>
                  <a:lnTo>
                    <a:pt x="24126" y="14624"/>
                  </a:lnTo>
                  <a:lnTo>
                    <a:pt x="23342" y="14544"/>
                  </a:lnTo>
                  <a:lnTo>
                    <a:pt x="22960" y="14524"/>
                  </a:lnTo>
                  <a:lnTo>
                    <a:pt x="22599" y="14463"/>
                  </a:lnTo>
                  <a:lnTo>
                    <a:pt x="22237" y="14403"/>
                  </a:lnTo>
                  <a:lnTo>
                    <a:pt x="21896" y="14303"/>
                  </a:lnTo>
                  <a:lnTo>
                    <a:pt x="21595" y="14182"/>
                  </a:lnTo>
                  <a:lnTo>
                    <a:pt x="21434" y="14102"/>
                  </a:lnTo>
                  <a:lnTo>
                    <a:pt x="21293" y="14001"/>
                  </a:lnTo>
                  <a:lnTo>
                    <a:pt x="21173" y="13901"/>
                  </a:lnTo>
                  <a:lnTo>
                    <a:pt x="21052" y="13780"/>
                  </a:lnTo>
                  <a:lnTo>
                    <a:pt x="20932" y="13660"/>
                  </a:lnTo>
                  <a:lnTo>
                    <a:pt x="20831" y="13519"/>
                  </a:lnTo>
                  <a:lnTo>
                    <a:pt x="20751" y="13379"/>
                  </a:lnTo>
                  <a:lnTo>
                    <a:pt x="20691" y="13258"/>
                  </a:lnTo>
                  <a:lnTo>
                    <a:pt x="20610" y="12977"/>
                  </a:lnTo>
                  <a:lnTo>
                    <a:pt x="20550" y="12696"/>
                  </a:lnTo>
                  <a:lnTo>
                    <a:pt x="20530" y="12394"/>
                  </a:lnTo>
                  <a:lnTo>
                    <a:pt x="20550" y="12093"/>
                  </a:lnTo>
                  <a:lnTo>
                    <a:pt x="20570" y="11792"/>
                  </a:lnTo>
                  <a:lnTo>
                    <a:pt x="20671" y="11169"/>
                  </a:lnTo>
                  <a:lnTo>
                    <a:pt x="20771" y="10546"/>
                  </a:lnTo>
                  <a:lnTo>
                    <a:pt x="20811" y="10245"/>
                  </a:lnTo>
                  <a:lnTo>
                    <a:pt x="20851" y="9924"/>
                  </a:lnTo>
                  <a:lnTo>
                    <a:pt x="20851" y="9622"/>
                  </a:lnTo>
                  <a:lnTo>
                    <a:pt x="20811" y="9321"/>
                  </a:lnTo>
                  <a:lnTo>
                    <a:pt x="20751" y="9040"/>
                  </a:lnTo>
                  <a:lnTo>
                    <a:pt x="20650" y="8759"/>
                  </a:lnTo>
                  <a:lnTo>
                    <a:pt x="20550" y="8558"/>
                  </a:lnTo>
                  <a:lnTo>
                    <a:pt x="20429" y="8377"/>
                  </a:lnTo>
                  <a:lnTo>
                    <a:pt x="20269" y="8196"/>
                  </a:lnTo>
                  <a:lnTo>
                    <a:pt x="20108" y="8056"/>
                  </a:lnTo>
                  <a:lnTo>
                    <a:pt x="19947" y="7915"/>
                  </a:lnTo>
                  <a:lnTo>
                    <a:pt x="19747" y="7794"/>
                  </a:lnTo>
                  <a:lnTo>
                    <a:pt x="19546" y="7694"/>
                  </a:lnTo>
                  <a:lnTo>
                    <a:pt x="19345" y="7594"/>
                  </a:lnTo>
                  <a:lnTo>
                    <a:pt x="19124" y="7513"/>
                  </a:lnTo>
                  <a:lnTo>
                    <a:pt x="18903" y="7453"/>
                  </a:lnTo>
                  <a:lnTo>
                    <a:pt x="18441" y="7332"/>
                  </a:lnTo>
                  <a:lnTo>
                    <a:pt x="17959" y="7272"/>
                  </a:lnTo>
                  <a:lnTo>
                    <a:pt x="17497" y="7232"/>
                  </a:lnTo>
                  <a:lnTo>
                    <a:pt x="16553" y="7172"/>
                  </a:lnTo>
                  <a:lnTo>
                    <a:pt x="16091" y="7111"/>
                  </a:lnTo>
                  <a:lnTo>
                    <a:pt x="15629" y="7051"/>
                  </a:lnTo>
                  <a:lnTo>
                    <a:pt x="15167" y="6931"/>
                  </a:lnTo>
                  <a:lnTo>
                    <a:pt x="14966" y="6870"/>
                  </a:lnTo>
                  <a:lnTo>
                    <a:pt x="14745" y="6770"/>
                  </a:lnTo>
                  <a:lnTo>
                    <a:pt x="14544" y="6670"/>
                  </a:lnTo>
                  <a:lnTo>
                    <a:pt x="14363" y="6569"/>
                  </a:lnTo>
                  <a:lnTo>
                    <a:pt x="14182" y="6428"/>
                  </a:lnTo>
                  <a:lnTo>
                    <a:pt x="14002" y="6268"/>
                  </a:lnTo>
                  <a:lnTo>
                    <a:pt x="13781" y="6027"/>
                  </a:lnTo>
                  <a:lnTo>
                    <a:pt x="13600" y="5746"/>
                  </a:lnTo>
                  <a:lnTo>
                    <a:pt x="13459" y="5464"/>
                  </a:lnTo>
                  <a:lnTo>
                    <a:pt x="13319" y="5143"/>
                  </a:lnTo>
                  <a:lnTo>
                    <a:pt x="13218" y="4822"/>
                  </a:lnTo>
                  <a:lnTo>
                    <a:pt x="13118" y="4500"/>
                  </a:lnTo>
                  <a:lnTo>
                    <a:pt x="12957" y="3817"/>
                  </a:lnTo>
                  <a:lnTo>
                    <a:pt x="12796" y="3154"/>
                  </a:lnTo>
                  <a:lnTo>
                    <a:pt x="12696" y="2813"/>
                  </a:lnTo>
                  <a:lnTo>
                    <a:pt x="12575" y="2511"/>
                  </a:lnTo>
                  <a:lnTo>
                    <a:pt x="12435" y="2210"/>
                  </a:lnTo>
                  <a:lnTo>
                    <a:pt x="12274" y="1929"/>
                  </a:lnTo>
                  <a:lnTo>
                    <a:pt x="12073" y="1668"/>
                  </a:lnTo>
                  <a:lnTo>
                    <a:pt x="11852" y="1427"/>
                  </a:lnTo>
                  <a:lnTo>
                    <a:pt x="11631" y="1266"/>
                  </a:lnTo>
                  <a:lnTo>
                    <a:pt x="11410" y="1125"/>
                  </a:lnTo>
                  <a:lnTo>
                    <a:pt x="11169" y="1005"/>
                  </a:lnTo>
                  <a:lnTo>
                    <a:pt x="10928" y="925"/>
                  </a:lnTo>
                  <a:lnTo>
                    <a:pt x="10667" y="864"/>
                  </a:lnTo>
                  <a:lnTo>
                    <a:pt x="10406" y="824"/>
                  </a:lnTo>
                  <a:lnTo>
                    <a:pt x="10145" y="784"/>
                  </a:lnTo>
                  <a:lnTo>
                    <a:pt x="9582" y="784"/>
                  </a:lnTo>
                  <a:lnTo>
                    <a:pt x="9301" y="804"/>
                  </a:lnTo>
                  <a:lnTo>
                    <a:pt x="8739" y="884"/>
                  </a:lnTo>
                  <a:lnTo>
                    <a:pt x="8176" y="985"/>
                  </a:lnTo>
                  <a:lnTo>
                    <a:pt x="7634" y="1105"/>
                  </a:lnTo>
                  <a:lnTo>
                    <a:pt x="7353" y="1166"/>
                  </a:lnTo>
                  <a:lnTo>
                    <a:pt x="7031" y="1186"/>
                  </a:lnTo>
                  <a:lnTo>
                    <a:pt x="6670" y="1226"/>
                  </a:lnTo>
                  <a:lnTo>
                    <a:pt x="5906" y="1226"/>
                  </a:lnTo>
                  <a:lnTo>
                    <a:pt x="5505" y="1206"/>
                  </a:lnTo>
                  <a:lnTo>
                    <a:pt x="5103" y="1166"/>
                  </a:lnTo>
                  <a:lnTo>
                    <a:pt x="4701" y="1125"/>
                  </a:lnTo>
                  <a:lnTo>
                    <a:pt x="4320" y="1045"/>
                  </a:lnTo>
                  <a:lnTo>
                    <a:pt x="3938" y="965"/>
                  </a:lnTo>
                  <a:lnTo>
                    <a:pt x="3576" y="864"/>
                  </a:lnTo>
                  <a:lnTo>
                    <a:pt x="3235" y="724"/>
                  </a:lnTo>
                  <a:lnTo>
                    <a:pt x="2934" y="583"/>
                  </a:lnTo>
                  <a:lnTo>
                    <a:pt x="2652" y="402"/>
                  </a:lnTo>
                  <a:lnTo>
                    <a:pt x="2431" y="201"/>
                  </a:lnTo>
                  <a:lnTo>
                    <a:pt x="2331" y="101"/>
                  </a:lnTo>
                  <a:lnTo>
                    <a:pt x="225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8508325" y="3788575"/>
              <a:ext cx="676450" cy="932050"/>
            </a:xfrm>
            <a:custGeom>
              <a:avLst/>
              <a:gdLst/>
              <a:ahLst/>
              <a:cxnLst/>
              <a:rect l="l" t="t" r="r" b="b"/>
              <a:pathLst>
                <a:path w="27058" h="37282" extrusionOk="0">
                  <a:moveTo>
                    <a:pt x="201" y="0"/>
                  </a:moveTo>
                  <a:lnTo>
                    <a:pt x="121" y="20"/>
                  </a:lnTo>
                  <a:lnTo>
                    <a:pt x="60" y="60"/>
                  </a:lnTo>
                  <a:lnTo>
                    <a:pt x="20" y="141"/>
                  </a:lnTo>
                  <a:lnTo>
                    <a:pt x="0" y="201"/>
                  </a:lnTo>
                  <a:lnTo>
                    <a:pt x="20" y="281"/>
                  </a:lnTo>
                  <a:lnTo>
                    <a:pt x="60" y="342"/>
                  </a:lnTo>
                  <a:lnTo>
                    <a:pt x="141" y="382"/>
                  </a:lnTo>
                  <a:lnTo>
                    <a:pt x="342" y="462"/>
                  </a:lnTo>
                  <a:lnTo>
                    <a:pt x="522" y="583"/>
                  </a:lnTo>
                  <a:lnTo>
                    <a:pt x="723" y="703"/>
                  </a:lnTo>
                  <a:lnTo>
                    <a:pt x="884" y="844"/>
                  </a:lnTo>
                  <a:lnTo>
                    <a:pt x="1045" y="1004"/>
                  </a:lnTo>
                  <a:lnTo>
                    <a:pt x="1205" y="1185"/>
                  </a:lnTo>
                  <a:lnTo>
                    <a:pt x="1346" y="1386"/>
                  </a:lnTo>
                  <a:lnTo>
                    <a:pt x="1487" y="1607"/>
                  </a:lnTo>
                  <a:lnTo>
                    <a:pt x="1607" y="1848"/>
                  </a:lnTo>
                  <a:lnTo>
                    <a:pt x="1728" y="2129"/>
                  </a:lnTo>
                  <a:lnTo>
                    <a:pt x="1828" y="2411"/>
                  </a:lnTo>
                  <a:lnTo>
                    <a:pt x="1928" y="2712"/>
                  </a:lnTo>
                  <a:lnTo>
                    <a:pt x="2009" y="3033"/>
                  </a:lnTo>
                  <a:lnTo>
                    <a:pt x="2089" y="3395"/>
                  </a:lnTo>
                  <a:lnTo>
                    <a:pt x="2170" y="3756"/>
                  </a:lnTo>
                  <a:lnTo>
                    <a:pt x="2230" y="4158"/>
                  </a:lnTo>
                  <a:lnTo>
                    <a:pt x="2310" y="4721"/>
                  </a:lnTo>
                  <a:lnTo>
                    <a:pt x="2411" y="5323"/>
                  </a:lnTo>
                  <a:lnTo>
                    <a:pt x="2551" y="5926"/>
                  </a:lnTo>
                  <a:lnTo>
                    <a:pt x="2632" y="6227"/>
                  </a:lnTo>
                  <a:lnTo>
                    <a:pt x="2732" y="6528"/>
                  </a:lnTo>
                  <a:lnTo>
                    <a:pt x="2832" y="6830"/>
                  </a:lnTo>
                  <a:lnTo>
                    <a:pt x="2973" y="7111"/>
                  </a:lnTo>
                  <a:lnTo>
                    <a:pt x="3114" y="7372"/>
                  </a:lnTo>
                  <a:lnTo>
                    <a:pt x="3294" y="7633"/>
                  </a:lnTo>
                  <a:lnTo>
                    <a:pt x="3475" y="7874"/>
                  </a:lnTo>
                  <a:lnTo>
                    <a:pt x="3696" y="8095"/>
                  </a:lnTo>
                  <a:lnTo>
                    <a:pt x="3917" y="8296"/>
                  </a:lnTo>
                  <a:lnTo>
                    <a:pt x="4198" y="8477"/>
                  </a:lnTo>
                  <a:lnTo>
                    <a:pt x="4439" y="8617"/>
                  </a:lnTo>
                  <a:lnTo>
                    <a:pt x="4700" y="8718"/>
                  </a:lnTo>
                  <a:lnTo>
                    <a:pt x="4982" y="8798"/>
                  </a:lnTo>
                  <a:lnTo>
                    <a:pt x="5243" y="8879"/>
                  </a:lnTo>
                  <a:lnTo>
                    <a:pt x="5524" y="8939"/>
                  </a:lnTo>
                  <a:lnTo>
                    <a:pt x="5805" y="8979"/>
                  </a:lnTo>
                  <a:lnTo>
                    <a:pt x="6368" y="9039"/>
                  </a:lnTo>
                  <a:lnTo>
                    <a:pt x="7011" y="9120"/>
                  </a:lnTo>
                  <a:lnTo>
                    <a:pt x="7312" y="9180"/>
                  </a:lnTo>
                  <a:lnTo>
                    <a:pt x="7613" y="9240"/>
                  </a:lnTo>
                  <a:lnTo>
                    <a:pt x="7894" y="9321"/>
                  </a:lnTo>
                  <a:lnTo>
                    <a:pt x="8176" y="9441"/>
                  </a:lnTo>
                  <a:lnTo>
                    <a:pt x="8417" y="9582"/>
                  </a:lnTo>
                  <a:lnTo>
                    <a:pt x="8658" y="9762"/>
                  </a:lnTo>
                  <a:lnTo>
                    <a:pt x="8818" y="9923"/>
                  </a:lnTo>
                  <a:lnTo>
                    <a:pt x="8939" y="10084"/>
                  </a:lnTo>
                  <a:lnTo>
                    <a:pt x="9059" y="10265"/>
                  </a:lnTo>
                  <a:lnTo>
                    <a:pt x="9160" y="10465"/>
                  </a:lnTo>
                  <a:lnTo>
                    <a:pt x="9260" y="10666"/>
                  </a:lnTo>
                  <a:lnTo>
                    <a:pt x="9321" y="10887"/>
                  </a:lnTo>
                  <a:lnTo>
                    <a:pt x="9381" y="11108"/>
                  </a:lnTo>
                  <a:lnTo>
                    <a:pt x="9421" y="11329"/>
                  </a:lnTo>
                  <a:lnTo>
                    <a:pt x="9461" y="11791"/>
                  </a:lnTo>
                  <a:lnTo>
                    <a:pt x="9461" y="12253"/>
                  </a:lnTo>
                  <a:lnTo>
                    <a:pt x="9441" y="12735"/>
                  </a:lnTo>
                  <a:lnTo>
                    <a:pt x="9401" y="13197"/>
                  </a:lnTo>
                  <a:lnTo>
                    <a:pt x="9341" y="13679"/>
                  </a:lnTo>
                  <a:lnTo>
                    <a:pt x="9300" y="14182"/>
                  </a:lnTo>
                  <a:lnTo>
                    <a:pt x="9280" y="14664"/>
                  </a:lnTo>
                  <a:lnTo>
                    <a:pt x="9300" y="15166"/>
                  </a:lnTo>
                  <a:lnTo>
                    <a:pt x="9321" y="15407"/>
                  </a:lnTo>
                  <a:lnTo>
                    <a:pt x="9361" y="15648"/>
                  </a:lnTo>
                  <a:lnTo>
                    <a:pt x="9401" y="15889"/>
                  </a:lnTo>
                  <a:lnTo>
                    <a:pt x="9461" y="16110"/>
                  </a:lnTo>
                  <a:lnTo>
                    <a:pt x="9541" y="16351"/>
                  </a:lnTo>
                  <a:lnTo>
                    <a:pt x="9642" y="16572"/>
                  </a:lnTo>
                  <a:lnTo>
                    <a:pt x="9762" y="16773"/>
                  </a:lnTo>
                  <a:lnTo>
                    <a:pt x="9903" y="16974"/>
                  </a:lnTo>
                  <a:lnTo>
                    <a:pt x="10044" y="17155"/>
                  </a:lnTo>
                  <a:lnTo>
                    <a:pt x="10204" y="17315"/>
                  </a:lnTo>
                  <a:lnTo>
                    <a:pt x="10365" y="17456"/>
                  </a:lnTo>
                  <a:lnTo>
                    <a:pt x="10546" y="17576"/>
                  </a:lnTo>
                  <a:lnTo>
                    <a:pt x="10727" y="17697"/>
                  </a:lnTo>
                  <a:lnTo>
                    <a:pt x="10907" y="17797"/>
                  </a:lnTo>
                  <a:lnTo>
                    <a:pt x="11309" y="17978"/>
                  </a:lnTo>
                  <a:lnTo>
                    <a:pt x="11731" y="18119"/>
                  </a:lnTo>
                  <a:lnTo>
                    <a:pt x="12173" y="18239"/>
                  </a:lnTo>
                  <a:lnTo>
                    <a:pt x="12615" y="18340"/>
                  </a:lnTo>
                  <a:lnTo>
                    <a:pt x="13057" y="18440"/>
                  </a:lnTo>
                  <a:lnTo>
                    <a:pt x="13860" y="18601"/>
                  </a:lnTo>
                  <a:lnTo>
                    <a:pt x="14242" y="18701"/>
                  </a:lnTo>
                  <a:lnTo>
                    <a:pt x="14624" y="18822"/>
                  </a:lnTo>
                  <a:lnTo>
                    <a:pt x="14965" y="18962"/>
                  </a:lnTo>
                  <a:lnTo>
                    <a:pt x="15307" y="19143"/>
                  </a:lnTo>
                  <a:lnTo>
                    <a:pt x="15447" y="19244"/>
                  </a:lnTo>
                  <a:lnTo>
                    <a:pt x="15608" y="19344"/>
                  </a:lnTo>
                  <a:lnTo>
                    <a:pt x="15748" y="19465"/>
                  </a:lnTo>
                  <a:lnTo>
                    <a:pt x="15869" y="19605"/>
                  </a:lnTo>
                  <a:lnTo>
                    <a:pt x="16030" y="19786"/>
                  </a:lnTo>
                  <a:lnTo>
                    <a:pt x="16150" y="19967"/>
                  </a:lnTo>
                  <a:lnTo>
                    <a:pt x="16271" y="20168"/>
                  </a:lnTo>
                  <a:lnTo>
                    <a:pt x="16371" y="20369"/>
                  </a:lnTo>
                  <a:lnTo>
                    <a:pt x="16451" y="20569"/>
                  </a:lnTo>
                  <a:lnTo>
                    <a:pt x="16512" y="20790"/>
                  </a:lnTo>
                  <a:lnTo>
                    <a:pt x="16572" y="21011"/>
                  </a:lnTo>
                  <a:lnTo>
                    <a:pt x="16632" y="21252"/>
                  </a:lnTo>
                  <a:lnTo>
                    <a:pt x="16693" y="21714"/>
                  </a:lnTo>
                  <a:lnTo>
                    <a:pt x="16713" y="22217"/>
                  </a:lnTo>
                  <a:lnTo>
                    <a:pt x="16733" y="22719"/>
                  </a:lnTo>
                  <a:lnTo>
                    <a:pt x="16733" y="23201"/>
                  </a:lnTo>
                  <a:lnTo>
                    <a:pt x="16733" y="23623"/>
                  </a:lnTo>
                  <a:lnTo>
                    <a:pt x="16753" y="24044"/>
                  </a:lnTo>
                  <a:lnTo>
                    <a:pt x="16813" y="24567"/>
                  </a:lnTo>
                  <a:lnTo>
                    <a:pt x="16853" y="24828"/>
                  </a:lnTo>
                  <a:lnTo>
                    <a:pt x="16913" y="25109"/>
                  </a:lnTo>
                  <a:lnTo>
                    <a:pt x="16974" y="25410"/>
                  </a:lnTo>
                  <a:lnTo>
                    <a:pt x="17074" y="25692"/>
                  </a:lnTo>
                  <a:lnTo>
                    <a:pt x="17175" y="25993"/>
                  </a:lnTo>
                  <a:lnTo>
                    <a:pt x="17315" y="26254"/>
                  </a:lnTo>
                  <a:lnTo>
                    <a:pt x="17476" y="26515"/>
                  </a:lnTo>
                  <a:lnTo>
                    <a:pt x="17657" y="26776"/>
                  </a:lnTo>
                  <a:lnTo>
                    <a:pt x="17858" y="26997"/>
                  </a:lnTo>
                  <a:lnTo>
                    <a:pt x="18099" y="27198"/>
                  </a:lnTo>
                  <a:lnTo>
                    <a:pt x="18380" y="27359"/>
                  </a:lnTo>
                  <a:lnTo>
                    <a:pt x="18520" y="27419"/>
                  </a:lnTo>
                  <a:lnTo>
                    <a:pt x="18681" y="27479"/>
                  </a:lnTo>
                  <a:lnTo>
                    <a:pt x="18862" y="27540"/>
                  </a:lnTo>
                  <a:lnTo>
                    <a:pt x="19043" y="27580"/>
                  </a:lnTo>
                  <a:lnTo>
                    <a:pt x="19404" y="27620"/>
                  </a:lnTo>
                  <a:lnTo>
                    <a:pt x="19766" y="27640"/>
                  </a:lnTo>
                  <a:lnTo>
                    <a:pt x="20107" y="27620"/>
                  </a:lnTo>
                  <a:lnTo>
                    <a:pt x="20710" y="27620"/>
                  </a:lnTo>
                  <a:lnTo>
                    <a:pt x="20991" y="27660"/>
                  </a:lnTo>
                  <a:lnTo>
                    <a:pt x="21272" y="27700"/>
                  </a:lnTo>
                  <a:lnTo>
                    <a:pt x="21453" y="27761"/>
                  </a:lnTo>
                  <a:lnTo>
                    <a:pt x="21634" y="27841"/>
                  </a:lnTo>
                  <a:lnTo>
                    <a:pt x="21795" y="27921"/>
                  </a:lnTo>
                  <a:lnTo>
                    <a:pt x="21955" y="28022"/>
                  </a:lnTo>
                  <a:lnTo>
                    <a:pt x="22116" y="28122"/>
                  </a:lnTo>
                  <a:lnTo>
                    <a:pt x="22257" y="28243"/>
                  </a:lnTo>
                  <a:lnTo>
                    <a:pt x="22538" y="28524"/>
                  </a:lnTo>
                  <a:lnTo>
                    <a:pt x="22799" y="28825"/>
                  </a:lnTo>
                  <a:lnTo>
                    <a:pt x="23040" y="29147"/>
                  </a:lnTo>
                  <a:lnTo>
                    <a:pt x="23261" y="29468"/>
                  </a:lnTo>
                  <a:lnTo>
                    <a:pt x="23462" y="29810"/>
                  </a:lnTo>
                  <a:lnTo>
                    <a:pt x="23964" y="30673"/>
                  </a:lnTo>
                  <a:lnTo>
                    <a:pt x="24446" y="31557"/>
                  </a:lnTo>
                  <a:lnTo>
                    <a:pt x="24888" y="32461"/>
                  </a:lnTo>
                  <a:lnTo>
                    <a:pt x="25290" y="33385"/>
                  </a:lnTo>
                  <a:lnTo>
                    <a:pt x="25672" y="34309"/>
                  </a:lnTo>
                  <a:lnTo>
                    <a:pt x="26033" y="35233"/>
                  </a:lnTo>
                  <a:lnTo>
                    <a:pt x="26354" y="36177"/>
                  </a:lnTo>
                  <a:lnTo>
                    <a:pt x="26656" y="37141"/>
                  </a:lnTo>
                  <a:lnTo>
                    <a:pt x="26696" y="37202"/>
                  </a:lnTo>
                  <a:lnTo>
                    <a:pt x="26736" y="37242"/>
                  </a:lnTo>
                  <a:lnTo>
                    <a:pt x="26796" y="37282"/>
                  </a:lnTo>
                  <a:lnTo>
                    <a:pt x="26897" y="37282"/>
                  </a:lnTo>
                  <a:lnTo>
                    <a:pt x="26977" y="37242"/>
                  </a:lnTo>
                  <a:lnTo>
                    <a:pt x="27017" y="37182"/>
                  </a:lnTo>
                  <a:lnTo>
                    <a:pt x="27058" y="37101"/>
                  </a:lnTo>
                  <a:lnTo>
                    <a:pt x="27037" y="37021"/>
                  </a:lnTo>
                  <a:lnTo>
                    <a:pt x="26736" y="36057"/>
                  </a:lnTo>
                  <a:lnTo>
                    <a:pt x="26415" y="35092"/>
                  </a:lnTo>
                  <a:lnTo>
                    <a:pt x="26053" y="34148"/>
                  </a:lnTo>
                  <a:lnTo>
                    <a:pt x="25651" y="33224"/>
                  </a:lnTo>
                  <a:lnTo>
                    <a:pt x="25250" y="32300"/>
                  </a:lnTo>
                  <a:lnTo>
                    <a:pt x="24788" y="31376"/>
                  </a:lnTo>
                  <a:lnTo>
                    <a:pt x="24326" y="30492"/>
                  </a:lnTo>
                  <a:lnTo>
                    <a:pt x="23803" y="29609"/>
                  </a:lnTo>
                  <a:lnTo>
                    <a:pt x="23582" y="29247"/>
                  </a:lnTo>
                  <a:lnTo>
                    <a:pt x="23341" y="28885"/>
                  </a:lnTo>
                  <a:lnTo>
                    <a:pt x="23080" y="28544"/>
                  </a:lnTo>
                  <a:lnTo>
                    <a:pt x="22799" y="28203"/>
                  </a:lnTo>
                  <a:lnTo>
                    <a:pt x="22498" y="27921"/>
                  </a:lnTo>
                  <a:lnTo>
                    <a:pt x="22317" y="27781"/>
                  </a:lnTo>
                  <a:lnTo>
                    <a:pt x="22156" y="27660"/>
                  </a:lnTo>
                  <a:lnTo>
                    <a:pt x="21975" y="27560"/>
                  </a:lnTo>
                  <a:lnTo>
                    <a:pt x="21775" y="27459"/>
                  </a:lnTo>
                  <a:lnTo>
                    <a:pt x="21574" y="27379"/>
                  </a:lnTo>
                  <a:lnTo>
                    <a:pt x="21373" y="27319"/>
                  </a:lnTo>
                  <a:lnTo>
                    <a:pt x="21051" y="27258"/>
                  </a:lnTo>
                  <a:lnTo>
                    <a:pt x="20750" y="27238"/>
                  </a:lnTo>
                  <a:lnTo>
                    <a:pt x="20429" y="27218"/>
                  </a:lnTo>
                  <a:lnTo>
                    <a:pt x="20107" y="27238"/>
                  </a:lnTo>
                  <a:lnTo>
                    <a:pt x="19766" y="27238"/>
                  </a:lnTo>
                  <a:lnTo>
                    <a:pt x="19444" y="27218"/>
                  </a:lnTo>
                  <a:lnTo>
                    <a:pt x="19123" y="27178"/>
                  </a:lnTo>
                  <a:lnTo>
                    <a:pt x="18962" y="27158"/>
                  </a:lnTo>
                  <a:lnTo>
                    <a:pt x="18822" y="27098"/>
                  </a:lnTo>
                  <a:lnTo>
                    <a:pt x="18541" y="26997"/>
                  </a:lnTo>
                  <a:lnTo>
                    <a:pt x="18320" y="26857"/>
                  </a:lnTo>
                  <a:lnTo>
                    <a:pt x="18119" y="26676"/>
                  </a:lnTo>
                  <a:lnTo>
                    <a:pt x="17938" y="26475"/>
                  </a:lnTo>
                  <a:lnTo>
                    <a:pt x="17777" y="26254"/>
                  </a:lnTo>
                  <a:lnTo>
                    <a:pt x="17637" y="26013"/>
                  </a:lnTo>
                  <a:lnTo>
                    <a:pt x="17516" y="25772"/>
                  </a:lnTo>
                  <a:lnTo>
                    <a:pt x="17416" y="25511"/>
                  </a:lnTo>
                  <a:lnTo>
                    <a:pt x="17355" y="25250"/>
                  </a:lnTo>
                  <a:lnTo>
                    <a:pt x="17275" y="24989"/>
                  </a:lnTo>
                  <a:lnTo>
                    <a:pt x="17195" y="24466"/>
                  </a:lnTo>
                  <a:lnTo>
                    <a:pt x="17155" y="24004"/>
                  </a:lnTo>
                  <a:lnTo>
                    <a:pt x="17134" y="23623"/>
                  </a:lnTo>
                  <a:lnTo>
                    <a:pt x="17134" y="23201"/>
                  </a:lnTo>
                  <a:lnTo>
                    <a:pt x="17134" y="22699"/>
                  </a:lnTo>
                  <a:lnTo>
                    <a:pt x="17114" y="22176"/>
                  </a:lnTo>
                  <a:lnTo>
                    <a:pt x="17074" y="21654"/>
                  </a:lnTo>
                  <a:lnTo>
                    <a:pt x="17014" y="21152"/>
                  </a:lnTo>
                  <a:lnTo>
                    <a:pt x="16954" y="20891"/>
                  </a:lnTo>
                  <a:lnTo>
                    <a:pt x="16893" y="20650"/>
                  </a:lnTo>
                  <a:lnTo>
                    <a:pt x="16813" y="20409"/>
                  </a:lnTo>
                  <a:lnTo>
                    <a:pt x="16713" y="20188"/>
                  </a:lnTo>
                  <a:lnTo>
                    <a:pt x="16612" y="19947"/>
                  </a:lnTo>
                  <a:lnTo>
                    <a:pt x="16492" y="19746"/>
                  </a:lnTo>
                  <a:lnTo>
                    <a:pt x="16331" y="19525"/>
                  </a:lnTo>
                  <a:lnTo>
                    <a:pt x="16170" y="19324"/>
                  </a:lnTo>
                  <a:lnTo>
                    <a:pt x="16030" y="19183"/>
                  </a:lnTo>
                  <a:lnTo>
                    <a:pt x="15869" y="19043"/>
                  </a:lnTo>
                  <a:lnTo>
                    <a:pt x="15688" y="18922"/>
                  </a:lnTo>
                  <a:lnTo>
                    <a:pt x="15527" y="18822"/>
                  </a:lnTo>
                  <a:lnTo>
                    <a:pt x="15166" y="18621"/>
                  </a:lnTo>
                  <a:lnTo>
                    <a:pt x="14784" y="18460"/>
                  </a:lnTo>
                  <a:lnTo>
                    <a:pt x="14383" y="18340"/>
                  </a:lnTo>
                  <a:lnTo>
                    <a:pt x="13961" y="18219"/>
                  </a:lnTo>
                  <a:lnTo>
                    <a:pt x="13137" y="18038"/>
                  </a:lnTo>
                  <a:lnTo>
                    <a:pt x="12273" y="17858"/>
                  </a:lnTo>
                  <a:lnTo>
                    <a:pt x="11872" y="17757"/>
                  </a:lnTo>
                  <a:lnTo>
                    <a:pt x="11490" y="17617"/>
                  </a:lnTo>
                  <a:lnTo>
                    <a:pt x="11128" y="17456"/>
                  </a:lnTo>
                  <a:lnTo>
                    <a:pt x="10948" y="17376"/>
                  </a:lnTo>
                  <a:lnTo>
                    <a:pt x="10787" y="17275"/>
                  </a:lnTo>
                  <a:lnTo>
                    <a:pt x="10626" y="17155"/>
                  </a:lnTo>
                  <a:lnTo>
                    <a:pt x="10486" y="17034"/>
                  </a:lnTo>
                  <a:lnTo>
                    <a:pt x="10345" y="16893"/>
                  </a:lnTo>
                  <a:lnTo>
                    <a:pt x="10224" y="16733"/>
                  </a:lnTo>
                  <a:lnTo>
                    <a:pt x="10104" y="16552"/>
                  </a:lnTo>
                  <a:lnTo>
                    <a:pt x="10004" y="16371"/>
                  </a:lnTo>
                  <a:lnTo>
                    <a:pt x="9903" y="16170"/>
                  </a:lnTo>
                  <a:lnTo>
                    <a:pt x="9843" y="15969"/>
                  </a:lnTo>
                  <a:lnTo>
                    <a:pt x="9783" y="15748"/>
                  </a:lnTo>
                  <a:lnTo>
                    <a:pt x="9742" y="15527"/>
                  </a:lnTo>
                  <a:lnTo>
                    <a:pt x="9702" y="15307"/>
                  </a:lnTo>
                  <a:lnTo>
                    <a:pt x="9682" y="15086"/>
                  </a:lnTo>
                  <a:lnTo>
                    <a:pt x="9682" y="14624"/>
                  </a:lnTo>
                  <a:lnTo>
                    <a:pt x="9702" y="14141"/>
                  </a:lnTo>
                  <a:lnTo>
                    <a:pt x="9742" y="13659"/>
                  </a:lnTo>
                  <a:lnTo>
                    <a:pt x="9803" y="13197"/>
                  </a:lnTo>
                  <a:lnTo>
                    <a:pt x="9843" y="12715"/>
                  </a:lnTo>
                  <a:lnTo>
                    <a:pt x="9863" y="12213"/>
                  </a:lnTo>
                  <a:lnTo>
                    <a:pt x="9843" y="11711"/>
                  </a:lnTo>
                  <a:lnTo>
                    <a:pt x="9823" y="11450"/>
                  </a:lnTo>
                  <a:lnTo>
                    <a:pt x="9803" y="11209"/>
                  </a:lnTo>
                  <a:lnTo>
                    <a:pt x="9742" y="10948"/>
                  </a:lnTo>
                  <a:lnTo>
                    <a:pt x="9682" y="10707"/>
                  </a:lnTo>
                  <a:lnTo>
                    <a:pt x="9602" y="10486"/>
                  </a:lnTo>
                  <a:lnTo>
                    <a:pt x="9521" y="10265"/>
                  </a:lnTo>
                  <a:lnTo>
                    <a:pt x="9401" y="10044"/>
                  </a:lnTo>
                  <a:lnTo>
                    <a:pt x="9260" y="9843"/>
                  </a:lnTo>
                  <a:lnTo>
                    <a:pt x="9100" y="9642"/>
                  </a:lnTo>
                  <a:lnTo>
                    <a:pt x="8919" y="9461"/>
                  </a:lnTo>
                  <a:lnTo>
                    <a:pt x="8638" y="9260"/>
                  </a:lnTo>
                  <a:lnTo>
                    <a:pt x="8356" y="9100"/>
                  </a:lnTo>
                  <a:lnTo>
                    <a:pt x="8055" y="8959"/>
                  </a:lnTo>
                  <a:lnTo>
                    <a:pt x="7734" y="8859"/>
                  </a:lnTo>
                  <a:lnTo>
                    <a:pt x="7412" y="8798"/>
                  </a:lnTo>
                  <a:lnTo>
                    <a:pt x="7091" y="8738"/>
                  </a:lnTo>
                  <a:lnTo>
                    <a:pt x="6428" y="8638"/>
                  </a:lnTo>
                  <a:lnTo>
                    <a:pt x="5886" y="8577"/>
                  </a:lnTo>
                  <a:lnTo>
                    <a:pt x="5363" y="8497"/>
                  </a:lnTo>
                  <a:lnTo>
                    <a:pt x="5102" y="8437"/>
                  </a:lnTo>
                  <a:lnTo>
                    <a:pt x="4861" y="8356"/>
                  </a:lnTo>
                  <a:lnTo>
                    <a:pt x="4620" y="8256"/>
                  </a:lnTo>
                  <a:lnTo>
                    <a:pt x="4399" y="8135"/>
                  </a:lnTo>
                  <a:lnTo>
                    <a:pt x="4158" y="7975"/>
                  </a:lnTo>
                  <a:lnTo>
                    <a:pt x="3957" y="7794"/>
                  </a:lnTo>
                  <a:lnTo>
                    <a:pt x="3756" y="7593"/>
                  </a:lnTo>
                  <a:lnTo>
                    <a:pt x="3596" y="7372"/>
                  </a:lnTo>
                  <a:lnTo>
                    <a:pt x="3435" y="7151"/>
                  </a:lnTo>
                  <a:lnTo>
                    <a:pt x="3314" y="6890"/>
                  </a:lnTo>
                  <a:lnTo>
                    <a:pt x="3194" y="6629"/>
                  </a:lnTo>
                  <a:lnTo>
                    <a:pt x="3094" y="6368"/>
                  </a:lnTo>
                  <a:lnTo>
                    <a:pt x="2993" y="6086"/>
                  </a:lnTo>
                  <a:lnTo>
                    <a:pt x="2933" y="5805"/>
                  </a:lnTo>
                  <a:lnTo>
                    <a:pt x="2792" y="5223"/>
                  </a:lnTo>
                  <a:lnTo>
                    <a:pt x="2712" y="4660"/>
                  </a:lnTo>
                  <a:lnTo>
                    <a:pt x="2632" y="4098"/>
                  </a:lnTo>
                  <a:lnTo>
                    <a:pt x="2551" y="3676"/>
                  </a:lnTo>
                  <a:lnTo>
                    <a:pt x="2471" y="3274"/>
                  </a:lnTo>
                  <a:lnTo>
                    <a:pt x="2390" y="2893"/>
                  </a:lnTo>
                  <a:lnTo>
                    <a:pt x="2290" y="2551"/>
                  </a:lnTo>
                  <a:lnTo>
                    <a:pt x="2190" y="2210"/>
                  </a:lnTo>
                  <a:lnTo>
                    <a:pt x="2069" y="1908"/>
                  </a:lnTo>
                  <a:lnTo>
                    <a:pt x="1949" y="1627"/>
                  </a:lnTo>
                  <a:lnTo>
                    <a:pt x="1808" y="1366"/>
                  </a:lnTo>
                  <a:lnTo>
                    <a:pt x="1647" y="1105"/>
                  </a:lnTo>
                  <a:lnTo>
                    <a:pt x="1487" y="884"/>
                  </a:lnTo>
                  <a:lnTo>
                    <a:pt x="1306" y="683"/>
                  </a:lnTo>
                  <a:lnTo>
                    <a:pt x="1125" y="522"/>
                  </a:lnTo>
                  <a:lnTo>
                    <a:pt x="924" y="362"/>
                  </a:lnTo>
                  <a:lnTo>
                    <a:pt x="723" y="221"/>
                  </a:lnTo>
                  <a:lnTo>
                    <a:pt x="502" y="100"/>
                  </a:lnTo>
                  <a:lnTo>
                    <a:pt x="2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8269775" y="4266150"/>
              <a:ext cx="1102825" cy="921525"/>
            </a:xfrm>
            <a:custGeom>
              <a:avLst/>
              <a:gdLst/>
              <a:ahLst/>
              <a:cxnLst/>
              <a:rect l="l" t="t" r="r" b="b"/>
              <a:pathLst>
                <a:path w="44113" h="36861" extrusionOk="0">
                  <a:moveTo>
                    <a:pt x="4842" y="0"/>
                  </a:moveTo>
                  <a:lnTo>
                    <a:pt x="4500" y="40"/>
                  </a:lnTo>
                  <a:lnTo>
                    <a:pt x="4159" y="80"/>
                  </a:lnTo>
                  <a:lnTo>
                    <a:pt x="3817" y="161"/>
                  </a:lnTo>
                  <a:lnTo>
                    <a:pt x="3476" y="241"/>
                  </a:lnTo>
                  <a:lnTo>
                    <a:pt x="3154" y="341"/>
                  </a:lnTo>
                  <a:lnTo>
                    <a:pt x="2833" y="462"/>
                  </a:lnTo>
                  <a:lnTo>
                    <a:pt x="2512" y="603"/>
                  </a:lnTo>
                  <a:lnTo>
                    <a:pt x="2210" y="763"/>
                  </a:lnTo>
                  <a:lnTo>
                    <a:pt x="1929" y="944"/>
                  </a:lnTo>
                  <a:lnTo>
                    <a:pt x="1648" y="1145"/>
                  </a:lnTo>
                  <a:lnTo>
                    <a:pt x="1387" y="1346"/>
                  </a:lnTo>
                  <a:lnTo>
                    <a:pt x="1146" y="1587"/>
                  </a:lnTo>
                  <a:lnTo>
                    <a:pt x="925" y="1828"/>
                  </a:lnTo>
                  <a:lnTo>
                    <a:pt x="724" y="2109"/>
                  </a:lnTo>
                  <a:lnTo>
                    <a:pt x="543" y="2390"/>
                  </a:lnTo>
                  <a:lnTo>
                    <a:pt x="382" y="2692"/>
                  </a:lnTo>
                  <a:lnTo>
                    <a:pt x="262" y="2973"/>
                  </a:lnTo>
                  <a:lnTo>
                    <a:pt x="161" y="3294"/>
                  </a:lnTo>
                  <a:lnTo>
                    <a:pt x="101" y="3596"/>
                  </a:lnTo>
                  <a:lnTo>
                    <a:pt x="41" y="3917"/>
                  </a:lnTo>
                  <a:lnTo>
                    <a:pt x="1" y="4238"/>
                  </a:lnTo>
                  <a:lnTo>
                    <a:pt x="1" y="4560"/>
                  </a:lnTo>
                  <a:lnTo>
                    <a:pt x="1" y="4881"/>
                  </a:lnTo>
                  <a:lnTo>
                    <a:pt x="41" y="5203"/>
                  </a:lnTo>
                  <a:lnTo>
                    <a:pt x="81" y="5544"/>
                  </a:lnTo>
                  <a:lnTo>
                    <a:pt x="141" y="5865"/>
                  </a:lnTo>
                  <a:lnTo>
                    <a:pt x="222" y="6187"/>
                  </a:lnTo>
                  <a:lnTo>
                    <a:pt x="302" y="6488"/>
                  </a:lnTo>
                  <a:lnTo>
                    <a:pt x="423" y="6810"/>
                  </a:lnTo>
                  <a:lnTo>
                    <a:pt x="543" y="7111"/>
                  </a:lnTo>
                  <a:lnTo>
                    <a:pt x="664" y="7412"/>
                  </a:lnTo>
                  <a:lnTo>
                    <a:pt x="965" y="7995"/>
                  </a:lnTo>
                  <a:lnTo>
                    <a:pt x="1306" y="8557"/>
                  </a:lnTo>
                  <a:lnTo>
                    <a:pt x="1668" y="9100"/>
                  </a:lnTo>
                  <a:lnTo>
                    <a:pt x="2050" y="9622"/>
                  </a:lnTo>
                  <a:lnTo>
                    <a:pt x="2451" y="10144"/>
                  </a:lnTo>
                  <a:lnTo>
                    <a:pt x="2853" y="10666"/>
                  </a:lnTo>
                  <a:lnTo>
                    <a:pt x="3657" y="11691"/>
                  </a:lnTo>
                  <a:lnTo>
                    <a:pt x="4078" y="12233"/>
                  </a:lnTo>
                  <a:lnTo>
                    <a:pt x="4480" y="12796"/>
                  </a:lnTo>
                  <a:lnTo>
                    <a:pt x="5264" y="13941"/>
                  </a:lnTo>
                  <a:lnTo>
                    <a:pt x="6007" y="15106"/>
                  </a:lnTo>
                  <a:lnTo>
                    <a:pt x="6730" y="16271"/>
                  </a:lnTo>
                  <a:lnTo>
                    <a:pt x="7433" y="17476"/>
                  </a:lnTo>
                  <a:lnTo>
                    <a:pt x="8116" y="18681"/>
                  </a:lnTo>
                  <a:lnTo>
                    <a:pt x="9482" y="21092"/>
                  </a:lnTo>
                  <a:lnTo>
                    <a:pt x="10185" y="22277"/>
                  </a:lnTo>
                  <a:lnTo>
                    <a:pt x="10888" y="23462"/>
                  </a:lnTo>
                  <a:lnTo>
                    <a:pt x="11611" y="24627"/>
                  </a:lnTo>
                  <a:lnTo>
                    <a:pt x="12374" y="25772"/>
                  </a:lnTo>
                  <a:lnTo>
                    <a:pt x="12776" y="26334"/>
                  </a:lnTo>
                  <a:lnTo>
                    <a:pt x="13178" y="26897"/>
                  </a:lnTo>
                  <a:lnTo>
                    <a:pt x="13580" y="27439"/>
                  </a:lnTo>
                  <a:lnTo>
                    <a:pt x="14001" y="27982"/>
                  </a:lnTo>
                  <a:lnTo>
                    <a:pt x="14443" y="28524"/>
                  </a:lnTo>
                  <a:lnTo>
                    <a:pt x="14885" y="29046"/>
                  </a:lnTo>
                  <a:lnTo>
                    <a:pt x="15347" y="29548"/>
                  </a:lnTo>
                  <a:lnTo>
                    <a:pt x="15829" y="30051"/>
                  </a:lnTo>
                  <a:lnTo>
                    <a:pt x="16432" y="30633"/>
                  </a:lnTo>
                  <a:lnTo>
                    <a:pt x="17095" y="31216"/>
                  </a:lnTo>
                  <a:lnTo>
                    <a:pt x="17778" y="31738"/>
                  </a:lnTo>
                  <a:lnTo>
                    <a:pt x="18501" y="32260"/>
                  </a:lnTo>
                  <a:lnTo>
                    <a:pt x="19264" y="32742"/>
                  </a:lnTo>
                  <a:lnTo>
                    <a:pt x="20048" y="33204"/>
                  </a:lnTo>
                  <a:lnTo>
                    <a:pt x="20851" y="33646"/>
                  </a:lnTo>
                  <a:lnTo>
                    <a:pt x="21695" y="34048"/>
                  </a:lnTo>
                  <a:lnTo>
                    <a:pt x="22559" y="34430"/>
                  </a:lnTo>
                  <a:lnTo>
                    <a:pt x="23442" y="34771"/>
                  </a:lnTo>
                  <a:lnTo>
                    <a:pt x="24346" y="35092"/>
                  </a:lnTo>
                  <a:lnTo>
                    <a:pt x="25270" y="35394"/>
                  </a:lnTo>
                  <a:lnTo>
                    <a:pt x="26194" y="35655"/>
                  </a:lnTo>
                  <a:lnTo>
                    <a:pt x="27159" y="35896"/>
                  </a:lnTo>
                  <a:lnTo>
                    <a:pt x="28103" y="36117"/>
                  </a:lnTo>
                  <a:lnTo>
                    <a:pt x="29087" y="36298"/>
                  </a:lnTo>
                  <a:lnTo>
                    <a:pt x="30051" y="36458"/>
                  </a:lnTo>
                  <a:lnTo>
                    <a:pt x="31035" y="36599"/>
                  </a:lnTo>
                  <a:lnTo>
                    <a:pt x="32020" y="36699"/>
                  </a:lnTo>
                  <a:lnTo>
                    <a:pt x="33004" y="36780"/>
                  </a:lnTo>
                  <a:lnTo>
                    <a:pt x="33968" y="36840"/>
                  </a:lnTo>
                  <a:lnTo>
                    <a:pt x="34952" y="36860"/>
                  </a:lnTo>
                  <a:lnTo>
                    <a:pt x="35917" y="36860"/>
                  </a:lnTo>
                  <a:lnTo>
                    <a:pt x="36881" y="36820"/>
                  </a:lnTo>
                  <a:lnTo>
                    <a:pt x="37845" y="36760"/>
                  </a:lnTo>
                  <a:lnTo>
                    <a:pt x="38769" y="36679"/>
                  </a:lnTo>
                  <a:lnTo>
                    <a:pt x="39693" y="36559"/>
                  </a:lnTo>
                  <a:lnTo>
                    <a:pt x="40617" y="36418"/>
                  </a:lnTo>
                  <a:lnTo>
                    <a:pt x="41501" y="36257"/>
                  </a:lnTo>
                  <a:lnTo>
                    <a:pt x="42365" y="36057"/>
                  </a:lnTo>
                  <a:lnTo>
                    <a:pt x="43208" y="35836"/>
                  </a:lnTo>
                  <a:lnTo>
                    <a:pt x="44032" y="35574"/>
                  </a:lnTo>
                  <a:lnTo>
                    <a:pt x="44092" y="34791"/>
                  </a:lnTo>
                  <a:lnTo>
                    <a:pt x="44112" y="33988"/>
                  </a:lnTo>
                  <a:lnTo>
                    <a:pt x="44092" y="33164"/>
                  </a:lnTo>
                  <a:lnTo>
                    <a:pt x="44052" y="32361"/>
                  </a:lnTo>
                  <a:lnTo>
                    <a:pt x="43972" y="31537"/>
                  </a:lnTo>
                  <a:lnTo>
                    <a:pt x="43871" y="30713"/>
                  </a:lnTo>
                  <a:lnTo>
                    <a:pt x="43751" y="29890"/>
                  </a:lnTo>
                  <a:lnTo>
                    <a:pt x="43590" y="29066"/>
                  </a:lnTo>
                  <a:lnTo>
                    <a:pt x="43409" y="28263"/>
                  </a:lnTo>
                  <a:lnTo>
                    <a:pt x="43188" y="27439"/>
                  </a:lnTo>
                  <a:lnTo>
                    <a:pt x="42967" y="26616"/>
                  </a:lnTo>
                  <a:lnTo>
                    <a:pt x="42706" y="25792"/>
                  </a:lnTo>
                  <a:lnTo>
                    <a:pt x="42425" y="24989"/>
                  </a:lnTo>
                  <a:lnTo>
                    <a:pt x="42103" y="24185"/>
                  </a:lnTo>
                  <a:lnTo>
                    <a:pt x="41782" y="23382"/>
                  </a:lnTo>
                  <a:lnTo>
                    <a:pt x="41420" y="22598"/>
                  </a:lnTo>
                  <a:lnTo>
                    <a:pt x="41059" y="21815"/>
                  </a:lnTo>
                  <a:lnTo>
                    <a:pt x="40657" y="21051"/>
                  </a:lnTo>
                  <a:lnTo>
                    <a:pt x="40235" y="20288"/>
                  </a:lnTo>
                  <a:lnTo>
                    <a:pt x="39813" y="19545"/>
                  </a:lnTo>
                  <a:lnTo>
                    <a:pt x="39351" y="18822"/>
                  </a:lnTo>
                  <a:lnTo>
                    <a:pt x="38889" y="18099"/>
                  </a:lnTo>
                  <a:lnTo>
                    <a:pt x="38387" y="17416"/>
                  </a:lnTo>
                  <a:lnTo>
                    <a:pt x="37885" y="16733"/>
                  </a:lnTo>
                  <a:lnTo>
                    <a:pt x="37363" y="16070"/>
                  </a:lnTo>
                  <a:lnTo>
                    <a:pt x="36820" y="15427"/>
                  </a:lnTo>
                  <a:lnTo>
                    <a:pt x="36278" y="14804"/>
                  </a:lnTo>
                  <a:lnTo>
                    <a:pt x="35716" y="14202"/>
                  </a:lnTo>
                  <a:lnTo>
                    <a:pt x="35133" y="13619"/>
                  </a:lnTo>
                  <a:lnTo>
                    <a:pt x="34531" y="13057"/>
                  </a:lnTo>
                  <a:lnTo>
                    <a:pt x="33928" y="12534"/>
                  </a:lnTo>
                  <a:lnTo>
                    <a:pt x="33305" y="12032"/>
                  </a:lnTo>
                  <a:lnTo>
                    <a:pt x="32683" y="11550"/>
                  </a:lnTo>
                  <a:lnTo>
                    <a:pt x="32040" y="11088"/>
                  </a:lnTo>
                  <a:lnTo>
                    <a:pt x="31397" y="10626"/>
                  </a:lnTo>
                  <a:lnTo>
                    <a:pt x="30754" y="10184"/>
                  </a:lnTo>
                  <a:lnTo>
                    <a:pt x="30091" y="9762"/>
                  </a:lnTo>
                  <a:lnTo>
                    <a:pt x="29408" y="9341"/>
                  </a:lnTo>
                  <a:lnTo>
                    <a:pt x="28745" y="8919"/>
                  </a:lnTo>
                  <a:lnTo>
                    <a:pt x="28062" y="8537"/>
                  </a:lnTo>
                  <a:lnTo>
                    <a:pt x="26676" y="7774"/>
                  </a:lnTo>
                  <a:lnTo>
                    <a:pt x="25270" y="7051"/>
                  </a:lnTo>
                  <a:lnTo>
                    <a:pt x="23844" y="6348"/>
                  </a:lnTo>
                  <a:lnTo>
                    <a:pt x="22418" y="5705"/>
                  </a:lnTo>
                  <a:lnTo>
                    <a:pt x="20952" y="5062"/>
                  </a:lnTo>
                  <a:lnTo>
                    <a:pt x="19485" y="4459"/>
                  </a:lnTo>
                  <a:lnTo>
                    <a:pt x="17999" y="3877"/>
                  </a:lnTo>
                  <a:lnTo>
                    <a:pt x="16512" y="3314"/>
                  </a:lnTo>
                  <a:lnTo>
                    <a:pt x="15026" y="2772"/>
                  </a:lnTo>
                  <a:lnTo>
                    <a:pt x="13519" y="2230"/>
                  </a:lnTo>
                  <a:lnTo>
                    <a:pt x="10526" y="1185"/>
                  </a:lnTo>
                  <a:lnTo>
                    <a:pt x="9221" y="743"/>
                  </a:lnTo>
                  <a:lnTo>
                    <a:pt x="8558" y="542"/>
                  </a:lnTo>
                  <a:lnTo>
                    <a:pt x="7895" y="341"/>
                  </a:lnTo>
                  <a:lnTo>
                    <a:pt x="7232" y="201"/>
                  </a:lnTo>
                  <a:lnTo>
                    <a:pt x="6549" y="80"/>
                  </a:lnTo>
                  <a:lnTo>
                    <a:pt x="6208" y="40"/>
                  </a:lnTo>
                  <a:lnTo>
                    <a:pt x="5886" y="20"/>
                  </a:lnTo>
                  <a:lnTo>
                    <a:pt x="55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356650" y="4365575"/>
              <a:ext cx="1005400" cy="778400"/>
            </a:xfrm>
            <a:custGeom>
              <a:avLst/>
              <a:gdLst/>
              <a:ahLst/>
              <a:cxnLst/>
              <a:rect l="l" t="t" r="r" b="b"/>
              <a:pathLst>
                <a:path w="40216" h="31136" extrusionOk="0">
                  <a:moveTo>
                    <a:pt x="141" y="0"/>
                  </a:moveTo>
                  <a:lnTo>
                    <a:pt x="61" y="40"/>
                  </a:lnTo>
                  <a:lnTo>
                    <a:pt x="21" y="101"/>
                  </a:lnTo>
                  <a:lnTo>
                    <a:pt x="1" y="181"/>
                  </a:lnTo>
                  <a:lnTo>
                    <a:pt x="1" y="261"/>
                  </a:lnTo>
                  <a:lnTo>
                    <a:pt x="41" y="322"/>
                  </a:lnTo>
                  <a:lnTo>
                    <a:pt x="101" y="382"/>
                  </a:lnTo>
                  <a:lnTo>
                    <a:pt x="1065" y="864"/>
                  </a:lnTo>
                  <a:lnTo>
                    <a:pt x="1989" y="1366"/>
                  </a:lnTo>
                  <a:lnTo>
                    <a:pt x="2913" y="1909"/>
                  </a:lnTo>
                  <a:lnTo>
                    <a:pt x="3837" y="2451"/>
                  </a:lnTo>
                  <a:lnTo>
                    <a:pt x="4741" y="3013"/>
                  </a:lnTo>
                  <a:lnTo>
                    <a:pt x="5625" y="3616"/>
                  </a:lnTo>
                  <a:lnTo>
                    <a:pt x="6509" y="4199"/>
                  </a:lnTo>
                  <a:lnTo>
                    <a:pt x="7393" y="4821"/>
                  </a:lnTo>
                  <a:lnTo>
                    <a:pt x="8257" y="5444"/>
                  </a:lnTo>
                  <a:lnTo>
                    <a:pt x="9100" y="6067"/>
                  </a:lnTo>
                  <a:lnTo>
                    <a:pt x="10808" y="7352"/>
                  </a:lnTo>
                  <a:lnTo>
                    <a:pt x="12475" y="8658"/>
                  </a:lnTo>
                  <a:lnTo>
                    <a:pt x="14142" y="9964"/>
                  </a:lnTo>
                  <a:lnTo>
                    <a:pt x="15870" y="11329"/>
                  </a:lnTo>
                  <a:lnTo>
                    <a:pt x="17758" y="12836"/>
                  </a:lnTo>
                  <a:lnTo>
                    <a:pt x="21836" y="16150"/>
                  </a:lnTo>
                  <a:lnTo>
                    <a:pt x="26094" y="19646"/>
                  </a:lnTo>
                  <a:lnTo>
                    <a:pt x="30232" y="23060"/>
                  </a:lnTo>
                  <a:lnTo>
                    <a:pt x="37021" y="28705"/>
                  </a:lnTo>
                  <a:lnTo>
                    <a:pt x="39874" y="31095"/>
                  </a:lnTo>
                  <a:lnTo>
                    <a:pt x="39934" y="31135"/>
                  </a:lnTo>
                  <a:lnTo>
                    <a:pt x="40014" y="31135"/>
                  </a:lnTo>
                  <a:lnTo>
                    <a:pt x="40095" y="31115"/>
                  </a:lnTo>
                  <a:lnTo>
                    <a:pt x="40155" y="31075"/>
                  </a:lnTo>
                  <a:lnTo>
                    <a:pt x="40195" y="30995"/>
                  </a:lnTo>
                  <a:lnTo>
                    <a:pt x="40215" y="30915"/>
                  </a:lnTo>
                  <a:lnTo>
                    <a:pt x="40175" y="30854"/>
                  </a:lnTo>
                  <a:lnTo>
                    <a:pt x="40135" y="30794"/>
                  </a:lnTo>
                  <a:lnTo>
                    <a:pt x="37262" y="28404"/>
                  </a:lnTo>
                  <a:lnTo>
                    <a:pt x="30473" y="22759"/>
                  </a:lnTo>
                  <a:lnTo>
                    <a:pt x="26335" y="19324"/>
                  </a:lnTo>
                  <a:lnTo>
                    <a:pt x="22077" y="15849"/>
                  </a:lnTo>
                  <a:lnTo>
                    <a:pt x="17999" y="12535"/>
                  </a:lnTo>
                  <a:lnTo>
                    <a:pt x="16111" y="11008"/>
                  </a:lnTo>
                  <a:lnTo>
                    <a:pt x="14383" y="9642"/>
                  </a:lnTo>
                  <a:lnTo>
                    <a:pt x="12716" y="8336"/>
                  </a:lnTo>
                  <a:lnTo>
                    <a:pt x="11049" y="7031"/>
                  </a:lnTo>
                  <a:lnTo>
                    <a:pt x="9341" y="5745"/>
                  </a:lnTo>
                  <a:lnTo>
                    <a:pt x="8478" y="5102"/>
                  </a:lnTo>
                  <a:lnTo>
                    <a:pt x="7614" y="4480"/>
                  </a:lnTo>
                  <a:lnTo>
                    <a:pt x="6730" y="3877"/>
                  </a:lnTo>
                  <a:lnTo>
                    <a:pt x="5846" y="3274"/>
                  </a:lnTo>
                  <a:lnTo>
                    <a:pt x="4942" y="2672"/>
                  </a:lnTo>
                  <a:lnTo>
                    <a:pt x="4038" y="2109"/>
                  </a:lnTo>
                  <a:lnTo>
                    <a:pt x="3114" y="1547"/>
                  </a:lnTo>
                  <a:lnTo>
                    <a:pt x="2190" y="1025"/>
                  </a:lnTo>
                  <a:lnTo>
                    <a:pt x="1246" y="502"/>
                  </a:lnTo>
                  <a:lnTo>
                    <a:pt x="282" y="20"/>
                  </a:lnTo>
                  <a:lnTo>
                    <a:pt x="20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8383275" y="4350000"/>
              <a:ext cx="84400" cy="98950"/>
            </a:xfrm>
            <a:custGeom>
              <a:avLst/>
              <a:gdLst/>
              <a:ahLst/>
              <a:cxnLst/>
              <a:rect l="l" t="t" r="r" b="b"/>
              <a:pathLst>
                <a:path w="3376" h="3958" extrusionOk="0">
                  <a:moveTo>
                    <a:pt x="2491" y="1"/>
                  </a:moveTo>
                  <a:lnTo>
                    <a:pt x="2411" y="41"/>
                  </a:lnTo>
                  <a:lnTo>
                    <a:pt x="2351" y="101"/>
                  </a:lnTo>
                  <a:lnTo>
                    <a:pt x="2330" y="161"/>
                  </a:lnTo>
                  <a:lnTo>
                    <a:pt x="2330" y="242"/>
                  </a:lnTo>
                  <a:lnTo>
                    <a:pt x="2933" y="2953"/>
                  </a:lnTo>
                  <a:lnTo>
                    <a:pt x="141" y="3576"/>
                  </a:lnTo>
                  <a:lnTo>
                    <a:pt x="81" y="3596"/>
                  </a:lnTo>
                  <a:lnTo>
                    <a:pt x="20" y="3656"/>
                  </a:lnTo>
                  <a:lnTo>
                    <a:pt x="0" y="3737"/>
                  </a:lnTo>
                  <a:lnTo>
                    <a:pt x="0" y="3817"/>
                  </a:lnTo>
                  <a:lnTo>
                    <a:pt x="20" y="3877"/>
                  </a:lnTo>
                  <a:lnTo>
                    <a:pt x="61" y="3918"/>
                  </a:lnTo>
                  <a:lnTo>
                    <a:pt x="121" y="3958"/>
                  </a:lnTo>
                  <a:lnTo>
                    <a:pt x="241" y="3958"/>
                  </a:lnTo>
                  <a:lnTo>
                    <a:pt x="3214" y="3295"/>
                  </a:lnTo>
                  <a:lnTo>
                    <a:pt x="3295" y="3255"/>
                  </a:lnTo>
                  <a:lnTo>
                    <a:pt x="3335" y="3194"/>
                  </a:lnTo>
                  <a:lnTo>
                    <a:pt x="3375" y="3134"/>
                  </a:lnTo>
                  <a:lnTo>
                    <a:pt x="3375" y="3054"/>
                  </a:lnTo>
                  <a:lnTo>
                    <a:pt x="2712" y="161"/>
                  </a:lnTo>
                  <a:lnTo>
                    <a:pt x="2692" y="81"/>
                  </a:lnTo>
                  <a:lnTo>
                    <a:pt x="2632" y="41"/>
                  </a:lnTo>
                  <a:lnTo>
                    <a:pt x="2572"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8473675" y="4370600"/>
              <a:ext cx="194350" cy="247100"/>
            </a:xfrm>
            <a:custGeom>
              <a:avLst/>
              <a:gdLst/>
              <a:ahLst/>
              <a:cxnLst/>
              <a:rect l="l" t="t" r="r" b="b"/>
              <a:pathLst>
                <a:path w="7774" h="9884" extrusionOk="0">
                  <a:moveTo>
                    <a:pt x="5765" y="0"/>
                  </a:moveTo>
                  <a:lnTo>
                    <a:pt x="5705" y="20"/>
                  </a:lnTo>
                  <a:lnTo>
                    <a:pt x="5645" y="81"/>
                  </a:lnTo>
                  <a:lnTo>
                    <a:pt x="5624" y="161"/>
                  </a:lnTo>
                  <a:lnTo>
                    <a:pt x="5624" y="241"/>
                  </a:lnTo>
                  <a:lnTo>
                    <a:pt x="7332" y="7874"/>
                  </a:lnTo>
                  <a:lnTo>
                    <a:pt x="161" y="9481"/>
                  </a:lnTo>
                  <a:lnTo>
                    <a:pt x="80" y="9521"/>
                  </a:lnTo>
                  <a:lnTo>
                    <a:pt x="20" y="9582"/>
                  </a:lnTo>
                  <a:lnTo>
                    <a:pt x="0" y="9642"/>
                  </a:lnTo>
                  <a:lnTo>
                    <a:pt x="0" y="9722"/>
                  </a:lnTo>
                  <a:lnTo>
                    <a:pt x="20" y="9783"/>
                  </a:lnTo>
                  <a:lnTo>
                    <a:pt x="80" y="9843"/>
                  </a:lnTo>
                  <a:lnTo>
                    <a:pt x="121" y="9863"/>
                  </a:lnTo>
                  <a:lnTo>
                    <a:pt x="201" y="9883"/>
                  </a:lnTo>
                  <a:lnTo>
                    <a:pt x="241" y="9883"/>
                  </a:lnTo>
                  <a:lnTo>
                    <a:pt x="7613" y="8216"/>
                  </a:lnTo>
                  <a:lnTo>
                    <a:pt x="7693" y="8196"/>
                  </a:lnTo>
                  <a:lnTo>
                    <a:pt x="7754" y="8135"/>
                  </a:lnTo>
                  <a:lnTo>
                    <a:pt x="7774" y="8055"/>
                  </a:lnTo>
                  <a:lnTo>
                    <a:pt x="7774" y="7975"/>
                  </a:lnTo>
                  <a:lnTo>
                    <a:pt x="6006" y="141"/>
                  </a:lnTo>
                  <a:lnTo>
                    <a:pt x="5986" y="81"/>
                  </a:lnTo>
                  <a:lnTo>
                    <a:pt x="5926" y="20"/>
                  </a:lnTo>
                  <a:lnTo>
                    <a:pt x="5845"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8655450" y="4474050"/>
              <a:ext cx="247100" cy="368125"/>
            </a:xfrm>
            <a:custGeom>
              <a:avLst/>
              <a:gdLst/>
              <a:ahLst/>
              <a:cxnLst/>
              <a:rect l="l" t="t" r="r" b="b"/>
              <a:pathLst>
                <a:path w="9884" h="14725" extrusionOk="0">
                  <a:moveTo>
                    <a:pt x="9622" y="0"/>
                  </a:moveTo>
                  <a:lnTo>
                    <a:pt x="9542" y="20"/>
                  </a:lnTo>
                  <a:lnTo>
                    <a:pt x="9482" y="60"/>
                  </a:lnTo>
                  <a:lnTo>
                    <a:pt x="9442" y="121"/>
                  </a:lnTo>
                  <a:lnTo>
                    <a:pt x="9422" y="201"/>
                  </a:lnTo>
                  <a:lnTo>
                    <a:pt x="9502" y="11149"/>
                  </a:lnTo>
                  <a:lnTo>
                    <a:pt x="141" y="14322"/>
                  </a:lnTo>
                  <a:lnTo>
                    <a:pt x="61" y="14362"/>
                  </a:lnTo>
                  <a:lnTo>
                    <a:pt x="21" y="14423"/>
                  </a:lnTo>
                  <a:lnTo>
                    <a:pt x="1" y="14503"/>
                  </a:lnTo>
                  <a:lnTo>
                    <a:pt x="21" y="14583"/>
                  </a:lnTo>
                  <a:lnTo>
                    <a:pt x="41" y="14644"/>
                  </a:lnTo>
                  <a:lnTo>
                    <a:pt x="81" y="14684"/>
                  </a:lnTo>
                  <a:lnTo>
                    <a:pt x="141" y="14704"/>
                  </a:lnTo>
                  <a:lnTo>
                    <a:pt x="202" y="14724"/>
                  </a:lnTo>
                  <a:lnTo>
                    <a:pt x="262" y="14704"/>
                  </a:lnTo>
                  <a:lnTo>
                    <a:pt x="9763" y="11470"/>
                  </a:lnTo>
                  <a:lnTo>
                    <a:pt x="9803" y="11450"/>
                  </a:lnTo>
                  <a:lnTo>
                    <a:pt x="9863" y="11410"/>
                  </a:lnTo>
                  <a:lnTo>
                    <a:pt x="9884" y="11349"/>
                  </a:lnTo>
                  <a:lnTo>
                    <a:pt x="9884" y="11289"/>
                  </a:lnTo>
                  <a:lnTo>
                    <a:pt x="9823" y="201"/>
                  </a:lnTo>
                  <a:lnTo>
                    <a:pt x="9803" y="121"/>
                  </a:lnTo>
                  <a:lnTo>
                    <a:pt x="9763" y="60"/>
                  </a:lnTo>
                  <a:lnTo>
                    <a:pt x="9703" y="20"/>
                  </a:lnTo>
                  <a:lnTo>
                    <a:pt x="962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875900" y="4683450"/>
              <a:ext cx="282750" cy="361100"/>
            </a:xfrm>
            <a:custGeom>
              <a:avLst/>
              <a:gdLst/>
              <a:ahLst/>
              <a:cxnLst/>
              <a:rect l="l" t="t" r="r" b="b"/>
              <a:pathLst>
                <a:path w="11310" h="14444" extrusionOk="0">
                  <a:moveTo>
                    <a:pt x="11129" y="0"/>
                  </a:moveTo>
                  <a:lnTo>
                    <a:pt x="11049" y="21"/>
                  </a:lnTo>
                  <a:lnTo>
                    <a:pt x="10989" y="61"/>
                  </a:lnTo>
                  <a:lnTo>
                    <a:pt x="10928" y="121"/>
                  </a:lnTo>
                  <a:lnTo>
                    <a:pt x="10908" y="201"/>
                  </a:lnTo>
                  <a:lnTo>
                    <a:pt x="10647" y="10968"/>
                  </a:lnTo>
                  <a:lnTo>
                    <a:pt x="142" y="14062"/>
                  </a:lnTo>
                  <a:lnTo>
                    <a:pt x="61" y="14082"/>
                  </a:lnTo>
                  <a:lnTo>
                    <a:pt x="21" y="14142"/>
                  </a:lnTo>
                  <a:lnTo>
                    <a:pt x="1" y="14222"/>
                  </a:lnTo>
                  <a:lnTo>
                    <a:pt x="1" y="14303"/>
                  </a:lnTo>
                  <a:lnTo>
                    <a:pt x="21" y="14363"/>
                  </a:lnTo>
                  <a:lnTo>
                    <a:pt x="81" y="14403"/>
                  </a:lnTo>
                  <a:lnTo>
                    <a:pt x="121" y="14443"/>
                  </a:lnTo>
                  <a:lnTo>
                    <a:pt x="242" y="14443"/>
                  </a:lnTo>
                  <a:lnTo>
                    <a:pt x="10888" y="11310"/>
                  </a:lnTo>
                  <a:lnTo>
                    <a:pt x="10948" y="11269"/>
                  </a:lnTo>
                  <a:lnTo>
                    <a:pt x="10989" y="11229"/>
                  </a:lnTo>
                  <a:lnTo>
                    <a:pt x="11029" y="11189"/>
                  </a:lnTo>
                  <a:lnTo>
                    <a:pt x="11029" y="11109"/>
                  </a:lnTo>
                  <a:lnTo>
                    <a:pt x="11310" y="221"/>
                  </a:lnTo>
                  <a:lnTo>
                    <a:pt x="11310" y="141"/>
                  </a:lnTo>
                  <a:lnTo>
                    <a:pt x="11250" y="81"/>
                  </a:lnTo>
                  <a:lnTo>
                    <a:pt x="11189" y="21"/>
                  </a:lnTo>
                  <a:lnTo>
                    <a:pt x="11129"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6"/>
          <p:cNvGrpSpPr/>
          <p:nvPr/>
        </p:nvGrpSpPr>
        <p:grpSpPr>
          <a:xfrm>
            <a:off x="43050" y="378150"/>
            <a:ext cx="9057900" cy="4584350"/>
            <a:chOff x="43050" y="378150"/>
            <a:chExt cx="9057900" cy="4584350"/>
          </a:xfrm>
        </p:grpSpPr>
        <p:grpSp>
          <p:nvGrpSpPr>
            <p:cNvPr id="303" name="Google Shape;303;p6"/>
            <p:cNvGrpSpPr/>
            <p:nvPr/>
          </p:nvGrpSpPr>
          <p:grpSpPr>
            <a:xfrm>
              <a:off x="125517" y="1054571"/>
              <a:ext cx="8878403" cy="3722222"/>
              <a:chOff x="125517" y="1054571"/>
              <a:chExt cx="8878403" cy="3722222"/>
            </a:xfrm>
          </p:grpSpPr>
          <p:sp>
            <p:nvSpPr>
              <p:cNvPr id="304" name="Google Shape;304;p6"/>
              <p:cNvSpPr/>
              <p:nvPr/>
            </p:nvSpPr>
            <p:spPr>
              <a:xfrm>
                <a:off x="276025" y="36824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276025" y="18536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6"/>
              <p:cNvGrpSpPr/>
              <p:nvPr/>
            </p:nvGrpSpPr>
            <p:grpSpPr>
              <a:xfrm>
                <a:off x="8710521" y="1054571"/>
                <a:ext cx="293400" cy="3722222"/>
                <a:chOff x="8710521" y="1196850"/>
                <a:chExt cx="293400" cy="3722222"/>
              </a:xfrm>
            </p:grpSpPr>
            <p:sp>
              <p:nvSpPr>
                <p:cNvPr id="307" name="Google Shape;307;p6"/>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a:off x="125517" y="1054571"/>
                <a:ext cx="293400" cy="3722222"/>
                <a:chOff x="8710521" y="1196850"/>
                <a:chExt cx="293400" cy="3722222"/>
              </a:xfrm>
            </p:grpSpPr>
            <p:sp>
              <p:nvSpPr>
                <p:cNvPr id="310" name="Google Shape;310;p6"/>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2" name="Google Shape;312;p6"/>
            <p:cNvGrpSpPr/>
            <p:nvPr/>
          </p:nvGrpSpPr>
          <p:grpSpPr>
            <a:xfrm>
              <a:off x="43050" y="378150"/>
              <a:ext cx="9057900" cy="4584350"/>
              <a:chOff x="35650" y="378150"/>
              <a:chExt cx="9057900" cy="4584350"/>
            </a:xfrm>
          </p:grpSpPr>
          <p:sp>
            <p:nvSpPr>
              <p:cNvPr id="313" name="Google Shape;313;p6"/>
              <p:cNvSpPr/>
              <p:nvPr/>
            </p:nvSpPr>
            <p:spPr>
              <a:xfrm>
                <a:off x="35650" y="4587200"/>
                <a:ext cx="9057900" cy="3753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499650" y="378150"/>
                <a:ext cx="8144700" cy="4387200"/>
              </a:xfrm>
              <a:prstGeom prst="roundRect">
                <a:avLst>
                  <a:gd name="adj" fmla="val 5321"/>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5" name="Google Shape;315;p6"/>
          <p:cNvSpPr txBox="1">
            <a:spLocks noGrp="1"/>
          </p:cNvSpPr>
          <p:nvPr>
            <p:ph type="title"/>
          </p:nvPr>
        </p:nvSpPr>
        <p:spPr>
          <a:xfrm>
            <a:off x="720000" y="612648"/>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accent1"/>
                </a:highlight>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1"/>
        <p:cNvGrpSpPr/>
        <p:nvPr/>
      </p:nvGrpSpPr>
      <p:grpSpPr>
        <a:xfrm>
          <a:off x="0" y="0"/>
          <a:ext cx="0" cy="0"/>
          <a:chOff x="0" y="0"/>
          <a:chExt cx="0" cy="0"/>
        </a:xfrm>
      </p:grpSpPr>
      <p:grpSp>
        <p:nvGrpSpPr>
          <p:cNvPr id="412" name="Google Shape;412;p9"/>
          <p:cNvGrpSpPr/>
          <p:nvPr/>
        </p:nvGrpSpPr>
        <p:grpSpPr>
          <a:xfrm>
            <a:off x="10025" y="-12300"/>
            <a:ext cx="9123927" cy="5187493"/>
            <a:chOff x="33197" y="-12175"/>
            <a:chExt cx="9123927" cy="5118900"/>
          </a:xfrm>
        </p:grpSpPr>
        <p:grpSp>
          <p:nvGrpSpPr>
            <p:cNvPr id="413" name="Google Shape;413;p9"/>
            <p:cNvGrpSpPr/>
            <p:nvPr/>
          </p:nvGrpSpPr>
          <p:grpSpPr>
            <a:xfrm>
              <a:off x="577902" y="-12175"/>
              <a:ext cx="7986672" cy="5118900"/>
              <a:chOff x="577902" y="-12175"/>
              <a:chExt cx="7986672" cy="5118900"/>
            </a:xfrm>
          </p:grpSpPr>
          <p:cxnSp>
            <p:nvCxnSpPr>
              <p:cNvPr id="414" name="Google Shape;414;p9"/>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15" name="Google Shape;415;p9"/>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16" name="Google Shape;416;p9"/>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17" name="Google Shape;417;p9"/>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18" name="Google Shape;418;p9"/>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19" name="Google Shape;419;p9"/>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20" name="Google Shape;420;p9"/>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21" name="Google Shape;421;p9"/>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22" name="Google Shape;422;p9"/>
              <p:cNvCxnSpPr/>
              <p:nvPr/>
            </p:nvCxnSpPr>
            <p:spPr>
              <a:xfrm>
                <a:off x="514171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23" name="Google Shape;423;p9"/>
              <p:cNvCxnSpPr/>
              <p:nvPr/>
            </p:nvCxnSpPr>
            <p:spPr>
              <a:xfrm>
                <a:off x="571219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24" name="Google Shape;424;p9"/>
              <p:cNvCxnSpPr/>
              <p:nvPr/>
            </p:nvCxnSpPr>
            <p:spPr>
              <a:xfrm>
                <a:off x="628266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25" name="Google Shape;425;p9"/>
              <p:cNvCxnSpPr/>
              <p:nvPr/>
            </p:nvCxnSpPr>
            <p:spPr>
              <a:xfrm>
                <a:off x="685314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26" name="Google Shape;426;p9"/>
              <p:cNvCxnSpPr/>
              <p:nvPr/>
            </p:nvCxnSpPr>
            <p:spPr>
              <a:xfrm>
                <a:off x="7423620"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27" name="Google Shape;427;p9"/>
              <p:cNvCxnSpPr/>
              <p:nvPr/>
            </p:nvCxnSpPr>
            <p:spPr>
              <a:xfrm>
                <a:off x="799409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28" name="Google Shape;428;p9"/>
              <p:cNvCxnSpPr/>
              <p:nvPr/>
            </p:nvCxnSpPr>
            <p:spPr>
              <a:xfrm>
                <a:off x="8564573" y="-12175"/>
                <a:ext cx="0" cy="5118900"/>
              </a:xfrm>
              <a:prstGeom prst="straightConnector1">
                <a:avLst/>
              </a:prstGeom>
              <a:noFill/>
              <a:ln w="9525" cap="flat" cmpd="sng">
                <a:solidFill>
                  <a:schemeClr val="accent6"/>
                </a:solidFill>
                <a:prstDash val="solid"/>
                <a:round/>
                <a:headEnd type="none" w="med" len="med"/>
                <a:tailEnd type="none" w="med" len="med"/>
              </a:ln>
            </p:spPr>
          </p:cxnSp>
        </p:grpSp>
        <p:grpSp>
          <p:nvGrpSpPr>
            <p:cNvPr id="429" name="Google Shape;429;p9"/>
            <p:cNvGrpSpPr/>
            <p:nvPr/>
          </p:nvGrpSpPr>
          <p:grpSpPr>
            <a:xfrm rot="5400000">
              <a:off x="2598493" y="-2006994"/>
              <a:ext cx="3993336" cy="9123927"/>
              <a:chOff x="577902" y="-12175"/>
              <a:chExt cx="3993336" cy="5118900"/>
            </a:xfrm>
          </p:grpSpPr>
          <p:cxnSp>
            <p:nvCxnSpPr>
              <p:cNvPr id="430" name="Google Shape;430;p9"/>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31" name="Google Shape;431;p9"/>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32" name="Google Shape;432;p9"/>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33" name="Google Shape;433;p9"/>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34" name="Google Shape;434;p9"/>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35" name="Google Shape;435;p9"/>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36" name="Google Shape;436;p9"/>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437" name="Google Shape;437;p9"/>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grpSp>
      </p:grpSp>
      <p:sp>
        <p:nvSpPr>
          <p:cNvPr id="438" name="Google Shape;438;p9"/>
          <p:cNvSpPr txBox="1">
            <a:spLocks noGrp="1"/>
          </p:cNvSpPr>
          <p:nvPr>
            <p:ph type="title"/>
          </p:nvPr>
        </p:nvSpPr>
        <p:spPr>
          <a:xfrm>
            <a:off x="2262300" y="1629650"/>
            <a:ext cx="4619400" cy="73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5500"/>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439" name="Google Shape;439;p9"/>
          <p:cNvSpPr txBox="1">
            <a:spLocks noGrp="1"/>
          </p:cNvSpPr>
          <p:nvPr>
            <p:ph type="subTitle" idx="1"/>
          </p:nvPr>
        </p:nvSpPr>
        <p:spPr>
          <a:xfrm>
            <a:off x="2263200" y="2418250"/>
            <a:ext cx="4617600" cy="109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440" name="Google Shape;440;p9"/>
          <p:cNvGrpSpPr/>
          <p:nvPr/>
        </p:nvGrpSpPr>
        <p:grpSpPr>
          <a:xfrm flipH="1">
            <a:off x="7148667" y="2474906"/>
            <a:ext cx="799791" cy="1768646"/>
            <a:chOff x="10554050" y="3035751"/>
            <a:chExt cx="778688" cy="1721980"/>
          </a:xfrm>
        </p:grpSpPr>
        <p:sp>
          <p:nvSpPr>
            <p:cNvPr id="441" name="Google Shape;441;p9"/>
            <p:cNvSpPr/>
            <p:nvPr/>
          </p:nvSpPr>
          <p:spPr>
            <a:xfrm>
              <a:off x="10780631" y="3035751"/>
              <a:ext cx="445853" cy="879082"/>
            </a:xfrm>
            <a:custGeom>
              <a:avLst/>
              <a:gdLst/>
              <a:ahLst/>
              <a:cxnLst/>
              <a:rect l="l" t="t" r="r" b="b"/>
              <a:pathLst>
                <a:path w="11196" h="22075" extrusionOk="0">
                  <a:moveTo>
                    <a:pt x="2521" y="0"/>
                  </a:moveTo>
                  <a:lnTo>
                    <a:pt x="2280" y="19"/>
                  </a:lnTo>
                  <a:lnTo>
                    <a:pt x="2039" y="56"/>
                  </a:lnTo>
                  <a:lnTo>
                    <a:pt x="1891" y="93"/>
                  </a:lnTo>
                  <a:lnTo>
                    <a:pt x="1743" y="149"/>
                  </a:lnTo>
                  <a:lnTo>
                    <a:pt x="1594" y="204"/>
                  </a:lnTo>
                  <a:lnTo>
                    <a:pt x="1465" y="278"/>
                  </a:lnTo>
                  <a:lnTo>
                    <a:pt x="1205" y="445"/>
                  </a:lnTo>
                  <a:lnTo>
                    <a:pt x="964" y="649"/>
                  </a:lnTo>
                  <a:lnTo>
                    <a:pt x="760" y="890"/>
                  </a:lnTo>
                  <a:lnTo>
                    <a:pt x="575" y="1150"/>
                  </a:lnTo>
                  <a:lnTo>
                    <a:pt x="408" y="1428"/>
                  </a:lnTo>
                  <a:lnTo>
                    <a:pt x="297" y="1706"/>
                  </a:lnTo>
                  <a:lnTo>
                    <a:pt x="186" y="2002"/>
                  </a:lnTo>
                  <a:lnTo>
                    <a:pt x="112" y="2317"/>
                  </a:lnTo>
                  <a:lnTo>
                    <a:pt x="56" y="2614"/>
                  </a:lnTo>
                  <a:lnTo>
                    <a:pt x="19" y="2929"/>
                  </a:lnTo>
                  <a:lnTo>
                    <a:pt x="0" y="3244"/>
                  </a:lnTo>
                  <a:lnTo>
                    <a:pt x="0" y="3559"/>
                  </a:lnTo>
                  <a:lnTo>
                    <a:pt x="19" y="4189"/>
                  </a:lnTo>
                  <a:lnTo>
                    <a:pt x="93" y="4986"/>
                  </a:lnTo>
                  <a:lnTo>
                    <a:pt x="204" y="5783"/>
                  </a:lnTo>
                  <a:lnTo>
                    <a:pt x="371" y="6580"/>
                  </a:lnTo>
                  <a:lnTo>
                    <a:pt x="538" y="7359"/>
                  </a:lnTo>
                  <a:lnTo>
                    <a:pt x="760" y="8137"/>
                  </a:lnTo>
                  <a:lnTo>
                    <a:pt x="1001" y="8915"/>
                  </a:lnTo>
                  <a:lnTo>
                    <a:pt x="1279" y="9675"/>
                  </a:lnTo>
                  <a:lnTo>
                    <a:pt x="1576" y="10417"/>
                  </a:lnTo>
                  <a:lnTo>
                    <a:pt x="1965" y="11306"/>
                  </a:lnTo>
                  <a:lnTo>
                    <a:pt x="2391" y="12159"/>
                  </a:lnTo>
                  <a:lnTo>
                    <a:pt x="2836" y="13012"/>
                  </a:lnTo>
                  <a:lnTo>
                    <a:pt x="3318" y="13827"/>
                  </a:lnTo>
                  <a:lnTo>
                    <a:pt x="3837" y="14643"/>
                  </a:lnTo>
                  <a:lnTo>
                    <a:pt x="4374" y="15421"/>
                  </a:lnTo>
                  <a:lnTo>
                    <a:pt x="4930" y="16200"/>
                  </a:lnTo>
                  <a:lnTo>
                    <a:pt x="5524" y="16941"/>
                  </a:lnTo>
                  <a:lnTo>
                    <a:pt x="6154" y="17682"/>
                  </a:lnTo>
                  <a:lnTo>
                    <a:pt x="6802" y="18387"/>
                  </a:lnTo>
                  <a:lnTo>
                    <a:pt x="7470" y="19054"/>
                  </a:lnTo>
                  <a:lnTo>
                    <a:pt x="8174" y="19721"/>
                  </a:lnTo>
                  <a:lnTo>
                    <a:pt x="8897" y="20351"/>
                  </a:lnTo>
                  <a:lnTo>
                    <a:pt x="9638" y="20944"/>
                  </a:lnTo>
                  <a:lnTo>
                    <a:pt x="10398" y="21519"/>
                  </a:lnTo>
                  <a:lnTo>
                    <a:pt x="11195" y="22075"/>
                  </a:lnTo>
                  <a:lnTo>
                    <a:pt x="10806" y="20370"/>
                  </a:lnTo>
                  <a:lnTo>
                    <a:pt x="10454" y="18702"/>
                  </a:lnTo>
                  <a:lnTo>
                    <a:pt x="9786" y="15403"/>
                  </a:lnTo>
                  <a:lnTo>
                    <a:pt x="9453" y="13772"/>
                  </a:lnTo>
                  <a:lnTo>
                    <a:pt x="9101" y="12159"/>
                  </a:lnTo>
                  <a:lnTo>
                    <a:pt x="8711" y="10565"/>
                  </a:lnTo>
                  <a:lnTo>
                    <a:pt x="8508" y="9768"/>
                  </a:lnTo>
                  <a:lnTo>
                    <a:pt x="8285" y="8990"/>
                  </a:lnTo>
                  <a:lnTo>
                    <a:pt x="8026" y="8044"/>
                  </a:lnTo>
                  <a:lnTo>
                    <a:pt x="7729" y="7099"/>
                  </a:lnTo>
                  <a:lnTo>
                    <a:pt x="7433" y="6172"/>
                  </a:lnTo>
                  <a:lnTo>
                    <a:pt x="7099" y="5246"/>
                  </a:lnTo>
                  <a:lnTo>
                    <a:pt x="6914" y="4782"/>
                  </a:lnTo>
                  <a:lnTo>
                    <a:pt x="6728" y="4337"/>
                  </a:lnTo>
                  <a:lnTo>
                    <a:pt x="6524" y="3893"/>
                  </a:lnTo>
                  <a:lnTo>
                    <a:pt x="6302" y="3466"/>
                  </a:lnTo>
                  <a:lnTo>
                    <a:pt x="6080" y="3040"/>
                  </a:lnTo>
                  <a:lnTo>
                    <a:pt x="5839" y="2614"/>
                  </a:lnTo>
                  <a:lnTo>
                    <a:pt x="5561" y="2206"/>
                  </a:lnTo>
                  <a:lnTo>
                    <a:pt x="5283" y="1798"/>
                  </a:lnTo>
                  <a:lnTo>
                    <a:pt x="4986" y="1409"/>
                  </a:lnTo>
                  <a:lnTo>
                    <a:pt x="4634" y="1057"/>
                  </a:lnTo>
                  <a:lnTo>
                    <a:pt x="4449" y="872"/>
                  </a:lnTo>
                  <a:lnTo>
                    <a:pt x="4263" y="723"/>
                  </a:lnTo>
                  <a:lnTo>
                    <a:pt x="4059" y="556"/>
                  </a:lnTo>
                  <a:lnTo>
                    <a:pt x="3855" y="427"/>
                  </a:lnTo>
                  <a:lnTo>
                    <a:pt x="3633" y="316"/>
                  </a:lnTo>
                  <a:lnTo>
                    <a:pt x="3429" y="204"/>
                  </a:lnTo>
                  <a:lnTo>
                    <a:pt x="3207" y="130"/>
                  </a:lnTo>
                  <a:lnTo>
                    <a:pt x="2984" y="56"/>
                  </a:lnTo>
                  <a:lnTo>
                    <a:pt x="2743" y="19"/>
                  </a:lnTo>
                  <a:lnTo>
                    <a:pt x="2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10856648" y="3107350"/>
              <a:ext cx="358004" cy="791990"/>
            </a:xfrm>
            <a:custGeom>
              <a:avLst/>
              <a:gdLst/>
              <a:ahLst/>
              <a:cxnLst/>
              <a:rect l="l" t="t" r="r" b="b"/>
              <a:pathLst>
                <a:path w="8990" h="19888" extrusionOk="0">
                  <a:moveTo>
                    <a:pt x="75" y="0"/>
                  </a:moveTo>
                  <a:lnTo>
                    <a:pt x="37" y="19"/>
                  </a:lnTo>
                  <a:lnTo>
                    <a:pt x="19" y="37"/>
                  </a:lnTo>
                  <a:lnTo>
                    <a:pt x="0" y="74"/>
                  </a:lnTo>
                  <a:lnTo>
                    <a:pt x="0" y="111"/>
                  </a:lnTo>
                  <a:lnTo>
                    <a:pt x="167" y="705"/>
                  </a:lnTo>
                  <a:lnTo>
                    <a:pt x="649" y="2224"/>
                  </a:lnTo>
                  <a:lnTo>
                    <a:pt x="983" y="3281"/>
                  </a:lnTo>
                  <a:lnTo>
                    <a:pt x="1409" y="4486"/>
                  </a:lnTo>
                  <a:lnTo>
                    <a:pt x="1872" y="5839"/>
                  </a:lnTo>
                  <a:lnTo>
                    <a:pt x="2428" y="7303"/>
                  </a:lnTo>
                  <a:lnTo>
                    <a:pt x="3021" y="8841"/>
                  </a:lnTo>
                  <a:lnTo>
                    <a:pt x="3689" y="10435"/>
                  </a:lnTo>
                  <a:lnTo>
                    <a:pt x="4041" y="11251"/>
                  </a:lnTo>
                  <a:lnTo>
                    <a:pt x="4412" y="12066"/>
                  </a:lnTo>
                  <a:lnTo>
                    <a:pt x="4801" y="12900"/>
                  </a:lnTo>
                  <a:lnTo>
                    <a:pt x="5190" y="13716"/>
                  </a:lnTo>
                  <a:lnTo>
                    <a:pt x="5616" y="14531"/>
                  </a:lnTo>
                  <a:lnTo>
                    <a:pt x="6024" y="15328"/>
                  </a:lnTo>
                  <a:lnTo>
                    <a:pt x="6469" y="16125"/>
                  </a:lnTo>
                  <a:lnTo>
                    <a:pt x="6914" y="16922"/>
                  </a:lnTo>
                  <a:lnTo>
                    <a:pt x="7377" y="17682"/>
                  </a:lnTo>
                  <a:lnTo>
                    <a:pt x="7840" y="18423"/>
                  </a:lnTo>
                  <a:lnTo>
                    <a:pt x="8341" y="19146"/>
                  </a:lnTo>
                  <a:lnTo>
                    <a:pt x="8823" y="19851"/>
                  </a:lnTo>
                  <a:lnTo>
                    <a:pt x="8860" y="19869"/>
                  </a:lnTo>
                  <a:lnTo>
                    <a:pt x="8897" y="19888"/>
                  </a:lnTo>
                  <a:lnTo>
                    <a:pt x="8952" y="19869"/>
                  </a:lnTo>
                  <a:lnTo>
                    <a:pt x="8971" y="19832"/>
                  </a:lnTo>
                  <a:lnTo>
                    <a:pt x="8990" y="19814"/>
                  </a:lnTo>
                  <a:lnTo>
                    <a:pt x="8990" y="19776"/>
                  </a:lnTo>
                  <a:lnTo>
                    <a:pt x="8971" y="19739"/>
                  </a:lnTo>
                  <a:lnTo>
                    <a:pt x="8471" y="19054"/>
                  </a:lnTo>
                  <a:lnTo>
                    <a:pt x="7989" y="18331"/>
                  </a:lnTo>
                  <a:lnTo>
                    <a:pt x="7525" y="17589"/>
                  </a:lnTo>
                  <a:lnTo>
                    <a:pt x="7062" y="16830"/>
                  </a:lnTo>
                  <a:lnTo>
                    <a:pt x="6617" y="16051"/>
                  </a:lnTo>
                  <a:lnTo>
                    <a:pt x="6172" y="15254"/>
                  </a:lnTo>
                  <a:lnTo>
                    <a:pt x="5765" y="14439"/>
                  </a:lnTo>
                  <a:lnTo>
                    <a:pt x="5357" y="13623"/>
                  </a:lnTo>
                  <a:lnTo>
                    <a:pt x="4949" y="12808"/>
                  </a:lnTo>
                  <a:lnTo>
                    <a:pt x="4578" y="11992"/>
                  </a:lnTo>
                  <a:lnTo>
                    <a:pt x="4208" y="11177"/>
                  </a:lnTo>
                  <a:lnTo>
                    <a:pt x="3856" y="10361"/>
                  </a:lnTo>
                  <a:lnTo>
                    <a:pt x="3188" y="8767"/>
                  </a:lnTo>
                  <a:lnTo>
                    <a:pt x="2577" y="7229"/>
                  </a:lnTo>
                  <a:lnTo>
                    <a:pt x="2039" y="5783"/>
                  </a:lnTo>
                  <a:lnTo>
                    <a:pt x="1557" y="4430"/>
                  </a:lnTo>
                  <a:lnTo>
                    <a:pt x="1149" y="3225"/>
                  </a:lnTo>
                  <a:lnTo>
                    <a:pt x="816" y="2169"/>
                  </a:lnTo>
                  <a:lnTo>
                    <a:pt x="334" y="649"/>
                  </a:lnTo>
                  <a:lnTo>
                    <a:pt x="167" y="56"/>
                  </a:lnTo>
                  <a:lnTo>
                    <a:pt x="149" y="37"/>
                  </a:lnTo>
                  <a:lnTo>
                    <a:pt x="130" y="19"/>
                  </a:lnTo>
                  <a:lnTo>
                    <a:pt x="93"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10885439" y="3136141"/>
              <a:ext cx="50216" cy="72357"/>
            </a:xfrm>
            <a:custGeom>
              <a:avLst/>
              <a:gdLst/>
              <a:ahLst/>
              <a:cxnLst/>
              <a:rect l="l" t="t" r="r" b="b"/>
              <a:pathLst>
                <a:path w="1261" h="1817" extrusionOk="0">
                  <a:moveTo>
                    <a:pt x="1149" y="0"/>
                  </a:moveTo>
                  <a:lnTo>
                    <a:pt x="1131" y="19"/>
                  </a:lnTo>
                  <a:lnTo>
                    <a:pt x="1094" y="37"/>
                  </a:lnTo>
                  <a:lnTo>
                    <a:pt x="19" y="1687"/>
                  </a:lnTo>
                  <a:lnTo>
                    <a:pt x="0" y="1724"/>
                  </a:lnTo>
                  <a:lnTo>
                    <a:pt x="0" y="1742"/>
                  </a:lnTo>
                  <a:lnTo>
                    <a:pt x="19" y="1779"/>
                  </a:lnTo>
                  <a:lnTo>
                    <a:pt x="37" y="1798"/>
                  </a:lnTo>
                  <a:lnTo>
                    <a:pt x="93" y="1816"/>
                  </a:lnTo>
                  <a:lnTo>
                    <a:pt x="130" y="1816"/>
                  </a:lnTo>
                  <a:lnTo>
                    <a:pt x="148" y="1779"/>
                  </a:lnTo>
                  <a:lnTo>
                    <a:pt x="1242" y="130"/>
                  </a:lnTo>
                  <a:lnTo>
                    <a:pt x="1261" y="93"/>
                  </a:lnTo>
                  <a:lnTo>
                    <a:pt x="1261" y="74"/>
                  </a:lnTo>
                  <a:lnTo>
                    <a:pt x="1242" y="37"/>
                  </a:lnTo>
                  <a:lnTo>
                    <a:pt x="1223" y="19"/>
                  </a:lnTo>
                  <a:lnTo>
                    <a:pt x="1186"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10937843" y="3264565"/>
              <a:ext cx="59057" cy="95972"/>
            </a:xfrm>
            <a:custGeom>
              <a:avLst/>
              <a:gdLst/>
              <a:ahLst/>
              <a:cxnLst/>
              <a:rect l="l" t="t" r="r" b="b"/>
              <a:pathLst>
                <a:path w="1483" h="2410" extrusionOk="0">
                  <a:moveTo>
                    <a:pt x="1372" y="0"/>
                  </a:moveTo>
                  <a:lnTo>
                    <a:pt x="1353" y="19"/>
                  </a:lnTo>
                  <a:lnTo>
                    <a:pt x="1316" y="37"/>
                  </a:lnTo>
                  <a:lnTo>
                    <a:pt x="19" y="2280"/>
                  </a:lnTo>
                  <a:lnTo>
                    <a:pt x="0" y="2317"/>
                  </a:lnTo>
                  <a:lnTo>
                    <a:pt x="0" y="2354"/>
                  </a:lnTo>
                  <a:lnTo>
                    <a:pt x="19" y="2373"/>
                  </a:lnTo>
                  <a:lnTo>
                    <a:pt x="37" y="2410"/>
                  </a:lnTo>
                  <a:lnTo>
                    <a:pt x="130" y="2410"/>
                  </a:lnTo>
                  <a:lnTo>
                    <a:pt x="167" y="2373"/>
                  </a:lnTo>
                  <a:lnTo>
                    <a:pt x="1464" y="130"/>
                  </a:lnTo>
                  <a:lnTo>
                    <a:pt x="1483" y="93"/>
                  </a:lnTo>
                  <a:lnTo>
                    <a:pt x="1483" y="56"/>
                  </a:lnTo>
                  <a:lnTo>
                    <a:pt x="1464" y="37"/>
                  </a:lnTo>
                  <a:lnTo>
                    <a:pt x="1446"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10837455" y="3267512"/>
              <a:ext cx="84902" cy="31022"/>
            </a:xfrm>
            <a:custGeom>
              <a:avLst/>
              <a:gdLst/>
              <a:ahLst/>
              <a:cxnLst/>
              <a:rect l="l" t="t" r="r" b="b"/>
              <a:pathLst>
                <a:path w="2132" h="779" extrusionOk="0">
                  <a:moveTo>
                    <a:pt x="38" y="0"/>
                  </a:moveTo>
                  <a:lnTo>
                    <a:pt x="19" y="19"/>
                  </a:lnTo>
                  <a:lnTo>
                    <a:pt x="0" y="56"/>
                  </a:lnTo>
                  <a:lnTo>
                    <a:pt x="0" y="93"/>
                  </a:lnTo>
                  <a:lnTo>
                    <a:pt x="0" y="130"/>
                  </a:lnTo>
                  <a:lnTo>
                    <a:pt x="19" y="149"/>
                  </a:lnTo>
                  <a:lnTo>
                    <a:pt x="56" y="167"/>
                  </a:lnTo>
                  <a:lnTo>
                    <a:pt x="2021" y="779"/>
                  </a:lnTo>
                  <a:lnTo>
                    <a:pt x="2058" y="779"/>
                  </a:lnTo>
                  <a:lnTo>
                    <a:pt x="2095" y="760"/>
                  </a:lnTo>
                  <a:lnTo>
                    <a:pt x="2132" y="723"/>
                  </a:lnTo>
                  <a:lnTo>
                    <a:pt x="2132" y="686"/>
                  </a:lnTo>
                  <a:lnTo>
                    <a:pt x="2132" y="667"/>
                  </a:lnTo>
                  <a:lnTo>
                    <a:pt x="2113" y="630"/>
                  </a:lnTo>
                  <a:lnTo>
                    <a:pt x="2076" y="612"/>
                  </a:lnTo>
                  <a:lnTo>
                    <a:pt x="11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10882492" y="3437988"/>
              <a:ext cx="105569" cy="35482"/>
            </a:xfrm>
            <a:custGeom>
              <a:avLst/>
              <a:gdLst/>
              <a:ahLst/>
              <a:cxnLst/>
              <a:rect l="l" t="t" r="r" b="b"/>
              <a:pathLst>
                <a:path w="2651" h="891" extrusionOk="0">
                  <a:moveTo>
                    <a:pt x="56" y="1"/>
                  </a:moveTo>
                  <a:lnTo>
                    <a:pt x="19" y="19"/>
                  </a:lnTo>
                  <a:lnTo>
                    <a:pt x="0" y="56"/>
                  </a:lnTo>
                  <a:lnTo>
                    <a:pt x="0" y="93"/>
                  </a:lnTo>
                  <a:lnTo>
                    <a:pt x="19" y="130"/>
                  </a:lnTo>
                  <a:lnTo>
                    <a:pt x="37" y="149"/>
                  </a:lnTo>
                  <a:lnTo>
                    <a:pt x="74" y="168"/>
                  </a:lnTo>
                  <a:lnTo>
                    <a:pt x="2558" y="890"/>
                  </a:lnTo>
                  <a:lnTo>
                    <a:pt x="2576" y="890"/>
                  </a:lnTo>
                  <a:lnTo>
                    <a:pt x="2632" y="872"/>
                  </a:lnTo>
                  <a:lnTo>
                    <a:pt x="2650" y="816"/>
                  </a:lnTo>
                  <a:lnTo>
                    <a:pt x="2650" y="798"/>
                  </a:lnTo>
                  <a:lnTo>
                    <a:pt x="2650" y="761"/>
                  </a:lnTo>
                  <a:lnTo>
                    <a:pt x="2632" y="724"/>
                  </a:lnTo>
                  <a:lnTo>
                    <a:pt x="2595" y="724"/>
                  </a:lnTo>
                  <a:lnTo>
                    <a:pt x="11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11027121" y="3481553"/>
              <a:ext cx="58340" cy="98202"/>
            </a:xfrm>
            <a:custGeom>
              <a:avLst/>
              <a:gdLst/>
              <a:ahLst/>
              <a:cxnLst/>
              <a:rect l="l" t="t" r="r" b="b"/>
              <a:pathLst>
                <a:path w="1465" h="2466" extrusionOk="0">
                  <a:moveTo>
                    <a:pt x="1354" y="0"/>
                  </a:moveTo>
                  <a:lnTo>
                    <a:pt x="1335" y="19"/>
                  </a:lnTo>
                  <a:lnTo>
                    <a:pt x="1317" y="37"/>
                  </a:lnTo>
                  <a:lnTo>
                    <a:pt x="19" y="2336"/>
                  </a:lnTo>
                  <a:lnTo>
                    <a:pt x="1" y="2373"/>
                  </a:lnTo>
                  <a:lnTo>
                    <a:pt x="1" y="2391"/>
                  </a:lnTo>
                  <a:lnTo>
                    <a:pt x="19" y="2428"/>
                  </a:lnTo>
                  <a:lnTo>
                    <a:pt x="38" y="2447"/>
                  </a:lnTo>
                  <a:lnTo>
                    <a:pt x="93" y="2465"/>
                  </a:lnTo>
                  <a:lnTo>
                    <a:pt x="131" y="2447"/>
                  </a:lnTo>
                  <a:lnTo>
                    <a:pt x="168" y="2428"/>
                  </a:lnTo>
                  <a:lnTo>
                    <a:pt x="1465" y="130"/>
                  </a:lnTo>
                  <a:lnTo>
                    <a:pt x="1465" y="93"/>
                  </a:lnTo>
                  <a:lnTo>
                    <a:pt x="1465" y="74"/>
                  </a:lnTo>
                  <a:lnTo>
                    <a:pt x="1446" y="37"/>
                  </a:lnTo>
                  <a:lnTo>
                    <a:pt x="1428" y="19"/>
                  </a:lnTo>
                  <a:lnTo>
                    <a:pt x="1391"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10997614" y="3657922"/>
              <a:ext cx="93782" cy="39902"/>
            </a:xfrm>
            <a:custGeom>
              <a:avLst/>
              <a:gdLst/>
              <a:ahLst/>
              <a:cxnLst/>
              <a:rect l="l" t="t" r="r" b="b"/>
              <a:pathLst>
                <a:path w="2355" h="1002" extrusionOk="0">
                  <a:moveTo>
                    <a:pt x="93" y="1"/>
                  </a:moveTo>
                  <a:lnTo>
                    <a:pt x="56" y="19"/>
                  </a:lnTo>
                  <a:lnTo>
                    <a:pt x="19" y="38"/>
                  </a:lnTo>
                  <a:lnTo>
                    <a:pt x="0" y="75"/>
                  </a:lnTo>
                  <a:lnTo>
                    <a:pt x="0" y="94"/>
                  </a:lnTo>
                  <a:lnTo>
                    <a:pt x="0" y="131"/>
                  </a:lnTo>
                  <a:lnTo>
                    <a:pt x="37" y="168"/>
                  </a:lnTo>
                  <a:lnTo>
                    <a:pt x="56" y="186"/>
                  </a:lnTo>
                  <a:lnTo>
                    <a:pt x="2243" y="1002"/>
                  </a:lnTo>
                  <a:lnTo>
                    <a:pt x="2317" y="1002"/>
                  </a:lnTo>
                  <a:lnTo>
                    <a:pt x="2354" y="946"/>
                  </a:lnTo>
                  <a:lnTo>
                    <a:pt x="2354" y="928"/>
                  </a:lnTo>
                  <a:lnTo>
                    <a:pt x="2354" y="891"/>
                  </a:lnTo>
                  <a:lnTo>
                    <a:pt x="2336" y="854"/>
                  </a:lnTo>
                  <a:lnTo>
                    <a:pt x="2299" y="835"/>
                  </a:lnTo>
                  <a:lnTo>
                    <a:pt x="112" y="19"/>
                  </a:lnTo>
                  <a:lnTo>
                    <a:pt x="93" y="1"/>
                  </a:lnTo>
                  <a:close/>
                </a:path>
              </a:pathLst>
            </a:custGeom>
            <a:solidFill>
              <a:srgbClr val="61B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10575434" y="3333178"/>
              <a:ext cx="757304" cy="973580"/>
            </a:xfrm>
            <a:custGeom>
              <a:avLst/>
              <a:gdLst/>
              <a:ahLst/>
              <a:cxnLst/>
              <a:rect l="l" t="t" r="r" b="b"/>
              <a:pathLst>
                <a:path w="19017" h="24448" extrusionOk="0">
                  <a:moveTo>
                    <a:pt x="1" y="1"/>
                  </a:moveTo>
                  <a:lnTo>
                    <a:pt x="168" y="131"/>
                  </a:lnTo>
                  <a:lnTo>
                    <a:pt x="316" y="260"/>
                  </a:lnTo>
                  <a:lnTo>
                    <a:pt x="446" y="390"/>
                  </a:lnTo>
                  <a:lnTo>
                    <a:pt x="557" y="557"/>
                  </a:lnTo>
                  <a:lnTo>
                    <a:pt x="668" y="724"/>
                  </a:lnTo>
                  <a:lnTo>
                    <a:pt x="761" y="890"/>
                  </a:lnTo>
                  <a:lnTo>
                    <a:pt x="835" y="1076"/>
                  </a:lnTo>
                  <a:lnTo>
                    <a:pt x="890" y="1280"/>
                  </a:lnTo>
                  <a:lnTo>
                    <a:pt x="946" y="1465"/>
                  </a:lnTo>
                  <a:lnTo>
                    <a:pt x="983" y="1669"/>
                  </a:lnTo>
                  <a:lnTo>
                    <a:pt x="1039" y="2095"/>
                  </a:lnTo>
                  <a:lnTo>
                    <a:pt x="1039" y="2521"/>
                  </a:lnTo>
                  <a:lnTo>
                    <a:pt x="1020" y="2929"/>
                  </a:lnTo>
                  <a:lnTo>
                    <a:pt x="928" y="3745"/>
                  </a:lnTo>
                  <a:lnTo>
                    <a:pt x="890" y="4171"/>
                  </a:lnTo>
                  <a:lnTo>
                    <a:pt x="853" y="4579"/>
                  </a:lnTo>
                  <a:lnTo>
                    <a:pt x="853" y="4987"/>
                  </a:lnTo>
                  <a:lnTo>
                    <a:pt x="872" y="5394"/>
                  </a:lnTo>
                  <a:lnTo>
                    <a:pt x="890" y="5580"/>
                  </a:lnTo>
                  <a:lnTo>
                    <a:pt x="928" y="5784"/>
                  </a:lnTo>
                  <a:lnTo>
                    <a:pt x="983" y="5969"/>
                  </a:lnTo>
                  <a:lnTo>
                    <a:pt x="1057" y="6173"/>
                  </a:lnTo>
                  <a:lnTo>
                    <a:pt x="1168" y="6432"/>
                  </a:lnTo>
                  <a:lnTo>
                    <a:pt x="1317" y="6692"/>
                  </a:lnTo>
                  <a:lnTo>
                    <a:pt x="1613" y="7192"/>
                  </a:lnTo>
                  <a:lnTo>
                    <a:pt x="1780" y="7433"/>
                  </a:lnTo>
                  <a:lnTo>
                    <a:pt x="1928" y="7674"/>
                  </a:lnTo>
                  <a:lnTo>
                    <a:pt x="2058" y="7934"/>
                  </a:lnTo>
                  <a:lnTo>
                    <a:pt x="2169" y="8212"/>
                  </a:lnTo>
                  <a:lnTo>
                    <a:pt x="2243" y="8471"/>
                  </a:lnTo>
                  <a:lnTo>
                    <a:pt x="2281" y="8731"/>
                  </a:lnTo>
                  <a:lnTo>
                    <a:pt x="2299" y="8990"/>
                  </a:lnTo>
                  <a:lnTo>
                    <a:pt x="2318" y="9249"/>
                  </a:lnTo>
                  <a:lnTo>
                    <a:pt x="2299" y="9509"/>
                  </a:lnTo>
                  <a:lnTo>
                    <a:pt x="2281" y="9787"/>
                  </a:lnTo>
                  <a:lnTo>
                    <a:pt x="2225" y="10324"/>
                  </a:lnTo>
                  <a:lnTo>
                    <a:pt x="2169" y="10862"/>
                  </a:lnTo>
                  <a:lnTo>
                    <a:pt x="2151" y="11121"/>
                  </a:lnTo>
                  <a:lnTo>
                    <a:pt x="2151" y="11381"/>
                  </a:lnTo>
                  <a:lnTo>
                    <a:pt x="2169" y="11640"/>
                  </a:lnTo>
                  <a:lnTo>
                    <a:pt x="2188" y="11900"/>
                  </a:lnTo>
                  <a:lnTo>
                    <a:pt x="2243" y="12159"/>
                  </a:lnTo>
                  <a:lnTo>
                    <a:pt x="2318" y="12419"/>
                  </a:lnTo>
                  <a:lnTo>
                    <a:pt x="2392" y="12604"/>
                  </a:lnTo>
                  <a:lnTo>
                    <a:pt x="2484" y="12808"/>
                  </a:lnTo>
                  <a:lnTo>
                    <a:pt x="2596" y="12975"/>
                  </a:lnTo>
                  <a:lnTo>
                    <a:pt x="2725" y="13160"/>
                  </a:lnTo>
                  <a:lnTo>
                    <a:pt x="2985" y="13494"/>
                  </a:lnTo>
                  <a:lnTo>
                    <a:pt x="3263" y="13827"/>
                  </a:lnTo>
                  <a:lnTo>
                    <a:pt x="3541" y="14161"/>
                  </a:lnTo>
                  <a:lnTo>
                    <a:pt x="3800" y="14513"/>
                  </a:lnTo>
                  <a:lnTo>
                    <a:pt x="3912" y="14680"/>
                  </a:lnTo>
                  <a:lnTo>
                    <a:pt x="4023" y="14865"/>
                  </a:lnTo>
                  <a:lnTo>
                    <a:pt x="4115" y="15051"/>
                  </a:lnTo>
                  <a:lnTo>
                    <a:pt x="4208" y="15255"/>
                  </a:lnTo>
                  <a:lnTo>
                    <a:pt x="4282" y="15533"/>
                  </a:lnTo>
                  <a:lnTo>
                    <a:pt x="4319" y="15811"/>
                  </a:lnTo>
                  <a:lnTo>
                    <a:pt x="4356" y="16107"/>
                  </a:lnTo>
                  <a:lnTo>
                    <a:pt x="4356" y="16404"/>
                  </a:lnTo>
                  <a:lnTo>
                    <a:pt x="4356" y="16700"/>
                  </a:lnTo>
                  <a:lnTo>
                    <a:pt x="4338" y="16997"/>
                  </a:lnTo>
                  <a:lnTo>
                    <a:pt x="4282" y="17590"/>
                  </a:lnTo>
                  <a:lnTo>
                    <a:pt x="4264" y="17887"/>
                  </a:lnTo>
                  <a:lnTo>
                    <a:pt x="4245" y="18183"/>
                  </a:lnTo>
                  <a:lnTo>
                    <a:pt x="4264" y="18461"/>
                  </a:lnTo>
                  <a:lnTo>
                    <a:pt x="4282" y="18739"/>
                  </a:lnTo>
                  <a:lnTo>
                    <a:pt x="4338" y="19017"/>
                  </a:lnTo>
                  <a:lnTo>
                    <a:pt x="4412" y="19277"/>
                  </a:lnTo>
                  <a:lnTo>
                    <a:pt x="4523" y="19518"/>
                  </a:lnTo>
                  <a:lnTo>
                    <a:pt x="4671" y="19758"/>
                  </a:lnTo>
                  <a:lnTo>
                    <a:pt x="4820" y="19925"/>
                  </a:lnTo>
                  <a:lnTo>
                    <a:pt x="4987" y="20074"/>
                  </a:lnTo>
                  <a:lnTo>
                    <a:pt x="5153" y="20203"/>
                  </a:lnTo>
                  <a:lnTo>
                    <a:pt x="5339" y="20333"/>
                  </a:lnTo>
                  <a:lnTo>
                    <a:pt x="5728" y="20555"/>
                  </a:lnTo>
                  <a:lnTo>
                    <a:pt x="6136" y="20741"/>
                  </a:lnTo>
                  <a:lnTo>
                    <a:pt x="6543" y="20945"/>
                  </a:lnTo>
                  <a:lnTo>
                    <a:pt x="6747" y="21056"/>
                  </a:lnTo>
                  <a:lnTo>
                    <a:pt x="6933" y="21186"/>
                  </a:lnTo>
                  <a:lnTo>
                    <a:pt x="7099" y="21315"/>
                  </a:lnTo>
                  <a:lnTo>
                    <a:pt x="7266" y="21445"/>
                  </a:lnTo>
                  <a:lnTo>
                    <a:pt x="7415" y="21612"/>
                  </a:lnTo>
                  <a:lnTo>
                    <a:pt x="7526" y="21797"/>
                  </a:lnTo>
                  <a:lnTo>
                    <a:pt x="7600" y="21927"/>
                  </a:lnTo>
                  <a:lnTo>
                    <a:pt x="7674" y="22057"/>
                  </a:lnTo>
                  <a:lnTo>
                    <a:pt x="7767" y="22353"/>
                  </a:lnTo>
                  <a:lnTo>
                    <a:pt x="7878" y="22631"/>
                  </a:lnTo>
                  <a:lnTo>
                    <a:pt x="7989" y="22909"/>
                  </a:lnTo>
                  <a:lnTo>
                    <a:pt x="8119" y="23132"/>
                  </a:lnTo>
                  <a:lnTo>
                    <a:pt x="8267" y="23336"/>
                  </a:lnTo>
                  <a:lnTo>
                    <a:pt x="8434" y="23521"/>
                  </a:lnTo>
                  <a:lnTo>
                    <a:pt x="8619" y="23688"/>
                  </a:lnTo>
                  <a:lnTo>
                    <a:pt x="8823" y="23836"/>
                  </a:lnTo>
                  <a:lnTo>
                    <a:pt x="9046" y="23966"/>
                  </a:lnTo>
                  <a:lnTo>
                    <a:pt x="9268" y="24077"/>
                  </a:lnTo>
                  <a:lnTo>
                    <a:pt x="9509" y="24170"/>
                  </a:lnTo>
                  <a:lnTo>
                    <a:pt x="9768" y="24244"/>
                  </a:lnTo>
                  <a:lnTo>
                    <a:pt x="10028" y="24299"/>
                  </a:lnTo>
                  <a:lnTo>
                    <a:pt x="10287" y="24355"/>
                  </a:lnTo>
                  <a:lnTo>
                    <a:pt x="10565" y="24392"/>
                  </a:lnTo>
                  <a:lnTo>
                    <a:pt x="10825" y="24429"/>
                  </a:lnTo>
                  <a:lnTo>
                    <a:pt x="11103" y="24448"/>
                  </a:lnTo>
                  <a:lnTo>
                    <a:pt x="11622" y="24429"/>
                  </a:lnTo>
                  <a:lnTo>
                    <a:pt x="11992" y="24411"/>
                  </a:lnTo>
                  <a:lnTo>
                    <a:pt x="12363" y="24374"/>
                  </a:lnTo>
                  <a:lnTo>
                    <a:pt x="12734" y="24318"/>
                  </a:lnTo>
                  <a:lnTo>
                    <a:pt x="13123" y="24244"/>
                  </a:lnTo>
                  <a:lnTo>
                    <a:pt x="13512" y="24170"/>
                  </a:lnTo>
                  <a:lnTo>
                    <a:pt x="13902" y="24058"/>
                  </a:lnTo>
                  <a:lnTo>
                    <a:pt x="14699" y="23836"/>
                  </a:lnTo>
                  <a:lnTo>
                    <a:pt x="15477" y="23577"/>
                  </a:lnTo>
                  <a:lnTo>
                    <a:pt x="16237" y="23280"/>
                  </a:lnTo>
                  <a:lnTo>
                    <a:pt x="16960" y="22965"/>
                  </a:lnTo>
                  <a:lnTo>
                    <a:pt x="17627" y="22650"/>
                  </a:lnTo>
                  <a:lnTo>
                    <a:pt x="17849" y="22075"/>
                  </a:lnTo>
                  <a:lnTo>
                    <a:pt x="18072" y="21371"/>
                  </a:lnTo>
                  <a:lnTo>
                    <a:pt x="18294" y="20611"/>
                  </a:lnTo>
                  <a:lnTo>
                    <a:pt x="18498" y="19814"/>
                  </a:lnTo>
                  <a:lnTo>
                    <a:pt x="18683" y="18999"/>
                  </a:lnTo>
                  <a:lnTo>
                    <a:pt x="18832" y="18220"/>
                  </a:lnTo>
                  <a:lnTo>
                    <a:pt x="18943" y="17516"/>
                  </a:lnTo>
                  <a:lnTo>
                    <a:pt x="18980" y="17182"/>
                  </a:lnTo>
                  <a:lnTo>
                    <a:pt x="18998" y="16886"/>
                  </a:lnTo>
                  <a:lnTo>
                    <a:pt x="19017" y="16608"/>
                  </a:lnTo>
                  <a:lnTo>
                    <a:pt x="19017" y="16330"/>
                  </a:lnTo>
                  <a:lnTo>
                    <a:pt x="18980" y="16052"/>
                  </a:lnTo>
                  <a:lnTo>
                    <a:pt x="18961" y="15774"/>
                  </a:lnTo>
                  <a:lnTo>
                    <a:pt x="18906" y="15496"/>
                  </a:lnTo>
                  <a:lnTo>
                    <a:pt x="18832" y="15218"/>
                  </a:lnTo>
                  <a:lnTo>
                    <a:pt x="18758" y="14958"/>
                  </a:lnTo>
                  <a:lnTo>
                    <a:pt x="18665" y="14699"/>
                  </a:lnTo>
                  <a:lnTo>
                    <a:pt x="18554" y="14439"/>
                  </a:lnTo>
                  <a:lnTo>
                    <a:pt x="18424" y="14198"/>
                  </a:lnTo>
                  <a:lnTo>
                    <a:pt x="18276" y="13957"/>
                  </a:lnTo>
                  <a:lnTo>
                    <a:pt x="18127" y="13735"/>
                  </a:lnTo>
                  <a:lnTo>
                    <a:pt x="17961" y="13531"/>
                  </a:lnTo>
                  <a:lnTo>
                    <a:pt x="17757" y="13327"/>
                  </a:lnTo>
                  <a:lnTo>
                    <a:pt x="17553" y="13160"/>
                  </a:lnTo>
                  <a:lnTo>
                    <a:pt x="17330" y="12993"/>
                  </a:lnTo>
                  <a:lnTo>
                    <a:pt x="17034" y="12808"/>
                  </a:lnTo>
                  <a:lnTo>
                    <a:pt x="16719" y="12641"/>
                  </a:lnTo>
                  <a:lnTo>
                    <a:pt x="16070" y="12345"/>
                  </a:lnTo>
                  <a:lnTo>
                    <a:pt x="15755" y="12178"/>
                  </a:lnTo>
                  <a:lnTo>
                    <a:pt x="15458" y="11993"/>
                  </a:lnTo>
                  <a:lnTo>
                    <a:pt x="15329" y="11881"/>
                  </a:lnTo>
                  <a:lnTo>
                    <a:pt x="15199" y="11770"/>
                  </a:lnTo>
                  <a:lnTo>
                    <a:pt x="15069" y="11640"/>
                  </a:lnTo>
                  <a:lnTo>
                    <a:pt x="14958" y="11511"/>
                  </a:lnTo>
                  <a:lnTo>
                    <a:pt x="14847" y="11344"/>
                  </a:lnTo>
                  <a:lnTo>
                    <a:pt x="14754" y="11159"/>
                  </a:lnTo>
                  <a:lnTo>
                    <a:pt x="14680" y="10973"/>
                  </a:lnTo>
                  <a:lnTo>
                    <a:pt x="14606" y="10788"/>
                  </a:lnTo>
                  <a:lnTo>
                    <a:pt x="14495" y="10399"/>
                  </a:lnTo>
                  <a:lnTo>
                    <a:pt x="14402" y="9991"/>
                  </a:lnTo>
                  <a:lnTo>
                    <a:pt x="14291" y="9583"/>
                  </a:lnTo>
                  <a:lnTo>
                    <a:pt x="14235" y="9398"/>
                  </a:lnTo>
                  <a:lnTo>
                    <a:pt x="14161" y="9212"/>
                  </a:lnTo>
                  <a:lnTo>
                    <a:pt x="14068" y="9046"/>
                  </a:lnTo>
                  <a:lnTo>
                    <a:pt x="13976" y="8879"/>
                  </a:lnTo>
                  <a:lnTo>
                    <a:pt x="13846" y="8712"/>
                  </a:lnTo>
                  <a:lnTo>
                    <a:pt x="13716" y="8582"/>
                  </a:lnTo>
                  <a:lnTo>
                    <a:pt x="13549" y="8452"/>
                  </a:lnTo>
                  <a:lnTo>
                    <a:pt x="13383" y="8360"/>
                  </a:lnTo>
                  <a:lnTo>
                    <a:pt x="13216" y="8267"/>
                  </a:lnTo>
                  <a:lnTo>
                    <a:pt x="13030" y="8212"/>
                  </a:lnTo>
                  <a:lnTo>
                    <a:pt x="12827" y="8156"/>
                  </a:lnTo>
                  <a:lnTo>
                    <a:pt x="12641" y="8119"/>
                  </a:lnTo>
                  <a:lnTo>
                    <a:pt x="12233" y="8045"/>
                  </a:lnTo>
                  <a:lnTo>
                    <a:pt x="11826" y="7989"/>
                  </a:lnTo>
                  <a:lnTo>
                    <a:pt x="11418" y="7934"/>
                  </a:lnTo>
                  <a:lnTo>
                    <a:pt x="11214" y="7878"/>
                  </a:lnTo>
                  <a:lnTo>
                    <a:pt x="11029" y="7822"/>
                  </a:lnTo>
                  <a:lnTo>
                    <a:pt x="10843" y="7748"/>
                  </a:lnTo>
                  <a:lnTo>
                    <a:pt x="10658" y="7656"/>
                  </a:lnTo>
                  <a:lnTo>
                    <a:pt x="10547" y="7563"/>
                  </a:lnTo>
                  <a:lnTo>
                    <a:pt x="10417" y="7489"/>
                  </a:lnTo>
                  <a:lnTo>
                    <a:pt x="10213" y="7285"/>
                  </a:lnTo>
                  <a:lnTo>
                    <a:pt x="10046" y="7062"/>
                  </a:lnTo>
                  <a:lnTo>
                    <a:pt x="9880" y="6821"/>
                  </a:lnTo>
                  <a:lnTo>
                    <a:pt x="9731" y="6562"/>
                  </a:lnTo>
                  <a:lnTo>
                    <a:pt x="9602" y="6303"/>
                  </a:lnTo>
                  <a:lnTo>
                    <a:pt x="9342" y="5746"/>
                  </a:lnTo>
                  <a:lnTo>
                    <a:pt x="9083" y="5209"/>
                  </a:lnTo>
                  <a:lnTo>
                    <a:pt x="8953" y="4949"/>
                  </a:lnTo>
                  <a:lnTo>
                    <a:pt x="8786" y="4709"/>
                  </a:lnTo>
                  <a:lnTo>
                    <a:pt x="8619" y="4505"/>
                  </a:lnTo>
                  <a:lnTo>
                    <a:pt x="8415" y="4301"/>
                  </a:lnTo>
                  <a:lnTo>
                    <a:pt x="8193" y="4134"/>
                  </a:lnTo>
                  <a:lnTo>
                    <a:pt x="8082" y="4078"/>
                  </a:lnTo>
                  <a:lnTo>
                    <a:pt x="7952" y="4004"/>
                  </a:lnTo>
                  <a:lnTo>
                    <a:pt x="7804" y="3967"/>
                  </a:lnTo>
                  <a:lnTo>
                    <a:pt x="7655" y="3912"/>
                  </a:lnTo>
                  <a:lnTo>
                    <a:pt x="7340" y="3874"/>
                  </a:lnTo>
                  <a:lnTo>
                    <a:pt x="7025" y="3837"/>
                  </a:lnTo>
                  <a:lnTo>
                    <a:pt x="6710" y="3837"/>
                  </a:lnTo>
                  <a:lnTo>
                    <a:pt x="6395" y="3819"/>
                  </a:lnTo>
                  <a:lnTo>
                    <a:pt x="6080" y="3763"/>
                  </a:lnTo>
                  <a:lnTo>
                    <a:pt x="5932" y="3745"/>
                  </a:lnTo>
                  <a:lnTo>
                    <a:pt x="5802" y="3689"/>
                  </a:lnTo>
                  <a:lnTo>
                    <a:pt x="5654" y="3634"/>
                  </a:lnTo>
                  <a:lnTo>
                    <a:pt x="5524" y="3559"/>
                  </a:lnTo>
                  <a:lnTo>
                    <a:pt x="5394" y="3467"/>
                  </a:lnTo>
                  <a:lnTo>
                    <a:pt x="5265" y="3356"/>
                  </a:lnTo>
                  <a:lnTo>
                    <a:pt x="5153" y="3226"/>
                  </a:lnTo>
                  <a:lnTo>
                    <a:pt x="5061" y="3096"/>
                  </a:lnTo>
                  <a:lnTo>
                    <a:pt x="4875" y="2837"/>
                  </a:lnTo>
                  <a:lnTo>
                    <a:pt x="4690" y="2559"/>
                  </a:lnTo>
                  <a:lnTo>
                    <a:pt x="4486" y="2281"/>
                  </a:lnTo>
                  <a:lnTo>
                    <a:pt x="4264" y="2021"/>
                  </a:lnTo>
                  <a:lnTo>
                    <a:pt x="4023" y="1762"/>
                  </a:lnTo>
                  <a:lnTo>
                    <a:pt x="3763" y="1521"/>
                  </a:lnTo>
                  <a:lnTo>
                    <a:pt x="3504" y="1298"/>
                  </a:lnTo>
                  <a:lnTo>
                    <a:pt x="3226" y="1094"/>
                  </a:lnTo>
                  <a:lnTo>
                    <a:pt x="2929" y="909"/>
                  </a:lnTo>
                  <a:lnTo>
                    <a:pt x="2633" y="742"/>
                  </a:lnTo>
                  <a:lnTo>
                    <a:pt x="2336" y="575"/>
                  </a:lnTo>
                  <a:lnTo>
                    <a:pt x="2021" y="446"/>
                  </a:lnTo>
                  <a:lnTo>
                    <a:pt x="1687" y="316"/>
                  </a:lnTo>
                  <a:lnTo>
                    <a:pt x="1354" y="223"/>
                  </a:lnTo>
                  <a:lnTo>
                    <a:pt x="1020" y="131"/>
                  </a:lnTo>
                  <a:lnTo>
                    <a:pt x="687" y="75"/>
                  </a:lnTo>
                  <a:lnTo>
                    <a:pt x="334" y="38"/>
                  </a:lnTo>
                  <a:lnTo>
                    <a:pt x="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10575434" y="3333178"/>
              <a:ext cx="757304" cy="973580"/>
            </a:xfrm>
            <a:custGeom>
              <a:avLst/>
              <a:gdLst/>
              <a:ahLst/>
              <a:cxnLst/>
              <a:rect l="l" t="t" r="r" b="b"/>
              <a:pathLst>
                <a:path w="19017" h="24448" fill="none" extrusionOk="0">
                  <a:moveTo>
                    <a:pt x="17627" y="22650"/>
                  </a:moveTo>
                  <a:lnTo>
                    <a:pt x="17627" y="22650"/>
                  </a:lnTo>
                  <a:lnTo>
                    <a:pt x="17849" y="22075"/>
                  </a:lnTo>
                  <a:lnTo>
                    <a:pt x="18072" y="21371"/>
                  </a:lnTo>
                  <a:lnTo>
                    <a:pt x="18294" y="20611"/>
                  </a:lnTo>
                  <a:lnTo>
                    <a:pt x="18498" y="19814"/>
                  </a:lnTo>
                  <a:lnTo>
                    <a:pt x="18683" y="18999"/>
                  </a:lnTo>
                  <a:lnTo>
                    <a:pt x="18832" y="18220"/>
                  </a:lnTo>
                  <a:lnTo>
                    <a:pt x="18943" y="17516"/>
                  </a:lnTo>
                  <a:lnTo>
                    <a:pt x="18980" y="17182"/>
                  </a:lnTo>
                  <a:lnTo>
                    <a:pt x="18998" y="16886"/>
                  </a:lnTo>
                  <a:lnTo>
                    <a:pt x="18998" y="16886"/>
                  </a:lnTo>
                  <a:lnTo>
                    <a:pt x="19017" y="16608"/>
                  </a:lnTo>
                  <a:lnTo>
                    <a:pt x="19017" y="16330"/>
                  </a:lnTo>
                  <a:lnTo>
                    <a:pt x="18980" y="16052"/>
                  </a:lnTo>
                  <a:lnTo>
                    <a:pt x="18961" y="15774"/>
                  </a:lnTo>
                  <a:lnTo>
                    <a:pt x="18906" y="15496"/>
                  </a:lnTo>
                  <a:lnTo>
                    <a:pt x="18832" y="15218"/>
                  </a:lnTo>
                  <a:lnTo>
                    <a:pt x="18758" y="14958"/>
                  </a:lnTo>
                  <a:lnTo>
                    <a:pt x="18665" y="14699"/>
                  </a:lnTo>
                  <a:lnTo>
                    <a:pt x="18554" y="14439"/>
                  </a:lnTo>
                  <a:lnTo>
                    <a:pt x="18424" y="14198"/>
                  </a:lnTo>
                  <a:lnTo>
                    <a:pt x="18276" y="13957"/>
                  </a:lnTo>
                  <a:lnTo>
                    <a:pt x="18127" y="13735"/>
                  </a:lnTo>
                  <a:lnTo>
                    <a:pt x="17961" y="13531"/>
                  </a:lnTo>
                  <a:lnTo>
                    <a:pt x="17757" y="13327"/>
                  </a:lnTo>
                  <a:lnTo>
                    <a:pt x="17553" y="13160"/>
                  </a:lnTo>
                  <a:lnTo>
                    <a:pt x="17330" y="12993"/>
                  </a:lnTo>
                  <a:lnTo>
                    <a:pt x="17330" y="12993"/>
                  </a:lnTo>
                  <a:lnTo>
                    <a:pt x="17034" y="12808"/>
                  </a:lnTo>
                  <a:lnTo>
                    <a:pt x="16719" y="12641"/>
                  </a:lnTo>
                  <a:lnTo>
                    <a:pt x="16070" y="12345"/>
                  </a:lnTo>
                  <a:lnTo>
                    <a:pt x="15755" y="12178"/>
                  </a:lnTo>
                  <a:lnTo>
                    <a:pt x="15458" y="11993"/>
                  </a:lnTo>
                  <a:lnTo>
                    <a:pt x="15329" y="11881"/>
                  </a:lnTo>
                  <a:lnTo>
                    <a:pt x="15199" y="11770"/>
                  </a:lnTo>
                  <a:lnTo>
                    <a:pt x="15069" y="11640"/>
                  </a:lnTo>
                  <a:lnTo>
                    <a:pt x="14958" y="11511"/>
                  </a:lnTo>
                  <a:lnTo>
                    <a:pt x="14958" y="11511"/>
                  </a:lnTo>
                  <a:lnTo>
                    <a:pt x="14847" y="11344"/>
                  </a:lnTo>
                  <a:lnTo>
                    <a:pt x="14754" y="11159"/>
                  </a:lnTo>
                  <a:lnTo>
                    <a:pt x="14680" y="10973"/>
                  </a:lnTo>
                  <a:lnTo>
                    <a:pt x="14606" y="10788"/>
                  </a:lnTo>
                  <a:lnTo>
                    <a:pt x="14495" y="10399"/>
                  </a:lnTo>
                  <a:lnTo>
                    <a:pt x="14402" y="9991"/>
                  </a:lnTo>
                  <a:lnTo>
                    <a:pt x="14291" y="9583"/>
                  </a:lnTo>
                  <a:lnTo>
                    <a:pt x="14235" y="9398"/>
                  </a:lnTo>
                  <a:lnTo>
                    <a:pt x="14161" y="9212"/>
                  </a:lnTo>
                  <a:lnTo>
                    <a:pt x="14068" y="9046"/>
                  </a:lnTo>
                  <a:lnTo>
                    <a:pt x="13976" y="8879"/>
                  </a:lnTo>
                  <a:lnTo>
                    <a:pt x="13846" y="8712"/>
                  </a:lnTo>
                  <a:lnTo>
                    <a:pt x="13716" y="8582"/>
                  </a:lnTo>
                  <a:lnTo>
                    <a:pt x="13716" y="8582"/>
                  </a:lnTo>
                  <a:lnTo>
                    <a:pt x="13549" y="8452"/>
                  </a:lnTo>
                  <a:lnTo>
                    <a:pt x="13383" y="8360"/>
                  </a:lnTo>
                  <a:lnTo>
                    <a:pt x="13216" y="8267"/>
                  </a:lnTo>
                  <a:lnTo>
                    <a:pt x="13030" y="8212"/>
                  </a:lnTo>
                  <a:lnTo>
                    <a:pt x="12827" y="8156"/>
                  </a:lnTo>
                  <a:lnTo>
                    <a:pt x="12641" y="8119"/>
                  </a:lnTo>
                  <a:lnTo>
                    <a:pt x="12233" y="8045"/>
                  </a:lnTo>
                  <a:lnTo>
                    <a:pt x="11826" y="7989"/>
                  </a:lnTo>
                  <a:lnTo>
                    <a:pt x="11418" y="7934"/>
                  </a:lnTo>
                  <a:lnTo>
                    <a:pt x="11214" y="7878"/>
                  </a:lnTo>
                  <a:lnTo>
                    <a:pt x="11029" y="7822"/>
                  </a:lnTo>
                  <a:lnTo>
                    <a:pt x="10843" y="7748"/>
                  </a:lnTo>
                  <a:lnTo>
                    <a:pt x="10658" y="7656"/>
                  </a:lnTo>
                  <a:lnTo>
                    <a:pt x="10658" y="7656"/>
                  </a:lnTo>
                  <a:lnTo>
                    <a:pt x="10547" y="7563"/>
                  </a:lnTo>
                  <a:lnTo>
                    <a:pt x="10417" y="7489"/>
                  </a:lnTo>
                  <a:lnTo>
                    <a:pt x="10213" y="7285"/>
                  </a:lnTo>
                  <a:lnTo>
                    <a:pt x="10046" y="7062"/>
                  </a:lnTo>
                  <a:lnTo>
                    <a:pt x="9880" y="6821"/>
                  </a:lnTo>
                  <a:lnTo>
                    <a:pt x="9731" y="6562"/>
                  </a:lnTo>
                  <a:lnTo>
                    <a:pt x="9602" y="6303"/>
                  </a:lnTo>
                  <a:lnTo>
                    <a:pt x="9342" y="5746"/>
                  </a:lnTo>
                  <a:lnTo>
                    <a:pt x="9083" y="5209"/>
                  </a:lnTo>
                  <a:lnTo>
                    <a:pt x="8953" y="4949"/>
                  </a:lnTo>
                  <a:lnTo>
                    <a:pt x="8786" y="4709"/>
                  </a:lnTo>
                  <a:lnTo>
                    <a:pt x="8619" y="4505"/>
                  </a:lnTo>
                  <a:lnTo>
                    <a:pt x="8415" y="4301"/>
                  </a:lnTo>
                  <a:lnTo>
                    <a:pt x="8193" y="4134"/>
                  </a:lnTo>
                  <a:lnTo>
                    <a:pt x="8082" y="4078"/>
                  </a:lnTo>
                  <a:lnTo>
                    <a:pt x="7952" y="4004"/>
                  </a:lnTo>
                  <a:lnTo>
                    <a:pt x="7952" y="4004"/>
                  </a:lnTo>
                  <a:lnTo>
                    <a:pt x="7804" y="3967"/>
                  </a:lnTo>
                  <a:lnTo>
                    <a:pt x="7655" y="3912"/>
                  </a:lnTo>
                  <a:lnTo>
                    <a:pt x="7340" y="3874"/>
                  </a:lnTo>
                  <a:lnTo>
                    <a:pt x="7025" y="3837"/>
                  </a:lnTo>
                  <a:lnTo>
                    <a:pt x="6710" y="3837"/>
                  </a:lnTo>
                  <a:lnTo>
                    <a:pt x="6395" y="3819"/>
                  </a:lnTo>
                  <a:lnTo>
                    <a:pt x="6080" y="3763"/>
                  </a:lnTo>
                  <a:lnTo>
                    <a:pt x="5932" y="3745"/>
                  </a:lnTo>
                  <a:lnTo>
                    <a:pt x="5802" y="3689"/>
                  </a:lnTo>
                  <a:lnTo>
                    <a:pt x="5654" y="3634"/>
                  </a:lnTo>
                  <a:lnTo>
                    <a:pt x="5524" y="3559"/>
                  </a:lnTo>
                  <a:lnTo>
                    <a:pt x="5524" y="3559"/>
                  </a:lnTo>
                  <a:lnTo>
                    <a:pt x="5394" y="3467"/>
                  </a:lnTo>
                  <a:lnTo>
                    <a:pt x="5265" y="3356"/>
                  </a:lnTo>
                  <a:lnTo>
                    <a:pt x="5153" y="3226"/>
                  </a:lnTo>
                  <a:lnTo>
                    <a:pt x="5061" y="3096"/>
                  </a:lnTo>
                  <a:lnTo>
                    <a:pt x="4875" y="2837"/>
                  </a:lnTo>
                  <a:lnTo>
                    <a:pt x="4690" y="2559"/>
                  </a:lnTo>
                  <a:lnTo>
                    <a:pt x="4690" y="2559"/>
                  </a:lnTo>
                  <a:lnTo>
                    <a:pt x="4486" y="2281"/>
                  </a:lnTo>
                  <a:lnTo>
                    <a:pt x="4264" y="2021"/>
                  </a:lnTo>
                  <a:lnTo>
                    <a:pt x="4023" y="1762"/>
                  </a:lnTo>
                  <a:lnTo>
                    <a:pt x="3763" y="1521"/>
                  </a:lnTo>
                  <a:lnTo>
                    <a:pt x="3504" y="1298"/>
                  </a:lnTo>
                  <a:lnTo>
                    <a:pt x="3226" y="1094"/>
                  </a:lnTo>
                  <a:lnTo>
                    <a:pt x="2929" y="909"/>
                  </a:lnTo>
                  <a:lnTo>
                    <a:pt x="2633" y="742"/>
                  </a:lnTo>
                  <a:lnTo>
                    <a:pt x="2336" y="575"/>
                  </a:lnTo>
                  <a:lnTo>
                    <a:pt x="2021" y="446"/>
                  </a:lnTo>
                  <a:lnTo>
                    <a:pt x="1687" y="316"/>
                  </a:lnTo>
                  <a:lnTo>
                    <a:pt x="1354" y="223"/>
                  </a:lnTo>
                  <a:lnTo>
                    <a:pt x="1020" y="131"/>
                  </a:lnTo>
                  <a:lnTo>
                    <a:pt x="687" y="75"/>
                  </a:lnTo>
                  <a:lnTo>
                    <a:pt x="334" y="38"/>
                  </a:lnTo>
                  <a:lnTo>
                    <a:pt x="1" y="1"/>
                  </a:lnTo>
                  <a:lnTo>
                    <a:pt x="1" y="1"/>
                  </a:lnTo>
                  <a:lnTo>
                    <a:pt x="168" y="131"/>
                  </a:lnTo>
                  <a:lnTo>
                    <a:pt x="316" y="260"/>
                  </a:lnTo>
                  <a:lnTo>
                    <a:pt x="446" y="390"/>
                  </a:lnTo>
                  <a:lnTo>
                    <a:pt x="557" y="557"/>
                  </a:lnTo>
                  <a:lnTo>
                    <a:pt x="668" y="724"/>
                  </a:lnTo>
                  <a:lnTo>
                    <a:pt x="761" y="890"/>
                  </a:lnTo>
                  <a:lnTo>
                    <a:pt x="835" y="1076"/>
                  </a:lnTo>
                  <a:lnTo>
                    <a:pt x="890" y="1280"/>
                  </a:lnTo>
                  <a:lnTo>
                    <a:pt x="946" y="1465"/>
                  </a:lnTo>
                  <a:lnTo>
                    <a:pt x="983" y="1669"/>
                  </a:lnTo>
                  <a:lnTo>
                    <a:pt x="1039" y="2095"/>
                  </a:lnTo>
                  <a:lnTo>
                    <a:pt x="1039" y="2521"/>
                  </a:lnTo>
                  <a:lnTo>
                    <a:pt x="1020" y="2929"/>
                  </a:lnTo>
                  <a:lnTo>
                    <a:pt x="1020" y="2929"/>
                  </a:lnTo>
                  <a:lnTo>
                    <a:pt x="928" y="3745"/>
                  </a:lnTo>
                  <a:lnTo>
                    <a:pt x="890" y="4171"/>
                  </a:lnTo>
                  <a:lnTo>
                    <a:pt x="853" y="4579"/>
                  </a:lnTo>
                  <a:lnTo>
                    <a:pt x="853" y="4987"/>
                  </a:lnTo>
                  <a:lnTo>
                    <a:pt x="872" y="5394"/>
                  </a:lnTo>
                  <a:lnTo>
                    <a:pt x="890" y="5580"/>
                  </a:lnTo>
                  <a:lnTo>
                    <a:pt x="928" y="5784"/>
                  </a:lnTo>
                  <a:lnTo>
                    <a:pt x="983" y="5969"/>
                  </a:lnTo>
                  <a:lnTo>
                    <a:pt x="1057" y="6173"/>
                  </a:lnTo>
                  <a:lnTo>
                    <a:pt x="1057" y="6173"/>
                  </a:lnTo>
                  <a:lnTo>
                    <a:pt x="1168" y="6432"/>
                  </a:lnTo>
                  <a:lnTo>
                    <a:pt x="1317" y="6692"/>
                  </a:lnTo>
                  <a:lnTo>
                    <a:pt x="1613" y="7192"/>
                  </a:lnTo>
                  <a:lnTo>
                    <a:pt x="1780" y="7433"/>
                  </a:lnTo>
                  <a:lnTo>
                    <a:pt x="1928" y="7674"/>
                  </a:lnTo>
                  <a:lnTo>
                    <a:pt x="2058" y="7934"/>
                  </a:lnTo>
                  <a:lnTo>
                    <a:pt x="2169" y="8212"/>
                  </a:lnTo>
                  <a:lnTo>
                    <a:pt x="2169" y="8212"/>
                  </a:lnTo>
                  <a:lnTo>
                    <a:pt x="2243" y="8471"/>
                  </a:lnTo>
                  <a:lnTo>
                    <a:pt x="2281" y="8731"/>
                  </a:lnTo>
                  <a:lnTo>
                    <a:pt x="2299" y="8990"/>
                  </a:lnTo>
                  <a:lnTo>
                    <a:pt x="2318" y="9249"/>
                  </a:lnTo>
                  <a:lnTo>
                    <a:pt x="2299" y="9509"/>
                  </a:lnTo>
                  <a:lnTo>
                    <a:pt x="2281" y="9787"/>
                  </a:lnTo>
                  <a:lnTo>
                    <a:pt x="2225" y="10324"/>
                  </a:lnTo>
                  <a:lnTo>
                    <a:pt x="2169" y="10862"/>
                  </a:lnTo>
                  <a:lnTo>
                    <a:pt x="2151" y="11121"/>
                  </a:lnTo>
                  <a:lnTo>
                    <a:pt x="2151" y="11381"/>
                  </a:lnTo>
                  <a:lnTo>
                    <a:pt x="2169" y="11640"/>
                  </a:lnTo>
                  <a:lnTo>
                    <a:pt x="2188" y="11900"/>
                  </a:lnTo>
                  <a:lnTo>
                    <a:pt x="2243" y="12159"/>
                  </a:lnTo>
                  <a:lnTo>
                    <a:pt x="2318" y="12419"/>
                  </a:lnTo>
                  <a:lnTo>
                    <a:pt x="2318" y="12419"/>
                  </a:lnTo>
                  <a:lnTo>
                    <a:pt x="2392" y="12604"/>
                  </a:lnTo>
                  <a:lnTo>
                    <a:pt x="2484" y="12808"/>
                  </a:lnTo>
                  <a:lnTo>
                    <a:pt x="2596" y="12975"/>
                  </a:lnTo>
                  <a:lnTo>
                    <a:pt x="2725" y="13160"/>
                  </a:lnTo>
                  <a:lnTo>
                    <a:pt x="2985" y="13494"/>
                  </a:lnTo>
                  <a:lnTo>
                    <a:pt x="3263" y="13827"/>
                  </a:lnTo>
                  <a:lnTo>
                    <a:pt x="3541" y="14161"/>
                  </a:lnTo>
                  <a:lnTo>
                    <a:pt x="3800" y="14513"/>
                  </a:lnTo>
                  <a:lnTo>
                    <a:pt x="3912" y="14680"/>
                  </a:lnTo>
                  <a:lnTo>
                    <a:pt x="4023" y="14865"/>
                  </a:lnTo>
                  <a:lnTo>
                    <a:pt x="4115" y="15051"/>
                  </a:lnTo>
                  <a:lnTo>
                    <a:pt x="4208" y="15255"/>
                  </a:lnTo>
                  <a:lnTo>
                    <a:pt x="4208" y="15255"/>
                  </a:lnTo>
                  <a:lnTo>
                    <a:pt x="4282" y="15533"/>
                  </a:lnTo>
                  <a:lnTo>
                    <a:pt x="4319" y="15811"/>
                  </a:lnTo>
                  <a:lnTo>
                    <a:pt x="4356" y="16107"/>
                  </a:lnTo>
                  <a:lnTo>
                    <a:pt x="4356" y="16404"/>
                  </a:lnTo>
                  <a:lnTo>
                    <a:pt x="4356" y="16700"/>
                  </a:lnTo>
                  <a:lnTo>
                    <a:pt x="4338" y="16997"/>
                  </a:lnTo>
                  <a:lnTo>
                    <a:pt x="4282" y="17590"/>
                  </a:lnTo>
                  <a:lnTo>
                    <a:pt x="4264" y="17887"/>
                  </a:lnTo>
                  <a:lnTo>
                    <a:pt x="4245" y="18183"/>
                  </a:lnTo>
                  <a:lnTo>
                    <a:pt x="4264" y="18461"/>
                  </a:lnTo>
                  <a:lnTo>
                    <a:pt x="4282" y="18739"/>
                  </a:lnTo>
                  <a:lnTo>
                    <a:pt x="4338" y="19017"/>
                  </a:lnTo>
                  <a:lnTo>
                    <a:pt x="4412" y="19277"/>
                  </a:lnTo>
                  <a:lnTo>
                    <a:pt x="4523" y="19518"/>
                  </a:lnTo>
                  <a:lnTo>
                    <a:pt x="4671" y="19758"/>
                  </a:lnTo>
                  <a:lnTo>
                    <a:pt x="4671" y="19758"/>
                  </a:lnTo>
                  <a:lnTo>
                    <a:pt x="4820" y="19925"/>
                  </a:lnTo>
                  <a:lnTo>
                    <a:pt x="4987" y="20074"/>
                  </a:lnTo>
                  <a:lnTo>
                    <a:pt x="5153" y="20203"/>
                  </a:lnTo>
                  <a:lnTo>
                    <a:pt x="5339" y="20333"/>
                  </a:lnTo>
                  <a:lnTo>
                    <a:pt x="5728" y="20555"/>
                  </a:lnTo>
                  <a:lnTo>
                    <a:pt x="6136" y="20741"/>
                  </a:lnTo>
                  <a:lnTo>
                    <a:pt x="6543" y="20945"/>
                  </a:lnTo>
                  <a:lnTo>
                    <a:pt x="6747" y="21056"/>
                  </a:lnTo>
                  <a:lnTo>
                    <a:pt x="6933" y="21186"/>
                  </a:lnTo>
                  <a:lnTo>
                    <a:pt x="7099" y="21315"/>
                  </a:lnTo>
                  <a:lnTo>
                    <a:pt x="7266" y="21445"/>
                  </a:lnTo>
                  <a:lnTo>
                    <a:pt x="7415" y="21612"/>
                  </a:lnTo>
                  <a:lnTo>
                    <a:pt x="7526" y="21797"/>
                  </a:lnTo>
                  <a:lnTo>
                    <a:pt x="7526" y="21797"/>
                  </a:lnTo>
                  <a:lnTo>
                    <a:pt x="7600" y="21927"/>
                  </a:lnTo>
                  <a:lnTo>
                    <a:pt x="7674" y="22057"/>
                  </a:lnTo>
                  <a:lnTo>
                    <a:pt x="7767" y="22353"/>
                  </a:lnTo>
                  <a:lnTo>
                    <a:pt x="7878" y="22631"/>
                  </a:lnTo>
                  <a:lnTo>
                    <a:pt x="7989" y="22909"/>
                  </a:lnTo>
                  <a:lnTo>
                    <a:pt x="7989" y="22909"/>
                  </a:lnTo>
                  <a:lnTo>
                    <a:pt x="8119" y="23132"/>
                  </a:lnTo>
                  <a:lnTo>
                    <a:pt x="8267" y="23336"/>
                  </a:lnTo>
                  <a:lnTo>
                    <a:pt x="8434" y="23521"/>
                  </a:lnTo>
                  <a:lnTo>
                    <a:pt x="8619" y="23688"/>
                  </a:lnTo>
                  <a:lnTo>
                    <a:pt x="8823" y="23836"/>
                  </a:lnTo>
                  <a:lnTo>
                    <a:pt x="9046" y="23966"/>
                  </a:lnTo>
                  <a:lnTo>
                    <a:pt x="9268" y="24077"/>
                  </a:lnTo>
                  <a:lnTo>
                    <a:pt x="9509" y="24170"/>
                  </a:lnTo>
                  <a:lnTo>
                    <a:pt x="9768" y="24244"/>
                  </a:lnTo>
                  <a:lnTo>
                    <a:pt x="10028" y="24299"/>
                  </a:lnTo>
                  <a:lnTo>
                    <a:pt x="10287" y="24355"/>
                  </a:lnTo>
                  <a:lnTo>
                    <a:pt x="10565" y="24392"/>
                  </a:lnTo>
                  <a:lnTo>
                    <a:pt x="10825" y="24429"/>
                  </a:lnTo>
                  <a:lnTo>
                    <a:pt x="11103" y="24448"/>
                  </a:lnTo>
                  <a:lnTo>
                    <a:pt x="11622" y="24429"/>
                  </a:lnTo>
                  <a:lnTo>
                    <a:pt x="11622" y="24429"/>
                  </a:lnTo>
                  <a:lnTo>
                    <a:pt x="11992" y="24411"/>
                  </a:lnTo>
                  <a:lnTo>
                    <a:pt x="12363" y="24374"/>
                  </a:lnTo>
                  <a:lnTo>
                    <a:pt x="12734" y="24318"/>
                  </a:lnTo>
                  <a:lnTo>
                    <a:pt x="13123" y="24244"/>
                  </a:lnTo>
                  <a:lnTo>
                    <a:pt x="13512" y="24170"/>
                  </a:lnTo>
                  <a:lnTo>
                    <a:pt x="13902" y="24058"/>
                  </a:lnTo>
                  <a:lnTo>
                    <a:pt x="14699" y="23836"/>
                  </a:lnTo>
                  <a:lnTo>
                    <a:pt x="15477" y="23577"/>
                  </a:lnTo>
                  <a:lnTo>
                    <a:pt x="16237" y="23280"/>
                  </a:lnTo>
                  <a:lnTo>
                    <a:pt x="16960" y="22965"/>
                  </a:lnTo>
                  <a:lnTo>
                    <a:pt x="17627" y="226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10661805" y="3399600"/>
              <a:ext cx="607492" cy="822295"/>
            </a:xfrm>
            <a:custGeom>
              <a:avLst/>
              <a:gdLst/>
              <a:ahLst/>
              <a:cxnLst/>
              <a:rect l="l" t="t" r="r" b="b"/>
              <a:pathLst>
                <a:path w="15255" h="20649" extrusionOk="0">
                  <a:moveTo>
                    <a:pt x="56" y="1"/>
                  </a:moveTo>
                  <a:lnTo>
                    <a:pt x="19" y="19"/>
                  </a:lnTo>
                  <a:lnTo>
                    <a:pt x="0" y="57"/>
                  </a:lnTo>
                  <a:lnTo>
                    <a:pt x="0" y="94"/>
                  </a:lnTo>
                  <a:lnTo>
                    <a:pt x="19" y="112"/>
                  </a:lnTo>
                  <a:lnTo>
                    <a:pt x="37" y="149"/>
                  </a:lnTo>
                  <a:lnTo>
                    <a:pt x="74" y="168"/>
                  </a:lnTo>
                  <a:lnTo>
                    <a:pt x="167" y="205"/>
                  </a:lnTo>
                  <a:lnTo>
                    <a:pt x="260" y="260"/>
                  </a:lnTo>
                  <a:lnTo>
                    <a:pt x="334" y="316"/>
                  </a:lnTo>
                  <a:lnTo>
                    <a:pt x="408" y="390"/>
                  </a:lnTo>
                  <a:lnTo>
                    <a:pt x="464" y="464"/>
                  </a:lnTo>
                  <a:lnTo>
                    <a:pt x="519" y="557"/>
                  </a:lnTo>
                  <a:lnTo>
                    <a:pt x="612" y="742"/>
                  </a:lnTo>
                  <a:lnTo>
                    <a:pt x="686" y="965"/>
                  </a:lnTo>
                  <a:lnTo>
                    <a:pt x="723" y="1187"/>
                  </a:lnTo>
                  <a:lnTo>
                    <a:pt x="742" y="1428"/>
                  </a:lnTo>
                  <a:lnTo>
                    <a:pt x="723" y="1650"/>
                  </a:lnTo>
                  <a:lnTo>
                    <a:pt x="705" y="1928"/>
                  </a:lnTo>
                  <a:lnTo>
                    <a:pt x="686" y="2355"/>
                  </a:lnTo>
                  <a:lnTo>
                    <a:pt x="668" y="2559"/>
                  </a:lnTo>
                  <a:lnTo>
                    <a:pt x="686" y="2763"/>
                  </a:lnTo>
                  <a:lnTo>
                    <a:pt x="705" y="2966"/>
                  </a:lnTo>
                  <a:lnTo>
                    <a:pt x="760" y="3152"/>
                  </a:lnTo>
                  <a:lnTo>
                    <a:pt x="816" y="3337"/>
                  </a:lnTo>
                  <a:lnTo>
                    <a:pt x="927" y="3522"/>
                  </a:lnTo>
                  <a:lnTo>
                    <a:pt x="1057" y="3671"/>
                  </a:lnTo>
                  <a:lnTo>
                    <a:pt x="1186" y="3800"/>
                  </a:lnTo>
                  <a:lnTo>
                    <a:pt x="1353" y="3912"/>
                  </a:lnTo>
                  <a:lnTo>
                    <a:pt x="1520" y="4023"/>
                  </a:lnTo>
                  <a:lnTo>
                    <a:pt x="1705" y="4097"/>
                  </a:lnTo>
                  <a:lnTo>
                    <a:pt x="1891" y="4171"/>
                  </a:lnTo>
                  <a:lnTo>
                    <a:pt x="2261" y="4282"/>
                  </a:lnTo>
                  <a:lnTo>
                    <a:pt x="2669" y="4412"/>
                  </a:lnTo>
                  <a:lnTo>
                    <a:pt x="2855" y="4486"/>
                  </a:lnTo>
                  <a:lnTo>
                    <a:pt x="3040" y="4579"/>
                  </a:lnTo>
                  <a:lnTo>
                    <a:pt x="3225" y="4672"/>
                  </a:lnTo>
                  <a:lnTo>
                    <a:pt x="3392" y="4801"/>
                  </a:lnTo>
                  <a:lnTo>
                    <a:pt x="3540" y="4950"/>
                  </a:lnTo>
                  <a:lnTo>
                    <a:pt x="3689" y="5098"/>
                  </a:lnTo>
                  <a:lnTo>
                    <a:pt x="3818" y="5265"/>
                  </a:lnTo>
                  <a:lnTo>
                    <a:pt x="3911" y="5450"/>
                  </a:lnTo>
                  <a:lnTo>
                    <a:pt x="4004" y="5635"/>
                  </a:lnTo>
                  <a:lnTo>
                    <a:pt x="4078" y="5839"/>
                  </a:lnTo>
                  <a:lnTo>
                    <a:pt x="4133" y="6099"/>
                  </a:lnTo>
                  <a:lnTo>
                    <a:pt x="4171" y="6377"/>
                  </a:lnTo>
                  <a:lnTo>
                    <a:pt x="4189" y="6914"/>
                  </a:lnTo>
                  <a:lnTo>
                    <a:pt x="4208" y="7359"/>
                  </a:lnTo>
                  <a:lnTo>
                    <a:pt x="4226" y="7581"/>
                  </a:lnTo>
                  <a:lnTo>
                    <a:pt x="4263" y="7785"/>
                  </a:lnTo>
                  <a:lnTo>
                    <a:pt x="4300" y="8008"/>
                  </a:lnTo>
                  <a:lnTo>
                    <a:pt x="4374" y="8193"/>
                  </a:lnTo>
                  <a:lnTo>
                    <a:pt x="4467" y="8397"/>
                  </a:lnTo>
                  <a:lnTo>
                    <a:pt x="4578" y="8582"/>
                  </a:lnTo>
                  <a:lnTo>
                    <a:pt x="4727" y="8731"/>
                  </a:lnTo>
                  <a:lnTo>
                    <a:pt x="4893" y="8879"/>
                  </a:lnTo>
                  <a:lnTo>
                    <a:pt x="5060" y="8990"/>
                  </a:lnTo>
                  <a:lnTo>
                    <a:pt x="5246" y="9101"/>
                  </a:lnTo>
                  <a:lnTo>
                    <a:pt x="5449" y="9175"/>
                  </a:lnTo>
                  <a:lnTo>
                    <a:pt x="5653" y="9268"/>
                  </a:lnTo>
                  <a:lnTo>
                    <a:pt x="6061" y="9398"/>
                  </a:lnTo>
                  <a:lnTo>
                    <a:pt x="6506" y="9546"/>
                  </a:lnTo>
                  <a:lnTo>
                    <a:pt x="6710" y="9620"/>
                  </a:lnTo>
                  <a:lnTo>
                    <a:pt x="6914" y="9713"/>
                  </a:lnTo>
                  <a:lnTo>
                    <a:pt x="7173" y="9880"/>
                  </a:lnTo>
                  <a:lnTo>
                    <a:pt x="7395" y="10065"/>
                  </a:lnTo>
                  <a:lnTo>
                    <a:pt x="7599" y="10269"/>
                  </a:lnTo>
                  <a:lnTo>
                    <a:pt x="7785" y="10510"/>
                  </a:lnTo>
                  <a:lnTo>
                    <a:pt x="7933" y="10751"/>
                  </a:lnTo>
                  <a:lnTo>
                    <a:pt x="8063" y="11029"/>
                  </a:lnTo>
                  <a:lnTo>
                    <a:pt x="8155" y="11307"/>
                  </a:lnTo>
                  <a:lnTo>
                    <a:pt x="8192" y="11585"/>
                  </a:lnTo>
                  <a:lnTo>
                    <a:pt x="8211" y="11807"/>
                  </a:lnTo>
                  <a:lnTo>
                    <a:pt x="8211" y="12011"/>
                  </a:lnTo>
                  <a:lnTo>
                    <a:pt x="8192" y="12437"/>
                  </a:lnTo>
                  <a:lnTo>
                    <a:pt x="8192" y="12790"/>
                  </a:lnTo>
                  <a:lnTo>
                    <a:pt x="8192" y="13160"/>
                  </a:lnTo>
                  <a:lnTo>
                    <a:pt x="8211" y="13327"/>
                  </a:lnTo>
                  <a:lnTo>
                    <a:pt x="8230" y="13512"/>
                  </a:lnTo>
                  <a:lnTo>
                    <a:pt x="8285" y="13679"/>
                  </a:lnTo>
                  <a:lnTo>
                    <a:pt x="8341" y="13846"/>
                  </a:lnTo>
                  <a:lnTo>
                    <a:pt x="8433" y="14013"/>
                  </a:lnTo>
                  <a:lnTo>
                    <a:pt x="8545" y="14180"/>
                  </a:lnTo>
                  <a:lnTo>
                    <a:pt x="8674" y="14328"/>
                  </a:lnTo>
                  <a:lnTo>
                    <a:pt x="8823" y="14476"/>
                  </a:lnTo>
                  <a:lnTo>
                    <a:pt x="8989" y="14606"/>
                  </a:lnTo>
                  <a:lnTo>
                    <a:pt x="9175" y="14736"/>
                  </a:lnTo>
                  <a:lnTo>
                    <a:pt x="9379" y="14866"/>
                  </a:lnTo>
                  <a:lnTo>
                    <a:pt x="9601" y="14958"/>
                  </a:lnTo>
                  <a:lnTo>
                    <a:pt x="9990" y="15125"/>
                  </a:lnTo>
                  <a:lnTo>
                    <a:pt x="10398" y="15255"/>
                  </a:lnTo>
                  <a:lnTo>
                    <a:pt x="10769" y="15384"/>
                  </a:lnTo>
                  <a:lnTo>
                    <a:pt x="11139" y="15533"/>
                  </a:lnTo>
                  <a:lnTo>
                    <a:pt x="11473" y="15700"/>
                  </a:lnTo>
                  <a:lnTo>
                    <a:pt x="11807" y="15903"/>
                  </a:lnTo>
                  <a:lnTo>
                    <a:pt x="12122" y="16126"/>
                  </a:lnTo>
                  <a:lnTo>
                    <a:pt x="12437" y="16385"/>
                  </a:lnTo>
                  <a:lnTo>
                    <a:pt x="12733" y="16663"/>
                  </a:lnTo>
                  <a:lnTo>
                    <a:pt x="13030" y="16960"/>
                  </a:lnTo>
                  <a:lnTo>
                    <a:pt x="13308" y="17312"/>
                  </a:lnTo>
                  <a:lnTo>
                    <a:pt x="13586" y="17664"/>
                  </a:lnTo>
                  <a:lnTo>
                    <a:pt x="13808" y="18016"/>
                  </a:lnTo>
                  <a:lnTo>
                    <a:pt x="14031" y="18369"/>
                  </a:lnTo>
                  <a:lnTo>
                    <a:pt x="14235" y="18739"/>
                  </a:lnTo>
                  <a:lnTo>
                    <a:pt x="14420" y="19110"/>
                  </a:lnTo>
                  <a:lnTo>
                    <a:pt x="14772" y="19851"/>
                  </a:lnTo>
                  <a:lnTo>
                    <a:pt x="15087" y="20593"/>
                  </a:lnTo>
                  <a:lnTo>
                    <a:pt x="15124" y="20630"/>
                  </a:lnTo>
                  <a:lnTo>
                    <a:pt x="15180" y="20648"/>
                  </a:lnTo>
                  <a:lnTo>
                    <a:pt x="15198" y="20648"/>
                  </a:lnTo>
                  <a:lnTo>
                    <a:pt x="15236" y="20630"/>
                  </a:lnTo>
                  <a:lnTo>
                    <a:pt x="15254" y="20593"/>
                  </a:lnTo>
                  <a:lnTo>
                    <a:pt x="15254" y="20556"/>
                  </a:lnTo>
                  <a:lnTo>
                    <a:pt x="15254" y="20537"/>
                  </a:lnTo>
                  <a:lnTo>
                    <a:pt x="14920" y="19777"/>
                  </a:lnTo>
                  <a:lnTo>
                    <a:pt x="14568" y="19017"/>
                  </a:lnTo>
                  <a:lnTo>
                    <a:pt x="14383" y="18647"/>
                  </a:lnTo>
                  <a:lnTo>
                    <a:pt x="14179" y="18276"/>
                  </a:lnTo>
                  <a:lnTo>
                    <a:pt x="13957" y="17924"/>
                  </a:lnTo>
                  <a:lnTo>
                    <a:pt x="13716" y="17572"/>
                  </a:lnTo>
                  <a:lnTo>
                    <a:pt x="13456" y="17201"/>
                  </a:lnTo>
                  <a:lnTo>
                    <a:pt x="13160" y="16849"/>
                  </a:lnTo>
                  <a:lnTo>
                    <a:pt x="12863" y="16534"/>
                  </a:lnTo>
                  <a:lnTo>
                    <a:pt x="12548" y="16237"/>
                  </a:lnTo>
                  <a:lnTo>
                    <a:pt x="12233" y="15978"/>
                  </a:lnTo>
                  <a:lnTo>
                    <a:pt x="11899" y="15755"/>
                  </a:lnTo>
                  <a:lnTo>
                    <a:pt x="11566" y="15551"/>
                  </a:lnTo>
                  <a:lnTo>
                    <a:pt x="11214" y="15384"/>
                  </a:lnTo>
                  <a:lnTo>
                    <a:pt x="10824" y="15236"/>
                  </a:lnTo>
                  <a:lnTo>
                    <a:pt x="10454" y="15106"/>
                  </a:lnTo>
                  <a:lnTo>
                    <a:pt x="10046" y="14958"/>
                  </a:lnTo>
                  <a:lnTo>
                    <a:pt x="9657" y="14810"/>
                  </a:lnTo>
                  <a:lnTo>
                    <a:pt x="9342" y="14643"/>
                  </a:lnTo>
                  <a:lnTo>
                    <a:pt x="9175" y="14550"/>
                  </a:lnTo>
                  <a:lnTo>
                    <a:pt x="9027" y="14421"/>
                  </a:lnTo>
                  <a:lnTo>
                    <a:pt x="8860" y="14291"/>
                  </a:lnTo>
                  <a:lnTo>
                    <a:pt x="8730" y="14143"/>
                  </a:lnTo>
                  <a:lnTo>
                    <a:pt x="8600" y="13976"/>
                  </a:lnTo>
                  <a:lnTo>
                    <a:pt x="8508" y="13791"/>
                  </a:lnTo>
                  <a:lnTo>
                    <a:pt x="8452" y="13624"/>
                  </a:lnTo>
                  <a:lnTo>
                    <a:pt x="8396" y="13475"/>
                  </a:lnTo>
                  <a:lnTo>
                    <a:pt x="8378" y="13309"/>
                  </a:lnTo>
                  <a:lnTo>
                    <a:pt x="8359" y="13142"/>
                  </a:lnTo>
                  <a:lnTo>
                    <a:pt x="8359" y="12790"/>
                  </a:lnTo>
                  <a:lnTo>
                    <a:pt x="8378" y="12437"/>
                  </a:lnTo>
                  <a:lnTo>
                    <a:pt x="8396" y="12011"/>
                  </a:lnTo>
                  <a:lnTo>
                    <a:pt x="8396" y="11789"/>
                  </a:lnTo>
                  <a:lnTo>
                    <a:pt x="8378" y="11566"/>
                  </a:lnTo>
                  <a:lnTo>
                    <a:pt x="8322" y="11251"/>
                  </a:lnTo>
                  <a:lnTo>
                    <a:pt x="8230" y="10955"/>
                  </a:lnTo>
                  <a:lnTo>
                    <a:pt x="8100" y="10677"/>
                  </a:lnTo>
                  <a:lnTo>
                    <a:pt x="7933" y="10399"/>
                  </a:lnTo>
                  <a:lnTo>
                    <a:pt x="7748" y="10158"/>
                  </a:lnTo>
                  <a:lnTo>
                    <a:pt x="7525" y="9935"/>
                  </a:lnTo>
                  <a:lnTo>
                    <a:pt x="7266" y="9731"/>
                  </a:lnTo>
                  <a:lnTo>
                    <a:pt x="7006" y="9565"/>
                  </a:lnTo>
                  <a:lnTo>
                    <a:pt x="6784" y="9472"/>
                  </a:lnTo>
                  <a:lnTo>
                    <a:pt x="6561" y="9379"/>
                  </a:lnTo>
                  <a:lnTo>
                    <a:pt x="6117" y="9231"/>
                  </a:lnTo>
                  <a:lnTo>
                    <a:pt x="5709" y="9101"/>
                  </a:lnTo>
                  <a:lnTo>
                    <a:pt x="5524" y="9027"/>
                  </a:lnTo>
                  <a:lnTo>
                    <a:pt x="5338" y="8953"/>
                  </a:lnTo>
                  <a:lnTo>
                    <a:pt x="5153" y="8860"/>
                  </a:lnTo>
                  <a:lnTo>
                    <a:pt x="5005" y="8749"/>
                  </a:lnTo>
                  <a:lnTo>
                    <a:pt x="4856" y="8619"/>
                  </a:lnTo>
                  <a:lnTo>
                    <a:pt x="4727" y="8471"/>
                  </a:lnTo>
                  <a:lnTo>
                    <a:pt x="4615" y="8304"/>
                  </a:lnTo>
                  <a:lnTo>
                    <a:pt x="4541" y="8138"/>
                  </a:lnTo>
                  <a:lnTo>
                    <a:pt x="4467" y="7952"/>
                  </a:lnTo>
                  <a:lnTo>
                    <a:pt x="4430" y="7748"/>
                  </a:lnTo>
                  <a:lnTo>
                    <a:pt x="4393" y="7544"/>
                  </a:lnTo>
                  <a:lnTo>
                    <a:pt x="4374" y="7341"/>
                  </a:lnTo>
                  <a:lnTo>
                    <a:pt x="4356" y="6914"/>
                  </a:lnTo>
                  <a:lnTo>
                    <a:pt x="4356" y="6636"/>
                  </a:lnTo>
                  <a:lnTo>
                    <a:pt x="4337" y="6340"/>
                  </a:lnTo>
                  <a:lnTo>
                    <a:pt x="4300" y="6062"/>
                  </a:lnTo>
                  <a:lnTo>
                    <a:pt x="4245" y="5784"/>
                  </a:lnTo>
                  <a:lnTo>
                    <a:pt x="4171" y="5580"/>
                  </a:lnTo>
                  <a:lnTo>
                    <a:pt x="4078" y="5376"/>
                  </a:lnTo>
                  <a:lnTo>
                    <a:pt x="3948" y="5172"/>
                  </a:lnTo>
                  <a:lnTo>
                    <a:pt x="3818" y="4987"/>
                  </a:lnTo>
                  <a:lnTo>
                    <a:pt x="3670" y="4820"/>
                  </a:lnTo>
                  <a:lnTo>
                    <a:pt x="3503" y="4672"/>
                  </a:lnTo>
                  <a:lnTo>
                    <a:pt x="3318" y="4542"/>
                  </a:lnTo>
                  <a:lnTo>
                    <a:pt x="3133" y="4412"/>
                  </a:lnTo>
                  <a:lnTo>
                    <a:pt x="2929" y="4338"/>
                  </a:lnTo>
                  <a:lnTo>
                    <a:pt x="2725" y="4245"/>
                  </a:lnTo>
                  <a:lnTo>
                    <a:pt x="2317" y="4116"/>
                  </a:lnTo>
                  <a:lnTo>
                    <a:pt x="1946" y="4004"/>
                  </a:lnTo>
                  <a:lnTo>
                    <a:pt x="1780" y="3930"/>
                  </a:lnTo>
                  <a:lnTo>
                    <a:pt x="1613" y="3856"/>
                  </a:lnTo>
                  <a:lnTo>
                    <a:pt x="1446" y="3782"/>
                  </a:lnTo>
                  <a:lnTo>
                    <a:pt x="1316" y="3671"/>
                  </a:lnTo>
                  <a:lnTo>
                    <a:pt x="1186" y="3560"/>
                  </a:lnTo>
                  <a:lnTo>
                    <a:pt x="1075" y="3430"/>
                  </a:lnTo>
                  <a:lnTo>
                    <a:pt x="983" y="3263"/>
                  </a:lnTo>
                  <a:lnTo>
                    <a:pt x="908" y="3096"/>
                  </a:lnTo>
                  <a:lnTo>
                    <a:pt x="871" y="2911"/>
                  </a:lnTo>
                  <a:lnTo>
                    <a:pt x="853" y="2725"/>
                  </a:lnTo>
                  <a:lnTo>
                    <a:pt x="853" y="2540"/>
                  </a:lnTo>
                  <a:lnTo>
                    <a:pt x="853" y="2336"/>
                  </a:lnTo>
                  <a:lnTo>
                    <a:pt x="871" y="1947"/>
                  </a:lnTo>
                  <a:lnTo>
                    <a:pt x="908" y="1650"/>
                  </a:lnTo>
                  <a:lnTo>
                    <a:pt x="908" y="1410"/>
                  </a:lnTo>
                  <a:lnTo>
                    <a:pt x="890" y="1150"/>
                  </a:lnTo>
                  <a:lnTo>
                    <a:pt x="834" y="909"/>
                  </a:lnTo>
                  <a:lnTo>
                    <a:pt x="760" y="668"/>
                  </a:lnTo>
                  <a:lnTo>
                    <a:pt x="668" y="446"/>
                  </a:lnTo>
                  <a:lnTo>
                    <a:pt x="593" y="335"/>
                  </a:lnTo>
                  <a:lnTo>
                    <a:pt x="519" y="242"/>
                  </a:lnTo>
                  <a:lnTo>
                    <a:pt x="427" y="168"/>
                  </a:lnTo>
                  <a:lnTo>
                    <a:pt x="334" y="94"/>
                  </a:lnTo>
                  <a:lnTo>
                    <a:pt x="241" y="38"/>
                  </a:lnTo>
                  <a:lnTo>
                    <a:pt x="1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10999844" y="3696310"/>
              <a:ext cx="95972" cy="267966"/>
            </a:xfrm>
            <a:custGeom>
              <a:avLst/>
              <a:gdLst/>
              <a:ahLst/>
              <a:cxnLst/>
              <a:rect l="l" t="t" r="r" b="b"/>
              <a:pathLst>
                <a:path w="2410" h="6729" extrusionOk="0">
                  <a:moveTo>
                    <a:pt x="2280" y="1"/>
                  </a:moveTo>
                  <a:lnTo>
                    <a:pt x="2261" y="19"/>
                  </a:lnTo>
                  <a:lnTo>
                    <a:pt x="2243" y="56"/>
                  </a:lnTo>
                  <a:lnTo>
                    <a:pt x="0" y="6618"/>
                  </a:lnTo>
                  <a:lnTo>
                    <a:pt x="0" y="6636"/>
                  </a:lnTo>
                  <a:lnTo>
                    <a:pt x="19" y="6673"/>
                  </a:lnTo>
                  <a:lnTo>
                    <a:pt x="37" y="6710"/>
                  </a:lnTo>
                  <a:lnTo>
                    <a:pt x="56" y="6710"/>
                  </a:lnTo>
                  <a:lnTo>
                    <a:pt x="93" y="6729"/>
                  </a:lnTo>
                  <a:lnTo>
                    <a:pt x="130" y="6710"/>
                  </a:lnTo>
                  <a:lnTo>
                    <a:pt x="167" y="6673"/>
                  </a:lnTo>
                  <a:lnTo>
                    <a:pt x="2409" y="112"/>
                  </a:lnTo>
                  <a:lnTo>
                    <a:pt x="2409" y="75"/>
                  </a:lnTo>
                  <a:lnTo>
                    <a:pt x="2391" y="38"/>
                  </a:lnTo>
                  <a:lnTo>
                    <a:pt x="2372" y="19"/>
                  </a:lnTo>
                  <a:lnTo>
                    <a:pt x="2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10843348" y="3553868"/>
              <a:ext cx="70167" cy="188998"/>
            </a:xfrm>
            <a:custGeom>
              <a:avLst/>
              <a:gdLst/>
              <a:ahLst/>
              <a:cxnLst/>
              <a:rect l="l" t="t" r="r" b="b"/>
              <a:pathLst>
                <a:path w="1762" h="4746" extrusionOk="0">
                  <a:moveTo>
                    <a:pt x="1650" y="1"/>
                  </a:moveTo>
                  <a:lnTo>
                    <a:pt x="1613" y="19"/>
                  </a:lnTo>
                  <a:lnTo>
                    <a:pt x="1595" y="56"/>
                  </a:lnTo>
                  <a:lnTo>
                    <a:pt x="19" y="4616"/>
                  </a:lnTo>
                  <a:lnTo>
                    <a:pt x="1" y="4653"/>
                  </a:lnTo>
                  <a:lnTo>
                    <a:pt x="19" y="4690"/>
                  </a:lnTo>
                  <a:lnTo>
                    <a:pt x="38" y="4708"/>
                  </a:lnTo>
                  <a:lnTo>
                    <a:pt x="75" y="4727"/>
                  </a:lnTo>
                  <a:lnTo>
                    <a:pt x="93" y="4745"/>
                  </a:lnTo>
                  <a:lnTo>
                    <a:pt x="149" y="4727"/>
                  </a:lnTo>
                  <a:lnTo>
                    <a:pt x="186" y="4671"/>
                  </a:lnTo>
                  <a:lnTo>
                    <a:pt x="1762" y="112"/>
                  </a:lnTo>
                  <a:lnTo>
                    <a:pt x="1762" y="75"/>
                  </a:lnTo>
                  <a:lnTo>
                    <a:pt x="1762" y="38"/>
                  </a:lnTo>
                  <a:lnTo>
                    <a:pt x="1743" y="19"/>
                  </a:lnTo>
                  <a:lnTo>
                    <a:pt x="17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10709033" y="3454952"/>
              <a:ext cx="48743" cy="98242"/>
            </a:xfrm>
            <a:custGeom>
              <a:avLst/>
              <a:gdLst/>
              <a:ahLst/>
              <a:cxnLst/>
              <a:rect l="l" t="t" r="r" b="b"/>
              <a:pathLst>
                <a:path w="1224" h="2467" extrusionOk="0">
                  <a:moveTo>
                    <a:pt x="1131" y="1"/>
                  </a:moveTo>
                  <a:lnTo>
                    <a:pt x="1094" y="20"/>
                  </a:lnTo>
                  <a:lnTo>
                    <a:pt x="1075" y="38"/>
                  </a:lnTo>
                  <a:lnTo>
                    <a:pt x="1057" y="57"/>
                  </a:lnTo>
                  <a:lnTo>
                    <a:pt x="19" y="2336"/>
                  </a:lnTo>
                  <a:lnTo>
                    <a:pt x="0" y="2373"/>
                  </a:lnTo>
                  <a:lnTo>
                    <a:pt x="0" y="2410"/>
                  </a:lnTo>
                  <a:lnTo>
                    <a:pt x="19" y="2429"/>
                  </a:lnTo>
                  <a:lnTo>
                    <a:pt x="56" y="2448"/>
                  </a:lnTo>
                  <a:lnTo>
                    <a:pt x="93" y="2466"/>
                  </a:lnTo>
                  <a:lnTo>
                    <a:pt x="130" y="2448"/>
                  </a:lnTo>
                  <a:lnTo>
                    <a:pt x="167" y="2410"/>
                  </a:lnTo>
                  <a:lnTo>
                    <a:pt x="1205" y="131"/>
                  </a:lnTo>
                  <a:lnTo>
                    <a:pt x="1224" y="94"/>
                  </a:lnTo>
                  <a:lnTo>
                    <a:pt x="1205" y="57"/>
                  </a:lnTo>
                  <a:lnTo>
                    <a:pt x="1187" y="38"/>
                  </a:lnTo>
                  <a:lnTo>
                    <a:pt x="1168" y="20"/>
                  </a:lnTo>
                  <a:lnTo>
                    <a:pt x="11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10653682" y="3602570"/>
              <a:ext cx="165383" cy="11867"/>
            </a:xfrm>
            <a:custGeom>
              <a:avLst/>
              <a:gdLst/>
              <a:ahLst/>
              <a:cxnLst/>
              <a:rect l="l" t="t" r="r" b="b"/>
              <a:pathLst>
                <a:path w="4153" h="298" extrusionOk="0">
                  <a:moveTo>
                    <a:pt x="4059" y="1"/>
                  </a:moveTo>
                  <a:lnTo>
                    <a:pt x="93" y="112"/>
                  </a:lnTo>
                  <a:lnTo>
                    <a:pt x="56" y="131"/>
                  </a:lnTo>
                  <a:lnTo>
                    <a:pt x="19" y="149"/>
                  </a:lnTo>
                  <a:lnTo>
                    <a:pt x="0" y="168"/>
                  </a:lnTo>
                  <a:lnTo>
                    <a:pt x="0" y="205"/>
                  </a:lnTo>
                  <a:lnTo>
                    <a:pt x="19" y="242"/>
                  </a:lnTo>
                  <a:lnTo>
                    <a:pt x="37" y="279"/>
                  </a:lnTo>
                  <a:lnTo>
                    <a:pt x="56" y="279"/>
                  </a:lnTo>
                  <a:lnTo>
                    <a:pt x="93" y="297"/>
                  </a:lnTo>
                  <a:lnTo>
                    <a:pt x="4059" y="186"/>
                  </a:lnTo>
                  <a:lnTo>
                    <a:pt x="4097" y="168"/>
                  </a:lnTo>
                  <a:lnTo>
                    <a:pt x="4134" y="149"/>
                  </a:lnTo>
                  <a:lnTo>
                    <a:pt x="4152" y="131"/>
                  </a:lnTo>
                  <a:lnTo>
                    <a:pt x="4152" y="94"/>
                  </a:lnTo>
                  <a:lnTo>
                    <a:pt x="4152" y="56"/>
                  </a:lnTo>
                  <a:lnTo>
                    <a:pt x="4115" y="38"/>
                  </a:lnTo>
                  <a:lnTo>
                    <a:pt x="4097" y="19"/>
                  </a:lnTo>
                  <a:lnTo>
                    <a:pt x="40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10710506" y="3807014"/>
              <a:ext cx="264262" cy="13341"/>
            </a:xfrm>
            <a:custGeom>
              <a:avLst/>
              <a:gdLst/>
              <a:ahLst/>
              <a:cxnLst/>
              <a:rect l="l" t="t" r="r" b="b"/>
              <a:pathLst>
                <a:path w="6636" h="335" extrusionOk="0">
                  <a:moveTo>
                    <a:pt x="6543" y="1"/>
                  </a:moveTo>
                  <a:lnTo>
                    <a:pt x="75" y="149"/>
                  </a:lnTo>
                  <a:lnTo>
                    <a:pt x="38" y="168"/>
                  </a:lnTo>
                  <a:lnTo>
                    <a:pt x="19" y="186"/>
                  </a:lnTo>
                  <a:lnTo>
                    <a:pt x="1" y="205"/>
                  </a:lnTo>
                  <a:lnTo>
                    <a:pt x="1" y="242"/>
                  </a:lnTo>
                  <a:lnTo>
                    <a:pt x="1" y="279"/>
                  </a:lnTo>
                  <a:lnTo>
                    <a:pt x="19" y="297"/>
                  </a:lnTo>
                  <a:lnTo>
                    <a:pt x="38" y="316"/>
                  </a:lnTo>
                  <a:lnTo>
                    <a:pt x="75" y="335"/>
                  </a:lnTo>
                  <a:lnTo>
                    <a:pt x="6543" y="186"/>
                  </a:lnTo>
                  <a:lnTo>
                    <a:pt x="6580" y="168"/>
                  </a:lnTo>
                  <a:lnTo>
                    <a:pt x="6617" y="149"/>
                  </a:lnTo>
                  <a:lnTo>
                    <a:pt x="6636" y="131"/>
                  </a:lnTo>
                  <a:lnTo>
                    <a:pt x="6636" y="94"/>
                  </a:lnTo>
                  <a:lnTo>
                    <a:pt x="6617" y="57"/>
                  </a:lnTo>
                  <a:lnTo>
                    <a:pt x="6599" y="38"/>
                  </a:lnTo>
                  <a:lnTo>
                    <a:pt x="6580" y="19"/>
                  </a:lnTo>
                  <a:lnTo>
                    <a:pt x="6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10804244" y="4023284"/>
              <a:ext cx="328496" cy="41376"/>
            </a:xfrm>
            <a:custGeom>
              <a:avLst/>
              <a:gdLst/>
              <a:ahLst/>
              <a:cxnLst/>
              <a:rect l="l" t="t" r="r" b="b"/>
              <a:pathLst>
                <a:path w="8249" h="1039" extrusionOk="0">
                  <a:moveTo>
                    <a:pt x="8156" y="0"/>
                  </a:moveTo>
                  <a:lnTo>
                    <a:pt x="75" y="872"/>
                  </a:lnTo>
                  <a:lnTo>
                    <a:pt x="37" y="872"/>
                  </a:lnTo>
                  <a:lnTo>
                    <a:pt x="19" y="890"/>
                  </a:lnTo>
                  <a:lnTo>
                    <a:pt x="0" y="927"/>
                  </a:lnTo>
                  <a:lnTo>
                    <a:pt x="0" y="964"/>
                  </a:lnTo>
                  <a:lnTo>
                    <a:pt x="0" y="983"/>
                  </a:lnTo>
                  <a:lnTo>
                    <a:pt x="19" y="1020"/>
                  </a:lnTo>
                  <a:lnTo>
                    <a:pt x="56" y="1038"/>
                  </a:lnTo>
                  <a:lnTo>
                    <a:pt x="93" y="1038"/>
                  </a:lnTo>
                  <a:lnTo>
                    <a:pt x="8174" y="167"/>
                  </a:lnTo>
                  <a:lnTo>
                    <a:pt x="8193" y="167"/>
                  </a:lnTo>
                  <a:lnTo>
                    <a:pt x="8230" y="149"/>
                  </a:lnTo>
                  <a:lnTo>
                    <a:pt x="8248" y="112"/>
                  </a:lnTo>
                  <a:lnTo>
                    <a:pt x="8248" y="75"/>
                  </a:lnTo>
                  <a:lnTo>
                    <a:pt x="8230" y="38"/>
                  </a:lnTo>
                  <a:lnTo>
                    <a:pt x="8211" y="19"/>
                  </a:lnTo>
                  <a:lnTo>
                    <a:pt x="81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10928963" y="4160549"/>
              <a:ext cx="315952" cy="64274"/>
            </a:xfrm>
            <a:custGeom>
              <a:avLst/>
              <a:gdLst/>
              <a:ahLst/>
              <a:cxnLst/>
              <a:rect l="l" t="t" r="r" b="b"/>
              <a:pathLst>
                <a:path w="7934" h="1614" extrusionOk="0">
                  <a:moveTo>
                    <a:pt x="7822" y="1"/>
                  </a:moveTo>
                  <a:lnTo>
                    <a:pt x="56" y="1447"/>
                  </a:lnTo>
                  <a:lnTo>
                    <a:pt x="38" y="1447"/>
                  </a:lnTo>
                  <a:lnTo>
                    <a:pt x="1" y="1484"/>
                  </a:lnTo>
                  <a:lnTo>
                    <a:pt x="1" y="1502"/>
                  </a:lnTo>
                  <a:lnTo>
                    <a:pt x="1" y="1539"/>
                  </a:lnTo>
                  <a:lnTo>
                    <a:pt x="19" y="1595"/>
                  </a:lnTo>
                  <a:lnTo>
                    <a:pt x="75" y="1613"/>
                  </a:lnTo>
                  <a:lnTo>
                    <a:pt x="93" y="1613"/>
                  </a:lnTo>
                  <a:lnTo>
                    <a:pt x="7859" y="168"/>
                  </a:lnTo>
                  <a:lnTo>
                    <a:pt x="7896" y="149"/>
                  </a:lnTo>
                  <a:lnTo>
                    <a:pt x="7915" y="131"/>
                  </a:lnTo>
                  <a:lnTo>
                    <a:pt x="7933" y="94"/>
                  </a:lnTo>
                  <a:lnTo>
                    <a:pt x="7933" y="56"/>
                  </a:lnTo>
                  <a:lnTo>
                    <a:pt x="7915" y="38"/>
                  </a:lnTo>
                  <a:lnTo>
                    <a:pt x="78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10554050" y="3923651"/>
              <a:ext cx="687177" cy="831135"/>
            </a:xfrm>
            <a:custGeom>
              <a:avLst/>
              <a:gdLst/>
              <a:ahLst/>
              <a:cxnLst/>
              <a:rect l="l" t="t" r="r" b="b"/>
              <a:pathLst>
                <a:path w="17256" h="20871" extrusionOk="0">
                  <a:moveTo>
                    <a:pt x="0" y="0"/>
                  </a:moveTo>
                  <a:lnTo>
                    <a:pt x="167" y="297"/>
                  </a:lnTo>
                  <a:lnTo>
                    <a:pt x="334" y="593"/>
                  </a:lnTo>
                  <a:lnTo>
                    <a:pt x="464" y="909"/>
                  </a:lnTo>
                  <a:lnTo>
                    <a:pt x="593" y="1224"/>
                  </a:lnTo>
                  <a:lnTo>
                    <a:pt x="816" y="1854"/>
                  </a:lnTo>
                  <a:lnTo>
                    <a:pt x="1020" y="2484"/>
                  </a:lnTo>
                  <a:lnTo>
                    <a:pt x="1168" y="3151"/>
                  </a:lnTo>
                  <a:lnTo>
                    <a:pt x="1316" y="3818"/>
                  </a:lnTo>
                  <a:lnTo>
                    <a:pt x="1427" y="4486"/>
                  </a:lnTo>
                  <a:lnTo>
                    <a:pt x="1539" y="5171"/>
                  </a:lnTo>
                  <a:lnTo>
                    <a:pt x="1724" y="6524"/>
                  </a:lnTo>
                  <a:lnTo>
                    <a:pt x="1835" y="7210"/>
                  </a:lnTo>
                  <a:lnTo>
                    <a:pt x="1946" y="7896"/>
                  </a:lnTo>
                  <a:lnTo>
                    <a:pt x="2095" y="8563"/>
                  </a:lnTo>
                  <a:lnTo>
                    <a:pt x="2261" y="9212"/>
                  </a:lnTo>
                  <a:lnTo>
                    <a:pt x="2447" y="9879"/>
                  </a:lnTo>
                  <a:lnTo>
                    <a:pt x="2669" y="10509"/>
                  </a:lnTo>
                  <a:lnTo>
                    <a:pt x="2855" y="10954"/>
                  </a:lnTo>
                  <a:lnTo>
                    <a:pt x="3058" y="11380"/>
                  </a:lnTo>
                  <a:lnTo>
                    <a:pt x="3281" y="11788"/>
                  </a:lnTo>
                  <a:lnTo>
                    <a:pt x="3522" y="12196"/>
                  </a:lnTo>
                  <a:lnTo>
                    <a:pt x="3763" y="12604"/>
                  </a:lnTo>
                  <a:lnTo>
                    <a:pt x="4022" y="12993"/>
                  </a:lnTo>
                  <a:lnTo>
                    <a:pt x="4300" y="13382"/>
                  </a:lnTo>
                  <a:lnTo>
                    <a:pt x="4578" y="13753"/>
                  </a:lnTo>
                  <a:lnTo>
                    <a:pt x="5153" y="14494"/>
                  </a:lnTo>
                  <a:lnTo>
                    <a:pt x="5764" y="15199"/>
                  </a:lnTo>
                  <a:lnTo>
                    <a:pt x="6413" y="15866"/>
                  </a:lnTo>
                  <a:lnTo>
                    <a:pt x="7080" y="16514"/>
                  </a:lnTo>
                  <a:lnTo>
                    <a:pt x="7433" y="16830"/>
                  </a:lnTo>
                  <a:lnTo>
                    <a:pt x="7785" y="17126"/>
                  </a:lnTo>
                  <a:lnTo>
                    <a:pt x="8155" y="17423"/>
                  </a:lnTo>
                  <a:lnTo>
                    <a:pt x="8526" y="17701"/>
                  </a:lnTo>
                  <a:lnTo>
                    <a:pt x="8897" y="17979"/>
                  </a:lnTo>
                  <a:lnTo>
                    <a:pt x="9286" y="18238"/>
                  </a:lnTo>
                  <a:lnTo>
                    <a:pt x="9675" y="18498"/>
                  </a:lnTo>
                  <a:lnTo>
                    <a:pt x="10064" y="18739"/>
                  </a:lnTo>
                  <a:lnTo>
                    <a:pt x="10472" y="18961"/>
                  </a:lnTo>
                  <a:lnTo>
                    <a:pt x="10880" y="19183"/>
                  </a:lnTo>
                  <a:lnTo>
                    <a:pt x="11288" y="19387"/>
                  </a:lnTo>
                  <a:lnTo>
                    <a:pt x="11714" y="19591"/>
                  </a:lnTo>
                  <a:lnTo>
                    <a:pt x="12140" y="19777"/>
                  </a:lnTo>
                  <a:lnTo>
                    <a:pt x="12567" y="19943"/>
                  </a:lnTo>
                  <a:lnTo>
                    <a:pt x="12993" y="20092"/>
                  </a:lnTo>
                  <a:lnTo>
                    <a:pt x="13419" y="20240"/>
                  </a:lnTo>
                  <a:lnTo>
                    <a:pt x="13864" y="20370"/>
                  </a:lnTo>
                  <a:lnTo>
                    <a:pt x="14309" y="20481"/>
                  </a:lnTo>
                  <a:lnTo>
                    <a:pt x="14754" y="20592"/>
                  </a:lnTo>
                  <a:lnTo>
                    <a:pt x="15198" y="20685"/>
                  </a:lnTo>
                  <a:lnTo>
                    <a:pt x="15662" y="20740"/>
                  </a:lnTo>
                  <a:lnTo>
                    <a:pt x="16125" y="20796"/>
                  </a:lnTo>
                  <a:lnTo>
                    <a:pt x="16570" y="20833"/>
                  </a:lnTo>
                  <a:lnTo>
                    <a:pt x="17033" y="20870"/>
                  </a:lnTo>
                  <a:lnTo>
                    <a:pt x="17145" y="20407"/>
                  </a:lnTo>
                  <a:lnTo>
                    <a:pt x="17200" y="19906"/>
                  </a:lnTo>
                  <a:lnTo>
                    <a:pt x="17237" y="19387"/>
                  </a:lnTo>
                  <a:lnTo>
                    <a:pt x="17256" y="18850"/>
                  </a:lnTo>
                  <a:lnTo>
                    <a:pt x="17256" y="18294"/>
                  </a:lnTo>
                  <a:lnTo>
                    <a:pt x="17219" y="17738"/>
                  </a:lnTo>
                  <a:lnTo>
                    <a:pt x="17163" y="17163"/>
                  </a:lnTo>
                  <a:lnTo>
                    <a:pt x="17089" y="16589"/>
                  </a:lnTo>
                  <a:lnTo>
                    <a:pt x="16996" y="16014"/>
                  </a:lnTo>
                  <a:lnTo>
                    <a:pt x="16885" y="15458"/>
                  </a:lnTo>
                  <a:lnTo>
                    <a:pt x="16755" y="14902"/>
                  </a:lnTo>
                  <a:lnTo>
                    <a:pt x="16607" y="14365"/>
                  </a:lnTo>
                  <a:lnTo>
                    <a:pt x="16440" y="13846"/>
                  </a:lnTo>
                  <a:lnTo>
                    <a:pt x="16255" y="13345"/>
                  </a:lnTo>
                  <a:lnTo>
                    <a:pt x="16070" y="12882"/>
                  </a:lnTo>
                  <a:lnTo>
                    <a:pt x="15866" y="12455"/>
                  </a:lnTo>
                  <a:lnTo>
                    <a:pt x="15551" y="11881"/>
                  </a:lnTo>
                  <a:lnTo>
                    <a:pt x="15236" y="11325"/>
                  </a:lnTo>
                  <a:lnTo>
                    <a:pt x="14902" y="10769"/>
                  </a:lnTo>
                  <a:lnTo>
                    <a:pt x="14550" y="10213"/>
                  </a:lnTo>
                  <a:lnTo>
                    <a:pt x="14179" y="9675"/>
                  </a:lnTo>
                  <a:lnTo>
                    <a:pt x="13808" y="9156"/>
                  </a:lnTo>
                  <a:lnTo>
                    <a:pt x="13419" y="8637"/>
                  </a:lnTo>
                  <a:lnTo>
                    <a:pt x="12993" y="8137"/>
                  </a:lnTo>
                  <a:lnTo>
                    <a:pt x="12585" y="7637"/>
                  </a:lnTo>
                  <a:lnTo>
                    <a:pt x="12140" y="7155"/>
                  </a:lnTo>
                  <a:lnTo>
                    <a:pt x="11695" y="6691"/>
                  </a:lnTo>
                  <a:lnTo>
                    <a:pt x="11232" y="6228"/>
                  </a:lnTo>
                  <a:lnTo>
                    <a:pt x="10769" y="5783"/>
                  </a:lnTo>
                  <a:lnTo>
                    <a:pt x="10287" y="5338"/>
                  </a:lnTo>
                  <a:lnTo>
                    <a:pt x="9786" y="4930"/>
                  </a:lnTo>
                  <a:lnTo>
                    <a:pt x="9286" y="4523"/>
                  </a:lnTo>
                  <a:lnTo>
                    <a:pt x="8767" y="4115"/>
                  </a:lnTo>
                  <a:lnTo>
                    <a:pt x="8230" y="3744"/>
                  </a:lnTo>
                  <a:lnTo>
                    <a:pt x="7711" y="3374"/>
                  </a:lnTo>
                  <a:lnTo>
                    <a:pt x="7155" y="3021"/>
                  </a:lnTo>
                  <a:lnTo>
                    <a:pt x="6599" y="2688"/>
                  </a:lnTo>
                  <a:lnTo>
                    <a:pt x="6042" y="2354"/>
                  </a:lnTo>
                  <a:lnTo>
                    <a:pt x="5468" y="2058"/>
                  </a:lnTo>
                  <a:lnTo>
                    <a:pt x="4893" y="1761"/>
                  </a:lnTo>
                  <a:lnTo>
                    <a:pt x="4300" y="1483"/>
                  </a:lnTo>
                  <a:lnTo>
                    <a:pt x="3707" y="1224"/>
                  </a:lnTo>
                  <a:lnTo>
                    <a:pt x="3096" y="964"/>
                  </a:lnTo>
                  <a:lnTo>
                    <a:pt x="2502" y="742"/>
                  </a:lnTo>
                  <a:lnTo>
                    <a:pt x="1891" y="538"/>
                  </a:lnTo>
                  <a:lnTo>
                    <a:pt x="1261" y="334"/>
                  </a:lnTo>
                  <a:lnTo>
                    <a:pt x="630" y="16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10641138" y="4001143"/>
              <a:ext cx="594908" cy="756588"/>
            </a:xfrm>
            <a:custGeom>
              <a:avLst/>
              <a:gdLst/>
              <a:ahLst/>
              <a:cxnLst/>
              <a:rect l="l" t="t" r="r" b="b"/>
              <a:pathLst>
                <a:path w="14939" h="18999" extrusionOk="0">
                  <a:moveTo>
                    <a:pt x="56" y="0"/>
                  </a:moveTo>
                  <a:lnTo>
                    <a:pt x="19" y="19"/>
                  </a:lnTo>
                  <a:lnTo>
                    <a:pt x="0" y="56"/>
                  </a:lnTo>
                  <a:lnTo>
                    <a:pt x="0" y="75"/>
                  </a:lnTo>
                  <a:lnTo>
                    <a:pt x="0" y="112"/>
                  </a:lnTo>
                  <a:lnTo>
                    <a:pt x="19" y="149"/>
                  </a:lnTo>
                  <a:lnTo>
                    <a:pt x="482" y="649"/>
                  </a:lnTo>
                  <a:lnTo>
                    <a:pt x="1687" y="1965"/>
                  </a:lnTo>
                  <a:lnTo>
                    <a:pt x="3448" y="3967"/>
                  </a:lnTo>
                  <a:lnTo>
                    <a:pt x="4486" y="5172"/>
                  </a:lnTo>
                  <a:lnTo>
                    <a:pt x="5616" y="6487"/>
                  </a:lnTo>
                  <a:lnTo>
                    <a:pt x="6784" y="7915"/>
                  </a:lnTo>
                  <a:lnTo>
                    <a:pt x="7989" y="9397"/>
                  </a:lnTo>
                  <a:lnTo>
                    <a:pt x="9212" y="10954"/>
                  </a:lnTo>
                  <a:lnTo>
                    <a:pt x="10435" y="12548"/>
                  </a:lnTo>
                  <a:lnTo>
                    <a:pt x="11621" y="14161"/>
                  </a:lnTo>
                  <a:lnTo>
                    <a:pt x="12196" y="14976"/>
                  </a:lnTo>
                  <a:lnTo>
                    <a:pt x="12752" y="15792"/>
                  </a:lnTo>
                  <a:lnTo>
                    <a:pt x="13289" y="16589"/>
                  </a:lnTo>
                  <a:lnTo>
                    <a:pt x="13808" y="17386"/>
                  </a:lnTo>
                  <a:lnTo>
                    <a:pt x="14309" y="18183"/>
                  </a:lnTo>
                  <a:lnTo>
                    <a:pt x="14772" y="18961"/>
                  </a:lnTo>
                  <a:lnTo>
                    <a:pt x="14809" y="18998"/>
                  </a:lnTo>
                  <a:lnTo>
                    <a:pt x="14902" y="18998"/>
                  </a:lnTo>
                  <a:lnTo>
                    <a:pt x="14920" y="18961"/>
                  </a:lnTo>
                  <a:lnTo>
                    <a:pt x="14939" y="18943"/>
                  </a:lnTo>
                  <a:lnTo>
                    <a:pt x="14939" y="18906"/>
                  </a:lnTo>
                  <a:lnTo>
                    <a:pt x="14920" y="18868"/>
                  </a:lnTo>
                  <a:lnTo>
                    <a:pt x="14457" y="18090"/>
                  </a:lnTo>
                  <a:lnTo>
                    <a:pt x="13957" y="17293"/>
                  </a:lnTo>
                  <a:lnTo>
                    <a:pt x="13438" y="16496"/>
                  </a:lnTo>
                  <a:lnTo>
                    <a:pt x="12900" y="15699"/>
                  </a:lnTo>
                  <a:lnTo>
                    <a:pt x="12326" y="14884"/>
                  </a:lnTo>
                  <a:lnTo>
                    <a:pt x="11751" y="14068"/>
                  </a:lnTo>
                  <a:lnTo>
                    <a:pt x="10565" y="12456"/>
                  </a:lnTo>
                  <a:lnTo>
                    <a:pt x="9360" y="10862"/>
                  </a:lnTo>
                  <a:lnTo>
                    <a:pt x="8137" y="9305"/>
                  </a:lnTo>
                  <a:lnTo>
                    <a:pt x="6914" y="7803"/>
                  </a:lnTo>
                  <a:lnTo>
                    <a:pt x="5746" y="6376"/>
                  </a:lnTo>
                  <a:lnTo>
                    <a:pt x="4615" y="5060"/>
                  </a:lnTo>
                  <a:lnTo>
                    <a:pt x="3577" y="3856"/>
                  </a:lnTo>
                  <a:lnTo>
                    <a:pt x="1817" y="1854"/>
                  </a:lnTo>
                  <a:lnTo>
                    <a:pt x="612" y="519"/>
                  </a:lnTo>
                  <a:lnTo>
                    <a:pt x="149" y="19"/>
                  </a:lnTo>
                  <a:lnTo>
                    <a:pt x="130"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10950387" y="4492700"/>
              <a:ext cx="252435" cy="180117"/>
            </a:xfrm>
            <a:custGeom>
              <a:avLst/>
              <a:gdLst/>
              <a:ahLst/>
              <a:cxnLst/>
              <a:rect l="l" t="t" r="r" b="b"/>
              <a:pathLst>
                <a:path w="6339" h="4523" extrusionOk="0">
                  <a:moveTo>
                    <a:pt x="6228" y="0"/>
                  </a:moveTo>
                  <a:lnTo>
                    <a:pt x="6209" y="19"/>
                  </a:lnTo>
                  <a:lnTo>
                    <a:pt x="6191" y="37"/>
                  </a:lnTo>
                  <a:lnTo>
                    <a:pt x="6172" y="75"/>
                  </a:lnTo>
                  <a:lnTo>
                    <a:pt x="5672" y="4337"/>
                  </a:lnTo>
                  <a:lnTo>
                    <a:pt x="111" y="3411"/>
                  </a:lnTo>
                  <a:lnTo>
                    <a:pt x="74" y="3411"/>
                  </a:lnTo>
                  <a:lnTo>
                    <a:pt x="37" y="3429"/>
                  </a:lnTo>
                  <a:lnTo>
                    <a:pt x="19" y="3448"/>
                  </a:lnTo>
                  <a:lnTo>
                    <a:pt x="0" y="3485"/>
                  </a:lnTo>
                  <a:lnTo>
                    <a:pt x="0" y="3522"/>
                  </a:lnTo>
                  <a:lnTo>
                    <a:pt x="19" y="3540"/>
                  </a:lnTo>
                  <a:lnTo>
                    <a:pt x="37" y="3559"/>
                  </a:lnTo>
                  <a:lnTo>
                    <a:pt x="74" y="3578"/>
                  </a:lnTo>
                  <a:lnTo>
                    <a:pt x="5727" y="4523"/>
                  </a:lnTo>
                  <a:lnTo>
                    <a:pt x="5746" y="4523"/>
                  </a:lnTo>
                  <a:lnTo>
                    <a:pt x="5801" y="4504"/>
                  </a:lnTo>
                  <a:lnTo>
                    <a:pt x="5820" y="4467"/>
                  </a:lnTo>
                  <a:lnTo>
                    <a:pt x="5839" y="4449"/>
                  </a:lnTo>
                  <a:lnTo>
                    <a:pt x="6339" y="93"/>
                  </a:lnTo>
                  <a:lnTo>
                    <a:pt x="6339" y="56"/>
                  </a:lnTo>
                  <a:lnTo>
                    <a:pt x="6320" y="37"/>
                  </a:lnTo>
                  <a:lnTo>
                    <a:pt x="630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10814558" y="4307450"/>
              <a:ext cx="290107" cy="212612"/>
            </a:xfrm>
            <a:custGeom>
              <a:avLst/>
              <a:gdLst/>
              <a:ahLst/>
              <a:cxnLst/>
              <a:rect l="l" t="t" r="r" b="b"/>
              <a:pathLst>
                <a:path w="7285" h="5339" extrusionOk="0">
                  <a:moveTo>
                    <a:pt x="7211" y="0"/>
                  </a:moveTo>
                  <a:lnTo>
                    <a:pt x="7174" y="19"/>
                  </a:lnTo>
                  <a:lnTo>
                    <a:pt x="7155" y="19"/>
                  </a:lnTo>
                  <a:lnTo>
                    <a:pt x="7118" y="56"/>
                  </a:lnTo>
                  <a:lnTo>
                    <a:pt x="7118" y="74"/>
                  </a:lnTo>
                  <a:lnTo>
                    <a:pt x="6395" y="5153"/>
                  </a:lnTo>
                  <a:lnTo>
                    <a:pt x="94" y="4949"/>
                  </a:lnTo>
                  <a:lnTo>
                    <a:pt x="57" y="4967"/>
                  </a:lnTo>
                  <a:lnTo>
                    <a:pt x="38" y="4986"/>
                  </a:lnTo>
                  <a:lnTo>
                    <a:pt x="1" y="5005"/>
                  </a:lnTo>
                  <a:lnTo>
                    <a:pt x="1" y="5042"/>
                  </a:lnTo>
                  <a:lnTo>
                    <a:pt x="1" y="5079"/>
                  </a:lnTo>
                  <a:lnTo>
                    <a:pt x="19" y="5097"/>
                  </a:lnTo>
                  <a:lnTo>
                    <a:pt x="57" y="5116"/>
                  </a:lnTo>
                  <a:lnTo>
                    <a:pt x="75" y="5134"/>
                  </a:lnTo>
                  <a:lnTo>
                    <a:pt x="6469" y="5338"/>
                  </a:lnTo>
                  <a:lnTo>
                    <a:pt x="6506" y="5338"/>
                  </a:lnTo>
                  <a:lnTo>
                    <a:pt x="6525" y="5320"/>
                  </a:lnTo>
                  <a:lnTo>
                    <a:pt x="6544" y="5283"/>
                  </a:lnTo>
                  <a:lnTo>
                    <a:pt x="6562" y="5264"/>
                  </a:lnTo>
                  <a:lnTo>
                    <a:pt x="7285" y="111"/>
                  </a:lnTo>
                  <a:lnTo>
                    <a:pt x="7285" y="74"/>
                  </a:lnTo>
                  <a:lnTo>
                    <a:pt x="7266" y="37"/>
                  </a:lnTo>
                  <a:lnTo>
                    <a:pt x="7248" y="19"/>
                  </a:lnTo>
                  <a:lnTo>
                    <a:pt x="7211"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10686892" y="4156885"/>
              <a:ext cx="276089" cy="201542"/>
            </a:xfrm>
            <a:custGeom>
              <a:avLst/>
              <a:gdLst/>
              <a:ahLst/>
              <a:cxnLst/>
              <a:rect l="l" t="t" r="r" b="b"/>
              <a:pathLst>
                <a:path w="6933" h="5061" extrusionOk="0">
                  <a:moveTo>
                    <a:pt x="6821" y="0"/>
                  </a:moveTo>
                  <a:lnTo>
                    <a:pt x="6784" y="19"/>
                  </a:lnTo>
                  <a:lnTo>
                    <a:pt x="6765" y="37"/>
                  </a:lnTo>
                  <a:lnTo>
                    <a:pt x="6765" y="74"/>
                  </a:lnTo>
                  <a:lnTo>
                    <a:pt x="6450" y="4875"/>
                  </a:lnTo>
                  <a:lnTo>
                    <a:pt x="93" y="4263"/>
                  </a:lnTo>
                  <a:lnTo>
                    <a:pt x="56" y="4263"/>
                  </a:lnTo>
                  <a:lnTo>
                    <a:pt x="38" y="4282"/>
                  </a:lnTo>
                  <a:lnTo>
                    <a:pt x="19" y="4300"/>
                  </a:lnTo>
                  <a:lnTo>
                    <a:pt x="0" y="4337"/>
                  </a:lnTo>
                  <a:lnTo>
                    <a:pt x="0" y="4374"/>
                  </a:lnTo>
                  <a:lnTo>
                    <a:pt x="19" y="4393"/>
                  </a:lnTo>
                  <a:lnTo>
                    <a:pt x="56" y="4430"/>
                  </a:lnTo>
                  <a:lnTo>
                    <a:pt x="75" y="4430"/>
                  </a:lnTo>
                  <a:lnTo>
                    <a:pt x="6525" y="5060"/>
                  </a:lnTo>
                  <a:lnTo>
                    <a:pt x="6543" y="5060"/>
                  </a:lnTo>
                  <a:lnTo>
                    <a:pt x="6599" y="5042"/>
                  </a:lnTo>
                  <a:lnTo>
                    <a:pt x="6617" y="5004"/>
                  </a:lnTo>
                  <a:lnTo>
                    <a:pt x="6617" y="4967"/>
                  </a:lnTo>
                  <a:lnTo>
                    <a:pt x="6932" y="93"/>
                  </a:lnTo>
                  <a:lnTo>
                    <a:pt x="6932" y="56"/>
                  </a:lnTo>
                  <a:lnTo>
                    <a:pt x="6914" y="19"/>
                  </a:lnTo>
                  <a:lnTo>
                    <a:pt x="6895"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10641138" y="4046181"/>
              <a:ext cx="164626" cy="138025"/>
            </a:xfrm>
            <a:custGeom>
              <a:avLst/>
              <a:gdLst/>
              <a:ahLst/>
              <a:cxnLst/>
              <a:rect l="l" t="t" r="r" b="b"/>
              <a:pathLst>
                <a:path w="4134" h="3466" extrusionOk="0">
                  <a:moveTo>
                    <a:pt x="3893" y="0"/>
                  </a:moveTo>
                  <a:lnTo>
                    <a:pt x="3855" y="19"/>
                  </a:lnTo>
                  <a:lnTo>
                    <a:pt x="3837" y="56"/>
                  </a:lnTo>
                  <a:lnTo>
                    <a:pt x="3837" y="93"/>
                  </a:lnTo>
                  <a:lnTo>
                    <a:pt x="3948" y="3281"/>
                  </a:lnTo>
                  <a:lnTo>
                    <a:pt x="93" y="2780"/>
                  </a:lnTo>
                  <a:lnTo>
                    <a:pt x="56" y="2780"/>
                  </a:lnTo>
                  <a:lnTo>
                    <a:pt x="37" y="2799"/>
                  </a:lnTo>
                  <a:lnTo>
                    <a:pt x="19" y="2817"/>
                  </a:lnTo>
                  <a:lnTo>
                    <a:pt x="0" y="2854"/>
                  </a:lnTo>
                  <a:lnTo>
                    <a:pt x="0" y="2891"/>
                  </a:lnTo>
                  <a:lnTo>
                    <a:pt x="19" y="2910"/>
                  </a:lnTo>
                  <a:lnTo>
                    <a:pt x="37" y="2947"/>
                  </a:lnTo>
                  <a:lnTo>
                    <a:pt x="74" y="2947"/>
                  </a:lnTo>
                  <a:lnTo>
                    <a:pt x="4022" y="3466"/>
                  </a:lnTo>
                  <a:lnTo>
                    <a:pt x="4078" y="3466"/>
                  </a:lnTo>
                  <a:lnTo>
                    <a:pt x="4096" y="3447"/>
                  </a:lnTo>
                  <a:lnTo>
                    <a:pt x="4115" y="3410"/>
                  </a:lnTo>
                  <a:lnTo>
                    <a:pt x="4133" y="3373"/>
                  </a:lnTo>
                  <a:lnTo>
                    <a:pt x="4004" y="74"/>
                  </a:lnTo>
                  <a:lnTo>
                    <a:pt x="4004" y="56"/>
                  </a:lnTo>
                  <a:lnTo>
                    <a:pt x="3985" y="19"/>
                  </a:lnTo>
                  <a:lnTo>
                    <a:pt x="3948"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9"/>
          <p:cNvGrpSpPr/>
          <p:nvPr/>
        </p:nvGrpSpPr>
        <p:grpSpPr>
          <a:xfrm>
            <a:off x="1195542" y="2407606"/>
            <a:ext cx="799791" cy="1768646"/>
            <a:chOff x="10554050" y="3035751"/>
            <a:chExt cx="778688" cy="1721980"/>
          </a:xfrm>
        </p:grpSpPr>
        <p:sp>
          <p:nvSpPr>
            <p:cNvPr id="466" name="Google Shape;466;p9"/>
            <p:cNvSpPr/>
            <p:nvPr/>
          </p:nvSpPr>
          <p:spPr>
            <a:xfrm>
              <a:off x="10780631" y="3035751"/>
              <a:ext cx="445853" cy="879082"/>
            </a:xfrm>
            <a:custGeom>
              <a:avLst/>
              <a:gdLst/>
              <a:ahLst/>
              <a:cxnLst/>
              <a:rect l="l" t="t" r="r" b="b"/>
              <a:pathLst>
                <a:path w="11196" h="22075" extrusionOk="0">
                  <a:moveTo>
                    <a:pt x="2521" y="0"/>
                  </a:moveTo>
                  <a:lnTo>
                    <a:pt x="2280" y="19"/>
                  </a:lnTo>
                  <a:lnTo>
                    <a:pt x="2039" y="56"/>
                  </a:lnTo>
                  <a:lnTo>
                    <a:pt x="1891" y="93"/>
                  </a:lnTo>
                  <a:lnTo>
                    <a:pt x="1743" y="149"/>
                  </a:lnTo>
                  <a:lnTo>
                    <a:pt x="1594" y="204"/>
                  </a:lnTo>
                  <a:lnTo>
                    <a:pt x="1465" y="278"/>
                  </a:lnTo>
                  <a:lnTo>
                    <a:pt x="1205" y="445"/>
                  </a:lnTo>
                  <a:lnTo>
                    <a:pt x="964" y="649"/>
                  </a:lnTo>
                  <a:lnTo>
                    <a:pt x="760" y="890"/>
                  </a:lnTo>
                  <a:lnTo>
                    <a:pt x="575" y="1150"/>
                  </a:lnTo>
                  <a:lnTo>
                    <a:pt x="408" y="1428"/>
                  </a:lnTo>
                  <a:lnTo>
                    <a:pt x="297" y="1706"/>
                  </a:lnTo>
                  <a:lnTo>
                    <a:pt x="186" y="2002"/>
                  </a:lnTo>
                  <a:lnTo>
                    <a:pt x="112" y="2317"/>
                  </a:lnTo>
                  <a:lnTo>
                    <a:pt x="56" y="2614"/>
                  </a:lnTo>
                  <a:lnTo>
                    <a:pt x="19" y="2929"/>
                  </a:lnTo>
                  <a:lnTo>
                    <a:pt x="0" y="3244"/>
                  </a:lnTo>
                  <a:lnTo>
                    <a:pt x="0" y="3559"/>
                  </a:lnTo>
                  <a:lnTo>
                    <a:pt x="19" y="4189"/>
                  </a:lnTo>
                  <a:lnTo>
                    <a:pt x="93" y="4986"/>
                  </a:lnTo>
                  <a:lnTo>
                    <a:pt x="204" y="5783"/>
                  </a:lnTo>
                  <a:lnTo>
                    <a:pt x="371" y="6580"/>
                  </a:lnTo>
                  <a:lnTo>
                    <a:pt x="538" y="7359"/>
                  </a:lnTo>
                  <a:lnTo>
                    <a:pt x="760" y="8137"/>
                  </a:lnTo>
                  <a:lnTo>
                    <a:pt x="1001" y="8915"/>
                  </a:lnTo>
                  <a:lnTo>
                    <a:pt x="1279" y="9675"/>
                  </a:lnTo>
                  <a:lnTo>
                    <a:pt x="1576" y="10417"/>
                  </a:lnTo>
                  <a:lnTo>
                    <a:pt x="1965" y="11306"/>
                  </a:lnTo>
                  <a:lnTo>
                    <a:pt x="2391" y="12159"/>
                  </a:lnTo>
                  <a:lnTo>
                    <a:pt x="2836" y="13012"/>
                  </a:lnTo>
                  <a:lnTo>
                    <a:pt x="3318" y="13827"/>
                  </a:lnTo>
                  <a:lnTo>
                    <a:pt x="3837" y="14643"/>
                  </a:lnTo>
                  <a:lnTo>
                    <a:pt x="4374" y="15421"/>
                  </a:lnTo>
                  <a:lnTo>
                    <a:pt x="4930" y="16200"/>
                  </a:lnTo>
                  <a:lnTo>
                    <a:pt x="5524" y="16941"/>
                  </a:lnTo>
                  <a:lnTo>
                    <a:pt x="6154" y="17682"/>
                  </a:lnTo>
                  <a:lnTo>
                    <a:pt x="6802" y="18387"/>
                  </a:lnTo>
                  <a:lnTo>
                    <a:pt x="7470" y="19054"/>
                  </a:lnTo>
                  <a:lnTo>
                    <a:pt x="8174" y="19721"/>
                  </a:lnTo>
                  <a:lnTo>
                    <a:pt x="8897" y="20351"/>
                  </a:lnTo>
                  <a:lnTo>
                    <a:pt x="9638" y="20944"/>
                  </a:lnTo>
                  <a:lnTo>
                    <a:pt x="10398" y="21519"/>
                  </a:lnTo>
                  <a:lnTo>
                    <a:pt x="11195" y="22075"/>
                  </a:lnTo>
                  <a:lnTo>
                    <a:pt x="10806" y="20370"/>
                  </a:lnTo>
                  <a:lnTo>
                    <a:pt x="10454" y="18702"/>
                  </a:lnTo>
                  <a:lnTo>
                    <a:pt x="9786" y="15403"/>
                  </a:lnTo>
                  <a:lnTo>
                    <a:pt x="9453" y="13772"/>
                  </a:lnTo>
                  <a:lnTo>
                    <a:pt x="9101" y="12159"/>
                  </a:lnTo>
                  <a:lnTo>
                    <a:pt x="8711" y="10565"/>
                  </a:lnTo>
                  <a:lnTo>
                    <a:pt x="8508" y="9768"/>
                  </a:lnTo>
                  <a:lnTo>
                    <a:pt x="8285" y="8990"/>
                  </a:lnTo>
                  <a:lnTo>
                    <a:pt x="8026" y="8044"/>
                  </a:lnTo>
                  <a:lnTo>
                    <a:pt x="7729" y="7099"/>
                  </a:lnTo>
                  <a:lnTo>
                    <a:pt x="7433" y="6172"/>
                  </a:lnTo>
                  <a:lnTo>
                    <a:pt x="7099" y="5246"/>
                  </a:lnTo>
                  <a:lnTo>
                    <a:pt x="6914" y="4782"/>
                  </a:lnTo>
                  <a:lnTo>
                    <a:pt x="6728" y="4337"/>
                  </a:lnTo>
                  <a:lnTo>
                    <a:pt x="6524" y="3893"/>
                  </a:lnTo>
                  <a:lnTo>
                    <a:pt x="6302" y="3466"/>
                  </a:lnTo>
                  <a:lnTo>
                    <a:pt x="6080" y="3040"/>
                  </a:lnTo>
                  <a:lnTo>
                    <a:pt x="5839" y="2614"/>
                  </a:lnTo>
                  <a:lnTo>
                    <a:pt x="5561" y="2206"/>
                  </a:lnTo>
                  <a:lnTo>
                    <a:pt x="5283" y="1798"/>
                  </a:lnTo>
                  <a:lnTo>
                    <a:pt x="4986" y="1409"/>
                  </a:lnTo>
                  <a:lnTo>
                    <a:pt x="4634" y="1057"/>
                  </a:lnTo>
                  <a:lnTo>
                    <a:pt x="4449" y="872"/>
                  </a:lnTo>
                  <a:lnTo>
                    <a:pt x="4263" y="723"/>
                  </a:lnTo>
                  <a:lnTo>
                    <a:pt x="4059" y="556"/>
                  </a:lnTo>
                  <a:lnTo>
                    <a:pt x="3855" y="427"/>
                  </a:lnTo>
                  <a:lnTo>
                    <a:pt x="3633" y="316"/>
                  </a:lnTo>
                  <a:lnTo>
                    <a:pt x="3429" y="204"/>
                  </a:lnTo>
                  <a:lnTo>
                    <a:pt x="3207" y="130"/>
                  </a:lnTo>
                  <a:lnTo>
                    <a:pt x="2984" y="56"/>
                  </a:lnTo>
                  <a:lnTo>
                    <a:pt x="2743" y="19"/>
                  </a:lnTo>
                  <a:lnTo>
                    <a:pt x="2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10856648" y="3107350"/>
              <a:ext cx="358004" cy="791990"/>
            </a:xfrm>
            <a:custGeom>
              <a:avLst/>
              <a:gdLst/>
              <a:ahLst/>
              <a:cxnLst/>
              <a:rect l="l" t="t" r="r" b="b"/>
              <a:pathLst>
                <a:path w="8990" h="19888" extrusionOk="0">
                  <a:moveTo>
                    <a:pt x="75" y="0"/>
                  </a:moveTo>
                  <a:lnTo>
                    <a:pt x="37" y="19"/>
                  </a:lnTo>
                  <a:lnTo>
                    <a:pt x="19" y="37"/>
                  </a:lnTo>
                  <a:lnTo>
                    <a:pt x="0" y="74"/>
                  </a:lnTo>
                  <a:lnTo>
                    <a:pt x="0" y="111"/>
                  </a:lnTo>
                  <a:lnTo>
                    <a:pt x="167" y="705"/>
                  </a:lnTo>
                  <a:lnTo>
                    <a:pt x="649" y="2224"/>
                  </a:lnTo>
                  <a:lnTo>
                    <a:pt x="983" y="3281"/>
                  </a:lnTo>
                  <a:lnTo>
                    <a:pt x="1409" y="4486"/>
                  </a:lnTo>
                  <a:lnTo>
                    <a:pt x="1872" y="5839"/>
                  </a:lnTo>
                  <a:lnTo>
                    <a:pt x="2428" y="7303"/>
                  </a:lnTo>
                  <a:lnTo>
                    <a:pt x="3021" y="8841"/>
                  </a:lnTo>
                  <a:lnTo>
                    <a:pt x="3689" y="10435"/>
                  </a:lnTo>
                  <a:lnTo>
                    <a:pt x="4041" y="11251"/>
                  </a:lnTo>
                  <a:lnTo>
                    <a:pt x="4412" y="12066"/>
                  </a:lnTo>
                  <a:lnTo>
                    <a:pt x="4801" y="12900"/>
                  </a:lnTo>
                  <a:lnTo>
                    <a:pt x="5190" y="13716"/>
                  </a:lnTo>
                  <a:lnTo>
                    <a:pt x="5616" y="14531"/>
                  </a:lnTo>
                  <a:lnTo>
                    <a:pt x="6024" y="15328"/>
                  </a:lnTo>
                  <a:lnTo>
                    <a:pt x="6469" y="16125"/>
                  </a:lnTo>
                  <a:lnTo>
                    <a:pt x="6914" y="16922"/>
                  </a:lnTo>
                  <a:lnTo>
                    <a:pt x="7377" y="17682"/>
                  </a:lnTo>
                  <a:lnTo>
                    <a:pt x="7840" y="18423"/>
                  </a:lnTo>
                  <a:lnTo>
                    <a:pt x="8341" y="19146"/>
                  </a:lnTo>
                  <a:lnTo>
                    <a:pt x="8823" y="19851"/>
                  </a:lnTo>
                  <a:lnTo>
                    <a:pt x="8860" y="19869"/>
                  </a:lnTo>
                  <a:lnTo>
                    <a:pt x="8897" y="19888"/>
                  </a:lnTo>
                  <a:lnTo>
                    <a:pt x="8952" y="19869"/>
                  </a:lnTo>
                  <a:lnTo>
                    <a:pt x="8971" y="19832"/>
                  </a:lnTo>
                  <a:lnTo>
                    <a:pt x="8990" y="19814"/>
                  </a:lnTo>
                  <a:lnTo>
                    <a:pt x="8990" y="19776"/>
                  </a:lnTo>
                  <a:lnTo>
                    <a:pt x="8971" y="19739"/>
                  </a:lnTo>
                  <a:lnTo>
                    <a:pt x="8471" y="19054"/>
                  </a:lnTo>
                  <a:lnTo>
                    <a:pt x="7989" y="18331"/>
                  </a:lnTo>
                  <a:lnTo>
                    <a:pt x="7525" y="17589"/>
                  </a:lnTo>
                  <a:lnTo>
                    <a:pt x="7062" y="16830"/>
                  </a:lnTo>
                  <a:lnTo>
                    <a:pt x="6617" y="16051"/>
                  </a:lnTo>
                  <a:lnTo>
                    <a:pt x="6172" y="15254"/>
                  </a:lnTo>
                  <a:lnTo>
                    <a:pt x="5765" y="14439"/>
                  </a:lnTo>
                  <a:lnTo>
                    <a:pt x="5357" y="13623"/>
                  </a:lnTo>
                  <a:lnTo>
                    <a:pt x="4949" y="12808"/>
                  </a:lnTo>
                  <a:lnTo>
                    <a:pt x="4578" y="11992"/>
                  </a:lnTo>
                  <a:lnTo>
                    <a:pt x="4208" y="11177"/>
                  </a:lnTo>
                  <a:lnTo>
                    <a:pt x="3856" y="10361"/>
                  </a:lnTo>
                  <a:lnTo>
                    <a:pt x="3188" y="8767"/>
                  </a:lnTo>
                  <a:lnTo>
                    <a:pt x="2577" y="7229"/>
                  </a:lnTo>
                  <a:lnTo>
                    <a:pt x="2039" y="5783"/>
                  </a:lnTo>
                  <a:lnTo>
                    <a:pt x="1557" y="4430"/>
                  </a:lnTo>
                  <a:lnTo>
                    <a:pt x="1149" y="3225"/>
                  </a:lnTo>
                  <a:lnTo>
                    <a:pt x="816" y="2169"/>
                  </a:lnTo>
                  <a:lnTo>
                    <a:pt x="334" y="649"/>
                  </a:lnTo>
                  <a:lnTo>
                    <a:pt x="167" y="56"/>
                  </a:lnTo>
                  <a:lnTo>
                    <a:pt x="149" y="37"/>
                  </a:lnTo>
                  <a:lnTo>
                    <a:pt x="130" y="19"/>
                  </a:lnTo>
                  <a:lnTo>
                    <a:pt x="93"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10885439" y="3136141"/>
              <a:ext cx="50216" cy="72357"/>
            </a:xfrm>
            <a:custGeom>
              <a:avLst/>
              <a:gdLst/>
              <a:ahLst/>
              <a:cxnLst/>
              <a:rect l="l" t="t" r="r" b="b"/>
              <a:pathLst>
                <a:path w="1261" h="1817" extrusionOk="0">
                  <a:moveTo>
                    <a:pt x="1149" y="0"/>
                  </a:moveTo>
                  <a:lnTo>
                    <a:pt x="1131" y="19"/>
                  </a:lnTo>
                  <a:lnTo>
                    <a:pt x="1094" y="37"/>
                  </a:lnTo>
                  <a:lnTo>
                    <a:pt x="19" y="1687"/>
                  </a:lnTo>
                  <a:lnTo>
                    <a:pt x="0" y="1724"/>
                  </a:lnTo>
                  <a:lnTo>
                    <a:pt x="0" y="1742"/>
                  </a:lnTo>
                  <a:lnTo>
                    <a:pt x="19" y="1779"/>
                  </a:lnTo>
                  <a:lnTo>
                    <a:pt x="37" y="1798"/>
                  </a:lnTo>
                  <a:lnTo>
                    <a:pt x="93" y="1816"/>
                  </a:lnTo>
                  <a:lnTo>
                    <a:pt x="130" y="1816"/>
                  </a:lnTo>
                  <a:lnTo>
                    <a:pt x="148" y="1779"/>
                  </a:lnTo>
                  <a:lnTo>
                    <a:pt x="1242" y="130"/>
                  </a:lnTo>
                  <a:lnTo>
                    <a:pt x="1261" y="93"/>
                  </a:lnTo>
                  <a:lnTo>
                    <a:pt x="1261" y="74"/>
                  </a:lnTo>
                  <a:lnTo>
                    <a:pt x="1242" y="37"/>
                  </a:lnTo>
                  <a:lnTo>
                    <a:pt x="1223" y="19"/>
                  </a:lnTo>
                  <a:lnTo>
                    <a:pt x="1186"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10937843" y="3264565"/>
              <a:ext cx="59057" cy="95972"/>
            </a:xfrm>
            <a:custGeom>
              <a:avLst/>
              <a:gdLst/>
              <a:ahLst/>
              <a:cxnLst/>
              <a:rect l="l" t="t" r="r" b="b"/>
              <a:pathLst>
                <a:path w="1483" h="2410" extrusionOk="0">
                  <a:moveTo>
                    <a:pt x="1372" y="0"/>
                  </a:moveTo>
                  <a:lnTo>
                    <a:pt x="1353" y="19"/>
                  </a:lnTo>
                  <a:lnTo>
                    <a:pt x="1316" y="37"/>
                  </a:lnTo>
                  <a:lnTo>
                    <a:pt x="19" y="2280"/>
                  </a:lnTo>
                  <a:lnTo>
                    <a:pt x="0" y="2317"/>
                  </a:lnTo>
                  <a:lnTo>
                    <a:pt x="0" y="2354"/>
                  </a:lnTo>
                  <a:lnTo>
                    <a:pt x="19" y="2373"/>
                  </a:lnTo>
                  <a:lnTo>
                    <a:pt x="37" y="2410"/>
                  </a:lnTo>
                  <a:lnTo>
                    <a:pt x="130" y="2410"/>
                  </a:lnTo>
                  <a:lnTo>
                    <a:pt x="167" y="2373"/>
                  </a:lnTo>
                  <a:lnTo>
                    <a:pt x="1464" y="130"/>
                  </a:lnTo>
                  <a:lnTo>
                    <a:pt x="1483" y="93"/>
                  </a:lnTo>
                  <a:lnTo>
                    <a:pt x="1483" y="56"/>
                  </a:lnTo>
                  <a:lnTo>
                    <a:pt x="1464" y="37"/>
                  </a:lnTo>
                  <a:lnTo>
                    <a:pt x="1446"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10837455" y="3267512"/>
              <a:ext cx="84902" cy="31022"/>
            </a:xfrm>
            <a:custGeom>
              <a:avLst/>
              <a:gdLst/>
              <a:ahLst/>
              <a:cxnLst/>
              <a:rect l="l" t="t" r="r" b="b"/>
              <a:pathLst>
                <a:path w="2132" h="779" extrusionOk="0">
                  <a:moveTo>
                    <a:pt x="38" y="0"/>
                  </a:moveTo>
                  <a:lnTo>
                    <a:pt x="19" y="19"/>
                  </a:lnTo>
                  <a:lnTo>
                    <a:pt x="0" y="56"/>
                  </a:lnTo>
                  <a:lnTo>
                    <a:pt x="0" y="93"/>
                  </a:lnTo>
                  <a:lnTo>
                    <a:pt x="0" y="130"/>
                  </a:lnTo>
                  <a:lnTo>
                    <a:pt x="19" y="149"/>
                  </a:lnTo>
                  <a:lnTo>
                    <a:pt x="56" y="167"/>
                  </a:lnTo>
                  <a:lnTo>
                    <a:pt x="2021" y="779"/>
                  </a:lnTo>
                  <a:lnTo>
                    <a:pt x="2058" y="779"/>
                  </a:lnTo>
                  <a:lnTo>
                    <a:pt x="2095" y="760"/>
                  </a:lnTo>
                  <a:lnTo>
                    <a:pt x="2132" y="723"/>
                  </a:lnTo>
                  <a:lnTo>
                    <a:pt x="2132" y="686"/>
                  </a:lnTo>
                  <a:lnTo>
                    <a:pt x="2132" y="667"/>
                  </a:lnTo>
                  <a:lnTo>
                    <a:pt x="2113" y="630"/>
                  </a:lnTo>
                  <a:lnTo>
                    <a:pt x="2076" y="612"/>
                  </a:lnTo>
                  <a:lnTo>
                    <a:pt x="11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10882492" y="3437988"/>
              <a:ext cx="105569" cy="35482"/>
            </a:xfrm>
            <a:custGeom>
              <a:avLst/>
              <a:gdLst/>
              <a:ahLst/>
              <a:cxnLst/>
              <a:rect l="l" t="t" r="r" b="b"/>
              <a:pathLst>
                <a:path w="2651" h="891" extrusionOk="0">
                  <a:moveTo>
                    <a:pt x="56" y="1"/>
                  </a:moveTo>
                  <a:lnTo>
                    <a:pt x="19" y="19"/>
                  </a:lnTo>
                  <a:lnTo>
                    <a:pt x="0" y="56"/>
                  </a:lnTo>
                  <a:lnTo>
                    <a:pt x="0" y="93"/>
                  </a:lnTo>
                  <a:lnTo>
                    <a:pt x="19" y="130"/>
                  </a:lnTo>
                  <a:lnTo>
                    <a:pt x="37" y="149"/>
                  </a:lnTo>
                  <a:lnTo>
                    <a:pt x="74" y="168"/>
                  </a:lnTo>
                  <a:lnTo>
                    <a:pt x="2558" y="890"/>
                  </a:lnTo>
                  <a:lnTo>
                    <a:pt x="2576" y="890"/>
                  </a:lnTo>
                  <a:lnTo>
                    <a:pt x="2632" y="872"/>
                  </a:lnTo>
                  <a:lnTo>
                    <a:pt x="2650" y="816"/>
                  </a:lnTo>
                  <a:lnTo>
                    <a:pt x="2650" y="798"/>
                  </a:lnTo>
                  <a:lnTo>
                    <a:pt x="2650" y="761"/>
                  </a:lnTo>
                  <a:lnTo>
                    <a:pt x="2632" y="724"/>
                  </a:lnTo>
                  <a:lnTo>
                    <a:pt x="2595" y="724"/>
                  </a:lnTo>
                  <a:lnTo>
                    <a:pt x="11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11027121" y="3481553"/>
              <a:ext cx="58340" cy="98202"/>
            </a:xfrm>
            <a:custGeom>
              <a:avLst/>
              <a:gdLst/>
              <a:ahLst/>
              <a:cxnLst/>
              <a:rect l="l" t="t" r="r" b="b"/>
              <a:pathLst>
                <a:path w="1465" h="2466" extrusionOk="0">
                  <a:moveTo>
                    <a:pt x="1354" y="0"/>
                  </a:moveTo>
                  <a:lnTo>
                    <a:pt x="1335" y="19"/>
                  </a:lnTo>
                  <a:lnTo>
                    <a:pt x="1317" y="37"/>
                  </a:lnTo>
                  <a:lnTo>
                    <a:pt x="19" y="2336"/>
                  </a:lnTo>
                  <a:lnTo>
                    <a:pt x="1" y="2373"/>
                  </a:lnTo>
                  <a:lnTo>
                    <a:pt x="1" y="2391"/>
                  </a:lnTo>
                  <a:lnTo>
                    <a:pt x="19" y="2428"/>
                  </a:lnTo>
                  <a:lnTo>
                    <a:pt x="38" y="2447"/>
                  </a:lnTo>
                  <a:lnTo>
                    <a:pt x="93" y="2465"/>
                  </a:lnTo>
                  <a:lnTo>
                    <a:pt x="131" y="2447"/>
                  </a:lnTo>
                  <a:lnTo>
                    <a:pt x="168" y="2428"/>
                  </a:lnTo>
                  <a:lnTo>
                    <a:pt x="1465" y="130"/>
                  </a:lnTo>
                  <a:lnTo>
                    <a:pt x="1465" y="93"/>
                  </a:lnTo>
                  <a:lnTo>
                    <a:pt x="1465" y="74"/>
                  </a:lnTo>
                  <a:lnTo>
                    <a:pt x="1446" y="37"/>
                  </a:lnTo>
                  <a:lnTo>
                    <a:pt x="1428" y="19"/>
                  </a:lnTo>
                  <a:lnTo>
                    <a:pt x="1391"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10997614" y="3657922"/>
              <a:ext cx="93782" cy="39902"/>
            </a:xfrm>
            <a:custGeom>
              <a:avLst/>
              <a:gdLst/>
              <a:ahLst/>
              <a:cxnLst/>
              <a:rect l="l" t="t" r="r" b="b"/>
              <a:pathLst>
                <a:path w="2355" h="1002" extrusionOk="0">
                  <a:moveTo>
                    <a:pt x="93" y="1"/>
                  </a:moveTo>
                  <a:lnTo>
                    <a:pt x="56" y="19"/>
                  </a:lnTo>
                  <a:lnTo>
                    <a:pt x="19" y="38"/>
                  </a:lnTo>
                  <a:lnTo>
                    <a:pt x="0" y="75"/>
                  </a:lnTo>
                  <a:lnTo>
                    <a:pt x="0" y="94"/>
                  </a:lnTo>
                  <a:lnTo>
                    <a:pt x="0" y="131"/>
                  </a:lnTo>
                  <a:lnTo>
                    <a:pt x="37" y="168"/>
                  </a:lnTo>
                  <a:lnTo>
                    <a:pt x="56" y="186"/>
                  </a:lnTo>
                  <a:lnTo>
                    <a:pt x="2243" y="1002"/>
                  </a:lnTo>
                  <a:lnTo>
                    <a:pt x="2317" y="1002"/>
                  </a:lnTo>
                  <a:lnTo>
                    <a:pt x="2354" y="946"/>
                  </a:lnTo>
                  <a:lnTo>
                    <a:pt x="2354" y="928"/>
                  </a:lnTo>
                  <a:lnTo>
                    <a:pt x="2354" y="891"/>
                  </a:lnTo>
                  <a:lnTo>
                    <a:pt x="2336" y="854"/>
                  </a:lnTo>
                  <a:lnTo>
                    <a:pt x="2299" y="835"/>
                  </a:lnTo>
                  <a:lnTo>
                    <a:pt x="112" y="19"/>
                  </a:lnTo>
                  <a:lnTo>
                    <a:pt x="93" y="1"/>
                  </a:lnTo>
                  <a:close/>
                </a:path>
              </a:pathLst>
            </a:custGeom>
            <a:solidFill>
              <a:srgbClr val="61BC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10575434" y="3333178"/>
              <a:ext cx="757304" cy="973580"/>
            </a:xfrm>
            <a:custGeom>
              <a:avLst/>
              <a:gdLst/>
              <a:ahLst/>
              <a:cxnLst/>
              <a:rect l="l" t="t" r="r" b="b"/>
              <a:pathLst>
                <a:path w="19017" h="24448" extrusionOk="0">
                  <a:moveTo>
                    <a:pt x="1" y="1"/>
                  </a:moveTo>
                  <a:lnTo>
                    <a:pt x="168" y="131"/>
                  </a:lnTo>
                  <a:lnTo>
                    <a:pt x="316" y="260"/>
                  </a:lnTo>
                  <a:lnTo>
                    <a:pt x="446" y="390"/>
                  </a:lnTo>
                  <a:lnTo>
                    <a:pt x="557" y="557"/>
                  </a:lnTo>
                  <a:lnTo>
                    <a:pt x="668" y="724"/>
                  </a:lnTo>
                  <a:lnTo>
                    <a:pt x="761" y="890"/>
                  </a:lnTo>
                  <a:lnTo>
                    <a:pt x="835" y="1076"/>
                  </a:lnTo>
                  <a:lnTo>
                    <a:pt x="890" y="1280"/>
                  </a:lnTo>
                  <a:lnTo>
                    <a:pt x="946" y="1465"/>
                  </a:lnTo>
                  <a:lnTo>
                    <a:pt x="983" y="1669"/>
                  </a:lnTo>
                  <a:lnTo>
                    <a:pt x="1039" y="2095"/>
                  </a:lnTo>
                  <a:lnTo>
                    <a:pt x="1039" y="2521"/>
                  </a:lnTo>
                  <a:lnTo>
                    <a:pt x="1020" y="2929"/>
                  </a:lnTo>
                  <a:lnTo>
                    <a:pt x="928" y="3745"/>
                  </a:lnTo>
                  <a:lnTo>
                    <a:pt x="890" y="4171"/>
                  </a:lnTo>
                  <a:lnTo>
                    <a:pt x="853" y="4579"/>
                  </a:lnTo>
                  <a:lnTo>
                    <a:pt x="853" y="4987"/>
                  </a:lnTo>
                  <a:lnTo>
                    <a:pt x="872" y="5394"/>
                  </a:lnTo>
                  <a:lnTo>
                    <a:pt x="890" y="5580"/>
                  </a:lnTo>
                  <a:lnTo>
                    <a:pt x="928" y="5784"/>
                  </a:lnTo>
                  <a:lnTo>
                    <a:pt x="983" y="5969"/>
                  </a:lnTo>
                  <a:lnTo>
                    <a:pt x="1057" y="6173"/>
                  </a:lnTo>
                  <a:lnTo>
                    <a:pt x="1168" y="6432"/>
                  </a:lnTo>
                  <a:lnTo>
                    <a:pt x="1317" y="6692"/>
                  </a:lnTo>
                  <a:lnTo>
                    <a:pt x="1613" y="7192"/>
                  </a:lnTo>
                  <a:lnTo>
                    <a:pt x="1780" y="7433"/>
                  </a:lnTo>
                  <a:lnTo>
                    <a:pt x="1928" y="7674"/>
                  </a:lnTo>
                  <a:lnTo>
                    <a:pt x="2058" y="7934"/>
                  </a:lnTo>
                  <a:lnTo>
                    <a:pt x="2169" y="8212"/>
                  </a:lnTo>
                  <a:lnTo>
                    <a:pt x="2243" y="8471"/>
                  </a:lnTo>
                  <a:lnTo>
                    <a:pt x="2281" y="8731"/>
                  </a:lnTo>
                  <a:lnTo>
                    <a:pt x="2299" y="8990"/>
                  </a:lnTo>
                  <a:lnTo>
                    <a:pt x="2318" y="9249"/>
                  </a:lnTo>
                  <a:lnTo>
                    <a:pt x="2299" y="9509"/>
                  </a:lnTo>
                  <a:lnTo>
                    <a:pt x="2281" y="9787"/>
                  </a:lnTo>
                  <a:lnTo>
                    <a:pt x="2225" y="10324"/>
                  </a:lnTo>
                  <a:lnTo>
                    <a:pt x="2169" y="10862"/>
                  </a:lnTo>
                  <a:lnTo>
                    <a:pt x="2151" y="11121"/>
                  </a:lnTo>
                  <a:lnTo>
                    <a:pt x="2151" y="11381"/>
                  </a:lnTo>
                  <a:lnTo>
                    <a:pt x="2169" y="11640"/>
                  </a:lnTo>
                  <a:lnTo>
                    <a:pt x="2188" y="11900"/>
                  </a:lnTo>
                  <a:lnTo>
                    <a:pt x="2243" y="12159"/>
                  </a:lnTo>
                  <a:lnTo>
                    <a:pt x="2318" y="12419"/>
                  </a:lnTo>
                  <a:lnTo>
                    <a:pt x="2392" y="12604"/>
                  </a:lnTo>
                  <a:lnTo>
                    <a:pt x="2484" y="12808"/>
                  </a:lnTo>
                  <a:lnTo>
                    <a:pt x="2596" y="12975"/>
                  </a:lnTo>
                  <a:lnTo>
                    <a:pt x="2725" y="13160"/>
                  </a:lnTo>
                  <a:lnTo>
                    <a:pt x="2985" y="13494"/>
                  </a:lnTo>
                  <a:lnTo>
                    <a:pt x="3263" y="13827"/>
                  </a:lnTo>
                  <a:lnTo>
                    <a:pt x="3541" y="14161"/>
                  </a:lnTo>
                  <a:lnTo>
                    <a:pt x="3800" y="14513"/>
                  </a:lnTo>
                  <a:lnTo>
                    <a:pt x="3912" y="14680"/>
                  </a:lnTo>
                  <a:lnTo>
                    <a:pt x="4023" y="14865"/>
                  </a:lnTo>
                  <a:lnTo>
                    <a:pt x="4115" y="15051"/>
                  </a:lnTo>
                  <a:lnTo>
                    <a:pt x="4208" y="15255"/>
                  </a:lnTo>
                  <a:lnTo>
                    <a:pt x="4282" y="15533"/>
                  </a:lnTo>
                  <a:lnTo>
                    <a:pt x="4319" y="15811"/>
                  </a:lnTo>
                  <a:lnTo>
                    <a:pt x="4356" y="16107"/>
                  </a:lnTo>
                  <a:lnTo>
                    <a:pt x="4356" y="16404"/>
                  </a:lnTo>
                  <a:lnTo>
                    <a:pt x="4356" y="16700"/>
                  </a:lnTo>
                  <a:lnTo>
                    <a:pt x="4338" y="16997"/>
                  </a:lnTo>
                  <a:lnTo>
                    <a:pt x="4282" y="17590"/>
                  </a:lnTo>
                  <a:lnTo>
                    <a:pt x="4264" y="17887"/>
                  </a:lnTo>
                  <a:lnTo>
                    <a:pt x="4245" y="18183"/>
                  </a:lnTo>
                  <a:lnTo>
                    <a:pt x="4264" y="18461"/>
                  </a:lnTo>
                  <a:lnTo>
                    <a:pt x="4282" y="18739"/>
                  </a:lnTo>
                  <a:lnTo>
                    <a:pt x="4338" y="19017"/>
                  </a:lnTo>
                  <a:lnTo>
                    <a:pt x="4412" y="19277"/>
                  </a:lnTo>
                  <a:lnTo>
                    <a:pt x="4523" y="19518"/>
                  </a:lnTo>
                  <a:lnTo>
                    <a:pt x="4671" y="19758"/>
                  </a:lnTo>
                  <a:lnTo>
                    <a:pt x="4820" y="19925"/>
                  </a:lnTo>
                  <a:lnTo>
                    <a:pt x="4987" y="20074"/>
                  </a:lnTo>
                  <a:lnTo>
                    <a:pt x="5153" y="20203"/>
                  </a:lnTo>
                  <a:lnTo>
                    <a:pt x="5339" y="20333"/>
                  </a:lnTo>
                  <a:lnTo>
                    <a:pt x="5728" y="20555"/>
                  </a:lnTo>
                  <a:lnTo>
                    <a:pt x="6136" y="20741"/>
                  </a:lnTo>
                  <a:lnTo>
                    <a:pt x="6543" y="20945"/>
                  </a:lnTo>
                  <a:lnTo>
                    <a:pt x="6747" y="21056"/>
                  </a:lnTo>
                  <a:lnTo>
                    <a:pt x="6933" y="21186"/>
                  </a:lnTo>
                  <a:lnTo>
                    <a:pt x="7099" y="21315"/>
                  </a:lnTo>
                  <a:lnTo>
                    <a:pt x="7266" y="21445"/>
                  </a:lnTo>
                  <a:lnTo>
                    <a:pt x="7415" y="21612"/>
                  </a:lnTo>
                  <a:lnTo>
                    <a:pt x="7526" y="21797"/>
                  </a:lnTo>
                  <a:lnTo>
                    <a:pt x="7600" y="21927"/>
                  </a:lnTo>
                  <a:lnTo>
                    <a:pt x="7674" y="22057"/>
                  </a:lnTo>
                  <a:lnTo>
                    <a:pt x="7767" y="22353"/>
                  </a:lnTo>
                  <a:lnTo>
                    <a:pt x="7878" y="22631"/>
                  </a:lnTo>
                  <a:lnTo>
                    <a:pt x="7989" y="22909"/>
                  </a:lnTo>
                  <a:lnTo>
                    <a:pt x="8119" y="23132"/>
                  </a:lnTo>
                  <a:lnTo>
                    <a:pt x="8267" y="23336"/>
                  </a:lnTo>
                  <a:lnTo>
                    <a:pt x="8434" y="23521"/>
                  </a:lnTo>
                  <a:lnTo>
                    <a:pt x="8619" y="23688"/>
                  </a:lnTo>
                  <a:lnTo>
                    <a:pt x="8823" y="23836"/>
                  </a:lnTo>
                  <a:lnTo>
                    <a:pt x="9046" y="23966"/>
                  </a:lnTo>
                  <a:lnTo>
                    <a:pt x="9268" y="24077"/>
                  </a:lnTo>
                  <a:lnTo>
                    <a:pt x="9509" y="24170"/>
                  </a:lnTo>
                  <a:lnTo>
                    <a:pt x="9768" y="24244"/>
                  </a:lnTo>
                  <a:lnTo>
                    <a:pt x="10028" y="24299"/>
                  </a:lnTo>
                  <a:lnTo>
                    <a:pt x="10287" y="24355"/>
                  </a:lnTo>
                  <a:lnTo>
                    <a:pt x="10565" y="24392"/>
                  </a:lnTo>
                  <a:lnTo>
                    <a:pt x="10825" y="24429"/>
                  </a:lnTo>
                  <a:lnTo>
                    <a:pt x="11103" y="24448"/>
                  </a:lnTo>
                  <a:lnTo>
                    <a:pt x="11622" y="24429"/>
                  </a:lnTo>
                  <a:lnTo>
                    <a:pt x="11992" y="24411"/>
                  </a:lnTo>
                  <a:lnTo>
                    <a:pt x="12363" y="24374"/>
                  </a:lnTo>
                  <a:lnTo>
                    <a:pt x="12734" y="24318"/>
                  </a:lnTo>
                  <a:lnTo>
                    <a:pt x="13123" y="24244"/>
                  </a:lnTo>
                  <a:lnTo>
                    <a:pt x="13512" y="24170"/>
                  </a:lnTo>
                  <a:lnTo>
                    <a:pt x="13902" y="24058"/>
                  </a:lnTo>
                  <a:lnTo>
                    <a:pt x="14699" y="23836"/>
                  </a:lnTo>
                  <a:lnTo>
                    <a:pt x="15477" y="23577"/>
                  </a:lnTo>
                  <a:lnTo>
                    <a:pt x="16237" y="23280"/>
                  </a:lnTo>
                  <a:lnTo>
                    <a:pt x="16960" y="22965"/>
                  </a:lnTo>
                  <a:lnTo>
                    <a:pt x="17627" y="22650"/>
                  </a:lnTo>
                  <a:lnTo>
                    <a:pt x="17849" y="22075"/>
                  </a:lnTo>
                  <a:lnTo>
                    <a:pt x="18072" y="21371"/>
                  </a:lnTo>
                  <a:lnTo>
                    <a:pt x="18294" y="20611"/>
                  </a:lnTo>
                  <a:lnTo>
                    <a:pt x="18498" y="19814"/>
                  </a:lnTo>
                  <a:lnTo>
                    <a:pt x="18683" y="18999"/>
                  </a:lnTo>
                  <a:lnTo>
                    <a:pt x="18832" y="18220"/>
                  </a:lnTo>
                  <a:lnTo>
                    <a:pt x="18943" y="17516"/>
                  </a:lnTo>
                  <a:lnTo>
                    <a:pt x="18980" y="17182"/>
                  </a:lnTo>
                  <a:lnTo>
                    <a:pt x="18998" y="16886"/>
                  </a:lnTo>
                  <a:lnTo>
                    <a:pt x="19017" y="16608"/>
                  </a:lnTo>
                  <a:lnTo>
                    <a:pt x="19017" y="16330"/>
                  </a:lnTo>
                  <a:lnTo>
                    <a:pt x="18980" y="16052"/>
                  </a:lnTo>
                  <a:lnTo>
                    <a:pt x="18961" y="15774"/>
                  </a:lnTo>
                  <a:lnTo>
                    <a:pt x="18906" y="15496"/>
                  </a:lnTo>
                  <a:lnTo>
                    <a:pt x="18832" y="15218"/>
                  </a:lnTo>
                  <a:lnTo>
                    <a:pt x="18758" y="14958"/>
                  </a:lnTo>
                  <a:lnTo>
                    <a:pt x="18665" y="14699"/>
                  </a:lnTo>
                  <a:lnTo>
                    <a:pt x="18554" y="14439"/>
                  </a:lnTo>
                  <a:lnTo>
                    <a:pt x="18424" y="14198"/>
                  </a:lnTo>
                  <a:lnTo>
                    <a:pt x="18276" y="13957"/>
                  </a:lnTo>
                  <a:lnTo>
                    <a:pt x="18127" y="13735"/>
                  </a:lnTo>
                  <a:lnTo>
                    <a:pt x="17961" y="13531"/>
                  </a:lnTo>
                  <a:lnTo>
                    <a:pt x="17757" y="13327"/>
                  </a:lnTo>
                  <a:lnTo>
                    <a:pt x="17553" y="13160"/>
                  </a:lnTo>
                  <a:lnTo>
                    <a:pt x="17330" y="12993"/>
                  </a:lnTo>
                  <a:lnTo>
                    <a:pt x="17034" y="12808"/>
                  </a:lnTo>
                  <a:lnTo>
                    <a:pt x="16719" y="12641"/>
                  </a:lnTo>
                  <a:lnTo>
                    <a:pt x="16070" y="12345"/>
                  </a:lnTo>
                  <a:lnTo>
                    <a:pt x="15755" y="12178"/>
                  </a:lnTo>
                  <a:lnTo>
                    <a:pt x="15458" y="11993"/>
                  </a:lnTo>
                  <a:lnTo>
                    <a:pt x="15329" y="11881"/>
                  </a:lnTo>
                  <a:lnTo>
                    <a:pt x="15199" y="11770"/>
                  </a:lnTo>
                  <a:lnTo>
                    <a:pt x="15069" y="11640"/>
                  </a:lnTo>
                  <a:lnTo>
                    <a:pt x="14958" y="11511"/>
                  </a:lnTo>
                  <a:lnTo>
                    <a:pt x="14847" y="11344"/>
                  </a:lnTo>
                  <a:lnTo>
                    <a:pt x="14754" y="11159"/>
                  </a:lnTo>
                  <a:lnTo>
                    <a:pt x="14680" y="10973"/>
                  </a:lnTo>
                  <a:lnTo>
                    <a:pt x="14606" y="10788"/>
                  </a:lnTo>
                  <a:lnTo>
                    <a:pt x="14495" y="10399"/>
                  </a:lnTo>
                  <a:lnTo>
                    <a:pt x="14402" y="9991"/>
                  </a:lnTo>
                  <a:lnTo>
                    <a:pt x="14291" y="9583"/>
                  </a:lnTo>
                  <a:lnTo>
                    <a:pt x="14235" y="9398"/>
                  </a:lnTo>
                  <a:lnTo>
                    <a:pt x="14161" y="9212"/>
                  </a:lnTo>
                  <a:lnTo>
                    <a:pt x="14068" y="9046"/>
                  </a:lnTo>
                  <a:lnTo>
                    <a:pt x="13976" y="8879"/>
                  </a:lnTo>
                  <a:lnTo>
                    <a:pt x="13846" y="8712"/>
                  </a:lnTo>
                  <a:lnTo>
                    <a:pt x="13716" y="8582"/>
                  </a:lnTo>
                  <a:lnTo>
                    <a:pt x="13549" y="8452"/>
                  </a:lnTo>
                  <a:lnTo>
                    <a:pt x="13383" y="8360"/>
                  </a:lnTo>
                  <a:lnTo>
                    <a:pt x="13216" y="8267"/>
                  </a:lnTo>
                  <a:lnTo>
                    <a:pt x="13030" y="8212"/>
                  </a:lnTo>
                  <a:lnTo>
                    <a:pt x="12827" y="8156"/>
                  </a:lnTo>
                  <a:lnTo>
                    <a:pt x="12641" y="8119"/>
                  </a:lnTo>
                  <a:lnTo>
                    <a:pt x="12233" y="8045"/>
                  </a:lnTo>
                  <a:lnTo>
                    <a:pt x="11826" y="7989"/>
                  </a:lnTo>
                  <a:lnTo>
                    <a:pt x="11418" y="7934"/>
                  </a:lnTo>
                  <a:lnTo>
                    <a:pt x="11214" y="7878"/>
                  </a:lnTo>
                  <a:lnTo>
                    <a:pt x="11029" y="7822"/>
                  </a:lnTo>
                  <a:lnTo>
                    <a:pt x="10843" y="7748"/>
                  </a:lnTo>
                  <a:lnTo>
                    <a:pt x="10658" y="7656"/>
                  </a:lnTo>
                  <a:lnTo>
                    <a:pt x="10547" y="7563"/>
                  </a:lnTo>
                  <a:lnTo>
                    <a:pt x="10417" y="7489"/>
                  </a:lnTo>
                  <a:lnTo>
                    <a:pt x="10213" y="7285"/>
                  </a:lnTo>
                  <a:lnTo>
                    <a:pt x="10046" y="7062"/>
                  </a:lnTo>
                  <a:lnTo>
                    <a:pt x="9880" y="6821"/>
                  </a:lnTo>
                  <a:lnTo>
                    <a:pt x="9731" y="6562"/>
                  </a:lnTo>
                  <a:lnTo>
                    <a:pt x="9602" y="6303"/>
                  </a:lnTo>
                  <a:lnTo>
                    <a:pt x="9342" y="5746"/>
                  </a:lnTo>
                  <a:lnTo>
                    <a:pt x="9083" y="5209"/>
                  </a:lnTo>
                  <a:lnTo>
                    <a:pt x="8953" y="4949"/>
                  </a:lnTo>
                  <a:lnTo>
                    <a:pt x="8786" y="4709"/>
                  </a:lnTo>
                  <a:lnTo>
                    <a:pt x="8619" y="4505"/>
                  </a:lnTo>
                  <a:lnTo>
                    <a:pt x="8415" y="4301"/>
                  </a:lnTo>
                  <a:lnTo>
                    <a:pt x="8193" y="4134"/>
                  </a:lnTo>
                  <a:lnTo>
                    <a:pt x="8082" y="4078"/>
                  </a:lnTo>
                  <a:lnTo>
                    <a:pt x="7952" y="4004"/>
                  </a:lnTo>
                  <a:lnTo>
                    <a:pt x="7804" y="3967"/>
                  </a:lnTo>
                  <a:lnTo>
                    <a:pt x="7655" y="3912"/>
                  </a:lnTo>
                  <a:lnTo>
                    <a:pt x="7340" y="3874"/>
                  </a:lnTo>
                  <a:lnTo>
                    <a:pt x="7025" y="3837"/>
                  </a:lnTo>
                  <a:lnTo>
                    <a:pt x="6710" y="3837"/>
                  </a:lnTo>
                  <a:lnTo>
                    <a:pt x="6395" y="3819"/>
                  </a:lnTo>
                  <a:lnTo>
                    <a:pt x="6080" y="3763"/>
                  </a:lnTo>
                  <a:lnTo>
                    <a:pt x="5932" y="3745"/>
                  </a:lnTo>
                  <a:lnTo>
                    <a:pt x="5802" y="3689"/>
                  </a:lnTo>
                  <a:lnTo>
                    <a:pt x="5654" y="3634"/>
                  </a:lnTo>
                  <a:lnTo>
                    <a:pt x="5524" y="3559"/>
                  </a:lnTo>
                  <a:lnTo>
                    <a:pt x="5394" y="3467"/>
                  </a:lnTo>
                  <a:lnTo>
                    <a:pt x="5265" y="3356"/>
                  </a:lnTo>
                  <a:lnTo>
                    <a:pt x="5153" y="3226"/>
                  </a:lnTo>
                  <a:lnTo>
                    <a:pt x="5061" y="3096"/>
                  </a:lnTo>
                  <a:lnTo>
                    <a:pt x="4875" y="2837"/>
                  </a:lnTo>
                  <a:lnTo>
                    <a:pt x="4690" y="2559"/>
                  </a:lnTo>
                  <a:lnTo>
                    <a:pt x="4486" y="2281"/>
                  </a:lnTo>
                  <a:lnTo>
                    <a:pt x="4264" y="2021"/>
                  </a:lnTo>
                  <a:lnTo>
                    <a:pt x="4023" y="1762"/>
                  </a:lnTo>
                  <a:lnTo>
                    <a:pt x="3763" y="1521"/>
                  </a:lnTo>
                  <a:lnTo>
                    <a:pt x="3504" y="1298"/>
                  </a:lnTo>
                  <a:lnTo>
                    <a:pt x="3226" y="1094"/>
                  </a:lnTo>
                  <a:lnTo>
                    <a:pt x="2929" y="909"/>
                  </a:lnTo>
                  <a:lnTo>
                    <a:pt x="2633" y="742"/>
                  </a:lnTo>
                  <a:lnTo>
                    <a:pt x="2336" y="575"/>
                  </a:lnTo>
                  <a:lnTo>
                    <a:pt x="2021" y="446"/>
                  </a:lnTo>
                  <a:lnTo>
                    <a:pt x="1687" y="316"/>
                  </a:lnTo>
                  <a:lnTo>
                    <a:pt x="1354" y="223"/>
                  </a:lnTo>
                  <a:lnTo>
                    <a:pt x="1020" y="131"/>
                  </a:lnTo>
                  <a:lnTo>
                    <a:pt x="687" y="75"/>
                  </a:lnTo>
                  <a:lnTo>
                    <a:pt x="334" y="38"/>
                  </a:lnTo>
                  <a:lnTo>
                    <a:pt x="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10575434" y="3333178"/>
              <a:ext cx="757304" cy="973580"/>
            </a:xfrm>
            <a:custGeom>
              <a:avLst/>
              <a:gdLst/>
              <a:ahLst/>
              <a:cxnLst/>
              <a:rect l="l" t="t" r="r" b="b"/>
              <a:pathLst>
                <a:path w="19017" h="24448" fill="none" extrusionOk="0">
                  <a:moveTo>
                    <a:pt x="17627" y="22650"/>
                  </a:moveTo>
                  <a:lnTo>
                    <a:pt x="17627" y="22650"/>
                  </a:lnTo>
                  <a:lnTo>
                    <a:pt x="17849" y="22075"/>
                  </a:lnTo>
                  <a:lnTo>
                    <a:pt x="18072" y="21371"/>
                  </a:lnTo>
                  <a:lnTo>
                    <a:pt x="18294" y="20611"/>
                  </a:lnTo>
                  <a:lnTo>
                    <a:pt x="18498" y="19814"/>
                  </a:lnTo>
                  <a:lnTo>
                    <a:pt x="18683" y="18999"/>
                  </a:lnTo>
                  <a:lnTo>
                    <a:pt x="18832" y="18220"/>
                  </a:lnTo>
                  <a:lnTo>
                    <a:pt x="18943" y="17516"/>
                  </a:lnTo>
                  <a:lnTo>
                    <a:pt x="18980" y="17182"/>
                  </a:lnTo>
                  <a:lnTo>
                    <a:pt x="18998" y="16886"/>
                  </a:lnTo>
                  <a:lnTo>
                    <a:pt x="18998" y="16886"/>
                  </a:lnTo>
                  <a:lnTo>
                    <a:pt x="19017" y="16608"/>
                  </a:lnTo>
                  <a:lnTo>
                    <a:pt x="19017" y="16330"/>
                  </a:lnTo>
                  <a:lnTo>
                    <a:pt x="18980" y="16052"/>
                  </a:lnTo>
                  <a:lnTo>
                    <a:pt x="18961" y="15774"/>
                  </a:lnTo>
                  <a:lnTo>
                    <a:pt x="18906" y="15496"/>
                  </a:lnTo>
                  <a:lnTo>
                    <a:pt x="18832" y="15218"/>
                  </a:lnTo>
                  <a:lnTo>
                    <a:pt x="18758" y="14958"/>
                  </a:lnTo>
                  <a:lnTo>
                    <a:pt x="18665" y="14699"/>
                  </a:lnTo>
                  <a:lnTo>
                    <a:pt x="18554" y="14439"/>
                  </a:lnTo>
                  <a:lnTo>
                    <a:pt x="18424" y="14198"/>
                  </a:lnTo>
                  <a:lnTo>
                    <a:pt x="18276" y="13957"/>
                  </a:lnTo>
                  <a:lnTo>
                    <a:pt x="18127" y="13735"/>
                  </a:lnTo>
                  <a:lnTo>
                    <a:pt x="17961" y="13531"/>
                  </a:lnTo>
                  <a:lnTo>
                    <a:pt x="17757" y="13327"/>
                  </a:lnTo>
                  <a:lnTo>
                    <a:pt x="17553" y="13160"/>
                  </a:lnTo>
                  <a:lnTo>
                    <a:pt x="17330" y="12993"/>
                  </a:lnTo>
                  <a:lnTo>
                    <a:pt x="17330" y="12993"/>
                  </a:lnTo>
                  <a:lnTo>
                    <a:pt x="17034" y="12808"/>
                  </a:lnTo>
                  <a:lnTo>
                    <a:pt x="16719" y="12641"/>
                  </a:lnTo>
                  <a:lnTo>
                    <a:pt x="16070" y="12345"/>
                  </a:lnTo>
                  <a:lnTo>
                    <a:pt x="15755" y="12178"/>
                  </a:lnTo>
                  <a:lnTo>
                    <a:pt x="15458" y="11993"/>
                  </a:lnTo>
                  <a:lnTo>
                    <a:pt x="15329" y="11881"/>
                  </a:lnTo>
                  <a:lnTo>
                    <a:pt x="15199" y="11770"/>
                  </a:lnTo>
                  <a:lnTo>
                    <a:pt x="15069" y="11640"/>
                  </a:lnTo>
                  <a:lnTo>
                    <a:pt x="14958" y="11511"/>
                  </a:lnTo>
                  <a:lnTo>
                    <a:pt x="14958" y="11511"/>
                  </a:lnTo>
                  <a:lnTo>
                    <a:pt x="14847" y="11344"/>
                  </a:lnTo>
                  <a:lnTo>
                    <a:pt x="14754" y="11159"/>
                  </a:lnTo>
                  <a:lnTo>
                    <a:pt x="14680" y="10973"/>
                  </a:lnTo>
                  <a:lnTo>
                    <a:pt x="14606" y="10788"/>
                  </a:lnTo>
                  <a:lnTo>
                    <a:pt x="14495" y="10399"/>
                  </a:lnTo>
                  <a:lnTo>
                    <a:pt x="14402" y="9991"/>
                  </a:lnTo>
                  <a:lnTo>
                    <a:pt x="14291" y="9583"/>
                  </a:lnTo>
                  <a:lnTo>
                    <a:pt x="14235" y="9398"/>
                  </a:lnTo>
                  <a:lnTo>
                    <a:pt x="14161" y="9212"/>
                  </a:lnTo>
                  <a:lnTo>
                    <a:pt x="14068" y="9046"/>
                  </a:lnTo>
                  <a:lnTo>
                    <a:pt x="13976" y="8879"/>
                  </a:lnTo>
                  <a:lnTo>
                    <a:pt x="13846" y="8712"/>
                  </a:lnTo>
                  <a:lnTo>
                    <a:pt x="13716" y="8582"/>
                  </a:lnTo>
                  <a:lnTo>
                    <a:pt x="13716" y="8582"/>
                  </a:lnTo>
                  <a:lnTo>
                    <a:pt x="13549" y="8452"/>
                  </a:lnTo>
                  <a:lnTo>
                    <a:pt x="13383" y="8360"/>
                  </a:lnTo>
                  <a:lnTo>
                    <a:pt x="13216" y="8267"/>
                  </a:lnTo>
                  <a:lnTo>
                    <a:pt x="13030" y="8212"/>
                  </a:lnTo>
                  <a:lnTo>
                    <a:pt x="12827" y="8156"/>
                  </a:lnTo>
                  <a:lnTo>
                    <a:pt x="12641" y="8119"/>
                  </a:lnTo>
                  <a:lnTo>
                    <a:pt x="12233" y="8045"/>
                  </a:lnTo>
                  <a:lnTo>
                    <a:pt x="11826" y="7989"/>
                  </a:lnTo>
                  <a:lnTo>
                    <a:pt x="11418" y="7934"/>
                  </a:lnTo>
                  <a:lnTo>
                    <a:pt x="11214" y="7878"/>
                  </a:lnTo>
                  <a:lnTo>
                    <a:pt x="11029" y="7822"/>
                  </a:lnTo>
                  <a:lnTo>
                    <a:pt x="10843" y="7748"/>
                  </a:lnTo>
                  <a:lnTo>
                    <a:pt x="10658" y="7656"/>
                  </a:lnTo>
                  <a:lnTo>
                    <a:pt x="10658" y="7656"/>
                  </a:lnTo>
                  <a:lnTo>
                    <a:pt x="10547" y="7563"/>
                  </a:lnTo>
                  <a:lnTo>
                    <a:pt x="10417" y="7489"/>
                  </a:lnTo>
                  <a:lnTo>
                    <a:pt x="10213" y="7285"/>
                  </a:lnTo>
                  <a:lnTo>
                    <a:pt x="10046" y="7062"/>
                  </a:lnTo>
                  <a:lnTo>
                    <a:pt x="9880" y="6821"/>
                  </a:lnTo>
                  <a:lnTo>
                    <a:pt x="9731" y="6562"/>
                  </a:lnTo>
                  <a:lnTo>
                    <a:pt x="9602" y="6303"/>
                  </a:lnTo>
                  <a:lnTo>
                    <a:pt x="9342" y="5746"/>
                  </a:lnTo>
                  <a:lnTo>
                    <a:pt x="9083" y="5209"/>
                  </a:lnTo>
                  <a:lnTo>
                    <a:pt x="8953" y="4949"/>
                  </a:lnTo>
                  <a:lnTo>
                    <a:pt x="8786" y="4709"/>
                  </a:lnTo>
                  <a:lnTo>
                    <a:pt x="8619" y="4505"/>
                  </a:lnTo>
                  <a:lnTo>
                    <a:pt x="8415" y="4301"/>
                  </a:lnTo>
                  <a:lnTo>
                    <a:pt x="8193" y="4134"/>
                  </a:lnTo>
                  <a:lnTo>
                    <a:pt x="8082" y="4078"/>
                  </a:lnTo>
                  <a:lnTo>
                    <a:pt x="7952" y="4004"/>
                  </a:lnTo>
                  <a:lnTo>
                    <a:pt x="7952" y="4004"/>
                  </a:lnTo>
                  <a:lnTo>
                    <a:pt x="7804" y="3967"/>
                  </a:lnTo>
                  <a:lnTo>
                    <a:pt x="7655" y="3912"/>
                  </a:lnTo>
                  <a:lnTo>
                    <a:pt x="7340" y="3874"/>
                  </a:lnTo>
                  <a:lnTo>
                    <a:pt x="7025" y="3837"/>
                  </a:lnTo>
                  <a:lnTo>
                    <a:pt x="6710" y="3837"/>
                  </a:lnTo>
                  <a:lnTo>
                    <a:pt x="6395" y="3819"/>
                  </a:lnTo>
                  <a:lnTo>
                    <a:pt x="6080" y="3763"/>
                  </a:lnTo>
                  <a:lnTo>
                    <a:pt x="5932" y="3745"/>
                  </a:lnTo>
                  <a:lnTo>
                    <a:pt x="5802" y="3689"/>
                  </a:lnTo>
                  <a:lnTo>
                    <a:pt x="5654" y="3634"/>
                  </a:lnTo>
                  <a:lnTo>
                    <a:pt x="5524" y="3559"/>
                  </a:lnTo>
                  <a:lnTo>
                    <a:pt x="5524" y="3559"/>
                  </a:lnTo>
                  <a:lnTo>
                    <a:pt x="5394" y="3467"/>
                  </a:lnTo>
                  <a:lnTo>
                    <a:pt x="5265" y="3356"/>
                  </a:lnTo>
                  <a:lnTo>
                    <a:pt x="5153" y="3226"/>
                  </a:lnTo>
                  <a:lnTo>
                    <a:pt x="5061" y="3096"/>
                  </a:lnTo>
                  <a:lnTo>
                    <a:pt x="4875" y="2837"/>
                  </a:lnTo>
                  <a:lnTo>
                    <a:pt x="4690" y="2559"/>
                  </a:lnTo>
                  <a:lnTo>
                    <a:pt x="4690" y="2559"/>
                  </a:lnTo>
                  <a:lnTo>
                    <a:pt x="4486" y="2281"/>
                  </a:lnTo>
                  <a:lnTo>
                    <a:pt x="4264" y="2021"/>
                  </a:lnTo>
                  <a:lnTo>
                    <a:pt x="4023" y="1762"/>
                  </a:lnTo>
                  <a:lnTo>
                    <a:pt x="3763" y="1521"/>
                  </a:lnTo>
                  <a:lnTo>
                    <a:pt x="3504" y="1298"/>
                  </a:lnTo>
                  <a:lnTo>
                    <a:pt x="3226" y="1094"/>
                  </a:lnTo>
                  <a:lnTo>
                    <a:pt x="2929" y="909"/>
                  </a:lnTo>
                  <a:lnTo>
                    <a:pt x="2633" y="742"/>
                  </a:lnTo>
                  <a:lnTo>
                    <a:pt x="2336" y="575"/>
                  </a:lnTo>
                  <a:lnTo>
                    <a:pt x="2021" y="446"/>
                  </a:lnTo>
                  <a:lnTo>
                    <a:pt x="1687" y="316"/>
                  </a:lnTo>
                  <a:lnTo>
                    <a:pt x="1354" y="223"/>
                  </a:lnTo>
                  <a:lnTo>
                    <a:pt x="1020" y="131"/>
                  </a:lnTo>
                  <a:lnTo>
                    <a:pt x="687" y="75"/>
                  </a:lnTo>
                  <a:lnTo>
                    <a:pt x="334" y="38"/>
                  </a:lnTo>
                  <a:lnTo>
                    <a:pt x="1" y="1"/>
                  </a:lnTo>
                  <a:lnTo>
                    <a:pt x="1" y="1"/>
                  </a:lnTo>
                  <a:lnTo>
                    <a:pt x="168" y="131"/>
                  </a:lnTo>
                  <a:lnTo>
                    <a:pt x="316" y="260"/>
                  </a:lnTo>
                  <a:lnTo>
                    <a:pt x="446" y="390"/>
                  </a:lnTo>
                  <a:lnTo>
                    <a:pt x="557" y="557"/>
                  </a:lnTo>
                  <a:lnTo>
                    <a:pt x="668" y="724"/>
                  </a:lnTo>
                  <a:lnTo>
                    <a:pt x="761" y="890"/>
                  </a:lnTo>
                  <a:lnTo>
                    <a:pt x="835" y="1076"/>
                  </a:lnTo>
                  <a:lnTo>
                    <a:pt x="890" y="1280"/>
                  </a:lnTo>
                  <a:lnTo>
                    <a:pt x="946" y="1465"/>
                  </a:lnTo>
                  <a:lnTo>
                    <a:pt x="983" y="1669"/>
                  </a:lnTo>
                  <a:lnTo>
                    <a:pt x="1039" y="2095"/>
                  </a:lnTo>
                  <a:lnTo>
                    <a:pt x="1039" y="2521"/>
                  </a:lnTo>
                  <a:lnTo>
                    <a:pt x="1020" y="2929"/>
                  </a:lnTo>
                  <a:lnTo>
                    <a:pt x="1020" y="2929"/>
                  </a:lnTo>
                  <a:lnTo>
                    <a:pt x="928" y="3745"/>
                  </a:lnTo>
                  <a:lnTo>
                    <a:pt x="890" y="4171"/>
                  </a:lnTo>
                  <a:lnTo>
                    <a:pt x="853" y="4579"/>
                  </a:lnTo>
                  <a:lnTo>
                    <a:pt x="853" y="4987"/>
                  </a:lnTo>
                  <a:lnTo>
                    <a:pt x="872" y="5394"/>
                  </a:lnTo>
                  <a:lnTo>
                    <a:pt x="890" y="5580"/>
                  </a:lnTo>
                  <a:lnTo>
                    <a:pt x="928" y="5784"/>
                  </a:lnTo>
                  <a:lnTo>
                    <a:pt x="983" y="5969"/>
                  </a:lnTo>
                  <a:lnTo>
                    <a:pt x="1057" y="6173"/>
                  </a:lnTo>
                  <a:lnTo>
                    <a:pt x="1057" y="6173"/>
                  </a:lnTo>
                  <a:lnTo>
                    <a:pt x="1168" y="6432"/>
                  </a:lnTo>
                  <a:lnTo>
                    <a:pt x="1317" y="6692"/>
                  </a:lnTo>
                  <a:lnTo>
                    <a:pt x="1613" y="7192"/>
                  </a:lnTo>
                  <a:lnTo>
                    <a:pt x="1780" y="7433"/>
                  </a:lnTo>
                  <a:lnTo>
                    <a:pt x="1928" y="7674"/>
                  </a:lnTo>
                  <a:lnTo>
                    <a:pt x="2058" y="7934"/>
                  </a:lnTo>
                  <a:lnTo>
                    <a:pt x="2169" y="8212"/>
                  </a:lnTo>
                  <a:lnTo>
                    <a:pt x="2169" y="8212"/>
                  </a:lnTo>
                  <a:lnTo>
                    <a:pt x="2243" y="8471"/>
                  </a:lnTo>
                  <a:lnTo>
                    <a:pt x="2281" y="8731"/>
                  </a:lnTo>
                  <a:lnTo>
                    <a:pt x="2299" y="8990"/>
                  </a:lnTo>
                  <a:lnTo>
                    <a:pt x="2318" y="9249"/>
                  </a:lnTo>
                  <a:lnTo>
                    <a:pt x="2299" y="9509"/>
                  </a:lnTo>
                  <a:lnTo>
                    <a:pt x="2281" y="9787"/>
                  </a:lnTo>
                  <a:lnTo>
                    <a:pt x="2225" y="10324"/>
                  </a:lnTo>
                  <a:lnTo>
                    <a:pt x="2169" y="10862"/>
                  </a:lnTo>
                  <a:lnTo>
                    <a:pt x="2151" y="11121"/>
                  </a:lnTo>
                  <a:lnTo>
                    <a:pt x="2151" y="11381"/>
                  </a:lnTo>
                  <a:lnTo>
                    <a:pt x="2169" y="11640"/>
                  </a:lnTo>
                  <a:lnTo>
                    <a:pt x="2188" y="11900"/>
                  </a:lnTo>
                  <a:lnTo>
                    <a:pt x="2243" y="12159"/>
                  </a:lnTo>
                  <a:lnTo>
                    <a:pt x="2318" y="12419"/>
                  </a:lnTo>
                  <a:lnTo>
                    <a:pt x="2318" y="12419"/>
                  </a:lnTo>
                  <a:lnTo>
                    <a:pt x="2392" y="12604"/>
                  </a:lnTo>
                  <a:lnTo>
                    <a:pt x="2484" y="12808"/>
                  </a:lnTo>
                  <a:lnTo>
                    <a:pt x="2596" y="12975"/>
                  </a:lnTo>
                  <a:lnTo>
                    <a:pt x="2725" y="13160"/>
                  </a:lnTo>
                  <a:lnTo>
                    <a:pt x="2985" y="13494"/>
                  </a:lnTo>
                  <a:lnTo>
                    <a:pt x="3263" y="13827"/>
                  </a:lnTo>
                  <a:lnTo>
                    <a:pt x="3541" y="14161"/>
                  </a:lnTo>
                  <a:lnTo>
                    <a:pt x="3800" y="14513"/>
                  </a:lnTo>
                  <a:lnTo>
                    <a:pt x="3912" y="14680"/>
                  </a:lnTo>
                  <a:lnTo>
                    <a:pt x="4023" y="14865"/>
                  </a:lnTo>
                  <a:lnTo>
                    <a:pt x="4115" y="15051"/>
                  </a:lnTo>
                  <a:lnTo>
                    <a:pt x="4208" y="15255"/>
                  </a:lnTo>
                  <a:lnTo>
                    <a:pt x="4208" y="15255"/>
                  </a:lnTo>
                  <a:lnTo>
                    <a:pt x="4282" y="15533"/>
                  </a:lnTo>
                  <a:lnTo>
                    <a:pt x="4319" y="15811"/>
                  </a:lnTo>
                  <a:lnTo>
                    <a:pt x="4356" y="16107"/>
                  </a:lnTo>
                  <a:lnTo>
                    <a:pt x="4356" y="16404"/>
                  </a:lnTo>
                  <a:lnTo>
                    <a:pt x="4356" y="16700"/>
                  </a:lnTo>
                  <a:lnTo>
                    <a:pt x="4338" y="16997"/>
                  </a:lnTo>
                  <a:lnTo>
                    <a:pt x="4282" y="17590"/>
                  </a:lnTo>
                  <a:lnTo>
                    <a:pt x="4264" y="17887"/>
                  </a:lnTo>
                  <a:lnTo>
                    <a:pt x="4245" y="18183"/>
                  </a:lnTo>
                  <a:lnTo>
                    <a:pt x="4264" y="18461"/>
                  </a:lnTo>
                  <a:lnTo>
                    <a:pt x="4282" y="18739"/>
                  </a:lnTo>
                  <a:lnTo>
                    <a:pt x="4338" y="19017"/>
                  </a:lnTo>
                  <a:lnTo>
                    <a:pt x="4412" y="19277"/>
                  </a:lnTo>
                  <a:lnTo>
                    <a:pt x="4523" y="19518"/>
                  </a:lnTo>
                  <a:lnTo>
                    <a:pt x="4671" y="19758"/>
                  </a:lnTo>
                  <a:lnTo>
                    <a:pt x="4671" y="19758"/>
                  </a:lnTo>
                  <a:lnTo>
                    <a:pt x="4820" y="19925"/>
                  </a:lnTo>
                  <a:lnTo>
                    <a:pt x="4987" y="20074"/>
                  </a:lnTo>
                  <a:lnTo>
                    <a:pt x="5153" y="20203"/>
                  </a:lnTo>
                  <a:lnTo>
                    <a:pt x="5339" y="20333"/>
                  </a:lnTo>
                  <a:lnTo>
                    <a:pt x="5728" y="20555"/>
                  </a:lnTo>
                  <a:lnTo>
                    <a:pt x="6136" y="20741"/>
                  </a:lnTo>
                  <a:lnTo>
                    <a:pt x="6543" y="20945"/>
                  </a:lnTo>
                  <a:lnTo>
                    <a:pt x="6747" y="21056"/>
                  </a:lnTo>
                  <a:lnTo>
                    <a:pt x="6933" y="21186"/>
                  </a:lnTo>
                  <a:lnTo>
                    <a:pt x="7099" y="21315"/>
                  </a:lnTo>
                  <a:lnTo>
                    <a:pt x="7266" y="21445"/>
                  </a:lnTo>
                  <a:lnTo>
                    <a:pt x="7415" y="21612"/>
                  </a:lnTo>
                  <a:lnTo>
                    <a:pt x="7526" y="21797"/>
                  </a:lnTo>
                  <a:lnTo>
                    <a:pt x="7526" y="21797"/>
                  </a:lnTo>
                  <a:lnTo>
                    <a:pt x="7600" y="21927"/>
                  </a:lnTo>
                  <a:lnTo>
                    <a:pt x="7674" y="22057"/>
                  </a:lnTo>
                  <a:lnTo>
                    <a:pt x="7767" y="22353"/>
                  </a:lnTo>
                  <a:lnTo>
                    <a:pt x="7878" y="22631"/>
                  </a:lnTo>
                  <a:lnTo>
                    <a:pt x="7989" y="22909"/>
                  </a:lnTo>
                  <a:lnTo>
                    <a:pt x="7989" y="22909"/>
                  </a:lnTo>
                  <a:lnTo>
                    <a:pt x="8119" y="23132"/>
                  </a:lnTo>
                  <a:lnTo>
                    <a:pt x="8267" y="23336"/>
                  </a:lnTo>
                  <a:lnTo>
                    <a:pt x="8434" y="23521"/>
                  </a:lnTo>
                  <a:lnTo>
                    <a:pt x="8619" y="23688"/>
                  </a:lnTo>
                  <a:lnTo>
                    <a:pt x="8823" y="23836"/>
                  </a:lnTo>
                  <a:lnTo>
                    <a:pt x="9046" y="23966"/>
                  </a:lnTo>
                  <a:lnTo>
                    <a:pt x="9268" y="24077"/>
                  </a:lnTo>
                  <a:lnTo>
                    <a:pt x="9509" y="24170"/>
                  </a:lnTo>
                  <a:lnTo>
                    <a:pt x="9768" y="24244"/>
                  </a:lnTo>
                  <a:lnTo>
                    <a:pt x="10028" y="24299"/>
                  </a:lnTo>
                  <a:lnTo>
                    <a:pt x="10287" y="24355"/>
                  </a:lnTo>
                  <a:lnTo>
                    <a:pt x="10565" y="24392"/>
                  </a:lnTo>
                  <a:lnTo>
                    <a:pt x="10825" y="24429"/>
                  </a:lnTo>
                  <a:lnTo>
                    <a:pt x="11103" y="24448"/>
                  </a:lnTo>
                  <a:lnTo>
                    <a:pt x="11622" y="24429"/>
                  </a:lnTo>
                  <a:lnTo>
                    <a:pt x="11622" y="24429"/>
                  </a:lnTo>
                  <a:lnTo>
                    <a:pt x="11992" y="24411"/>
                  </a:lnTo>
                  <a:lnTo>
                    <a:pt x="12363" y="24374"/>
                  </a:lnTo>
                  <a:lnTo>
                    <a:pt x="12734" y="24318"/>
                  </a:lnTo>
                  <a:lnTo>
                    <a:pt x="13123" y="24244"/>
                  </a:lnTo>
                  <a:lnTo>
                    <a:pt x="13512" y="24170"/>
                  </a:lnTo>
                  <a:lnTo>
                    <a:pt x="13902" y="24058"/>
                  </a:lnTo>
                  <a:lnTo>
                    <a:pt x="14699" y="23836"/>
                  </a:lnTo>
                  <a:lnTo>
                    <a:pt x="15477" y="23577"/>
                  </a:lnTo>
                  <a:lnTo>
                    <a:pt x="16237" y="23280"/>
                  </a:lnTo>
                  <a:lnTo>
                    <a:pt x="16960" y="22965"/>
                  </a:lnTo>
                  <a:lnTo>
                    <a:pt x="17627" y="226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10661805" y="3399600"/>
              <a:ext cx="607492" cy="822295"/>
            </a:xfrm>
            <a:custGeom>
              <a:avLst/>
              <a:gdLst/>
              <a:ahLst/>
              <a:cxnLst/>
              <a:rect l="l" t="t" r="r" b="b"/>
              <a:pathLst>
                <a:path w="15255" h="20649" extrusionOk="0">
                  <a:moveTo>
                    <a:pt x="56" y="1"/>
                  </a:moveTo>
                  <a:lnTo>
                    <a:pt x="19" y="19"/>
                  </a:lnTo>
                  <a:lnTo>
                    <a:pt x="0" y="57"/>
                  </a:lnTo>
                  <a:lnTo>
                    <a:pt x="0" y="94"/>
                  </a:lnTo>
                  <a:lnTo>
                    <a:pt x="19" y="112"/>
                  </a:lnTo>
                  <a:lnTo>
                    <a:pt x="37" y="149"/>
                  </a:lnTo>
                  <a:lnTo>
                    <a:pt x="74" y="168"/>
                  </a:lnTo>
                  <a:lnTo>
                    <a:pt x="167" y="205"/>
                  </a:lnTo>
                  <a:lnTo>
                    <a:pt x="260" y="260"/>
                  </a:lnTo>
                  <a:lnTo>
                    <a:pt x="334" y="316"/>
                  </a:lnTo>
                  <a:lnTo>
                    <a:pt x="408" y="390"/>
                  </a:lnTo>
                  <a:lnTo>
                    <a:pt x="464" y="464"/>
                  </a:lnTo>
                  <a:lnTo>
                    <a:pt x="519" y="557"/>
                  </a:lnTo>
                  <a:lnTo>
                    <a:pt x="612" y="742"/>
                  </a:lnTo>
                  <a:lnTo>
                    <a:pt x="686" y="965"/>
                  </a:lnTo>
                  <a:lnTo>
                    <a:pt x="723" y="1187"/>
                  </a:lnTo>
                  <a:lnTo>
                    <a:pt x="742" y="1428"/>
                  </a:lnTo>
                  <a:lnTo>
                    <a:pt x="723" y="1650"/>
                  </a:lnTo>
                  <a:lnTo>
                    <a:pt x="705" y="1928"/>
                  </a:lnTo>
                  <a:lnTo>
                    <a:pt x="686" y="2355"/>
                  </a:lnTo>
                  <a:lnTo>
                    <a:pt x="668" y="2559"/>
                  </a:lnTo>
                  <a:lnTo>
                    <a:pt x="686" y="2763"/>
                  </a:lnTo>
                  <a:lnTo>
                    <a:pt x="705" y="2966"/>
                  </a:lnTo>
                  <a:lnTo>
                    <a:pt x="760" y="3152"/>
                  </a:lnTo>
                  <a:lnTo>
                    <a:pt x="816" y="3337"/>
                  </a:lnTo>
                  <a:lnTo>
                    <a:pt x="927" y="3522"/>
                  </a:lnTo>
                  <a:lnTo>
                    <a:pt x="1057" y="3671"/>
                  </a:lnTo>
                  <a:lnTo>
                    <a:pt x="1186" y="3800"/>
                  </a:lnTo>
                  <a:lnTo>
                    <a:pt x="1353" y="3912"/>
                  </a:lnTo>
                  <a:lnTo>
                    <a:pt x="1520" y="4023"/>
                  </a:lnTo>
                  <a:lnTo>
                    <a:pt x="1705" y="4097"/>
                  </a:lnTo>
                  <a:lnTo>
                    <a:pt x="1891" y="4171"/>
                  </a:lnTo>
                  <a:lnTo>
                    <a:pt x="2261" y="4282"/>
                  </a:lnTo>
                  <a:lnTo>
                    <a:pt x="2669" y="4412"/>
                  </a:lnTo>
                  <a:lnTo>
                    <a:pt x="2855" y="4486"/>
                  </a:lnTo>
                  <a:lnTo>
                    <a:pt x="3040" y="4579"/>
                  </a:lnTo>
                  <a:lnTo>
                    <a:pt x="3225" y="4672"/>
                  </a:lnTo>
                  <a:lnTo>
                    <a:pt x="3392" y="4801"/>
                  </a:lnTo>
                  <a:lnTo>
                    <a:pt x="3540" y="4950"/>
                  </a:lnTo>
                  <a:lnTo>
                    <a:pt x="3689" y="5098"/>
                  </a:lnTo>
                  <a:lnTo>
                    <a:pt x="3818" y="5265"/>
                  </a:lnTo>
                  <a:lnTo>
                    <a:pt x="3911" y="5450"/>
                  </a:lnTo>
                  <a:lnTo>
                    <a:pt x="4004" y="5635"/>
                  </a:lnTo>
                  <a:lnTo>
                    <a:pt x="4078" y="5839"/>
                  </a:lnTo>
                  <a:lnTo>
                    <a:pt x="4133" y="6099"/>
                  </a:lnTo>
                  <a:lnTo>
                    <a:pt x="4171" y="6377"/>
                  </a:lnTo>
                  <a:lnTo>
                    <a:pt x="4189" y="6914"/>
                  </a:lnTo>
                  <a:lnTo>
                    <a:pt x="4208" y="7359"/>
                  </a:lnTo>
                  <a:lnTo>
                    <a:pt x="4226" y="7581"/>
                  </a:lnTo>
                  <a:lnTo>
                    <a:pt x="4263" y="7785"/>
                  </a:lnTo>
                  <a:lnTo>
                    <a:pt x="4300" y="8008"/>
                  </a:lnTo>
                  <a:lnTo>
                    <a:pt x="4374" y="8193"/>
                  </a:lnTo>
                  <a:lnTo>
                    <a:pt x="4467" y="8397"/>
                  </a:lnTo>
                  <a:lnTo>
                    <a:pt x="4578" y="8582"/>
                  </a:lnTo>
                  <a:lnTo>
                    <a:pt x="4727" y="8731"/>
                  </a:lnTo>
                  <a:lnTo>
                    <a:pt x="4893" y="8879"/>
                  </a:lnTo>
                  <a:lnTo>
                    <a:pt x="5060" y="8990"/>
                  </a:lnTo>
                  <a:lnTo>
                    <a:pt x="5246" y="9101"/>
                  </a:lnTo>
                  <a:lnTo>
                    <a:pt x="5449" y="9175"/>
                  </a:lnTo>
                  <a:lnTo>
                    <a:pt x="5653" y="9268"/>
                  </a:lnTo>
                  <a:lnTo>
                    <a:pt x="6061" y="9398"/>
                  </a:lnTo>
                  <a:lnTo>
                    <a:pt x="6506" y="9546"/>
                  </a:lnTo>
                  <a:lnTo>
                    <a:pt x="6710" y="9620"/>
                  </a:lnTo>
                  <a:lnTo>
                    <a:pt x="6914" y="9713"/>
                  </a:lnTo>
                  <a:lnTo>
                    <a:pt x="7173" y="9880"/>
                  </a:lnTo>
                  <a:lnTo>
                    <a:pt x="7395" y="10065"/>
                  </a:lnTo>
                  <a:lnTo>
                    <a:pt x="7599" y="10269"/>
                  </a:lnTo>
                  <a:lnTo>
                    <a:pt x="7785" y="10510"/>
                  </a:lnTo>
                  <a:lnTo>
                    <a:pt x="7933" y="10751"/>
                  </a:lnTo>
                  <a:lnTo>
                    <a:pt x="8063" y="11029"/>
                  </a:lnTo>
                  <a:lnTo>
                    <a:pt x="8155" y="11307"/>
                  </a:lnTo>
                  <a:lnTo>
                    <a:pt x="8192" y="11585"/>
                  </a:lnTo>
                  <a:lnTo>
                    <a:pt x="8211" y="11807"/>
                  </a:lnTo>
                  <a:lnTo>
                    <a:pt x="8211" y="12011"/>
                  </a:lnTo>
                  <a:lnTo>
                    <a:pt x="8192" y="12437"/>
                  </a:lnTo>
                  <a:lnTo>
                    <a:pt x="8192" y="12790"/>
                  </a:lnTo>
                  <a:lnTo>
                    <a:pt x="8192" y="13160"/>
                  </a:lnTo>
                  <a:lnTo>
                    <a:pt x="8211" y="13327"/>
                  </a:lnTo>
                  <a:lnTo>
                    <a:pt x="8230" y="13512"/>
                  </a:lnTo>
                  <a:lnTo>
                    <a:pt x="8285" y="13679"/>
                  </a:lnTo>
                  <a:lnTo>
                    <a:pt x="8341" y="13846"/>
                  </a:lnTo>
                  <a:lnTo>
                    <a:pt x="8433" y="14013"/>
                  </a:lnTo>
                  <a:lnTo>
                    <a:pt x="8545" y="14180"/>
                  </a:lnTo>
                  <a:lnTo>
                    <a:pt x="8674" y="14328"/>
                  </a:lnTo>
                  <a:lnTo>
                    <a:pt x="8823" y="14476"/>
                  </a:lnTo>
                  <a:lnTo>
                    <a:pt x="8989" y="14606"/>
                  </a:lnTo>
                  <a:lnTo>
                    <a:pt x="9175" y="14736"/>
                  </a:lnTo>
                  <a:lnTo>
                    <a:pt x="9379" y="14866"/>
                  </a:lnTo>
                  <a:lnTo>
                    <a:pt x="9601" y="14958"/>
                  </a:lnTo>
                  <a:lnTo>
                    <a:pt x="9990" y="15125"/>
                  </a:lnTo>
                  <a:lnTo>
                    <a:pt x="10398" y="15255"/>
                  </a:lnTo>
                  <a:lnTo>
                    <a:pt x="10769" y="15384"/>
                  </a:lnTo>
                  <a:lnTo>
                    <a:pt x="11139" y="15533"/>
                  </a:lnTo>
                  <a:lnTo>
                    <a:pt x="11473" y="15700"/>
                  </a:lnTo>
                  <a:lnTo>
                    <a:pt x="11807" y="15903"/>
                  </a:lnTo>
                  <a:lnTo>
                    <a:pt x="12122" y="16126"/>
                  </a:lnTo>
                  <a:lnTo>
                    <a:pt x="12437" y="16385"/>
                  </a:lnTo>
                  <a:lnTo>
                    <a:pt x="12733" y="16663"/>
                  </a:lnTo>
                  <a:lnTo>
                    <a:pt x="13030" y="16960"/>
                  </a:lnTo>
                  <a:lnTo>
                    <a:pt x="13308" y="17312"/>
                  </a:lnTo>
                  <a:lnTo>
                    <a:pt x="13586" y="17664"/>
                  </a:lnTo>
                  <a:lnTo>
                    <a:pt x="13808" y="18016"/>
                  </a:lnTo>
                  <a:lnTo>
                    <a:pt x="14031" y="18369"/>
                  </a:lnTo>
                  <a:lnTo>
                    <a:pt x="14235" y="18739"/>
                  </a:lnTo>
                  <a:lnTo>
                    <a:pt x="14420" y="19110"/>
                  </a:lnTo>
                  <a:lnTo>
                    <a:pt x="14772" y="19851"/>
                  </a:lnTo>
                  <a:lnTo>
                    <a:pt x="15087" y="20593"/>
                  </a:lnTo>
                  <a:lnTo>
                    <a:pt x="15124" y="20630"/>
                  </a:lnTo>
                  <a:lnTo>
                    <a:pt x="15180" y="20648"/>
                  </a:lnTo>
                  <a:lnTo>
                    <a:pt x="15198" y="20648"/>
                  </a:lnTo>
                  <a:lnTo>
                    <a:pt x="15236" y="20630"/>
                  </a:lnTo>
                  <a:lnTo>
                    <a:pt x="15254" y="20593"/>
                  </a:lnTo>
                  <a:lnTo>
                    <a:pt x="15254" y="20556"/>
                  </a:lnTo>
                  <a:lnTo>
                    <a:pt x="15254" y="20537"/>
                  </a:lnTo>
                  <a:lnTo>
                    <a:pt x="14920" y="19777"/>
                  </a:lnTo>
                  <a:lnTo>
                    <a:pt x="14568" y="19017"/>
                  </a:lnTo>
                  <a:lnTo>
                    <a:pt x="14383" y="18647"/>
                  </a:lnTo>
                  <a:lnTo>
                    <a:pt x="14179" y="18276"/>
                  </a:lnTo>
                  <a:lnTo>
                    <a:pt x="13957" y="17924"/>
                  </a:lnTo>
                  <a:lnTo>
                    <a:pt x="13716" y="17572"/>
                  </a:lnTo>
                  <a:lnTo>
                    <a:pt x="13456" y="17201"/>
                  </a:lnTo>
                  <a:lnTo>
                    <a:pt x="13160" y="16849"/>
                  </a:lnTo>
                  <a:lnTo>
                    <a:pt x="12863" y="16534"/>
                  </a:lnTo>
                  <a:lnTo>
                    <a:pt x="12548" y="16237"/>
                  </a:lnTo>
                  <a:lnTo>
                    <a:pt x="12233" y="15978"/>
                  </a:lnTo>
                  <a:lnTo>
                    <a:pt x="11899" y="15755"/>
                  </a:lnTo>
                  <a:lnTo>
                    <a:pt x="11566" y="15551"/>
                  </a:lnTo>
                  <a:lnTo>
                    <a:pt x="11214" y="15384"/>
                  </a:lnTo>
                  <a:lnTo>
                    <a:pt x="10824" y="15236"/>
                  </a:lnTo>
                  <a:lnTo>
                    <a:pt x="10454" y="15106"/>
                  </a:lnTo>
                  <a:lnTo>
                    <a:pt x="10046" y="14958"/>
                  </a:lnTo>
                  <a:lnTo>
                    <a:pt x="9657" y="14810"/>
                  </a:lnTo>
                  <a:lnTo>
                    <a:pt x="9342" y="14643"/>
                  </a:lnTo>
                  <a:lnTo>
                    <a:pt x="9175" y="14550"/>
                  </a:lnTo>
                  <a:lnTo>
                    <a:pt x="9027" y="14421"/>
                  </a:lnTo>
                  <a:lnTo>
                    <a:pt x="8860" y="14291"/>
                  </a:lnTo>
                  <a:lnTo>
                    <a:pt x="8730" y="14143"/>
                  </a:lnTo>
                  <a:lnTo>
                    <a:pt x="8600" y="13976"/>
                  </a:lnTo>
                  <a:lnTo>
                    <a:pt x="8508" y="13791"/>
                  </a:lnTo>
                  <a:lnTo>
                    <a:pt x="8452" y="13624"/>
                  </a:lnTo>
                  <a:lnTo>
                    <a:pt x="8396" y="13475"/>
                  </a:lnTo>
                  <a:lnTo>
                    <a:pt x="8378" y="13309"/>
                  </a:lnTo>
                  <a:lnTo>
                    <a:pt x="8359" y="13142"/>
                  </a:lnTo>
                  <a:lnTo>
                    <a:pt x="8359" y="12790"/>
                  </a:lnTo>
                  <a:lnTo>
                    <a:pt x="8378" y="12437"/>
                  </a:lnTo>
                  <a:lnTo>
                    <a:pt x="8396" y="12011"/>
                  </a:lnTo>
                  <a:lnTo>
                    <a:pt x="8396" y="11789"/>
                  </a:lnTo>
                  <a:lnTo>
                    <a:pt x="8378" y="11566"/>
                  </a:lnTo>
                  <a:lnTo>
                    <a:pt x="8322" y="11251"/>
                  </a:lnTo>
                  <a:lnTo>
                    <a:pt x="8230" y="10955"/>
                  </a:lnTo>
                  <a:lnTo>
                    <a:pt x="8100" y="10677"/>
                  </a:lnTo>
                  <a:lnTo>
                    <a:pt x="7933" y="10399"/>
                  </a:lnTo>
                  <a:lnTo>
                    <a:pt x="7748" y="10158"/>
                  </a:lnTo>
                  <a:lnTo>
                    <a:pt x="7525" y="9935"/>
                  </a:lnTo>
                  <a:lnTo>
                    <a:pt x="7266" y="9731"/>
                  </a:lnTo>
                  <a:lnTo>
                    <a:pt x="7006" y="9565"/>
                  </a:lnTo>
                  <a:lnTo>
                    <a:pt x="6784" y="9472"/>
                  </a:lnTo>
                  <a:lnTo>
                    <a:pt x="6561" y="9379"/>
                  </a:lnTo>
                  <a:lnTo>
                    <a:pt x="6117" y="9231"/>
                  </a:lnTo>
                  <a:lnTo>
                    <a:pt x="5709" y="9101"/>
                  </a:lnTo>
                  <a:lnTo>
                    <a:pt x="5524" y="9027"/>
                  </a:lnTo>
                  <a:lnTo>
                    <a:pt x="5338" y="8953"/>
                  </a:lnTo>
                  <a:lnTo>
                    <a:pt x="5153" y="8860"/>
                  </a:lnTo>
                  <a:lnTo>
                    <a:pt x="5005" y="8749"/>
                  </a:lnTo>
                  <a:lnTo>
                    <a:pt x="4856" y="8619"/>
                  </a:lnTo>
                  <a:lnTo>
                    <a:pt x="4727" y="8471"/>
                  </a:lnTo>
                  <a:lnTo>
                    <a:pt x="4615" y="8304"/>
                  </a:lnTo>
                  <a:lnTo>
                    <a:pt x="4541" y="8138"/>
                  </a:lnTo>
                  <a:lnTo>
                    <a:pt x="4467" y="7952"/>
                  </a:lnTo>
                  <a:lnTo>
                    <a:pt x="4430" y="7748"/>
                  </a:lnTo>
                  <a:lnTo>
                    <a:pt x="4393" y="7544"/>
                  </a:lnTo>
                  <a:lnTo>
                    <a:pt x="4374" y="7341"/>
                  </a:lnTo>
                  <a:lnTo>
                    <a:pt x="4356" y="6914"/>
                  </a:lnTo>
                  <a:lnTo>
                    <a:pt x="4356" y="6636"/>
                  </a:lnTo>
                  <a:lnTo>
                    <a:pt x="4337" y="6340"/>
                  </a:lnTo>
                  <a:lnTo>
                    <a:pt x="4300" y="6062"/>
                  </a:lnTo>
                  <a:lnTo>
                    <a:pt x="4245" y="5784"/>
                  </a:lnTo>
                  <a:lnTo>
                    <a:pt x="4171" y="5580"/>
                  </a:lnTo>
                  <a:lnTo>
                    <a:pt x="4078" y="5376"/>
                  </a:lnTo>
                  <a:lnTo>
                    <a:pt x="3948" y="5172"/>
                  </a:lnTo>
                  <a:lnTo>
                    <a:pt x="3818" y="4987"/>
                  </a:lnTo>
                  <a:lnTo>
                    <a:pt x="3670" y="4820"/>
                  </a:lnTo>
                  <a:lnTo>
                    <a:pt x="3503" y="4672"/>
                  </a:lnTo>
                  <a:lnTo>
                    <a:pt x="3318" y="4542"/>
                  </a:lnTo>
                  <a:lnTo>
                    <a:pt x="3133" y="4412"/>
                  </a:lnTo>
                  <a:lnTo>
                    <a:pt x="2929" y="4338"/>
                  </a:lnTo>
                  <a:lnTo>
                    <a:pt x="2725" y="4245"/>
                  </a:lnTo>
                  <a:lnTo>
                    <a:pt x="2317" y="4116"/>
                  </a:lnTo>
                  <a:lnTo>
                    <a:pt x="1946" y="4004"/>
                  </a:lnTo>
                  <a:lnTo>
                    <a:pt x="1780" y="3930"/>
                  </a:lnTo>
                  <a:lnTo>
                    <a:pt x="1613" y="3856"/>
                  </a:lnTo>
                  <a:lnTo>
                    <a:pt x="1446" y="3782"/>
                  </a:lnTo>
                  <a:lnTo>
                    <a:pt x="1316" y="3671"/>
                  </a:lnTo>
                  <a:lnTo>
                    <a:pt x="1186" y="3560"/>
                  </a:lnTo>
                  <a:lnTo>
                    <a:pt x="1075" y="3430"/>
                  </a:lnTo>
                  <a:lnTo>
                    <a:pt x="983" y="3263"/>
                  </a:lnTo>
                  <a:lnTo>
                    <a:pt x="908" y="3096"/>
                  </a:lnTo>
                  <a:lnTo>
                    <a:pt x="871" y="2911"/>
                  </a:lnTo>
                  <a:lnTo>
                    <a:pt x="853" y="2725"/>
                  </a:lnTo>
                  <a:lnTo>
                    <a:pt x="853" y="2540"/>
                  </a:lnTo>
                  <a:lnTo>
                    <a:pt x="853" y="2336"/>
                  </a:lnTo>
                  <a:lnTo>
                    <a:pt x="871" y="1947"/>
                  </a:lnTo>
                  <a:lnTo>
                    <a:pt x="908" y="1650"/>
                  </a:lnTo>
                  <a:lnTo>
                    <a:pt x="908" y="1410"/>
                  </a:lnTo>
                  <a:lnTo>
                    <a:pt x="890" y="1150"/>
                  </a:lnTo>
                  <a:lnTo>
                    <a:pt x="834" y="909"/>
                  </a:lnTo>
                  <a:lnTo>
                    <a:pt x="760" y="668"/>
                  </a:lnTo>
                  <a:lnTo>
                    <a:pt x="668" y="446"/>
                  </a:lnTo>
                  <a:lnTo>
                    <a:pt x="593" y="335"/>
                  </a:lnTo>
                  <a:lnTo>
                    <a:pt x="519" y="242"/>
                  </a:lnTo>
                  <a:lnTo>
                    <a:pt x="427" y="168"/>
                  </a:lnTo>
                  <a:lnTo>
                    <a:pt x="334" y="94"/>
                  </a:lnTo>
                  <a:lnTo>
                    <a:pt x="241" y="38"/>
                  </a:lnTo>
                  <a:lnTo>
                    <a:pt x="1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10999844" y="3696310"/>
              <a:ext cx="95972" cy="267966"/>
            </a:xfrm>
            <a:custGeom>
              <a:avLst/>
              <a:gdLst/>
              <a:ahLst/>
              <a:cxnLst/>
              <a:rect l="l" t="t" r="r" b="b"/>
              <a:pathLst>
                <a:path w="2410" h="6729" extrusionOk="0">
                  <a:moveTo>
                    <a:pt x="2280" y="1"/>
                  </a:moveTo>
                  <a:lnTo>
                    <a:pt x="2261" y="19"/>
                  </a:lnTo>
                  <a:lnTo>
                    <a:pt x="2243" y="56"/>
                  </a:lnTo>
                  <a:lnTo>
                    <a:pt x="0" y="6618"/>
                  </a:lnTo>
                  <a:lnTo>
                    <a:pt x="0" y="6636"/>
                  </a:lnTo>
                  <a:lnTo>
                    <a:pt x="19" y="6673"/>
                  </a:lnTo>
                  <a:lnTo>
                    <a:pt x="37" y="6710"/>
                  </a:lnTo>
                  <a:lnTo>
                    <a:pt x="56" y="6710"/>
                  </a:lnTo>
                  <a:lnTo>
                    <a:pt x="93" y="6729"/>
                  </a:lnTo>
                  <a:lnTo>
                    <a:pt x="130" y="6710"/>
                  </a:lnTo>
                  <a:lnTo>
                    <a:pt x="167" y="6673"/>
                  </a:lnTo>
                  <a:lnTo>
                    <a:pt x="2409" y="112"/>
                  </a:lnTo>
                  <a:lnTo>
                    <a:pt x="2409" y="75"/>
                  </a:lnTo>
                  <a:lnTo>
                    <a:pt x="2391" y="38"/>
                  </a:lnTo>
                  <a:lnTo>
                    <a:pt x="2372" y="19"/>
                  </a:lnTo>
                  <a:lnTo>
                    <a:pt x="2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10843348" y="3553868"/>
              <a:ext cx="70167" cy="188998"/>
            </a:xfrm>
            <a:custGeom>
              <a:avLst/>
              <a:gdLst/>
              <a:ahLst/>
              <a:cxnLst/>
              <a:rect l="l" t="t" r="r" b="b"/>
              <a:pathLst>
                <a:path w="1762" h="4746" extrusionOk="0">
                  <a:moveTo>
                    <a:pt x="1650" y="1"/>
                  </a:moveTo>
                  <a:lnTo>
                    <a:pt x="1613" y="19"/>
                  </a:lnTo>
                  <a:lnTo>
                    <a:pt x="1595" y="56"/>
                  </a:lnTo>
                  <a:lnTo>
                    <a:pt x="19" y="4616"/>
                  </a:lnTo>
                  <a:lnTo>
                    <a:pt x="1" y="4653"/>
                  </a:lnTo>
                  <a:lnTo>
                    <a:pt x="19" y="4690"/>
                  </a:lnTo>
                  <a:lnTo>
                    <a:pt x="38" y="4708"/>
                  </a:lnTo>
                  <a:lnTo>
                    <a:pt x="75" y="4727"/>
                  </a:lnTo>
                  <a:lnTo>
                    <a:pt x="93" y="4745"/>
                  </a:lnTo>
                  <a:lnTo>
                    <a:pt x="149" y="4727"/>
                  </a:lnTo>
                  <a:lnTo>
                    <a:pt x="186" y="4671"/>
                  </a:lnTo>
                  <a:lnTo>
                    <a:pt x="1762" y="112"/>
                  </a:lnTo>
                  <a:lnTo>
                    <a:pt x="1762" y="75"/>
                  </a:lnTo>
                  <a:lnTo>
                    <a:pt x="1762" y="38"/>
                  </a:lnTo>
                  <a:lnTo>
                    <a:pt x="1743" y="19"/>
                  </a:lnTo>
                  <a:lnTo>
                    <a:pt x="17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10709033" y="3454952"/>
              <a:ext cx="48743" cy="98242"/>
            </a:xfrm>
            <a:custGeom>
              <a:avLst/>
              <a:gdLst/>
              <a:ahLst/>
              <a:cxnLst/>
              <a:rect l="l" t="t" r="r" b="b"/>
              <a:pathLst>
                <a:path w="1224" h="2467" extrusionOk="0">
                  <a:moveTo>
                    <a:pt x="1131" y="1"/>
                  </a:moveTo>
                  <a:lnTo>
                    <a:pt x="1094" y="20"/>
                  </a:lnTo>
                  <a:lnTo>
                    <a:pt x="1075" y="38"/>
                  </a:lnTo>
                  <a:lnTo>
                    <a:pt x="1057" y="57"/>
                  </a:lnTo>
                  <a:lnTo>
                    <a:pt x="19" y="2336"/>
                  </a:lnTo>
                  <a:lnTo>
                    <a:pt x="0" y="2373"/>
                  </a:lnTo>
                  <a:lnTo>
                    <a:pt x="0" y="2410"/>
                  </a:lnTo>
                  <a:lnTo>
                    <a:pt x="19" y="2429"/>
                  </a:lnTo>
                  <a:lnTo>
                    <a:pt x="56" y="2448"/>
                  </a:lnTo>
                  <a:lnTo>
                    <a:pt x="93" y="2466"/>
                  </a:lnTo>
                  <a:lnTo>
                    <a:pt x="130" y="2448"/>
                  </a:lnTo>
                  <a:lnTo>
                    <a:pt x="167" y="2410"/>
                  </a:lnTo>
                  <a:lnTo>
                    <a:pt x="1205" y="131"/>
                  </a:lnTo>
                  <a:lnTo>
                    <a:pt x="1224" y="94"/>
                  </a:lnTo>
                  <a:lnTo>
                    <a:pt x="1205" y="57"/>
                  </a:lnTo>
                  <a:lnTo>
                    <a:pt x="1187" y="38"/>
                  </a:lnTo>
                  <a:lnTo>
                    <a:pt x="1168" y="20"/>
                  </a:lnTo>
                  <a:lnTo>
                    <a:pt x="11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10653682" y="3602570"/>
              <a:ext cx="165383" cy="11867"/>
            </a:xfrm>
            <a:custGeom>
              <a:avLst/>
              <a:gdLst/>
              <a:ahLst/>
              <a:cxnLst/>
              <a:rect l="l" t="t" r="r" b="b"/>
              <a:pathLst>
                <a:path w="4153" h="298" extrusionOk="0">
                  <a:moveTo>
                    <a:pt x="4059" y="1"/>
                  </a:moveTo>
                  <a:lnTo>
                    <a:pt x="93" y="112"/>
                  </a:lnTo>
                  <a:lnTo>
                    <a:pt x="56" y="131"/>
                  </a:lnTo>
                  <a:lnTo>
                    <a:pt x="19" y="149"/>
                  </a:lnTo>
                  <a:lnTo>
                    <a:pt x="0" y="168"/>
                  </a:lnTo>
                  <a:lnTo>
                    <a:pt x="0" y="205"/>
                  </a:lnTo>
                  <a:lnTo>
                    <a:pt x="19" y="242"/>
                  </a:lnTo>
                  <a:lnTo>
                    <a:pt x="37" y="279"/>
                  </a:lnTo>
                  <a:lnTo>
                    <a:pt x="56" y="279"/>
                  </a:lnTo>
                  <a:lnTo>
                    <a:pt x="93" y="297"/>
                  </a:lnTo>
                  <a:lnTo>
                    <a:pt x="4059" y="186"/>
                  </a:lnTo>
                  <a:lnTo>
                    <a:pt x="4097" y="168"/>
                  </a:lnTo>
                  <a:lnTo>
                    <a:pt x="4134" y="149"/>
                  </a:lnTo>
                  <a:lnTo>
                    <a:pt x="4152" y="131"/>
                  </a:lnTo>
                  <a:lnTo>
                    <a:pt x="4152" y="94"/>
                  </a:lnTo>
                  <a:lnTo>
                    <a:pt x="4152" y="56"/>
                  </a:lnTo>
                  <a:lnTo>
                    <a:pt x="4115" y="38"/>
                  </a:lnTo>
                  <a:lnTo>
                    <a:pt x="4097" y="19"/>
                  </a:lnTo>
                  <a:lnTo>
                    <a:pt x="40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10710506" y="3807014"/>
              <a:ext cx="264262" cy="13341"/>
            </a:xfrm>
            <a:custGeom>
              <a:avLst/>
              <a:gdLst/>
              <a:ahLst/>
              <a:cxnLst/>
              <a:rect l="l" t="t" r="r" b="b"/>
              <a:pathLst>
                <a:path w="6636" h="335" extrusionOk="0">
                  <a:moveTo>
                    <a:pt x="6543" y="1"/>
                  </a:moveTo>
                  <a:lnTo>
                    <a:pt x="75" y="149"/>
                  </a:lnTo>
                  <a:lnTo>
                    <a:pt x="38" y="168"/>
                  </a:lnTo>
                  <a:lnTo>
                    <a:pt x="19" y="186"/>
                  </a:lnTo>
                  <a:lnTo>
                    <a:pt x="1" y="205"/>
                  </a:lnTo>
                  <a:lnTo>
                    <a:pt x="1" y="242"/>
                  </a:lnTo>
                  <a:lnTo>
                    <a:pt x="1" y="279"/>
                  </a:lnTo>
                  <a:lnTo>
                    <a:pt x="19" y="297"/>
                  </a:lnTo>
                  <a:lnTo>
                    <a:pt x="38" y="316"/>
                  </a:lnTo>
                  <a:lnTo>
                    <a:pt x="75" y="335"/>
                  </a:lnTo>
                  <a:lnTo>
                    <a:pt x="6543" y="186"/>
                  </a:lnTo>
                  <a:lnTo>
                    <a:pt x="6580" y="168"/>
                  </a:lnTo>
                  <a:lnTo>
                    <a:pt x="6617" y="149"/>
                  </a:lnTo>
                  <a:lnTo>
                    <a:pt x="6636" y="131"/>
                  </a:lnTo>
                  <a:lnTo>
                    <a:pt x="6636" y="94"/>
                  </a:lnTo>
                  <a:lnTo>
                    <a:pt x="6617" y="57"/>
                  </a:lnTo>
                  <a:lnTo>
                    <a:pt x="6599" y="38"/>
                  </a:lnTo>
                  <a:lnTo>
                    <a:pt x="6580" y="19"/>
                  </a:lnTo>
                  <a:lnTo>
                    <a:pt x="6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10804244" y="4023284"/>
              <a:ext cx="328496" cy="41376"/>
            </a:xfrm>
            <a:custGeom>
              <a:avLst/>
              <a:gdLst/>
              <a:ahLst/>
              <a:cxnLst/>
              <a:rect l="l" t="t" r="r" b="b"/>
              <a:pathLst>
                <a:path w="8249" h="1039" extrusionOk="0">
                  <a:moveTo>
                    <a:pt x="8156" y="0"/>
                  </a:moveTo>
                  <a:lnTo>
                    <a:pt x="75" y="872"/>
                  </a:lnTo>
                  <a:lnTo>
                    <a:pt x="37" y="872"/>
                  </a:lnTo>
                  <a:lnTo>
                    <a:pt x="19" y="890"/>
                  </a:lnTo>
                  <a:lnTo>
                    <a:pt x="0" y="927"/>
                  </a:lnTo>
                  <a:lnTo>
                    <a:pt x="0" y="964"/>
                  </a:lnTo>
                  <a:lnTo>
                    <a:pt x="0" y="983"/>
                  </a:lnTo>
                  <a:lnTo>
                    <a:pt x="19" y="1020"/>
                  </a:lnTo>
                  <a:lnTo>
                    <a:pt x="56" y="1038"/>
                  </a:lnTo>
                  <a:lnTo>
                    <a:pt x="93" y="1038"/>
                  </a:lnTo>
                  <a:lnTo>
                    <a:pt x="8174" y="167"/>
                  </a:lnTo>
                  <a:lnTo>
                    <a:pt x="8193" y="167"/>
                  </a:lnTo>
                  <a:lnTo>
                    <a:pt x="8230" y="149"/>
                  </a:lnTo>
                  <a:lnTo>
                    <a:pt x="8248" y="112"/>
                  </a:lnTo>
                  <a:lnTo>
                    <a:pt x="8248" y="75"/>
                  </a:lnTo>
                  <a:lnTo>
                    <a:pt x="8230" y="38"/>
                  </a:lnTo>
                  <a:lnTo>
                    <a:pt x="8211" y="19"/>
                  </a:lnTo>
                  <a:lnTo>
                    <a:pt x="81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10928963" y="4160549"/>
              <a:ext cx="315952" cy="64274"/>
            </a:xfrm>
            <a:custGeom>
              <a:avLst/>
              <a:gdLst/>
              <a:ahLst/>
              <a:cxnLst/>
              <a:rect l="l" t="t" r="r" b="b"/>
              <a:pathLst>
                <a:path w="7934" h="1614" extrusionOk="0">
                  <a:moveTo>
                    <a:pt x="7822" y="1"/>
                  </a:moveTo>
                  <a:lnTo>
                    <a:pt x="56" y="1447"/>
                  </a:lnTo>
                  <a:lnTo>
                    <a:pt x="38" y="1447"/>
                  </a:lnTo>
                  <a:lnTo>
                    <a:pt x="1" y="1484"/>
                  </a:lnTo>
                  <a:lnTo>
                    <a:pt x="1" y="1502"/>
                  </a:lnTo>
                  <a:lnTo>
                    <a:pt x="1" y="1539"/>
                  </a:lnTo>
                  <a:lnTo>
                    <a:pt x="19" y="1595"/>
                  </a:lnTo>
                  <a:lnTo>
                    <a:pt x="75" y="1613"/>
                  </a:lnTo>
                  <a:lnTo>
                    <a:pt x="93" y="1613"/>
                  </a:lnTo>
                  <a:lnTo>
                    <a:pt x="7859" y="168"/>
                  </a:lnTo>
                  <a:lnTo>
                    <a:pt x="7896" y="149"/>
                  </a:lnTo>
                  <a:lnTo>
                    <a:pt x="7915" y="131"/>
                  </a:lnTo>
                  <a:lnTo>
                    <a:pt x="7933" y="94"/>
                  </a:lnTo>
                  <a:lnTo>
                    <a:pt x="7933" y="56"/>
                  </a:lnTo>
                  <a:lnTo>
                    <a:pt x="7915" y="38"/>
                  </a:lnTo>
                  <a:lnTo>
                    <a:pt x="78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10554050" y="3923651"/>
              <a:ext cx="687177" cy="831135"/>
            </a:xfrm>
            <a:custGeom>
              <a:avLst/>
              <a:gdLst/>
              <a:ahLst/>
              <a:cxnLst/>
              <a:rect l="l" t="t" r="r" b="b"/>
              <a:pathLst>
                <a:path w="17256" h="20871" extrusionOk="0">
                  <a:moveTo>
                    <a:pt x="0" y="0"/>
                  </a:moveTo>
                  <a:lnTo>
                    <a:pt x="167" y="297"/>
                  </a:lnTo>
                  <a:lnTo>
                    <a:pt x="334" y="593"/>
                  </a:lnTo>
                  <a:lnTo>
                    <a:pt x="464" y="909"/>
                  </a:lnTo>
                  <a:lnTo>
                    <a:pt x="593" y="1224"/>
                  </a:lnTo>
                  <a:lnTo>
                    <a:pt x="816" y="1854"/>
                  </a:lnTo>
                  <a:lnTo>
                    <a:pt x="1020" y="2484"/>
                  </a:lnTo>
                  <a:lnTo>
                    <a:pt x="1168" y="3151"/>
                  </a:lnTo>
                  <a:lnTo>
                    <a:pt x="1316" y="3818"/>
                  </a:lnTo>
                  <a:lnTo>
                    <a:pt x="1427" y="4486"/>
                  </a:lnTo>
                  <a:lnTo>
                    <a:pt x="1539" y="5171"/>
                  </a:lnTo>
                  <a:lnTo>
                    <a:pt x="1724" y="6524"/>
                  </a:lnTo>
                  <a:lnTo>
                    <a:pt x="1835" y="7210"/>
                  </a:lnTo>
                  <a:lnTo>
                    <a:pt x="1946" y="7896"/>
                  </a:lnTo>
                  <a:lnTo>
                    <a:pt x="2095" y="8563"/>
                  </a:lnTo>
                  <a:lnTo>
                    <a:pt x="2261" y="9212"/>
                  </a:lnTo>
                  <a:lnTo>
                    <a:pt x="2447" y="9879"/>
                  </a:lnTo>
                  <a:lnTo>
                    <a:pt x="2669" y="10509"/>
                  </a:lnTo>
                  <a:lnTo>
                    <a:pt x="2855" y="10954"/>
                  </a:lnTo>
                  <a:lnTo>
                    <a:pt x="3058" y="11380"/>
                  </a:lnTo>
                  <a:lnTo>
                    <a:pt x="3281" y="11788"/>
                  </a:lnTo>
                  <a:lnTo>
                    <a:pt x="3522" y="12196"/>
                  </a:lnTo>
                  <a:lnTo>
                    <a:pt x="3763" y="12604"/>
                  </a:lnTo>
                  <a:lnTo>
                    <a:pt x="4022" y="12993"/>
                  </a:lnTo>
                  <a:lnTo>
                    <a:pt x="4300" y="13382"/>
                  </a:lnTo>
                  <a:lnTo>
                    <a:pt x="4578" y="13753"/>
                  </a:lnTo>
                  <a:lnTo>
                    <a:pt x="5153" y="14494"/>
                  </a:lnTo>
                  <a:lnTo>
                    <a:pt x="5764" y="15199"/>
                  </a:lnTo>
                  <a:lnTo>
                    <a:pt x="6413" y="15866"/>
                  </a:lnTo>
                  <a:lnTo>
                    <a:pt x="7080" y="16514"/>
                  </a:lnTo>
                  <a:lnTo>
                    <a:pt x="7433" y="16830"/>
                  </a:lnTo>
                  <a:lnTo>
                    <a:pt x="7785" y="17126"/>
                  </a:lnTo>
                  <a:lnTo>
                    <a:pt x="8155" y="17423"/>
                  </a:lnTo>
                  <a:lnTo>
                    <a:pt x="8526" y="17701"/>
                  </a:lnTo>
                  <a:lnTo>
                    <a:pt x="8897" y="17979"/>
                  </a:lnTo>
                  <a:lnTo>
                    <a:pt x="9286" y="18238"/>
                  </a:lnTo>
                  <a:lnTo>
                    <a:pt x="9675" y="18498"/>
                  </a:lnTo>
                  <a:lnTo>
                    <a:pt x="10064" y="18739"/>
                  </a:lnTo>
                  <a:lnTo>
                    <a:pt x="10472" y="18961"/>
                  </a:lnTo>
                  <a:lnTo>
                    <a:pt x="10880" y="19183"/>
                  </a:lnTo>
                  <a:lnTo>
                    <a:pt x="11288" y="19387"/>
                  </a:lnTo>
                  <a:lnTo>
                    <a:pt x="11714" y="19591"/>
                  </a:lnTo>
                  <a:lnTo>
                    <a:pt x="12140" y="19777"/>
                  </a:lnTo>
                  <a:lnTo>
                    <a:pt x="12567" y="19943"/>
                  </a:lnTo>
                  <a:lnTo>
                    <a:pt x="12993" y="20092"/>
                  </a:lnTo>
                  <a:lnTo>
                    <a:pt x="13419" y="20240"/>
                  </a:lnTo>
                  <a:lnTo>
                    <a:pt x="13864" y="20370"/>
                  </a:lnTo>
                  <a:lnTo>
                    <a:pt x="14309" y="20481"/>
                  </a:lnTo>
                  <a:lnTo>
                    <a:pt x="14754" y="20592"/>
                  </a:lnTo>
                  <a:lnTo>
                    <a:pt x="15198" y="20685"/>
                  </a:lnTo>
                  <a:lnTo>
                    <a:pt x="15662" y="20740"/>
                  </a:lnTo>
                  <a:lnTo>
                    <a:pt x="16125" y="20796"/>
                  </a:lnTo>
                  <a:lnTo>
                    <a:pt x="16570" y="20833"/>
                  </a:lnTo>
                  <a:lnTo>
                    <a:pt x="17033" y="20870"/>
                  </a:lnTo>
                  <a:lnTo>
                    <a:pt x="17145" y="20407"/>
                  </a:lnTo>
                  <a:lnTo>
                    <a:pt x="17200" y="19906"/>
                  </a:lnTo>
                  <a:lnTo>
                    <a:pt x="17237" y="19387"/>
                  </a:lnTo>
                  <a:lnTo>
                    <a:pt x="17256" y="18850"/>
                  </a:lnTo>
                  <a:lnTo>
                    <a:pt x="17256" y="18294"/>
                  </a:lnTo>
                  <a:lnTo>
                    <a:pt x="17219" y="17738"/>
                  </a:lnTo>
                  <a:lnTo>
                    <a:pt x="17163" y="17163"/>
                  </a:lnTo>
                  <a:lnTo>
                    <a:pt x="17089" y="16589"/>
                  </a:lnTo>
                  <a:lnTo>
                    <a:pt x="16996" y="16014"/>
                  </a:lnTo>
                  <a:lnTo>
                    <a:pt x="16885" y="15458"/>
                  </a:lnTo>
                  <a:lnTo>
                    <a:pt x="16755" y="14902"/>
                  </a:lnTo>
                  <a:lnTo>
                    <a:pt x="16607" y="14365"/>
                  </a:lnTo>
                  <a:lnTo>
                    <a:pt x="16440" y="13846"/>
                  </a:lnTo>
                  <a:lnTo>
                    <a:pt x="16255" y="13345"/>
                  </a:lnTo>
                  <a:lnTo>
                    <a:pt x="16070" y="12882"/>
                  </a:lnTo>
                  <a:lnTo>
                    <a:pt x="15866" y="12455"/>
                  </a:lnTo>
                  <a:lnTo>
                    <a:pt x="15551" y="11881"/>
                  </a:lnTo>
                  <a:lnTo>
                    <a:pt x="15236" y="11325"/>
                  </a:lnTo>
                  <a:lnTo>
                    <a:pt x="14902" y="10769"/>
                  </a:lnTo>
                  <a:lnTo>
                    <a:pt x="14550" y="10213"/>
                  </a:lnTo>
                  <a:lnTo>
                    <a:pt x="14179" y="9675"/>
                  </a:lnTo>
                  <a:lnTo>
                    <a:pt x="13808" y="9156"/>
                  </a:lnTo>
                  <a:lnTo>
                    <a:pt x="13419" y="8637"/>
                  </a:lnTo>
                  <a:lnTo>
                    <a:pt x="12993" y="8137"/>
                  </a:lnTo>
                  <a:lnTo>
                    <a:pt x="12585" y="7637"/>
                  </a:lnTo>
                  <a:lnTo>
                    <a:pt x="12140" y="7155"/>
                  </a:lnTo>
                  <a:lnTo>
                    <a:pt x="11695" y="6691"/>
                  </a:lnTo>
                  <a:lnTo>
                    <a:pt x="11232" y="6228"/>
                  </a:lnTo>
                  <a:lnTo>
                    <a:pt x="10769" y="5783"/>
                  </a:lnTo>
                  <a:lnTo>
                    <a:pt x="10287" y="5338"/>
                  </a:lnTo>
                  <a:lnTo>
                    <a:pt x="9786" y="4930"/>
                  </a:lnTo>
                  <a:lnTo>
                    <a:pt x="9286" y="4523"/>
                  </a:lnTo>
                  <a:lnTo>
                    <a:pt x="8767" y="4115"/>
                  </a:lnTo>
                  <a:lnTo>
                    <a:pt x="8230" y="3744"/>
                  </a:lnTo>
                  <a:lnTo>
                    <a:pt x="7711" y="3374"/>
                  </a:lnTo>
                  <a:lnTo>
                    <a:pt x="7155" y="3021"/>
                  </a:lnTo>
                  <a:lnTo>
                    <a:pt x="6599" y="2688"/>
                  </a:lnTo>
                  <a:lnTo>
                    <a:pt x="6042" y="2354"/>
                  </a:lnTo>
                  <a:lnTo>
                    <a:pt x="5468" y="2058"/>
                  </a:lnTo>
                  <a:lnTo>
                    <a:pt x="4893" y="1761"/>
                  </a:lnTo>
                  <a:lnTo>
                    <a:pt x="4300" y="1483"/>
                  </a:lnTo>
                  <a:lnTo>
                    <a:pt x="3707" y="1224"/>
                  </a:lnTo>
                  <a:lnTo>
                    <a:pt x="3096" y="964"/>
                  </a:lnTo>
                  <a:lnTo>
                    <a:pt x="2502" y="742"/>
                  </a:lnTo>
                  <a:lnTo>
                    <a:pt x="1891" y="538"/>
                  </a:lnTo>
                  <a:lnTo>
                    <a:pt x="1261" y="334"/>
                  </a:lnTo>
                  <a:lnTo>
                    <a:pt x="630" y="16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10641138" y="4001143"/>
              <a:ext cx="594908" cy="756588"/>
            </a:xfrm>
            <a:custGeom>
              <a:avLst/>
              <a:gdLst/>
              <a:ahLst/>
              <a:cxnLst/>
              <a:rect l="l" t="t" r="r" b="b"/>
              <a:pathLst>
                <a:path w="14939" h="18999" extrusionOk="0">
                  <a:moveTo>
                    <a:pt x="56" y="0"/>
                  </a:moveTo>
                  <a:lnTo>
                    <a:pt x="19" y="19"/>
                  </a:lnTo>
                  <a:lnTo>
                    <a:pt x="0" y="56"/>
                  </a:lnTo>
                  <a:lnTo>
                    <a:pt x="0" y="75"/>
                  </a:lnTo>
                  <a:lnTo>
                    <a:pt x="0" y="112"/>
                  </a:lnTo>
                  <a:lnTo>
                    <a:pt x="19" y="149"/>
                  </a:lnTo>
                  <a:lnTo>
                    <a:pt x="482" y="649"/>
                  </a:lnTo>
                  <a:lnTo>
                    <a:pt x="1687" y="1965"/>
                  </a:lnTo>
                  <a:lnTo>
                    <a:pt x="3448" y="3967"/>
                  </a:lnTo>
                  <a:lnTo>
                    <a:pt x="4486" y="5172"/>
                  </a:lnTo>
                  <a:lnTo>
                    <a:pt x="5616" y="6487"/>
                  </a:lnTo>
                  <a:lnTo>
                    <a:pt x="6784" y="7915"/>
                  </a:lnTo>
                  <a:lnTo>
                    <a:pt x="7989" y="9397"/>
                  </a:lnTo>
                  <a:lnTo>
                    <a:pt x="9212" y="10954"/>
                  </a:lnTo>
                  <a:lnTo>
                    <a:pt x="10435" y="12548"/>
                  </a:lnTo>
                  <a:lnTo>
                    <a:pt x="11621" y="14161"/>
                  </a:lnTo>
                  <a:lnTo>
                    <a:pt x="12196" y="14976"/>
                  </a:lnTo>
                  <a:lnTo>
                    <a:pt x="12752" y="15792"/>
                  </a:lnTo>
                  <a:lnTo>
                    <a:pt x="13289" y="16589"/>
                  </a:lnTo>
                  <a:lnTo>
                    <a:pt x="13808" y="17386"/>
                  </a:lnTo>
                  <a:lnTo>
                    <a:pt x="14309" y="18183"/>
                  </a:lnTo>
                  <a:lnTo>
                    <a:pt x="14772" y="18961"/>
                  </a:lnTo>
                  <a:lnTo>
                    <a:pt x="14809" y="18998"/>
                  </a:lnTo>
                  <a:lnTo>
                    <a:pt x="14902" y="18998"/>
                  </a:lnTo>
                  <a:lnTo>
                    <a:pt x="14920" y="18961"/>
                  </a:lnTo>
                  <a:lnTo>
                    <a:pt x="14939" y="18943"/>
                  </a:lnTo>
                  <a:lnTo>
                    <a:pt x="14939" y="18906"/>
                  </a:lnTo>
                  <a:lnTo>
                    <a:pt x="14920" y="18868"/>
                  </a:lnTo>
                  <a:lnTo>
                    <a:pt x="14457" y="18090"/>
                  </a:lnTo>
                  <a:lnTo>
                    <a:pt x="13957" y="17293"/>
                  </a:lnTo>
                  <a:lnTo>
                    <a:pt x="13438" y="16496"/>
                  </a:lnTo>
                  <a:lnTo>
                    <a:pt x="12900" y="15699"/>
                  </a:lnTo>
                  <a:lnTo>
                    <a:pt x="12326" y="14884"/>
                  </a:lnTo>
                  <a:lnTo>
                    <a:pt x="11751" y="14068"/>
                  </a:lnTo>
                  <a:lnTo>
                    <a:pt x="10565" y="12456"/>
                  </a:lnTo>
                  <a:lnTo>
                    <a:pt x="9360" y="10862"/>
                  </a:lnTo>
                  <a:lnTo>
                    <a:pt x="8137" y="9305"/>
                  </a:lnTo>
                  <a:lnTo>
                    <a:pt x="6914" y="7803"/>
                  </a:lnTo>
                  <a:lnTo>
                    <a:pt x="5746" y="6376"/>
                  </a:lnTo>
                  <a:lnTo>
                    <a:pt x="4615" y="5060"/>
                  </a:lnTo>
                  <a:lnTo>
                    <a:pt x="3577" y="3856"/>
                  </a:lnTo>
                  <a:lnTo>
                    <a:pt x="1817" y="1854"/>
                  </a:lnTo>
                  <a:lnTo>
                    <a:pt x="612" y="519"/>
                  </a:lnTo>
                  <a:lnTo>
                    <a:pt x="149" y="19"/>
                  </a:lnTo>
                  <a:lnTo>
                    <a:pt x="130"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10950387" y="4492700"/>
              <a:ext cx="252435" cy="180117"/>
            </a:xfrm>
            <a:custGeom>
              <a:avLst/>
              <a:gdLst/>
              <a:ahLst/>
              <a:cxnLst/>
              <a:rect l="l" t="t" r="r" b="b"/>
              <a:pathLst>
                <a:path w="6339" h="4523" extrusionOk="0">
                  <a:moveTo>
                    <a:pt x="6228" y="0"/>
                  </a:moveTo>
                  <a:lnTo>
                    <a:pt x="6209" y="19"/>
                  </a:lnTo>
                  <a:lnTo>
                    <a:pt x="6191" y="37"/>
                  </a:lnTo>
                  <a:lnTo>
                    <a:pt x="6172" y="75"/>
                  </a:lnTo>
                  <a:lnTo>
                    <a:pt x="5672" y="4337"/>
                  </a:lnTo>
                  <a:lnTo>
                    <a:pt x="111" y="3411"/>
                  </a:lnTo>
                  <a:lnTo>
                    <a:pt x="74" y="3411"/>
                  </a:lnTo>
                  <a:lnTo>
                    <a:pt x="37" y="3429"/>
                  </a:lnTo>
                  <a:lnTo>
                    <a:pt x="19" y="3448"/>
                  </a:lnTo>
                  <a:lnTo>
                    <a:pt x="0" y="3485"/>
                  </a:lnTo>
                  <a:lnTo>
                    <a:pt x="0" y="3522"/>
                  </a:lnTo>
                  <a:lnTo>
                    <a:pt x="19" y="3540"/>
                  </a:lnTo>
                  <a:lnTo>
                    <a:pt x="37" y="3559"/>
                  </a:lnTo>
                  <a:lnTo>
                    <a:pt x="74" y="3578"/>
                  </a:lnTo>
                  <a:lnTo>
                    <a:pt x="5727" y="4523"/>
                  </a:lnTo>
                  <a:lnTo>
                    <a:pt x="5746" y="4523"/>
                  </a:lnTo>
                  <a:lnTo>
                    <a:pt x="5801" y="4504"/>
                  </a:lnTo>
                  <a:lnTo>
                    <a:pt x="5820" y="4467"/>
                  </a:lnTo>
                  <a:lnTo>
                    <a:pt x="5839" y="4449"/>
                  </a:lnTo>
                  <a:lnTo>
                    <a:pt x="6339" y="93"/>
                  </a:lnTo>
                  <a:lnTo>
                    <a:pt x="6339" y="56"/>
                  </a:lnTo>
                  <a:lnTo>
                    <a:pt x="6320" y="37"/>
                  </a:lnTo>
                  <a:lnTo>
                    <a:pt x="630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10814558" y="4307450"/>
              <a:ext cx="290107" cy="212612"/>
            </a:xfrm>
            <a:custGeom>
              <a:avLst/>
              <a:gdLst/>
              <a:ahLst/>
              <a:cxnLst/>
              <a:rect l="l" t="t" r="r" b="b"/>
              <a:pathLst>
                <a:path w="7285" h="5339" extrusionOk="0">
                  <a:moveTo>
                    <a:pt x="7211" y="0"/>
                  </a:moveTo>
                  <a:lnTo>
                    <a:pt x="7174" y="19"/>
                  </a:lnTo>
                  <a:lnTo>
                    <a:pt x="7155" y="19"/>
                  </a:lnTo>
                  <a:lnTo>
                    <a:pt x="7118" y="56"/>
                  </a:lnTo>
                  <a:lnTo>
                    <a:pt x="7118" y="74"/>
                  </a:lnTo>
                  <a:lnTo>
                    <a:pt x="6395" y="5153"/>
                  </a:lnTo>
                  <a:lnTo>
                    <a:pt x="94" y="4949"/>
                  </a:lnTo>
                  <a:lnTo>
                    <a:pt x="57" y="4967"/>
                  </a:lnTo>
                  <a:lnTo>
                    <a:pt x="38" y="4986"/>
                  </a:lnTo>
                  <a:lnTo>
                    <a:pt x="1" y="5005"/>
                  </a:lnTo>
                  <a:lnTo>
                    <a:pt x="1" y="5042"/>
                  </a:lnTo>
                  <a:lnTo>
                    <a:pt x="1" y="5079"/>
                  </a:lnTo>
                  <a:lnTo>
                    <a:pt x="19" y="5097"/>
                  </a:lnTo>
                  <a:lnTo>
                    <a:pt x="57" y="5116"/>
                  </a:lnTo>
                  <a:lnTo>
                    <a:pt x="75" y="5134"/>
                  </a:lnTo>
                  <a:lnTo>
                    <a:pt x="6469" y="5338"/>
                  </a:lnTo>
                  <a:lnTo>
                    <a:pt x="6506" y="5338"/>
                  </a:lnTo>
                  <a:lnTo>
                    <a:pt x="6525" y="5320"/>
                  </a:lnTo>
                  <a:lnTo>
                    <a:pt x="6544" y="5283"/>
                  </a:lnTo>
                  <a:lnTo>
                    <a:pt x="6562" y="5264"/>
                  </a:lnTo>
                  <a:lnTo>
                    <a:pt x="7285" y="111"/>
                  </a:lnTo>
                  <a:lnTo>
                    <a:pt x="7285" y="74"/>
                  </a:lnTo>
                  <a:lnTo>
                    <a:pt x="7266" y="37"/>
                  </a:lnTo>
                  <a:lnTo>
                    <a:pt x="7248" y="19"/>
                  </a:lnTo>
                  <a:lnTo>
                    <a:pt x="7211"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10686892" y="4156885"/>
              <a:ext cx="276089" cy="201542"/>
            </a:xfrm>
            <a:custGeom>
              <a:avLst/>
              <a:gdLst/>
              <a:ahLst/>
              <a:cxnLst/>
              <a:rect l="l" t="t" r="r" b="b"/>
              <a:pathLst>
                <a:path w="6933" h="5061" extrusionOk="0">
                  <a:moveTo>
                    <a:pt x="6821" y="0"/>
                  </a:moveTo>
                  <a:lnTo>
                    <a:pt x="6784" y="19"/>
                  </a:lnTo>
                  <a:lnTo>
                    <a:pt x="6765" y="37"/>
                  </a:lnTo>
                  <a:lnTo>
                    <a:pt x="6765" y="74"/>
                  </a:lnTo>
                  <a:lnTo>
                    <a:pt x="6450" y="4875"/>
                  </a:lnTo>
                  <a:lnTo>
                    <a:pt x="93" y="4263"/>
                  </a:lnTo>
                  <a:lnTo>
                    <a:pt x="56" y="4263"/>
                  </a:lnTo>
                  <a:lnTo>
                    <a:pt x="38" y="4282"/>
                  </a:lnTo>
                  <a:lnTo>
                    <a:pt x="19" y="4300"/>
                  </a:lnTo>
                  <a:lnTo>
                    <a:pt x="0" y="4337"/>
                  </a:lnTo>
                  <a:lnTo>
                    <a:pt x="0" y="4374"/>
                  </a:lnTo>
                  <a:lnTo>
                    <a:pt x="19" y="4393"/>
                  </a:lnTo>
                  <a:lnTo>
                    <a:pt x="56" y="4430"/>
                  </a:lnTo>
                  <a:lnTo>
                    <a:pt x="75" y="4430"/>
                  </a:lnTo>
                  <a:lnTo>
                    <a:pt x="6525" y="5060"/>
                  </a:lnTo>
                  <a:lnTo>
                    <a:pt x="6543" y="5060"/>
                  </a:lnTo>
                  <a:lnTo>
                    <a:pt x="6599" y="5042"/>
                  </a:lnTo>
                  <a:lnTo>
                    <a:pt x="6617" y="5004"/>
                  </a:lnTo>
                  <a:lnTo>
                    <a:pt x="6617" y="4967"/>
                  </a:lnTo>
                  <a:lnTo>
                    <a:pt x="6932" y="93"/>
                  </a:lnTo>
                  <a:lnTo>
                    <a:pt x="6932" y="56"/>
                  </a:lnTo>
                  <a:lnTo>
                    <a:pt x="6914" y="19"/>
                  </a:lnTo>
                  <a:lnTo>
                    <a:pt x="6895"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10641138" y="4046181"/>
              <a:ext cx="164626" cy="138025"/>
            </a:xfrm>
            <a:custGeom>
              <a:avLst/>
              <a:gdLst/>
              <a:ahLst/>
              <a:cxnLst/>
              <a:rect l="l" t="t" r="r" b="b"/>
              <a:pathLst>
                <a:path w="4134" h="3466" extrusionOk="0">
                  <a:moveTo>
                    <a:pt x="3893" y="0"/>
                  </a:moveTo>
                  <a:lnTo>
                    <a:pt x="3855" y="19"/>
                  </a:lnTo>
                  <a:lnTo>
                    <a:pt x="3837" y="56"/>
                  </a:lnTo>
                  <a:lnTo>
                    <a:pt x="3837" y="93"/>
                  </a:lnTo>
                  <a:lnTo>
                    <a:pt x="3948" y="3281"/>
                  </a:lnTo>
                  <a:lnTo>
                    <a:pt x="93" y="2780"/>
                  </a:lnTo>
                  <a:lnTo>
                    <a:pt x="56" y="2780"/>
                  </a:lnTo>
                  <a:lnTo>
                    <a:pt x="37" y="2799"/>
                  </a:lnTo>
                  <a:lnTo>
                    <a:pt x="19" y="2817"/>
                  </a:lnTo>
                  <a:lnTo>
                    <a:pt x="0" y="2854"/>
                  </a:lnTo>
                  <a:lnTo>
                    <a:pt x="0" y="2891"/>
                  </a:lnTo>
                  <a:lnTo>
                    <a:pt x="19" y="2910"/>
                  </a:lnTo>
                  <a:lnTo>
                    <a:pt x="37" y="2947"/>
                  </a:lnTo>
                  <a:lnTo>
                    <a:pt x="74" y="2947"/>
                  </a:lnTo>
                  <a:lnTo>
                    <a:pt x="4022" y="3466"/>
                  </a:lnTo>
                  <a:lnTo>
                    <a:pt x="4078" y="3466"/>
                  </a:lnTo>
                  <a:lnTo>
                    <a:pt x="4096" y="3447"/>
                  </a:lnTo>
                  <a:lnTo>
                    <a:pt x="4115" y="3410"/>
                  </a:lnTo>
                  <a:lnTo>
                    <a:pt x="4133" y="3373"/>
                  </a:lnTo>
                  <a:lnTo>
                    <a:pt x="4004" y="74"/>
                  </a:lnTo>
                  <a:lnTo>
                    <a:pt x="4004" y="56"/>
                  </a:lnTo>
                  <a:lnTo>
                    <a:pt x="3985" y="19"/>
                  </a:lnTo>
                  <a:lnTo>
                    <a:pt x="3948"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37"/>
        <p:cNvGrpSpPr/>
        <p:nvPr/>
      </p:nvGrpSpPr>
      <p:grpSpPr>
        <a:xfrm>
          <a:off x="0" y="0"/>
          <a:ext cx="0" cy="0"/>
          <a:chOff x="0" y="0"/>
          <a:chExt cx="0" cy="0"/>
        </a:xfrm>
      </p:grpSpPr>
      <p:grpSp>
        <p:nvGrpSpPr>
          <p:cNvPr id="838" name="Google Shape;838;p19"/>
          <p:cNvGrpSpPr/>
          <p:nvPr/>
        </p:nvGrpSpPr>
        <p:grpSpPr>
          <a:xfrm>
            <a:off x="10025" y="-12300"/>
            <a:ext cx="9123927" cy="5187493"/>
            <a:chOff x="33197" y="-12175"/>
            <a:chExt cx="9123927" cy="5118900"/>
          </a:xfrm>
        </p:grpSpPr>
        <p:grpSp>
          <p:nvGrpSpPr>
            <p:cNvPr id="839" name="Google Shape;839;p19"/>
            <p:cNvGrpSpPr/>
            <p:nvPr/>
          </p:nvGrpSpPr>
          <p:grpSpPr>
            <a:xfrm>
              <a:off x="577902" y="-12175"/>
              <a:ext cx="7986672" cy="5118900"/>
              <a:chOff x="577902" y="-12175"/>
              <a:chExt cx="7986672" cy="5118900"/>
            </a:xfrm>
          </p:grpSpPr>
          <p:cxnSp>
            <p:nvCxnSpPr>
              <p:cNvPr id="840" name="Google Shape;840;p19"/>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41" name="Google Shape;841;p19"/>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42" name="Google Shape;842;p19"/>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43" name="Google Shape;843;p19"/>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44" name="Google Shape;844;p19"/>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45" name="Google Shape;845;p19"/>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46" name="Google Shape;846;p19"/>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47" name="Google Shape;847;p19"/>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48" name="Google Shape;848;p19"/>
              <p:cNvCxnSpPr/>
              <p:nvPr/>
            </p:nvCxnSpPr>
            <p:spPr>
              <a:xfrm>
                <a:off x="514171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49" name="Google Shape;849;p19"/>
              <p:cNvCxnSpPr/>
              <p:nvPr/>
            </p:nvCxnSpPr>
            <p:spPr>
              <a:xfrm>
                <a:off x="571219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50" name="Google Shape;850;p19"/>
              <p:cNvCxnSpPr/>
              <p:nvPr/>
            </p:nvCxnSpPr>
            <p:spPr>
              <a:xfrm>
                <a:off x="628266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51" name="Google Shape;851;p19"/>
              <p:cNvCxnSpPr/>
              <p:nvPr/>
            </p:nvCxnSpPr>
            <p:spPr>
              <a:xfrm>
                <a:off x="685314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52" name="Google Shape;852;p19"/>
              <p:cNvCxnSpPr/>
              <p:nvPr/>
            </p:nvCxnSpPr>
            <p:spPr>
              <a:xfrm>
                <a:off x="7423620"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53" name="Google Shape;853;p19"/>
              <p:cNvCxnSpPr/>
              <p:nvPr/>
            </p:nvCxnSpPr>
            <p:spPr>
              <a:xfrm>
                <a:off x="799409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54" name="Google Shape;854;p19"/>
              <p:cNvCxnSpPr/>
              <p:nvPr/>
            </p:nvCxnSpPr>
            <p:spPr>
              <a:xfrm>
                <a:off x="8564573" y="-12175"/>
                <a:ext cx="0" cy="5118900"/>
              </a:xfrm>
              <a:prstGeom prst="straightConnector1">
                <a:avLst/>
              </a:prstGeom>
              <a:noFill/>
              <a:ln w="9525" cap="flat" cmpd="sng">
                <a:solidFill>
                  <a:schemeClr val="accent6"/>
                </a:solidFill>
                <a:prstDash val="solid"/>
                <a:round/>
                <a:headEnd type="none" w="med" len="med"/>
                <a:tailEnd type="none" w="med" len="med"/>
              </a:ln>
            </p:spPr>
          </p:cxnSp>
        </p:grpSp>
        <p:grpSp>
          <p:nvGrpSpPr>
            <p:cNvPr id="855" name="Google Shape;855;p19"/>
            <p:cNvGrpSpPr/>
            <p:nvPr/>
          </p:nvGrpSpPr>
          <p:grpSpPr>
            <a:xfrm rot="5400000">
              <a:off x="2598493" y="-2006994"/>
              <a:ext cx="3993336" cy="9123927"/>
              <a:chOff x="577902" y="-12175"/>
              <a:chExt cx="3993336" cy="5118900"/>
            </a:xfrm>
          </p:grpSpPr>
          <p:cxnSp>
            <p:nvCxnSpPr>
              <p:cNvPr id="856" name="Google Shape;856;p19"/>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57" name="Google Shape;857;p19"/>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58" name="Google Shape;858;p19"/>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59" name="Google Shape;859;p19"/>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60" name="Google Shape;860;p19"/>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61" name="Google Shape;861;p19"/>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62" name="Google Shape;862;p19"/>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63" name="Google Shape;863;p19"/>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grpSp>
      </p:grpSp>
      <p:grpSp>
        <p:nvGrpSpPr>
          <p:cNvPr id="864" name="Google Shape;864;p19"/>
          <p:cNvGrpSpPr/>
          <p:nvPr/>
        </p:nvGrpSpPr>
        <p:grpSpPr>
          <a:xfrm flipH="1">
            <a:off x="8031763" y="159050"/>
            <a:ext cx="1102825" cy="1470925"/>
            <a:chOff x="8269775" y="3716750"/>
            <a:chExt cx="1102825" cy="1470925"/>
          </a:xfrm>
        </p:grpSpPr>
        <p:sp>
          <p:nvSpPr>
            <p:cNvPr id="865" name="Google Shape;865;p19"/>
            <p:cNvSpPr/>
            <p:nvPr/>
          </p:nvSpPr>
          <p:spPr>
            <a:xfrm>
              <a:off x="8420425" y="3716750"/>
              <a:ext cx="813575" cy="1012425"/>
            </a:xfrm>
            <a:custGeom>
              <a:avLst/>
              <a:gdLst/>
              <a:ahLst/>
              <a:cxnLst/>
              <a:rect l="l" t="t" r="r" b="b"/>
              <a:pathLst>
                <a:path w="32543" h="40497" extrusionOk="0">
                  <a:moveTo>
                    <a:pt x="2251" y="1"/>
                  </a:moveTo>
                  <a:lnTo>
                    <a:pt x="2351" y="201"/>
                  </a:lnTo>
                  <a:lnTo>
                    <a:pt x="2431" y="422"/>
                  </a:lnTo>
                  <a:lnTo>
                    <a:pt x="2492" y="684"/>
                  </a:lnTo>
                  <a:lnTo>
                    <a:pt x="2512" y="985"/>
                  </a:lnTo>
                  <a:lnTo>
                    <a:pt x="2512" y="1286"/>
                  </a:lnTo>
                  <a:lnTo>
                    <a:pt x="2512" y="1608"/>
                  </a:lnTo>
                  <a:lnTo>
                    <a:pt x="2472" y="1949"/>
                  </a:lnTo>
                  <a:lnTo>
                    <a:pt x="2411" y="2291"/>
                  </a:lnTo>
                  <a:lnTo>
                    <a:pt x="2351" y="2632"/>
                  </a:lnTo>
                  <a:lnTo>
                    <a:pt x="2291" y="2973"/>
                  </a:lnTo>
                  <a:lnTo>
                    <a:pt x="2110" y="3616"/>
                  </a:lnTo>
                  <a:lnTo>
                    <a:pt x="1909" y="4179"/>
                  </a:lnTo>
                  <a:lnTo>
                    <a:pt x="1728" y="4661"/>
                  </a:lnTo>
                  <a:lnTo>
                    <a:pt x="1527" y="5042"/>
                  </a:lnTo>
                  <a:lnTo>
                    <a:pt x="1327" y="5444"/>
                  </a:lnTo>
                  <a:lnTo>
                    <a:pt x="885" y="6208"/>
                  </a:lnTo>
                  <a:lnTo>
                    <a:pt x="664" y="6589"/>
                  </a:lnTo>
                  <a:lnTo>
                    <a:pt x="483" y="6991"/>
                  </a:lnTo>
                  <a:lnTo>
                    <a:pt x="302" y="7393"/>
                  </a:lnTo>
                  <a:lnTo>
                    <a:pt x="162" y="7794"/>
                  </a:lnTo>
                  <a:lnTo>
                    <a:pt x="101" y="8015"/>
                  </a:lnTo>
                  <a:lnTo>
                    <a:pt x="61" y="8236"/>
                  </a:lnTo>
                  <a:lnTo>
                    <a:pt x="21" y="8457"/>
                  </a:lnTo>
                  <a:lnTo>
                    <a:pt x="1" y="8678"/>
                  </a:lnTo>
                  <a:lnTo>
                    <a:pt x="1" y="8899"/>
                  </a:lnTo>
                  <a:lnTo>
                    <a:pt x="1" y="9140"/>
                  </a:lnTo>
                  <a:lnTo>
                    <a:pt x="41" y="9361"/>
                  </a:lnTo>
                  <a:lnTo>
                    <a:pt x="81" y="9562"/>
                  </a:lnTo>
                  <a:lnTo>
                    <a:pt x="121" y="9783"/>
                  </a:lnTo>
                  <a:lnTo>
                    <a:pt x="202" y="9984"/>
                  </a:lnTo>
                  <a:lnTo>
                    <a:pt x="282" y="10185"/>
                  </a:lnTo>
                  <a:lnTo>
                    <a:pt x="403" y="10366"/>
                  </a:lnTo>
                  <a:lnTo>
                    <a:pt x="523" y="10546"/>
                  </a:lnTo>
                  <a:lnTo>
                    <a:pt x="664" y="10687"/>
                  </a:lnTo>
                  <a:lnTo>
                    <a:pt x="824" y="10828"/>
                  </a:lnTo>
                  <a:lnTo>
                    <a:pt x="1005" y="10968"/>
                  </a:lnTo>
                  <a:lnTo>
                    <a:pt x="1246" y="11089"/>
                  </a:lnTo>
                  <a:lnTo>
                    <a:pt x="1487" y="11189"/>
                  </a:lnTo>
                  <a:lnTo>
                    <a:pt x="1748" y="11270"/>
                  </a:lnTo>
                  <a:lnTo>
                    <a:pt x="2030" y="11350"/>
                  </a:lnTo>
                  <a:lnTo>
                    <a:pt x="2291" y="11430"/>
                  </a:lnTo>
                  <a:lnTo>
                    <a:pt x="2552" y="11511"/>
                  </a:lnTo>
                  <a:lnTo>
                    <a:pt x="2793" y="11611"/>
                  </a:lnTo>
                  <a:lnTo>
                    <a:pt x="3034" y="11752"/>
                  </a:lnTo>
                  <a:lnTo>
                    <a:pt x="3235" y="11932"/>
                  </a:lnTo>
                  <a:lnTo>
                    <a:pt x="3416" y="12113"/>
                  </a:lnTo>
                  <a:lnTo>
                    <a:pt x="3556" y="12314"/>
                  </a:lnTo>
                  <a:lnTo>
                    <a:pt x="3677" y="12555"/>
                  </a:lnTo>
                  <a:lnTo>
                    <a:pt x="3757" y="12796"/>
                  </a:lnTo>
                  <a:lnTo>
                    <a:pt x="3817" y="13037"/>
                  </a:lnTo>
                  <a:lnTo>
                    <a:pt x="3858" y="13318"/>
                  </a:lnTo>
                  <a:lnTo>
                    <a:pt x="3878" y="13580"/>
                  </a:lnTo>
                  <a:lnTo>
                    <a:pt x="3858" y="13861"/>
                  </a:lnTo>
                  <a:lnTo>
                    <a:pt x="3837" y="14142"/>
                  </a:lnTo>
                  <a:lnTo>
                    <a:pt x="3797" y="14423"/>
                  </a:lnTo>
                  <a:lnTo>
                    <a:pt x="3737" y="14725"/>
                  </a:lnTo>
                  <a:lnTo>
                    <a:pt x="3596" y="15287"/>
                  </a:lnTo>
                  <a:lnTo>
                    <a:pt x="3396" y="15809"/>
                  </a:lnTo>
                  <a:lnTo>
                    <a:pt x="3215" y="16352"/>
                  </a:lnTo>
                  <a:lnTo>
                    <a:pt x="3034" y="16894"/>
                  </a:lnTo>
                  <a:lnTo>
                    <a:pt x="2893" y="17456"/>
                  </a:lnTo>
                  <a:lnTo>
                    <a:pt x="2833" y="17738"/>
                  </a:lnTo>
                  <a:lnTo>
                    <a:pt x="2793" y="18019"/>
                  </a:lnTo>
                  <a:lnTo>
                    <a:pt x="2773" y="18280"/>
                  </a:lnTo>
                  <a:lnTo>
                    <a:pt x="2773" y="18561"/>
                  </a:lnTo>
                  <a:lnTo>
                    <a:pt x="2793" y="18822"/>
                  </a:lnTo>
                  <a:lnTo>
                    <a:pt x="2853" y="19063"/>
                  </a:lnTo>
                  <a:lnTo>
                    <a:pt x="2934" y="19324"/>
                  </a:lnTo>
                  <a:lnTo>
                    <a:pt x="3034" y="19545"/>
                  </a:lnTo>
                  <a:lnTo>
                    <a:pt x="3175" y="19766"/>
                  </a:lnTo>
                  <a:lnTo>
                    <a:pt x="3335" y="19987"/>
                  </a:lnTo>
                  <a:lnTo>
                    <a:pt x="3456" y="20108"/>
                  </a:lnTo>
                  <a:lnTo>
                    <a:pt x="3596" y="20208"/>
                  </a:lnTo>
                  <a:lnTo>
                    <a:pt x="3737" y="20309"/>
                  </a:lnTo>
                  <a:lnTo>
                    <a:pt x="3878" y="20389"/>
                  </a:lnTo>
                  <a:lnTo>
                    <a:pt x="4199" y="20550"/>
                  </a:lnTo>
                  <a:lnTo>
                    <a:pt x="4541" y="20670"/>
                  </a:lnTo>
                  <a:lnTo>
                    <a:pt x="4882" y="20751"/>
                  </a:lnTo>
                  <a:lnTo>
                    <a:pt x="5244" y="20831"/>
                  </a:lnTo>
                  <a:lnTo>
                    <a:pt x="5967" y="20952"/>
                  </a:lnTo>
                  <a:lnTo>
                    <a:pt x="6328" y="21032"/>
                  </a:lnTo>
                  <a:lnTo>
                    <a:pt x="6690" y="21092"/>
                  </a:lnTo>
                  <a:lnTo>
                    <a:pt x="7011" y="21193"/>
                  </a:lnTo>
                  <a:lnTo>
                    <a:pt x="7333" y="21313"/>
                  </a:lnTo>
                  <a:lnTo>
                    <a:pt x="7634" y="21454"/>
                  </a:lnTo>
                  <a:lnTo>
                    <a:pt x="7754" y="21554"/>
                  </a:lnTo>
                  <a:lnTo>
                    <a:pt x="7875" y="21635"/>
                  </a:lnTo>
                  <a:lnTo>
                    <a:pt x="7996" y="21755"/>
                  </a:lnTo>
                  <a:lnTo>
                    <a:pt x="8096" y="21876"/>
                  </a:lnTo>
                  <a:lnTo>
                    <a:pt x="8196" y="22016"/>
                  </a:lnTo>
                  <a:lnTo>
                    <a:pt x="8277" y="22157"/>
                  </a:lnTo>
                  <a:lnTo>
                    <a:pt x="8337" y="22297"/>
                  </a:lnTo>
                  <a:lnTo>
                    <a:pt x="8397" y="22438"/>
                  </a:lnTo>
                  <a:lnTo>
                    <a:pt x="8437" y="22579"/>
                  </a:lnTo>
                  <a:lnTo>
                    <a:pt x="8458" y="22699"/>
                  </a:lnTo>
                  <a:lnTo>
                    <a:pt x="8478" y="22980"/>
                  </a:lnTo>
                  <a:lnTo>
                    <a:pt x="8437" y="23282"/>
                  </a:lnTo>
                  <a:lnTo>
                    <a:pt x="8397" y="23563"/>
                  </a:lnTo>
                  <a:lnTo>
                    <a:pt x="8317" y="23844"/>
                  </a:lnTo>
                  <a:lnTo>
                    <a:pt x="8196" y="24145"/>
                  </a:lnTo>
                  <a:lnTo>
                    <a:pt x="8096" y="24427"/>
                  </a:lnTo>
                  <a:lnTo>
                    <a:pt x="7855" y="25029"/>
                  </a:lnTo>
                  <a:lnTo>
                    <a:pt x="7734" y="25331"/>
                  </a:lnTo>
                  <a:lnTo>
                    <a:pt x="7614" y="25632"/>
                  </a:lnTo>
                  <a:lnTo>
                    <a:pt x="7534" y="25933"/>
                  </a:lnTo>
                  <a:lnTo>
                    <a:pt x="7473" y="26235"/>
                  </a:lnTo>
                  <a:lnTo>
                    <a:pt x="7433" y="26536"/>
                  </a:lnTo>
                  <a:lnTo>
                    <a:pt x="7433" y="26837"/>
                  </a:lnTo>
                  <a:lnTo>
                    <a:pt x="7473" y="27118"/>
                  </a:lnTo>
                  <a:lnTo>
                    <a:pt x="7554" y="27379"/>
                  </a:lnTo>
                  <a:lnTo>
                    <a:pt x="7654" y="27641"/>
                  </a:lnTo>
                  <a:lnTo>
                    <a:pt x="7795" y="27882"/>
                  </a:lnTo>
                  <a:lnTo>
                    <a:pt x="7955" y="28103"/>
                  </a:lnTo>
                  <a:lnTo>
                    <a:pt x="8136" y="28303"/>
                  </a:lnTo>
                  <a:lnTo>
                    <a:pt x="8337" y="28504"/>
                  </a:lnTo>
                  <a:lnTo>
                    <a:pt x="8558" y="28705"/>
                  </a:lnTo>
                  <a:lnTo>
                    <a:pt x="8779" y="28886"/>
                  </a:lnTo>
                  <a:lnTo>
                    <a:pt x="9040" y="29047"/>
                  </a:lnTo>
                  <a:lnTo>
                    <a:pt x="9281" y="29207"/>
                  </a:lnTo>
                  <a:lnTo>
                    <a:pt x="9562" y="29348"/>
                  </a:lnTo>
                  <a:lnTo>
                    <a:pt x="10105" y="29609"/>
                  </a:lnTo>
                  <a:lnTo>
                    <a:pt x="10647" y="29830"/>
                  </a:lnTo>
                  <a:lnTo>
                    <a:pt x="11189" y="30071"/>
                  </a:lnTo>
                  <a:lnTo>
                    <a:pt x="11752" y="30312"/>
                  </a:lnTo>
                  <a:lnTo>
                    <a:pt x="12274" y="30614"/>
                  </a:lnTo>
                  <a:lnTo>
                    <a:pt x="12535" y="30754"/>
                  </a:lnTo>
                  <a:lnTo>
                    <a:pt x="12776" y="30935"/>
                  </a:lnTo>
                  <a:lnTo>
                    <a:pt x="12997" y="31116"/>
                  </a:lnTo>
                  <a:lnTo>
                    <a:pt x="13198" y="31296"/>
                  </a:lnTo>
                  <a:lnTo>
                    <a:pt x="13399" y="31517"/>
                  </a:lnTo>
                  <a:lnTo>
                    <a:pt x="13560" y="31718"/>
                  </a:lnTo>
                  <a:lnTo>
                    <a:pt x="13700" y="31959"/>
                  </a:lnTo>
                  <a:lnTo>
                    <a:pt x="13821" y="32200"/>
                  </a:lnTo>
                  <a:lnTo>
                    <a:pt x="13921" y="32462"/>
                  </a:lnTo>
                  <a:lnTo>
                    <a:pt x="13982" y="32743"/>
                  </a:lnTo>
                  <a:lnTo>
                    <a:pt x="14002" y="33024"/>
                  </a:lnTo>
                  <a:lnTo>
                    <a:pt x="14002" y="33325"/>
                  </a:lnTo>
                  <a:lnTo>
                    <a:pt x="13961" y="33607"/>
                  </a:lnTo>
                  <a:lnTo>
                    <a:pt x="13921" y="33888"/>
                  </a:lnTo>
                  <a:lnTo>
                    <a:pt x="13841" y="34470"/>
                  </a:lnTo>
                  <a:lnTo>
                    <a:pt x="13801" y="34751"/>
                  </a:lnTo>
                  <a:lnTo>
                    <a:pt x="13801" y="35053"/>
                  </a:lnTo>
                  <a:lnTo>
                    <a:pt x="13801" y="35254"/>
                  </a:lnTo>
                  <a:lnTo>
                    <a:pt x="13821" y="35434"/>
                  </a:lnTo>
                  <a:lnTo>
                    <a:pt x="13861" y="35635"/>
                  </a:lnTo>
                  <a:lnTo>
                    <a:pt x="13901" y="35816"/>
                  </a:lnTo>
                  <a:lnTo>
                    <a:pt x="13961" y="35997"/>
                  </a:lnTo>
                  <a:lnTo>
                    <a:pt x="14022" y="36178"/>
                  </a:lnTo>
                  <a:lnTo>
                    <a:pt x="14202" y="36519"/>
                  </a:lnTo>
                  <a:lnTo>
                    <a:pt x="14403" y="36841"/>
                  </a:lnTo>
                  <a:lnTo>
                    <a:pt x="14644" y="37142"/>
                  </a:lnTo>
                  <a:lnTo>
                    <a:pt x="14926" y="37423"/>
                  </a:lnTo>
                  <a:lnTo>
                    <a:pt x="15227" y="37684"/>
                  </a:lnTo>
                  <a:lnTo>
                    <a:pt x="15568" y="37925"/>
                  </a:lnTo>
                  <a:lnTo>
                    <a:pt x="15910" y="38126"/>
                  </a:lnTo>
                  <a:lnTo>
                    <a:pt x="16292" y="38327"/>
                  </a:lnTo>
                  <a:lnTo>
                    <a:pt x="16673" y="38488"/>
                  </a:lnTo>
                  <a:lnTo>
                    <a:pt x="17075" y="38608"/>
                  </a:lnTo>
                  <a:lnTo>
                    <a:pt x="17477" y="38709"/>
                  </a:lnTo>
                  <a:lnTo>
                    <a:pt x="17878" y="38789"/>
                  </a:lnTo>
                  <a:lnTo>
                    <a:pt x="18280" y="38829"/>
                  </a:lnTo>
                  <a:lnTo>
                    <a:pt x="18682" y="38849"/>
                  </a:lnTo>
                  <a:lnTo>
                    <a:pt x="19084" y="38849"/>
                  </a:lnTo>
                  <a:lnTo>
                    <a:pt x="19485" y="38829"/>
                  </a:lnTo>
                  <a:lnTo>
                    <a:pt x="19887" y="38789"/>
                  </a:lnTo>
                  <a:lnTo>
                    <a:pt x="20691" y="38709"/>
                  </a:lnTo>
                  <a:lnTo>
                    <a:pt x="21494" y="38568"/>
                  </a:lnTo>
                  <a:lnTo>
                    <a:pt x="23081" y="38287"/>
                  </a:lnTo>
                  <a:lnTo>
                    <a:pt x="23884" y="38166"/>
                  </a:lnTo>
                  <a:lnTo>
                    <a:pt x="24688" y="38066"/>
                  </a:lnTo>
                  <a:lnTo>
                    <a:pt x="25090" y="38046"/>
                  </a:lnTo>
                  <a:lnTo>
                    <a:pt x="25512" y="38046"/>
                  </a:lnTo>
                  <a:lnTo>
                    <a:pt x="25913" y="38066"/>
                  </a:lnTo>
                  <a:lnTo>
                    <a:pt x="26335" y="38106"/>
                  </a:lnTo>
                  <a:lnTo>
                    <a:pt x="26757" y="38166"/>
                  </a:lnTo>
                  <a:lnTo>
                    <a:pt x="27159" y="38247"/>
                  </a:lnTo>
                  <a:lnTo>
                    <a:pt x="27540" y="38367"/>
                  </a:lnTo>
                  <a:lnTo>
                    <a:pt x="27942" y="38488"/>
                  </a:lnTo>
                  <a:lnTo>
                    <a:pt x="28304" y="38648"/>
                  </a:lnTo>
                  <a:lnTo>
                    <a:pt x="28665" y="38829"/>
                  </a:lnTo>
                  <a:lnTo>
                    <a:pt x="28987" y="39050"/>
                  </a:lnTo>
                  <a:lnTo>
                    <a:pt x="29308" y="39271"/>
                  </a:lnTo>
                  <a:lnTo>
                    <a:pt x="29589" y="39532"/>
                  </a:lnTo>
                  <a:lnTo>
                    <a:pt x="29850" y="39834"/>
                  </a:lnTo>
                  <a:lnTo>
                    <a:pt x="30071" y="40155"/>
                  </a:lnTo>
                  <a:lnTo>
                    <a:pt x="30252" y="40496"/>
                  </a:lnTo>
                  <a:lnTo>
                    <a:pt x="30152" y="39813"/>
                  </a:lnTo>
                  <a:lnTo>
                    <a:pt x="30071" y="39110"/>
                  </a:lnTo>
                  <a:lnTo>
                    <a:pt x="30011" y="38407"/>
                  </a:lnTo>
                  <a:lnTo>
                    <a:pt x="29971" y="37724"/>
                  </a:lnTo>
                  <a:lnTo>
                    <a:pt x="29971" y="37021"/>
                  </a:lnTo>
                  <a:lnTo>
                    <a:pt x="29991" y="36318"/>
                  </a:lnTo>
                  <a:lnTo>
                    <a:pt x="30051" y="35615"/>
                  </a:lnTo>
                  <a:lnTo>
                    <a:pt x="30112" y="34932"/>
                  </a:lnTo>
                  <a:lnTo>
                    <a:pt x="30212" y="34229"/>
                  </a:lnTo>
                  <a:lnTo>
                    <a:pt x="30332" y="33546"/>
                  </a:lnTo>
                  <a:lnTo>
                    <a:pt x="30473" y="32863"/>
                  </a:lnTo>
                  <a:lnTo>
                    <a:pt x="30654" y="32180"/>
                  </a:lnTo>
                  <a:lnTo>
                    <a:pt x="30855" y="31497"/>
                  </a:lnTo>
                  <a:lnTo>
                    <a:pt x="31076" y="30834"/>
                  </a:lnTo>
                  <a:lnTo>
                    <a:pt x="31317" y="30192"/>
                  </a:lnTo>
                  <a:lnTo>
                    <a:pt x="31598" y="29549"/>
                  </a:lnTo>
                  <a:lnTo>
                    <a:pt x="31839" y="28986"/>
                  </a:lnTo>
                  <a:lnTo>
                    <a:pt x="32060" y="28424"/>
                  </a:lnTo>
                  <a:lnTo>
                    <a:pt x="32281" y="27841"/>
                  </a:lnTo>
                  <a:lnTo>
                    <a:pt x="32361" y="27540"/>
                  </a:lnTo>
                  <a:lnTo>
                    <a:pt x="32442" y="27259"/>
                  </a:lnTo>
                  <a:lnTo>
                    <a:pt x="32502" y="26958"/>
                  </a:lnTo>
                  <a:lnTo>
                    <a:pt x="32542" y="26676"/>
                  </a:lnTo>
                  <a:lnTo>
                    <a:pt x="32542" y="26395"/>
                  </a:lnTo>
                  <a:lnTo>
                    <a:pt x="32542" y="26114"/>
                  </a:lnTo>
                  <a:lnTo>
                    <a:pt x="32482" y="25833"/>
                  </a:lnTo>
                  <a:lnTo>
                    <a:pt x="32422" y="25572"/>
                  </a:lnTo>
                  <a:lnTo>
                    <a:pt x="32321" y="25310"/>
                  </a:lnTo>
                  <a:lnTo>
                    <a:pt x="32160" y="25069"/>
                  </a:lnTo>
                  <a:lnTo>
                    <a:pt x="32080" y="24929"/>
                  </a:lnTo>
                  <a:lnTo>
                    <a:pt x="31980" y="24808"/>
                  </a:lnTo>
                  <a:lnTo>
                    <a:pt x="31739" y="24567"/>
                  </a:lnTo>
                  <a:lnTo>
                    <a:pt x="31498" y="24386"/>
                  </a:lnTo>
                  <a:lnTo>
                    <a:pt x="31216" y="24206"/>
                  </a:lnTo>
                  <a:lnTo>
                    <a:pt x="30915" y="24065"/>
                  </a:lnTo>
                  <a:lnTo>
                    <a:pt x="30614" y="23924"/>
                  </a:lnTo>
                  <a:lnTo>
                    <a:pt x="29971" y="23683"/>
                  </a:lnTo>
                  <a:lnTo>
                    <a:pt x="29328" y="23442"/>
                  </a:lnTo>
                  <a:lnTo>
                    <a:pt x="29007" y="23322"/>
                  </a:lnTo>
                  <a:lnTo>
                    <a:pt x="28705" y="23181"/>
                  </a:lnTo>
                  <a:lnTo>
                    <a:pt x="28404" y="23021"/>
                  </a:lnTo>
                  <a:lnTo>
                    <a:pt x="28143" y="22840"/>
                  </a:lnTo>
                  <a:lnTo>
                    <a:pt x="27882" y="22619"/>
                  </a:lnTo>
                  <a:lnTo>
                    <a:pt x="27661" y="22378"/>
                  </a:lnTo>
                  <a:lnTo>
                    <a:pt x="27520" y="22197"/>
                  </a:lnTo>
                  <a:lnTo>
                    <a:pt x="27420" y="21996"/>
                  </a:lnTo>
                  <a:lnTo>
                    <a:pt x="27319" y="21795"/>
                  </a:lnTo>
                  <a:lnTo>
                    <a:pt x="27219" y="21594"/>
                  </a:lnTo>
                  <a:lnTo>
                    <a:pt x="27159" y="21373"/>
                  </a:lnTo>
                  <a:lnTo>
                    <a:pt x="27119" y="21152"/>
                  </a:lnTo>
                  <a:lnTo>
                    <a:pt x="27078" y="20911"/>
                  </a:lnTo>
                  <a:lnTo>
                    <a:pt x="27038" y="20690"/>
                  </a:lnTo>
                  <a:lnTo>
                    <a:pt x="27018" y="20208"/>
                  </a:lnTo>
                  <a:lnTo>
                    <a:pt x="27018" y="19706"/>
                  </a:lnTo>
                  <a:lnTo>
                    <a:pt x="27058" y="18702"/>
                  </a:lnTo>
                  <a:lnTo>
                    <a:pt x="27098" y="18220"/>
                  </a:lnTo>
                  <a:lnTo>
                    <a:pt x="27098" y="17718"/>
                  </a:lnTo>
                  <a:lnTo>
                    <a:pt x="27078" y="17256"/>
                  </a:lnTo>
                  <a:lnTo>
                    <a:pt x="27018" y="16794"/>
                  </a:lnTo>
                  <a:lnTo>
                    <a:pt x="26978" y="16593"/>
                  </a:lnTo>
                  <a:lnTo>
                    <a:pt x="26918" y="16372"/>
                  </a:lnTo>
                  <a:lnTo>
                    <a:pt x="26837" y="16171"/>
                  </a:lnTo>
                  <a:lnTo>
                    <a:pt x="26757" y="15970"/>
                  </a:lnTo>
                  <a:lnTo>
                    <a:pt x="26657" y="15789"/>
                  </a:lnTo>
                  <a:lnTo>
                    <a:pt x="26516" y="15608"/>
                  </a:lnTo>
                  <a:lnTo>
                    <a:pt x="26375" y="15448"/>
                  </a:lnTo>
                  <a:lnTo>
                    <a:pt x="26215" y="15287"/>
                  </a:lnTo>
                  <a:lnTo>
                    <a:pt x="26054" y="15187"/>
                  </a:lnTo>
                  <a:lnTo>
                    <a:pt x="25913" y="15086"/>
                  </a:lnTo>
                  <a:lnTo>
                    <a:pt x="25753" y="15006"/>
                  </a:lnTo>
                  <a:lnTo>
                    <a:pt x="25592" y="14925"/>
                  </a:lnTo>
                  <a:lnTo>
                    <a:pt x="25250" y="14805"/>
                  </a:lnTo>
                  <a:lnTo>
                    <a:pt x="24889" y="14725"/>
                  </a:lnTo>
                  <a:lnTo>
                    <a:pt x="24507" y="14664"/>
                  </a:lnTo>
                  <a:lnTo>
                    <a:pt x="24126" y="14624"/>
                  </a:lnTo>
                  <a:lnTo>
                    <a:pt x="23342" y="14544"/>
                  </a:lnTo>
                  <a:lnTo>
                    <a:pt x="22960" y="14524"/>
                  </a:lnTo>
                  <a:lnTo>
                    <a:pt x="22599" y="14463"/>
                  </a:lnTo>
                  <a:lnTo>
                    <a:pt x="22237" y="14403"/>
                  </a:lnTo>
                  <a:lnTo>
                    <a:pt x="21896" y="14303"/>
                  </a:lnTo>
                  <a:lnTo>
                    <a:pt x="21595" y="14182"/>
                  </a:lnTo>
                  <a:lnTo>
                    <a:pt x="21434" y="14102"/>
                  </a:lnTo>
                  <a:lnTo>
                    <a:pt x="21293" y="14001"/>
                  </a:lnTo>
                  <a:lnTo>
                    <a:pt x="21173" y="13901"/>
                  </a:lnTo>
                  <a:lnTo>
                    <a:pt x="21052" y="13780"/>
                  </a:lnTo>
                  <a:lnTo>
                    <a:pt x="20932" y="13660"/>
                  </a:lnTo>
                  <a:lnTo>
                    <a:pt x="20831" y="13519"/>
                  </a:lnTo>
                  <a:lnTo>
                    <a:pt x="20751" y="13379"/>
                  </a:lnTo>
                  <a:lnTo>
                    <a:pt x="20691" y="13258"/>
                  </a:lnTo>
                  <a:lnTo>
                    <a:pt x="20610" y="12977"/>
                  </a:lnTo>
                  <a:lnTo>
                    <a:pt x="20550" y="12696"/>
                  </a:lnTo>
                  <a:lnTo>
                    <a:pt x="20530" y="12394"/>
                  </a:lnTo>
                  <a:lnTo>
                    <a:pt x="20550" y="12093"/>
                  </a:lnTo>
                  <a:lnTo>
                    <a:pt x="20570" y="11792"/>
                  </a:lnTo>
                  <a:lnTo>
                    <a:pt x="20671" y="11169"/>
                  </a:lnTo>
                  <a:lnTo>
                    <a:pt x="20771" y="10546"/>
                  </a:lnTo>
                  <a:lnTo>
                    <a:pt x="20811" y="10245"/>
                  </a:lnTo>
                  <a:lnTo>
                    <a:pt x="20851" y="9924"/>
                  </a:lnTo>
                  <a:lnTo>
                    <a:pt x="20851" y="9622"/>
                  </a:lnTo>
                  <a:lnTo>
                    <a:pt x="20811" y="9321"/>
                  </a:lnTo>
                  <a:lnTo>
                    <a:pt x="20751" y="9040"/>
                  </a:lnTo>
                  <a:lnTo>
                    <a:pt x="20650" y="8759"/>
                  </a:lnTo>
                  <a:lnTo>
                    <a:pt x="20550" y="8558"/>
                  </a:lnTo>
                  <a:lnTo>
                    <a:pt x="20429" y="8377"/>
                  </a:lnTo>
                  <a:lnTo>
                    <a:pt x="20269" y="8196"/>
                  </a:lnTo>
                  <a:lnTo>
                    <a:pt x="20108" y="8056"/>
                  </a:lnTo>
                  <a:lnTo>
                    <a:pt x="19947" y="7915"/>
                  </a:lnTo>
                  <a:lnTo>
                    <a:pt x="19747" y="7794"/>
                  </a:lnTo>
                  <a:lnTo>
                    <a:pt x="19546" y="7694"/>
                  </a:lnTo>
                  <a:lnTo>
                    <a:pt x="19345" y="7594"/>
                  </a:lnTo>
                  <a:lnTo>
                    <a:pt x="19124" y="7513"/>
                  </a:lnTo>
                  <a:lnTo>
                    <a:pt x="18903" y="7453"/>
                  </a:lnTo>
                  <a:lnTo>
                    <a:pt x="18441" y="7332"/>
                  </a:lnTo>
                  <a:lnTo>
                    <a:pt x="17959" y="7272"/>
                  </a:lnTo>
                  <a:lnTo>
                    <a:pt x="17497" y="7232"/>
                  </a:lnTo>
                  <a:lnTo>
                    <a:pt x="16553" y="7172"/>
                  </a:lnTo>
                  <a:lnTo>
                    <a:pt x="16091" y="7111"/>
                  </a:lnTo>
                  <a:lnTo>
                    <a:pt x="15629" y="7051"/>
                  </a:lnTo>
                  <a:lnTo>
                    <a:pt x="15167" y="6931"/>
                  </a:lnTo>
                  <a:lnTo>
                    <a:pt x="14966" y="6870"/>
                  </a:lnTo>
                  <a:lnTo>
                    <a:pt x="14745" y="6770"/>
                  </a:lnTo>
                  <a:lnTo>
                    <a:pt x="14544" y="6670"/>
                  </a:lnTo>
                  <a:lnTo>
                    <a:pt x="14363" y="6569"/>
                  </a:lnTo>
                  <a:lnTo>
                    <a:pt x="14182" y="6428"/>
                  </a:lnTo>
                  <a:lnTo>
                    <a:pt x="14002" y="6268"/>
                  </a:lnTo>
                  <a:lnTo>
                    <a:pt x="13781" y="6027"/>
                  </a:lnTo>
                  <a:lnTo>
                    <a:pt x="13600" y="5746"/>
                  </a:lnTo>
                  <a:lnTo>
                    <a:pt x="13459" y="5464"/>
                  </a:lnTo>
                  <a:lnTo>
                    <a:pt x="13319" y="5143"/>
                  </a:lnTo>
                  <a:lnTo>
                    <a:pt x="13218" y="4822"/>
                  </a:lnTo>
                  <a:lnTo>
                    <a:pt x="13118" y="4500"/>
                  </a:lnTo>
                  <a:lnTo>
                    <a:pt x="12957" y="3817"/>
                  </a:lnTo>
                  <a:lnTo>
                    <a:pt x="12796" y="3154"/>
                  </a:lnTo>
                  <a:lnTo>
                    <a:pt x="12696" y="2813"/>
                  </a:lnTo>
                  <a:lnTo>
                    <a:pt x="12575" y="2511"/>
                  </a:lnTo>
                  <a:lnTo>
                    <a:pt x="12435" y="2210"/>
                  </a:lnTo>
                  <a:lnTo>
                    <a:pt x="12274" y="1929"/>
                  </a:lnTo>
                  <a:lnTo>
                    <a:pt x="12073" y="1668"/>
                  </a:lnTo>
                  <a:lnTo>
                    <a:pt x="11852" y="1427"/>
                  </a:lnTo>
                  <a:lnTo>
                    <a:pt x="11631" y="1266"/>
                  </a:lnTo>
                  <a:lnTo>
                    <a:pt x="11410" y="1125"/>
                  </a:lnTo>
                  <a:lnTo>
                    <a:pt x="11169" y="1005"/>
                  </a:lnTo>
                  <a:lnTo>
                    <a:pt x="10928" y="925"/>
                  </a:lnTo>
                  <a:lnTo>
                    <a:pt x="10667" y="864"/>
                  </a:lnTo>
                  <a:lnTo>
                    <a:pt x="10406" y="824"/>
                  </a:lnTo>
                  <a:lnTo>
                    <a:pt x="10145" y="784"/>
                  </a:lnTo>
                  <a:lnTo>
                    <a:pt x="9582" y="784"/>
                  </a:lnTo>
                  <a:lnTo>
                    <a:pt x="9301" y="804"/>
                  </a:lnTo>
                  <a:lnTo>
                    <a:pt x="8739" y="884"/>
                  </a:lnTo>
                  <a:lnTo>
                    <a:pt x="8176" y="985"/>
                  </a:lnTo>
                  <a:lnTo>
                    <a:pt x="7634" y="1105"/>
                  </a:lnTo>
                  <a:lnTo>
                    <a:pt x="7353" y="1166"/>
                  </a:lnTo>
                  <a:lnTo>
                    <a:pt x="7031" y="1186"/>
                  </a:lnTo>
                  <a:lnTo>
                    <a:pt x="6670" y="1226"/>
                  </a:lnTo>
                  <a:lnTo>
                    <a:pt x="5906" y="1226"/>
                  </a:lnTo>
                  <a:lnTo>
                    <a:pt x="5505" y="1206"/>
                  </a:lnTo>
                  <a:lnTo>
                    <a:pt x="5103" y="1166"/>
                  </a:lnTo>
                  <a:lnTo>
                    <a:pt x="4701" y="1125"/>
                  </a:lnTo>
                  <a:lnTo>
                    <a:pt x="4320" y="1045"/>
                  </a:lnTo>
                  <a:lnTo>
                    <a:pt x="3938" y="965"/>
                  </a:lnTo>
                  <a:lnTo>
                    <a:pt x="3576" y="864"/>
                  </a:lnTo>
                  <a:lnTo>
                    <a:pt x="3235" y="724"/>
                  </a:lnTo>
                  <a:lnTo>
                    <a:pt x="2934" y="583"/>
                  </a:lnTo>
                  <a:lnTo>
                    <a:pt x="2652" y="402"/>
                  </a:lnTo>
                  <a:lnTo>
                    <a:pt x="2431" y="201"/>
                  </a:lnTo>
                  <a:lnTo>
                    <a:pt x="2331" y="101"/>
                  </a:lnTo>
                  <a:lnTo>
                    <a:pt x="225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8508325" y="3788575"/>
              <a:ext cx="676450" cy="932050"/>
            </a:xfrm>
            <a:custGeom>
              <a:avLst/>
              <a:gdLst/>
              <a:ahLst/>
              <a:cxnLst/>
              <a:rect l="l" t="t" r="r" b="b"/>
              <a:pathLst>
                <a:path w="27058" h="37282" extrusionOk="0">
                  <a:moveTo>
                    <a:pt x="201" y="0"/>
                  </a:moveTo>
                  <a:lnTo>
                    <a:pt x="121" y="20"/>
                  </a:lnTo>
                  <a:lnTo>
                    <a:pt x="60" y="60"/>
                  </a:lnTo>
                  <a:lnTo>
                    <a:pt x="20" y="141"/>
                  </a:lnTo>
                  <a:lnTo>
                    <a:pt x="0" y="201"/>
                  </a:lnTo>
                  <a:lnTo>
                    <a:pt x="20" y="281"/>
                  </a:lnTo>
                  <a:lnTo>
                    <a:pt x="60" y="342"/>
                  </a:lnTo>
                  <a:lnTo>
                    <a:pt x="141" y="382"/>
                  </a:lnTo>
                  <a:lnTo>
                    <a:pt x="342" y="462"/>
                  </a:lnTo>
                  <a:lnTo>
                    <a:pt x="522" y="583"/>
                  </a:lnTo>
                  <a:lnTo>
                    <a:pt x="723" y="703"/>
                  </a:lnTo>
                  <a:lnTo>
                    <a:pt x="884" y="844"/>
                  </a:lnTo>
                  <a:lnTo>
                    <a:pt x="1045" y="1004"/>
                  </a:lnTo>
                  <a:lnTo>
                    <a:pt x="1205" y="1185"/>
                  </a:lnTo>
                  <a:lnTo>
                    <a:pt x="1346" y="1386"/>
                  </a:lnTo>
                  <a:lnTo>
                    <a:pt x="1487" y="1607"/>
                  </a:lnTo>
                  <a:lnTo>
                    <a:pt x="1607" y="1848"/>
                  </a:lnTo>
                  <a:lnTo>
                    <a:pt x="1728" y="2129"/>
                  </a:lnTo>
                  <a:lnTo>
                    <a:pt x="1828" y="2411"/>
                  </a:lnTo>
                  <a:lnTo>
                    <a:pt x="1928" y="2712"/>
                  </a:lnTo>
                  <a:lnTo>
                    <a:pt x="2009" y="3033"/>
                  </a:lnTo>
                  <a:lnTo>
                    <a:pt x="2089" y="3395"/>
                  </a:lnTo>
                  <a:lnTo>
                    <a:pt x="2170" y="3756"/>
                  </a:lnTo>
                  <a:lnTo>
                    <a:pt x="2230" y="4158"/>
                  </a:lnTo>
                  <a:lnTo>
                    <a:pt x="2310" y="4721"/>
                  </a:lnTo>
                  <a:lnTo>
                    <a:pt x="2411" y="5323"/>
                  </a:lnTo>
                  <a:lnTo>
                    <a:pt x="2551" y="5926"/>
                  </a:lnTo>
                  <a:lnTo>
                    <a:pt x="2632" y="6227"/>
                  </a:lnTo>
                  <a:lnTo>
                    <a:pt x="2732" y="6528"/>
                  </a:lnTo>
                  <a:lnTo>
                    <a:pt x="2832" y="6830"/>
                  </a:lnTo>
                  <a:lnTo>
                    <a:pt x="2973" y="7111"/>
                  </a:lnTo>
                  <a:lnTo>
                    <a:pt x="3114" y="7372"/>
                  </a:lnTo>
                  <a:lnTo>
                    <a:pt x="3294" y="7633"/>
                  </a:lnTo>
                  <a:lnTo>
                    <a:pt x="3475" y="7874"/>
                  </a:lnTo>
                  <a:lnTo>
                    <a:pt x="3696" y="8095"/>
                  </a:lnTo>
                  <a:lnTo>
                    <a:pt x="3917" y="8296"/>
                  </a:lnTo>
                  <a:lnTo>
                    <a:pt x="4198" y="8477"/>
                  </a:lnTo>
                  <a:lnTo>
                    <a:pt x="4439" y="8617"/>
                  </a:lnTo>
                  <a:lnTo>
                    <a:pt x="4700" y="8718"/>
                  </a:lnTo>
                  <a:lnTo>
                    <a:pt x="4982" y="8798"/>
                  </a:lnTo>
                  <a:lnTo>
                    <a:pt x="5243" y="8879"/>
                  </a:lnTo>
                  <a:lnTo>
                    <a:pt x="5524" y="8939"/>
                  </a:lnTo>
                  <a:lnTo>
                    <a:pt x="5805" y="8979"/>
                  </a:lnTo>
                  <a:lnTo>
                    <a:pt x="6368" y="9039"/>
                  </a:lnTo>
                  <a:lnTo>
                    <a:pt x="7011" y="9120"/>
                  </a:lnTo>
                  <a:lnTo>
                    <a:pt x="7312" y="9180"/>
                  </a:lnTo>
                  <a:lnTo>
                    <a:pt x="7613" y="9240"/>
                  </a:lnTo>
                  <a:lnTo>
                    <a:pt x="7894" y="9321"/>
                  </a:lnTo>
                  <a:lnTo>
                    <a:pt x="8176" y="9441"/>
                  </a:lnTo>
                  <a:lnTo>
                    <a:pt x="8417" y="9582"/>
                  </a:lnTo>
                  <a:lnTo>
                    <a:pt x="8658" y="9762"/>
                  </a:lnTo>
                  <a:lnTo>
                    <a:pt x="8818" y="9923"/>
                  </a:lnTo>
                  <a:lnTo>
                    <a:pt x="8939" y="10084"/>
                  </a:lnTo>
                  <a:lnTo>
                    <a:pt x="9059" y="10265"/>
                  </a:lnTo>
                  <a:lnTo>
                    <a:pt x="9160" y="10465"/>
                  </a:lnTo>
                  <a:lnTo>
                    <a:pt x="9260" y="10666"/>
                  </a:lnTo>
                  <a:lnTo>
                    <a:pt x="9321" y="10887"/>
                  </a:lnTo>
                  <a:lnTo>
                    <a:pt x="9381" y="11108"/>
                  </a:lnTo>
                  <a:lnTo>
                    <a:pt x="9421" y="11329"/>
                  </a:lnTo>
                  <a:lnTo>
                    <a:pt x="9461" y="11791"/>
                  </a:lnTo>
                  <a:lnTo>
                    <a:pt x="9461" y="12253"/>
                  </a:lnTo>
                  <a:lnTo>
                    <a:pt x="9441" y="12735"/>
                  </a:lnTo>
                  <a:lnTo>
                    <a:pt x="9401" y="13197"/>
                  </a:lnTo>
                  <a:lnTo>
                    <a:pt x="9341" y="13679"/>
                  </a:lnTo>
                  <a:lnTo>
                    <a:pt x="9300" y="14182"/>
                  </a:lnTo>
                  <a:lnTo>
                    <a:pt x="9280" y="14664"/>
                  </a:lnTo>
                  <a:lnTo>
                    <a:pt x="9300" y="15166"/>
                  </a:lnTo>
                  <a:lnTo>
                    <a:pt x="9321" y="15407"/>
                  </a:lnTo>
                  <a:lnTo>
                    <a:pt x="9361" y="15648"/>
                  </a:lnTo>
                  <a:lnTo>
                    <a:pt x="9401" y="15889"/>
                  </a:lnTo>
                  <a:lnTo>
                    <a:pt x="9461" y="16110"/>
                  </a:lnTo>
                  <a:lnTo>
                    <a:pt x="9541" y="16351"/>
                  </a:lnTo>
                  <a:lnTo>
                    <a:pt x="9642" y="16572"/>
                  </a:lnTo>
                  <a:lnTo>
                    <a:pt x="9762" y="16773"/>
                  </a:lnTo>
                  <a:lnTo>
                    <a:pt x="9903" y="16974"/>
                  </a:lnTo>
                  <a:lnTo>
                    <a:pt x="10044" y="17155"/>
                  </a:lnTo>
                  <a:lnTo>
                    <a:pt x="10204" y="17315"/>
                  </a:lnTo>
                  <a:lnTo>
                    <a:pt x="10365" y="17456"/>
                  </a:lnTo>
                  <a:lnTo>
                    <a:pt x="10546" y="17576"/>
                  </a:lnTo>
                  <a:lnTo>
                    <a:pt x="10727" y="17697"/>
                  </a:lnTo>
                  <a:lnTo>
                    <a:pt x="10907" y="17797"/>
                  </a:lnTo>
                  <a:lnTo>
                    <a:pt x="11309" y="17978"/>
                  </a:lnTo>
                  <a:lnTo>
                    <a:pt x="11731" y="18119"/>
                  </a:lnTo>
                  <a:lnTo>
                    <a:pt x="12173" y="18239"/>
                  </a:lnTo>
                  <a:lnTo>
                    <a:pt x="12615" y="18340"/>
                  </a:lnTo>
                  <a:lnTo>
                    <a:pt x="13057" y="18440"/>
                  </a:lnTo>
                  <a:lnTo>
                    <a:pt x="13860" y="18601"/>
                  </a:lnTo>
                  <a:lnTo>
                    <a:pt x="14242" y="18701"/>
                  </a:lnTo>
                  <a:lnTo>
                    <a:pt x="14624" y="18822"/>
                  </a:lnTo>
                  <a:lnTo>
                    <a:pt x="14965" y="18962"/>
                  </a:lnTo>
                  <a:lnTo>
                    <a:pt x="15307" y="19143"/>
                  </a:lnTo>
                  <a:lnTo>
                    <a:pt x="15447" y="19244"/>
                  </a:lnTo>
                  <a:lnTo>
                    <a:pt x="15608" y="19344"/>
                  </a:lnTo>
                  <a:lnTo>
                    <a:pt x="15748" y="19465"/>
                  </a:lnTo>
                  <a:lnTo>
                    <a:pt x="15869" y="19605"/>
                  </a:lnTo>
                  <a:lnTo>
                    <a:pt x="16030" y="19786"/>
                  </a:lnTo>
                  <a:lnTo>
                    <a:pt x="16150" y="19967"/>
                  </a:lnTo>
                  <a:lnTo>
                    <a:pt x="16271" y="20168"/>
                  </a:lnTo>
                  <a:lnTo>
                    <a:pt x="16371" y="20369"/>
                  </a:lnTo>
                  <a:lnTo>
                    <a:pt x="16451" y="20569"/>
                  </a:lnTo>
                  <a:lnTo>
                    <a:pt x="16512" y="20790"/>
                  </a:lnTo>
                  <a:lnTo>
                    <a:pt x="16572" y="21011"/>
                  </a:lnTo>
                  <a:lnTo>
                    <a:pt x="16632" y="21252"/>
                  </a:lnTo>
                  <a:lnTo>
                    <a:pt x="16693" y="21714"/>
                  </a:lnTo>
                  <a:lnTo>
                    <a:pt x="16713" y="22217"/>
                  </a:lnTo>
                  <a:lnTo>
                    <a:pt x="16733" y="22719"/>
                  </a:lnTo>
                  <a:lnTo>
                    <a:pt x="16733" y="23201"/>
                  </a:lnTo>
                  <a:lnTo>
                    <a:pt x="16733" y="23623"/>
                  </a:lnTo>
                  <a:lnTo>
                    <a:pt x="16753" y="24044"/>
                  </a:lnTo>
                  <a:lnTo>
                    <a:pt x="16813" y="24567"/>
                  </a:lnTo>
                  <a:lnTo>
                    <a:pt x="16853" y="24828"/>
                  </a:lnTo>
                  <a:lnTo>
                    <a:pt x="16913" y="25109"/>
                  </a:lnTo>
                  <a:lnTo>
                    <a:pt x="16974" y="25410"/>
                  </a:lnTo>
                  <a:lnTo>
                    <a:pt x="17074" y="25692"/>
                  </a:lnTo>
                  <a:lnTo>
                    <a:pt x="17175" y="25993"/>
                  </a:lnTo>
                  <a:lnTo>
                    <a:pt x="17315" y="26254"/>
                  </a:lnTo>
                  <a:lnTo>
                    <a:pt x="17476" y="26515"/>
                  </a:lnTo>
                  <a:lnTo>
                    <a:pt x="17657" y="26776"/>
                  </a:lnTo>
                  <a:lnTo>
                    <a:pt x="17858" y="26997"/>
                  </a:lnTo>
                  <a:lnTo>
                    <a:pt x="18099" y="27198"/>
                  </a:lnTo>
                  <a:lnTo>
                    <a:pt x="18380" y="27359"/>
                  </a:lnTo>
                  <a:lnTo>
                    <a:pt x="18520" y="27419"/>
                  </a:lnTo>
                  <a:lnTo>
                    <a:pt x="18681" y="27479"/>
                  </a:lnTo>
                  <a:lnTo>
                    <a:pt x="18862" y="27540"/>
                  </a:lnTo>
                  <a:lnTo>
                    <a:pt x="19043" y="27580"/>
                  </a:lnTo>
                  <a:lnTo>
                    <a:pt x="19404" y="27620"/>
                  </a:lnTo>
                  <a:lnTo>
                    <a:pt x="19766" y="27640"/>
                  </a:lnTo>
                  <a:lnTo>
                    <a:pt x="20107" y="27620"/>
                  </a:lnTo>
                  <a:lnTo>
                    <a:pt x="20710" y="27620"/>
                  </a:lnTo>
                  <a:lnTo>
                    <a:pt x="20991" y="27660"/>
                  </a:lnTo>
                  <a:lnTo>
                    <a:pt x="21272" y="27700"/>
                  </a:lnTo>
                  <a:lnTo>
                    <a:pt x="21453" y="27761"/>
                  </a:lnTo>
                  <a:lnTo>
                    <a:pt x="21634" y="27841"/>
                  </a:lnTo>
                  <a:lnTo>
                    <a:pt x="21795" y="27921"/>
                  </a:lnTo>
                  <a:lnTo>
                    <a:pt x="21955" y="28022"/>
                  </a:lnTo>
                  <a:lnTo>
                    <a:pt x="22116" y="28122"/>
                  </a:lnTo>
                  <a:lnTo>
                    <a:pt x="22257" y="28243"/>
                  </a:lnTo>
                  <a:lnTo>
                    <a:pt x="22538" y="28524"/>
                  </a:lnTo>
                  <a:lnTo>
                    <a:pt x="22799" y="28825"/>
                  </a:lnTo>
                  <a:lnTo>
                    <a:pt x="23040" y="29147"/>
                  </a:lnTo>
                  <a:lnTo>
                    <a:pt x="23261" y="29468"/>
                  </a:lnTo>
                  <a:lnTo>
                    <a:pt x="23462" y="29810"/>
                  </a:lnTo>
                  <a:lnTo>
                    <a:pt x="23964" y="30673"/>
                  </a:lnTo>
                  <a:lnTo>
                    <a:pt x="24446" y="31557"/>
                  </a:lnTo>
                  <a:lnTo>
                    <a:pt x="24888" y="32461"/>
                  </a:lnTo>
                  <a:lnTo>
                    <a:pt x="25290" y="33385"/>
                  </a:lnTo>
                  <a:lnTo>
                    <a:pt x="25672" y="34309"/>
                  </a:lnTo>
                  <a:lnTo>
                    <a:pt x="26033" y="35233"/>
                  </a:lnTo>
                  <a:lnTo>
                    <a:pt x="26354" y="36177"/>
                  </a:lnTo>
                  <a:lnTo>
                    <a:pt x="26656" y="37141"/>
                  </a:lnTo>
                  <a:lnTo>
                    <a:pt x="26696" y="37202"/>
                  </a:lnTo>
                  <a:lnTo>
                    <a:pt x="26736" y="37242"/>
                  </a:lnTo>
                  <a:lnTo>
                    <a:pt x="26796" y="37282"/>
                  </a:lnTo>
                  <a:lnTo>
                    <a:pt x="26897" y="37282"/>
                  </a:lnTo>
                  <a:lnTo>
                    <a:pt x="26977" y="37242"/>
                  </a:lnTo>
                  <a:lnTo>
                    <a:pt x="27017" y="37182"/>
                  </a:lnTo>
                  <a:lnTo>
                    <a:pt x="27058" y="37101"/>
                  </a:lnTo>
                  <a:lnTo>
                    <a:pt x="27037" y="37021"/>
                  </a:lnTo>
                  <a:lnTo>
                    <a:pt x="26736" y="36057"/>
                  </a:lnTo>
                  <a:lnTo>
                    <a:pt x="26415" y="35092"/>
                  </a:lnTo>
                  <a:lnTo>
                    <a:pt x="26053" y="34148"/>
                  </a:lnTo>
                  <a:lnTo>
                    <a:pt x="25651" y="33224"/>
                  </a:lnTo>
                  <a:lnTo>
                    <a:pt x="25250" y="32300"/>
                  </a:lnTo>
                  <a:lnTo>
                    <a:pt x="24788" y="31376"/>
                  </a:lnTo>
                  <a:lnTo>
                    <a:pt x="24326" y="30492"/>
                  </a:lnTo>
                  <a:lnTo>
                    <a:pt x="23803" y="29609"/>
                  </a:lnTo>
                  <a:lnTo>
                    <a:pt x="23582" y="29247"/>
                  </a:lnTo>
                  <a:lnTo>
                    <a:pt x="23341" y="28885"/>
                  </a:lnTo>
                  <a:lnTo>
                    <a:pt x="23080" y="28544"/>
                  </a:lnTo>
                  <a:lnTo>
                    <a:pt x="22799" y="28203"/>
                  </a:lnTo>
                  <a:lnTo>
                    <a:pt x="22498" y="27921"/>
                  </a:lnTo>
                  <a:lnTo>
                    <a:pt x="22317" y="27781"/>
                  </a:lnTo>
                  <a:lnTo>
                    <a:pt x="22156" y="27660"/>
                  </a:lnTo>
                  <a:lnTo>
                    <a:pt x="21975" y="27560"/>
                  </a:lnTo>
                  <a:lnTo>
                    <a:pt x="21775" y="27459"/>
                  </a:lnTo>
                  <a:lnTo>
                    <a:pt x="21574" y="27379"/>
                  </a:lnTo>
                  <a:lnTo>
                    <a:pt x="21373" y="27319"/>
                  </a:lnTo>
                  <a:lnTo>
                    <a:pt x="21051" y="27258"/>
                  </a:lnTo>
                  <a:lnTo>
                    <a:pt x="20750" y="27238"/>
                  </a:lnTo>
                  <a:lnTo>
                    <a:pt x="20429" y="27218"/>
                  </a:lnTo>
                  <a:lnTo>
                    <a:pt x="20107" y="27238"/>
                  </a:lnTo>
                  <a:lnTo>
                    <a:pt x="19766" y="27238"/>
                  </a:lnTo>
                  <a:lnTo>
                    <a:pt x="19444" y="27218"/>
                  </a:lnTo>
                  <a:lnTo>
                    <a:pt x="19123" y="27178"/>
                  </a:lnTo>
                  <a:lnTo>
                    <a:pt x="18962" y="27158"/>
                  </a:lnTo>
                  <a:lnTo>
                    <a:pt x="18822" y="27098"/>
                  </a:lnTo>
                  <a:lnTo>
                    <a:pt x="18541" y="26997"/>
                  </a:lnTo>
                  <a:lnTo>
                    <a:pt x="18320" y="26857"/>
                  </a:lnTo>
                  <a:lnTo>
                    <a:pt x="18119" y="26676"/>
                  </a:lnTo>
                  <a:lnTo>
                    <a:pt x="17938" y="26475"/>
                  </a:lnTo>
                  <a:lnTo>
                    <a:pt x="17777" y="26254"/>
                  </a:lnTo>
                  <a:lnTo>
                    <a:pt x="17637" y="26013"/>
                  </a:lnTo>
                  <a:lnTo>
                    <a:pt x="17516" y="25772"/>
                  </a:lnTo>
                  <a:lnTo>
                    <a:pt x="17416" y="25511"/>
                  </a:lnTo>
                  <a:lnTo>
                    <a:pt x="17355" y="25250"/>
                  </a:lnTo>
                  <a:lnTo>
                    <a:pt x="17275" y="24989"/>
                  </a:lnTo>
                  <a:lnTo>
                    <a:pt x="17195" y="24466"/>
                  </a:lnTo>
                  <a:lnTo>
                    <a:pt x="17155" y="24004"/>
                  </a:lnTo>
                  <a:lnTo>
                    <a:pt x="17134" y="23623"/>
                  </a:lnTo>
                  <a:lnTo>
                    <a:pt x="17134" y="23201"/>
                  </a:lnTo>
                  <a:lnTo>
                    <a:pt x="17134" y="22699"/>
                  </a:lnTo>
                  <a:lnTo>
                    <a:pt x="17114" y="22176"/>
                  </a:lnTo>
                  <a:lnTo>
                    <a:pt x="17074" y="21654"/>
                  </a:lnTo>
                  <a:lnTo>
                    <a:pt x="17014" y="21152"/>
                  </a:lnTo>
                  <a:lnTo>
                    <a:pt x="16954" y="20891"/>
                  </a:lnTo>
                  <a:lnTo>
                    <a:pt x="16893" y="20650"/>
                  </a:lnTo>
                  <a:lnTo>
                    <a:pt x="16813" y="20409"/>
                  </a:lnTo>
                  <a:lnTo>
                    <a:pt x="16713" y="20188"/>
                  </a:lnTo>
                  <a:lnTo>
                    <a:pt x="16612" y="19947"/>
                  </a:lnTo>
                  <a:lnTo>
                    <a:pt x="16492" y="19746"/>
                  </a:lnTo>
                  <a:lnTo>
                    <a:pt x="16331" y="19525"/>
                  </a:lnTo>
                  <a:lnTo>
                    <a:pt x="16170" y="19324"/>
                  </a:lnTo>
                  <a:lnTo>
                    <a:pt x="16030" y="19183"/>
                  </a:lnTo>
                  <a:lnTo>
                    <a:pt x="15869" y="19043"/>
                  </a:lnTo>
                  <a:lnTo>
                    <a:pt x="15688" y="18922"/>
                  </a:lnTo>
                  <a:lnTo>
                    <a:pt x="15527" y="18822"/>
                  </a:lnTo>
                  <a:lnTo>
                    <a:pt x="15166" y="18621"/>
                  </a:lnTo>
                  <a:lnTo>
                    <a:pt x="14784" y="18460"/>
                  </a:lnTo>
                  <a:lnTo>
                    <a:pt x="14383" y="18340"/>
                  </a:lnTo>
                  <a:lnTo>
                    <a:pt x="13961" y="18219"/>
                  </a:lnTo>
                  <a:lnTo>
                    <a:pt x="13137" y="18038"/>
                  </a:lnTo>
                  <a:lnTo>
                    <a:pt x="12273" y="17858"/>
                  </a:lnTo>
                  <a:lnTo>
                    <a:pt x="11872" y="17757"/>
                  </a:lnTo>
                  <a:lnTo>
                    <a:pt x="11490" y="17617"/>
                  </a:lnTo>
                  <a:lnTo>
                    <a:pt x="11128" y="17456"/>
                  </a:lnTo>
                  <a:lnTo>
                    <a:pt x="10948" y="17376"/>
                  </a:lnTo>
                  <a:lnTo>
                    <a:pt x="10787" y="17275"/>
                  </a:lnTo>
                  <a:lnTo>
                    <a:pt x="10626" y="17155"/>
                  </a:lnTo>
                  <a:lnTo>
                    <a:pt x="10486" y="17034"/>
                  </a:lnTo>
                  <a:lnTo>
                    <a:pt x="10345" y="16893"/>
                  </a:lnTo>
                  <a:lnTo>
                    <a:pt x="10224" y="16733"/>
                  </a:lnTo>
                  <a:lnTo>
                    <a:pt x="10104" y="16552"/>
                  </a:lnTo>
                  <a:lnTo>
                    <a:pt x="10004" y="16371"/>
                  </a:lnTo>
                  <a:lnTo>
                    <a:pt x="9903" y="16170"/>
                  </a:lnTo>
                  <a:lnTo>
                    <a:pt x="9843" y="15969"/>
                  </a:lnTo>
                  <a:lnTo>
                    <a:pt x="9783" y="15748"/>
                  </a:lnTo>
                  <a:lnTo>
                    <a:pt x="9742" y="15527"/>
                  </a:lnTo>
                  <a:lnTo>
                    <a:pt x="9702" y="15307"/>
                  </a:lnTo>
                  <a:lnTo>
                    <a:pt x="9682" y="15086"/>
                  </a:lnTo>
                  <a:lnTo>
                    <a:pt x="9682" y="14624"/>
                  </a:lnTo>
                  <a:lnTo>
                    <a:pt x="9702" y="14141"/>
                  </a:lnTo>
                  <a:lnTo>
                    <a:pt x="9742" y="13659"/>
                  </a:lnTo>
                  <a:lnTo>
                    <a:pt x="9803" y="13197"/>
                  </a:lnTo>
                  <a:lnTo>
                    <a:pt x="9843" y="12715"/>
                  </a:lnTo>
                  <a:lnTo>
                    <a:pt x="9863" y="12213"/>
                  </a:lnTo>
                  <a:lnTo>
                    <a:pt x="9843" y="11711"/>
                  </a:lnTo>
                  <a:lnTo>
                    <a:pt x="9823" y="11450"/>
                  </a:lnTo>
                  <a:lnTo>
                    <a:pt x="9803" y="11209"/>
                  </a:lnTo>
                  <a:lnTo>
                    <a:pt x="9742" y="10948"/>
                  </a:lnTo>
                  <a:lnTo>
                    <a:pt x="9682" y="10707"/>
                  </a:lnTo>
                  <a:lnTo>
                    <a:pt x="9602" y="10486"/>
                  </a:lnTo>
                  <a:lnTo>
                    <a:pt x="9521" y="10265"/>
                  </a:lnTo>
                  <a:lnTo>
                    <a:pt x="9401" y="10044"/>
                  </a:lnTo>
                  <a:lnTo>
                    <a:pt x="9260" y="9843"/>
                  </a:lnTo>
                  <a:lnTo>
                    <a:pt x="9100" y="9642"/>
                  </a:lnTo>
                  <a:lnTo>
                    <a:pt x="8919" y="9461"/>
                  </a:lnTo>
                  <a:lnTo>
                    <a:pt x="8638" y="9260"/>
                  </a:lnTo>
                  <a:lnTo>
                    <a:pt x="8356" y="9100"/>
                  </a:lnTo>
                  <a:lnTo>
                    <a:pt x="8055" y="8959"/>
                  </a:lnTo>
                  <a:lnTo>
                    <a:pt x="7734" y="8859"/>
                  </a:lnTo>
                  <a:lnTo>
                    <a:pt x="7412" y="8798"/>
                  </a:lnTo>
                  <a:lnTo>
                    <a:pt x="7091" y="8738"/>
                  </a:lnTo>
                  <a:lnTo>
                    <a:pt x="6428" y="8638"/>
                  </a:lnTo>
                  <a:lnTo>
                    <a:pt x="5886" y="8577"/>
                  </a:lnTo>
                  <a:lnTo>
                    <a:pt x="5363" y="8497"/>
                  </a:lnTo>
                  <a:lnTo>
                    <a:pt x="5102" y="8437"/>
                  </a:lnTo>
                  <a:lnTo>
                    <a:pt x="4861" y="8356"/>
                  </a:lnTo>
                  <a:lnTo>
                    <a:pt x="4620" y="8256"/>
                  </a:lnTo>
                  <a:lnTo>
                    <a:pt x="4399" y="8135"/>
                  </a:lnTo>
                  <a:lnTo>
                    <a:pt x="4158" y="7975"/>
                  </a:lnTo>
                  <a:lnTo>
                    <a:pt x="3957" y="7794"/>
                  </a:lnTo>
                  <a:lnTo>
                    <a:pt x="3756" y="7593"/>
                  </a:lnTo>
                  <a:lnTo>
                    <a:pt x="3596" y="7372"/>
                  </a:lnTo>
                  <a:lnTo>
                    <a:pt x="3435" y="7151"/>
                  </a:lnTo>
                  <a:lnTo>
                    <a:pt x="3314" y="6890"/>
                  </a:lnTo>
                  <a:lnTo>
                    <a:pt x="3194" y="6629"/>
                  </a:lnTo>
                  <a:lnTo>
                    <a:pt x="3094" y="6368"/>
                  </a:lnTo>
                  <a:lnTo>
                    <a:pt x="2993" y="6086"/>
                  </a:lnTo>
                  <a:lnTo>
                    <a:pt x="2933" y="5805"/>
                  </a:lnTo>
                  <a:lnTo>
                    <a:pt x="2792" y="5223"/>
                  </a:lnTo>
                  <a:lnTo>
                    <a:pt x="2712" y="4660"/>
                  </a:lnTo>
                  <a:lnTo>
                    <a:pt x="2632" y="4098"/>
                  </a:lnTo>
                  <a:lnTo>
                    <a:pt x="2551" y="3676"/>
                  </a:lnTo>
                  <a:lnTo>
                    <a:pt x="2471" y="3274"/>
                  </a:lnTo>
                  <a:lnTo>
                    <a:pt x="2390" y="2893"/>
                  </a:lnTo>
                  <a:lnTo>
                    <a:pt x="2290" y="2551"/>
                  </a:lnTo>
                  <a:lnTo>
                    <a:pt x="2190" y="2210"/>
                  </a:lnTo>
                  <a:lnTo>
                    <a:pt x="2069" y="1908"/>
                  </a:lnTo>
                  <a:lnTo>
                    <a:pt x="1949" y="1627"/>
                  </a:lnTo>
                  <a:lnTo>
                    <a:pt x="1808" y="1366"/>
                  </a:lnTo>
                  <a:lnTo>
                    <a:pt x="1647" y="1105"/>
                  </a:lnTo>
                  <a:lnTo>
                    <a:pt x="1487" y="884"/>
                  </a:lnTo>
                  <a:lnTo>
                    <a:pt x="1306" y="683"/>
                  </a:lnTo>
                  <a:lnTo>
                    <a:pt x="1125" y="522"/>
                  </a:lnTo>
                  <a:lnTo>
                    <a:pt x="924" y="362"/>
                  </a:lnTo>
                  <a:lnTo>
                    <a:pt x="723" y="221"/>
                  </a:lnTo>
                  <a:lnTo>
                    <a:pt x="502" y="100"/>
                  </a:lnTo>
                  <a:lnTo>
                    <a:pt x="2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8269775" y="4266150"/>
              <a:ext cx="1102825" cy="921525"/>
            </a:xfrm>
            <a:custGeom>
              <a:avLst/>
              <a:gdLst/>
              <a:ahLst/>
              <a:cxnLst/>
              <a:rect l="l" t="t" r="r" b="b"/>
              <a:pathLst>
                <a:path w="44113" h="36861" extrusionOk="0">
                  <a:moveTo>
                    <a:pt x="4842" y="0"/>
                  </a:moveTo>
                  <a:lnTo>
                    <a:pt x="4500" y="40"/>
                  </a:lnTo>
                  <a:lnTo>
                    <a:pt x="4159" y="80"/>
                  </a:lnTo>
                  <a:lnTo>
                    <a:pt x="3817" y="161"/>
                  </a:lnTo>
                  <a:lnTo>
                    <a:pt x="3476" y="241"/>
                  </a:lnTo>
                  <a:lnTo>
                    <a:pt x="3154" y="341"/>
                  </a:lnTo>
                  <a:lnTo>
                    <a:pt x="2833" y="462"/>
                  </a:lnTo>
                  <a:lnTo>
                    <a:pt x="2512" y="603"/>
                  </a:lnTo>
                  <a:lnTo>
                    <a:pt x="2210" y="763"/>
                  </a:lnTo>
                  <a:lnTo>
                    <a:pt x="1929" y="944"/>
                  </a:lnTo>
                  <a:lnTo>
                    <a:pt x="1648" y="1145"/>
                  </a:lnTo>
                  <a:lnTo>
                    <a:pt x="1387" y="1346"/>
                  </a:lnTo>
                  <a:lnTo>
                    <a:pt x="1146" y="1587"/>
                  </a:lnTo>
                  <a:lnTo>
                    <a:pt x="925" y="1828"/>
                  </a:lnTo>
                  <a:lnTo>
                    <a:pt x="724" y="2109"/>
                  </a:lnTo>
                  <a:lnTo>
                    <a:pt x="543" y="2390"/>
                  </a:lnTo>
                  <a:lnTo>
                    <a:pt x="382" y="2692"/>
                  </a:lnTo>
                  <a:lnTo>
                    <a:pt x="262" y="2973"/>
                  </a:lnTo>
                  <a:lnTo>
                    <a:pt x="161" y="3294"/>
                  </a:lnTo>
                  <a:lnTo>
                    <a:pt x="101" y="3596"/>
                  </a:lnTo>
                  <a:lnTo>
                    <a:pt x="41" y="3917"/>
                  </a:lnTo>
                  <a:lnTo>
                    <a:pt x="1" y="4238"/>
                  </a:lnTo>
                  <a:lnTo>
                    <a:pt x="1" y="4560"/>
                  </a:lnTo>
                  <a:lnTo>
                    <a:pt x="1" y="4881"/>
                  </a:lnTo>
                  <a:lnTo>
                    <a:pt x="41" y="5203"/>
                  </a:lnTo>
                  <a:lnTo>
                    <a:pt x="81" y="5544"/>
                  </a:lnTo>
                  <a:lnTo>
                    <a:pt x="141" y="5865"/>
                  </a:lnTo>
                  <a:lnTo>
                    <a:pt x="222" y="6187"/>
                  </a:lnTo>
                  <a:lnTo>
                    <a:pt x="302" y="6488"/>
                  </a:lnTo>
                  <a:lnTo>
                    <a:pt x="423" y="6810"/>
                  </a:lnTo>
                  <a:lnTo>
                    <a:pt x="543" y="7111"/>
                  </a:lnTo>
                  <a:lnTo>
                    <a:pt x="664" y="7412"/>
                  </a:lnTo>
                  <a:lnTo>
                    <a:pt x="965" y="7995"/>
                  </a:lnTo>
                  <a:lnTo>
                    <a:pt x="1306" y="8557"/>
                  </a:lnTo>
                  <a:lnTo>
                    <a:pt x="1668" y="9100"/>
                  </a:lnTo>
                  <a:lnTo>
                    <a:pt x="2050" y="9622"/>
                  </a:lnTo>
                  <a:lnTo>
                    <a:pt x="2451" y="10144"/>
                  </a:lnTo>
                  <a:lnTo>
                    <a:pt x="2853" y="10666"/>
                  </a:lnTo>
                  <a:lnTo>
                    <a:pt x="3657" y="11691"/>
                  </a:lnTo>
                  <a:lnTo>
                    <a:pt x="4078" y="12233"/>
                  </a:lnTo>
                  <a:lnTo>
                    <a:pt x="4480" y="12796"/>
                  </a:lnTo>
                  <a:lnTo>
                    <a:pt x="5264" y="13941"/>
                  </a:lnTo>
                  <a:lnTo>
                    <a:pt x="6007" y="15106"/>
                  </a:lnTo>
                  <a:lnTo>
                    <a:pt x="6730" y="16271"/>
                  </a:lnTo>
                  <a:lnTo>
                    <a:pt x="7433" y="17476"/>
                  </a:lnTo>
                  <a:lnTo>
                    <a:pt x="8116" y="18681"/>
                  </a:lnTo>
                  <a:lnTo>
                    <a:pt x="9482" y="21092"/>
                  </a:lnTo>
                  <a:lnTo>
                    <a:pt x="10185" y="22277"/>
                  </a:lnTo>
                  <a:lnTo>
                    <a:pt x="10888" y="23462"/>
                  </a:lnTo>
                  <a:lnTo>
                    <a:pt x="11611" y="24627"/>
                  </a:lnTo>
                  <a:lnTo>
                    <a:pt x="12374" y="25772"/>
                  </a:lnTo>
                  <a:lnTo>
                    <a:pt x="12776" y="26334"/>
                  </a:lnTo>
                  <a:lnTo>
                    <a:pt x="13178" y="26897"/>
                  </a:lnTo>
                  <a:lnTo>
                    <a:pt x="13580" y="27439"/>
                  </a:lnTo>
                  <a:lnTo>
                    <a:pt x="14001" y="27982"/>
                  </a:lnTo>
                  <a:lnTo>
                    <a:pt x="14443" y="28524"/>
                  </a:lnTo>
                  <a:lnTo>
                    <a:pt x="14885" y="29046"/>
                  </a:lnTo>
                  <a:lnTo>
                    <a:pt x="15347" y="29548"/>
                  </a:lnTo>
                  <a:lnTo>
                    <a:pt x="15829" y="30051"/>
                  </a:lnTo>
                  <a:lnTo>
                    <a:pt x="16432" y="30633"/>
                  </a:lnTo>
                  <a:lnTo>
                    <a:pt x="17095" y="31216"/>
                  </a:lnTo>
                  <a:lnTo>
                    <a:pt x="17778" y="31738"/>
                  </a:lnTo>
                  <a:lnTo>
                    <a:pt x="18501" y="32260"/>
                  </a:lnTo>
                  <a:lnTo>
                    <a:pt x="19264" y="32742"/>
                  </a:lnTo>
                  <a:lnTo>
                    <a:pt x="20048" y="33204"/>
                  </a:lnTo>
                  <a:lnTo>
                    <a:pt x="20851" y="33646"/>
                  </a:lnTo>
                  <a:lnTo>
                    <a:pt x="21695" y="34048"/>
                  </a:lnTo>
                  <a:lnTo>
                    <a:pt x="22559" y="34430"/>
                  </a:lnTo>
                  <a:lnTo>
                    <a:pt x="23442" y="34771"/>
                  </a:lnTo>
                  <a:lnTo>
                    <a:pt x="24346" y="35092"/>
                  </a:lnTo>
                  <a:lnTo>
                    <a:pt x="25270" y="35394"/>
                  </a:lnTo>
                  <a:lnTo>
                    <a:pt x="26194" y="35655"/>
                  </a:lnTo>
                  <a:lnTo>
                    <a:pt x="27159" y="35896"/>
                  </a:lnTo>
                  <a:lnTo>
                    <a:pt x="28103" y="36117"/>
                  </a:lnTo>
                  <a:lnTo>
                    <a:pt x="29087" y="36298"/>
                  </a:lnTo>
                  <a:lnTo>
                    <a:pt x="30051" y="36458"/>
                  </a:lnTo>
                  <a:lnTo>
                    <a:pt x="31035" y="36599"/>
                  </a:lnTo>
                  <a:lnTo>
                    <a:pt x="32020" y="36699"/>
                  </a:lnTo>
                  <a:lnTo>
                    <a:pt x="33004" y="36780"/>
                  </a:lnTo>
                  <a:lnTo>
                    <a:pt x="33968" y="36840"/>
                  </a:lnTo>
                  <a:lnTo>
                    <a:pt x="34952" y="36860"/>
                  </a:lnTo>
                  <a:lnTo>
                    <a:pt x="35917" y="36860"/>
                  </a:lnTo>
                  <a:lnTo>
                    <a:pt x="36881" y="36820"/>
                  </a:lnTo>
                  <a:lnTo>
                    <a:pt x="37845" y="36760"/>
                  </a:lnTo>
                  <a:lnTo>
                    <a:pt x="38769" y="36679"/>
                  </a:lnTo>
                  <a:lnTo>
                    <a:pt x="39693" y="36559"/>
                  </a:lnTo>
                  <a:lnTo>
                    <a:pt x="40617" y="36418"/>
                  </a:lnTo>
                  <a:lnTo>
                    <a:pt x="41501" y="36257"/>
                  </a:lnTo>
                  <a:lnTo>
                    <a:pt x="42365" y="36057"/>
                  </a:lnTo>
                  <a:lnTo>
                    <a:pt x="43208" y="35836"/>
                  </a:lnTo>
                  <a:lnTo>
                    <a:pt x="44032" y="35574"/>
                  </a:lnTo>
                  <a:lnTo>
                    <a:pt x="44092" y="34791"/>
                  </a:lnTo>
                  <a:lnTo>
                    <a:pt x="44112" y="33988"/>
                  </a:lnTo>
                  <a:lnTo>
                    <a:pt x="44092" y="33164"/>
                  </a:lnTo>
                  <a:lnTo>
                    <a:pt x="44052" y="32361"/>
                  </a:lnTo>
                  <a:lnTo>
                    <a:pt x="43972" y="31537"/>
                  </a:lnTo>
                  <a:lnTo>
                    <a:pt x="43871" y="30713"/>
                  </a:lnTo>
                  <a:lnTo>
                    <a:pt x="43751" y="29890"/>
                  </a:lnTo>
                  <a:lnTo>
                    <a:pt x="43590" y="29066"/>
                  </a:lnTo>
                  <a:lnTo>
                    <a:pt x="43409" y="28263"/>
                  </a:lnTo>
                  <a:lnTo>
                    <a:pt x="43188" y="27439"/>
                  </a:lnTo>
                  <a:lnTo>
                    <a:pt x="42967" y="26616"/>
                  </a:lnTo>
                  <a:lnTo>
                    <a:pt x="42706" y="25792"/>
                  </a:lnTo>
                  <a:lnTo>
                    <a:pt x="42425" y="24989"/>
                  </a:lnTo>
                  <a:lnTo>
                    <a:pt x="42103" y="24185"/>
                  </a:lnTo>
                  <a:lnTo>
                    <a:pt x="41782" y="23382"/>
                  </a:lnTo>
                  <a:lnTo>
                    <a:pt x="41420" y="22598"/>
                  </a:lnTo>
                  <a:lnTo>
                    <a:pt x="41059" y="21815"/>
                  </a:lnTo>
                  <a:lnTo>
                    <a:pt x="40657" y="21051"/>
                  </a:lnTo>
                  <a:lnTo>
                    <a:pt x="40235" y="20288"/>
                  </a:lnTo>
                  <a:lnTo>
                    <a:pt x="39813" y="19545"/>
                  </a:lnTo>
                  <a:lnTo>
                    <a:pt x="39351" y="18822"/>
                  </a:lnTo>
                  <a:lnTo>
                    <a:pt x="38889" y="18099"/>
                  </a:lnTo>
                  <a:lnTo>
                    <a:pt x="38387" y="17416"/>
                  </a:lnTo>
                  <a:lnTo>
                    <a:pt x="37885" y="16733"/>
                  </a:lnTo>
                  <a:lnTo>
                    <a:pt x="37363" y="16070"/>
                  </a:lnTo>
                  <a:lnTo>
                    <a:pt x="36820" y="15427"/>
                  </a:lnTo>
                  <a:lnTo>
                    <a:pt x="36278" y="14804"/>
                  </a:lnTo>
                  <a:lnTo>
                    <a:pt x="35716" y="14202"/>
                  </a:lnTo>
                  <a:lnTo>
                    <a:pt x="35133" y="13619"/>
                  </a:lnTo>
                  <a:lnTo>
                    <a:pt x="34531" y="13057"/>
                  </a:lnTo>
                  <a:lnTo>
                    <a:pt x="33928" y="12534"/>
                  </a:lnTo>
                  <a:lnTo>
                    <a:pt x="33305" y="12032"/>
                  </a:lnTo>
                  <a:lnTo>
                    <a:pt x="32683" y="11550"/>
                  </a:lnTo>
                  <a:lnTo>
                    <a:pt x="32040" y="11088"/>
                  </a:lnTo>
                  <a:lnTo>
                    <a:pt x="31397" y="10626"/>
                  </a:lnTo>
                  <a:lnTo>
                    <a:pt x="30754" y="10184"/>
                  </a:lnTo>
                  <a:lnTo>
                    <a:pt x="30091" y="9762"/>
                  </a:lnTo>
                  <a:lnTo>
                    <a:pt x="29408" y="9341"/>
                  </a:lnTo>
                  <a:lnTo>
                    <a:pt x="28745" y="8919"/>
                  </a:lnTo>
                  <a:lnTo>
                    <a:pt x="28062" y="8537"/>
                  </a:lnTo>
                  <a:lnTo>
                    <a:pt x="26676" y="7774"/>
                  </a:lnTo>
                  <a:lnTo>
                    <a:pt x="25270" y="7051"/>
                  </a:lnTo>
                  <a:lnTo>
                    <a:pt x="23844" y="6348"/>
                  </a:lnTo>
                  <a:lnTo>
                    <a:pt x="22418" y="5705"/>
                  </a:lnTo>
                  <a:lnTo>
                    <a:pt x="20952" y="5062"/>
                  </a:lnTo>
                  <a:lnTo>
                    <a:pt x="19485" y="4459"/>
                  </a:lnTo>
                  <a:lnTo>
                    <a:pt x="17999" y="3877"/>
                  </a:lnTo>
                  <a:lnTo>
                    <a:pt x="16512" y="3314"/>
                  </a:lnTo>
                  <a:lnTo>
                    <a:pt x="15026" y="2772"/>
                  </a:lnTo>
                  <a:lnTo>
                    <a:pt x="13519" y="2230"/>
                  </a:lnTo>
                  <a:lnTo>
                    <a:pt x="10526" y="1185"/>
                  </a:lnTo>
                  <a:lnTo>
                    <a:pt x="9221" y="743"/>
                  </a:lnTo>
                  <a:lnTo>
                    <a:pt x="8558" y="542"/>
                  </a:lnTo>
                  <a:lnTo>
                    <a:pt x="7895" y="341"/>
                  </a:lnTo>
                  <a:lnTo>
                    <a:pt x="7232" y="201"/>
                  </a:lnTo>
                  <a:lnTo>
                    <a:pt x="6549" y="80"/>
                  </a:lnTo>
                  <a:lnTo>
                    <a:pt x="6208" y="40"/>
                  </a:lnTo>
                  <a:lnTo>
                    <a:pt x="5886" y="20"/>
                  </a:lnTo>
                  <a:lnTo>
                    <a:pt x="55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8356650" y="4365575"/>
              <a:ext cx="1005400" cy="778400"/>
            </a:xfrm>
            <a:custGeom>
              <a:avLst/>
              <a:gdLst/>
              <a:ahLst/>
              <a:cxnLst/>
              <a:rect l="l" t="t" r="r" b="b"/>
              <a:pathLst>
                <a:path w="40216" h="31136" extrusionOk="0">
                  <a:moveTo>
                    <a:pt x="141" y="0"/>
                  </a:moveTo>
                  <a:lnTo>
                    <a:pt x="61" y="40"/>
                  </a:lnTo>
                  <a:lnTo>
                    <a:pt x="21" y="101"/>
                  </a:lnTo>
                  <a:lnTo>
                    <a:pt x="1" y="181"/>
                  </a:lnTo>
                  <a:lnTo>
                    <a:pt x="1" y="261"/>
                  </a:lnTo>
                  <a:lnTo>
                    <a:pt x="41" y="322"/>
                  </a:lnTo>
                  <a:lnTo>
                    <a:pt x="101" y="382"/>
                  </a:lnTo>
                  <a:lnTo>
                    <a:pt x="1065" y="864"/>
                  </a:lnTo>
                  <a:lnTo>
                    <a:pt x="1989" y="1366"/>
                  </a:lnTo>
                  <a:lnTo>
                    <a:pt x="2913" y="1909"/>
                  </a:lnTo>
                  <a:lnTo>
                    <a:pt x="3837" y="2451"/>
                  </a:lnTo>
                  <a:lnTo>
                    <a:pt x="4741" y="3013"/>
                  </a:lnTo>
                  <a:lnTo>
                    <a:pt x="5625" y="3616"/>
                  </a:lnTo>
                  <a:lnTo>
                    <a:pt x="6509" y="4199"/>
                  </a:lnTo>
                  <a:lnTo>
                    <a:pt x="7393" y="4821"/>
                  </a:lnTo>
                  <a:lnTo>
                    <a:pt x="8257" y="5444"/>
                  </a:lnTo>
                  <a:lnTo>
                    <a:pt x="9100" y="6067"/>
                  </a:lnTo>
                  <a:lnTo>
                    <a:pt x="10808" y="7352"/>
                  </a:lnTo>
                  <a:lnTo>
                    <a:pt x="12475" y="8658"/>
                  </a:lnTo>
                  <a:lnTo>
                    <a:pt x="14142" y="9964"/>
                  </a:lnTo>
                  <a:lnTo>
                    <a:pt x="15870" y="11329"/>
                  </a:lnTo>
                  <a:lnTo>
                    <a:pt x="17758" y="12836"/>
                  </a:lnTo>
                  <a:lnTo>
                    <a:pt x="21836" y="16150"/>
                  </a:lnTo>
                  <a:lnTo>
                    <a:pt x="26094" y="19646"/>
                  </a:lnTo>
                  <a:lnTo>
                    <a:pt x="30232" y="23060"/>
                  </a:lnTo>
                  <a:lnTo>
                    <a:pt x="37021" y="28705"/>
                  </a:lnTo>
                  <a:lnTo>
                    <a:pt x="39874" y="31095"/>
                  </a:lnTo>
                  <a:lnTo>
                    <a:pt x="39934" y="31135"/>
                  </a:lnTo>
                  <a:lnTo>
                    <a:pt x="40014" y="31135"/>
                  </a:lnTo>
                  <a:lnTo>
                    <a:pt x="40095" y="31115"/>
                  </a:lnTo>
                  <a:lnTo>
                    <a:pt x="40155" y="31075"/>
                  </a:lnTo>
                  <a:lnTo>
                    <a:pt x="40195" y="30995"/>
                  </a:lnTo>
                  <a:lnTo>
                    <a:pt x="40215" y="30915"/>
                  </a:lnTo>
                  <a:lnTo>
                    <a:pt x="40175" y="30854"/>
                  </a:lnTo>
                  <a:lnTo>
                    <a:pt x="40135" y="30794"/>
                  </a:lnTo>
                  <a:lnTo>
                    <a:pt x="37262" y="28404"/>
                  </a:lnTo>
                  <a:lnTo>
                    <a:pt x="30473" y="22759"/>
                  </a:lnTo>
                  <a:lnTo>
                    <a:pt x="26335" y="19324"/>
                  </a:lnTo>
                  <a:lnTo>
                    <a:pt x="22077" y="15849"/>
                  </a:lnTo>
                  <a:lnTo>
                    <a:pt x="17999" y="12535"/>
                  </a:lnTo>
                  <a:lnTo>
                    <a:pt x="16111" y="11008"/>
                  </a:lnTo>
                  <a:lnTo>
                    <a:pt x="14383" y="9642"/>
                  </a:lnTo>
                  <a:lnTo>
                    <a:pt x="12716" y="8336"/>
                  </a:lnTo>
                  <a:lnTo>
                    <a:pt x="11049" y="7031"/>
                  </a:lnTo>
                  <a:lnTo>
                    <a:pt x="9341" y="5745"/>
                  </a:lnTo>
                  <a:lnTo>
                    <a:pt x="8478" y="5102"/>
                  </a:lnTo>
                  <a:lnTo>
                    <a:pt x="7614" y="4480"/>
                  </a:lnTo>
                  <a:lnTo>
                    <a:pt x="6730" y="3877"/>
                  </a:lnTo>
                  <a:lnTo>
                    <a:pt x="5846" y="3274"/>
                  </a:lnTo>
                  <a:lnTo>
                    <a:pt x="4942" y="2672"/>
                  </a:lnTo>
                  <a:lnTo>
                    <a:pt x="4038" y="2109"/>
                  </a:lnTo>
                  <a:lnTo>
                    <a:pt x="3114" y="1547"/>
                  </a:lnTo>
                  <a:lnTo>
                    <a:pt x="2190" y="1025"/>
                  </a:lnTo>
                  <a:lnTo>
                    <a:pt x="1246" y="502"/>
                  </a:lnTo>
                  <a:lnTo>
                    <a:pt x="282" y="20"/>
                  </a:lnTo>
                  <a:lnTo>
                    <a:pt x="20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8383275" y="4350000"/>
              <a:ext cx="84400" cy="98950"/>
            </a:xfrm>
            <a:custGeom>
              <a:avLst/>
              <a:gdLst/>
              <a:ahLst/>
              <a:cxnLst/>
              <a:rect l="l" t="t" r="r" b="b"/>
              <a:pathLst>
                <a:path w="3376" h="3958" extrusionOk="0">
                  <a:moveTo>
                    <a:pt x="2491" y="1"/>
                  </a:moveTo>
                  <a:lnTo>
                    <a:pt x="2411" y="41"/>
                  </a:lnTo>
                  <a:lnTo>
                    <a:pt x="2351" y="101"/>
                  </a:lnTo>
                  <a:lnTo>
                    <a:pt x="2330" y="161"/>
                  </a:lnTo>
                  <a:lnTo>
                    <a:pt x="2330" y="242"/>
                  </a:lnTo>
                  <a:lnTo>
                    <a:pt x="2933" y="2953"/>
                  </a:lnTo>
                  <a:lnTo>
                    <a:pt x="141" y="3576"/>
                  </a:lnTo>
                  <a:lnTo>
                    <a:pt x="81" y="3596"/>
                  </a:lnTo>
                  <a:lnTo>
                    <a:pt x="20" y="3656"/>
                  </a:lnTo>
                  <a:lnTo>
                    <a:pt x="0" y="3737"/>
                  </a:lnTo>
                  <a:lnTo>
                    <a:pt x="0" y="3817"/>
                  </a:lnTo>
                  <a:lnTo>
                    <a:pt x="20" y="3877"/>
                  </a:lnTo>
                  <a:lnTo>
                    <a:pt x="61" y="3918"/>
                  </a:lnTo>
                  <a:lnTo>
                    <a:pt x="121" y="3958"/>
                  </a:lnTo>
                  <a:lnTo>
                    <a:pt x="241" y="3958"/>
                  </a:lnTo>
                  <a:lnTo>
                    <a:pt x="3214" y="3295"/>
                  </a:lnTo>
                  <a:lnTo>
                    <a:pt x="3295" y="3255"/>
                  </a:lnTo>
                  <a:lnTo>
                    <a:pt x="3335" y="3194"/>
                  </a:lnTo>
                  <a:lnTo>
                    <a:pt x="3375" y="3134"/>
                  </a:lnTo>
                  <a:lnTo>
                    <a:pt x="3375" y="3054"/>
                  </a:lnTo>
                  <a:lnTo>
                    <a:pt x="2712" y="161"/>
                  </a:lnTo>
                  <a:lnTo>
                    <a:pt x="2692" y="81"/>
                  </a:lnTo>
                  <a:lnTo>
                    <a:pt x="2632" y="41"/>
                  </a:lnTo>
                  <a:lnTo>
                    <a:pt x="2572"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8473675" y="4370600"/>
              <a:ext cx="194350" cy="247100"/>
            </a:xfrm>
            <a:custGeom>
              <a:avLst/>
              <a:gdLst/>
              <a:ahLst/>
              <a:cxnLst/>
              <a:rect l="l" t="t" r="r" b="b"/>
              <a:pathLst>
                <a:path w="7774" h="9884" extrusionOk="0">
                  <a:moveTo>
                    <a:pt x="5765" y="0"/>
                  </a:moveTo>
                  <a:lnTo>
                    <a:pt x="5705" y="20"/>
                  </a:lnTo>
                  <a:lnTo>
                    <a:pt x="5645" y="81"/>
                  </a:lnTo>
                  <a:lnTo>
                    <a:pt x="5624" y="161"/>
                  </a:lnTo>
                  <a:lnTo>
                    <a:pt x="5624" y="241"/>
                  </a:lnTo>
                  <a:lnTo>
                    <a:pt x="7332" y="7874"/>
                  </a:lnTo>
                  <a:lnTo>
                    <a:pt x="161" y="9481"/>
                  </a:lnTo>
                  <a:lnTo>
                    <a:pt x="80" y="9521"/>
                  </a:lnTo>
                  <a:lnTo>
                    <a:pt x="20" y="9582"/>
                  </a:lnTo>
                  <a:lnTo>
                    <a:pt x="0" y="9642"/>
                  </a:lnTo>
                  <a:lnTo>
                    <a:pt x="0" y="9722"/>
                  </a:lnTo>
                  <a:lnTo>
                    <a:pt x="20" y="9783"/>
                  </a:lnTo>
                  <a:lnTo>
                    <a:pt x="80" y="9843"/>
                  </a:lnTo>
                  <a:lnTo>
                    <a:pt x="121" y="9863"/>
                  </a:lnTo>
                  <a:lnTo>
                    <a:pt x="201" y="9883"/>
                  </a:lnTo>
                  <a:lnTo>
                    <a:pt x="241" y="9883"/>
                  </a:lnTo>
                  <a:lnTo>
                    <a:pt x="7613" y="8216"/>
                  </a:lnTo>
                  <a:lnTo>
                    <a:pt x="7693" y="8196"/>
                  </a:lnTo>
                  <a:lnTo>
                    <a:pt x="7754" y="8135"/>
                  </a:lnTo>
                  <a:lnTo>
                    <a:pt x="7774" y="8055"/>
                  </a:lnTo>
                  <a:lnTo>
                    <a:pt x="7774" y="7975"/>
                  </a:lnTo>
                  <a:lnTo>
                    <a:pt x="6006" y="141"/>
                  </a:lnTo>
                  <a:lnTo>
                    <a:pt x="5986" y="81"/>
                  </a:lnTo>
                  <a:lnTo>
                    <a:pt x="5926" y="20"/>
                  </a:lnTo>
                  <a:lnTo>
                    <a:pt x="5845"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8655450" y="4474050"/>
              <a:ext cx="247100" cy="368125"/>
            </a:xfrm>
            <a:custGeom>
              <a:avLst/>
              <a:gdLst/>
              <a:ahLst/>
              <a:cxnLst/>
              <a:rect l="l" t="t" r="r" b="b"/>
              <a:pathLst>
                <a:path w="9884" h="14725" extrusionOk="0">
                  <a:moveTo>
                    <a:pt x="9622" y="0"/>
                  </a:moveTo>
                  <a:lnTo>
                    <a:pt x="9542" y="20"/>
                  </a:lnTo>
                  <a:lnTo>
                    <a:pt x="9482" y="60"/>
                  </a:lnTo>
                  <a:lnTo>
                    <a:pt x="9442" y="121"/>
                  </a:lnTo>
                  <a:lnTo>
                    <a:pt x="9422" y="201"/>
                  </a:lnTo>
                  <a:lnTo>
                    <a:pt x="9502" y="11149"/>
                  </a:lnTo>
                  <a:lnTo>
                    <a:pt x="141" y="14322"/>
                  </a:lnTo>
                  <a:lnTo>
                    <a:pt x="61" y="14362"/>
                  </a:lnTo>
                  <a:lnTo>
                    <a:pt x="21" y="14423"/>
                  </a:lnTo>
                  <a:lnTo>
                    <a:pt x="1" y="14503"/>
                  </a:lnTo>
                  <a:lnTo>
                    <a:pt x="21" y="14583"/>
                  </a:lnTo>
                  <a:lnTo>
                    <a:pt x="41" y="14644"/>
                  </a:lnTo>
                  <a:lnTo>
                    <a:pt x="81" y="14684"/>
                  </a:lnTo>
                  <a:lnTo>
                    <a:pt x="141" y="14704"/>
                  </a:lnTo>
                  <a:lnTo>
                    <a:pt x="202" y="14724"/>
                  </a:lnTo>
                  <a:lnTo>
                    <a:pt x="262" y="14704"/>
                  </a:lnTo>
                  <a:lnTo>
                    <a:pt x="9763" y="11470"/>
                  </a:lnTo>
                  <a:lnTo>
                    <a:pt x="9803" y="11450"/>
                  </a:lnTo>
                  <a:lnTo>
                    <a:pt x="9863" y="11410"/>
                  </a:lnTo>
                  <a:lnTo>
                    <a:pt x="9884" y="11349"/>
                  </a:lnTo>
                  <a:lnTo>
                    <a:pt x="9884" y="11289"/>
                  </a:lnTo>
                  <a:lnTo>
                    <a:pt x="9823" y="201"/>
                  </a:lnTo>
                  <a:lnTo>
                    <a:pt x="9803" y="121"/>
                  </a:lnTo>
                  <a:lnTo>
                    <a:pt x="9763" y="60"/>
                  </a:lnTo>
                  <a:lnTo>
                    <a:pt x="9703" y="20"/>
                  </a:lnTo>
                  <a:lnTo>
                    <a:pt x="962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8875900" y="4683450"/>
              <a:ext cx="282750" cy="361100"/>
            </a:xfrm>
            <a:custGeom>
              <a:avLst/>
              <a:gdLst/>
              <a:ahLst/>
              <a:cxnLst/>
              <a:rect l="l" t="t" r="r" b="b"/>
              <a:pathLst>
                <a:path w="11310" h="14444" extrusionOk="0">
                  <a:moveTo>
                    <a:pt x="11129" y="0"/>
                  </a:moveTo>
                  <a:lnTo>
                    <a:pt x="11049" y="21"/>
                  </a:lnTo>
                  <a:lnTo>
                    <a:pt x="10989" y="61"/>
                  </a:lnTo>
                  <a:lnTo>
                    <a:pt x="10928" y="121"/>
                  </a:lnTo>
                  <a:lnTo>
                    <a:pt x="10908" y="201"/>
                  </a:lnTo>
                  <a:lnTo>
                    <a:pt x="10647" y="10968"/>
                  </a:lnTo>
                  <a:lnTo>
                    <a:pt x="142" y="14062"/>
                  </a:lnTo>
                  <a:lnTo>
                    <a:pt x="61" y="14082"/>
                  </a:lnTo>
                  <a:lnTo>
                    <a:pt x="21" y="14142"/>
                  </a:lnTo>
                  <a:lnTo>
                    <a:pt x="1" y="14222"/>
                  </a:lnTo>
                  <a:lnTo>
                    <a:pt x="1" y="14303"/>
                  </a:lnTo>
                  <a:lnTo>
                    <a:pt x="21" y="14363"/>
                  </a:lnTo>
                  <a:lnTo>
                    <a:pt x="81" y="14403"/>
                  </a:lnTo>
                  <a:lnTo>
                    <a:pt x="121" y="14443"/>
                  </a:lnTo>
                  <a:lnTo>
                    <a:pt x="242" y="14443"/>
                  </a:lnTo>
                  <a:lnTo>
                    <a:pt x="10888" y="11310"/>
                  </a:lnTo>
                  <a:lnTo>
                    <a:pt x="10948" y="11269"/>
                  </a:lnTo>
                  <a:lnTo>
                    <a:pt x="10989" y="11229"/>
                  </a:lnTo>
                  <a:lnTo>
                    <a:pt x="11029" y="11189"/>
                  </a:lnTo>
                  <a:lnTo>
                    <a:pt x="11029" y="11109"/>
                  </a:lnTo>
                  <a:lnTo>
                    <a:pt x="11310" y="221"/>
                  </a:lnTo>
                  <a:lnTo>
                    <a:pt x="11310" y="141"/>
                  </a:lnTo>
                  <a:lnTo>
                    <a:pt x="11250" y="81"/>
                  </a:lnTo>
                  <a:lnTo>
                    <a:pt x="11189" y="21"/>
                  </a:lnTo>
                  <a:lnTo>
                    <a:pt x="11129"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19"/>
          <p:cNvGrpSpPr/>
          <p:nvPr/>
        </p:nvGrpSpPr>
        <p:grpSpPr>
          <a:xfrm>
            <a:off x="43050" y="378150"/>
            <a:ext cx="9057900" cy="4584350"/>
            <a:chOff x="43050" y="378150"/>
            <a:chExt cx="9057900" cy="4584350"/>
          </a:xfrm>
        </p:grpSpPr>
        <p:grpSp>
          <p:nvGrpSpPr>
            <p:cNvPr id="874" name="Google Shape;874;p19"/>
            <p:cNvGrpSpPr/>
            <p:nvPr/>
          </p:nvGrpSpPr>
          <p:grpSpPr>
            <a:xfrm>
              <a:off x="125517" y="1054571"/>
              <a:ext cx="8878403" cy="3722222"/>
              <a:chOff x="125517" y="1054571"/>
              <a:chExt cx="8878403" cy="3722222"/>
            </a:xfrm>
          </p:grpSpPr>
          <p:sp>
            <p:nvSpPr>
              <p:cNvPr id="875" name="Google Shape;875;p19"/>
              <p:cNvSpPr/>
              <p:nvPr/>
            </p:nvSpPr>
            <p:spPr>
              <a:xfrm>
                <a:off x="276025" y="36824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276025" y="18536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19"/>
              <p:cNvGrpSpPr/>
              <p:nvPr/>
            </p:nvGrpSpPr>
            <p:grpSpPr>
              <a:xfrm>
                <a:off x="8710521" y="1054571"/>
                <a:ext cx="293400" cy="3722222"/>
                <a:chOff x="8710521" y="1196850"/>
                <a:chExt cx="293400" cy="3722222"/>
              </a:xfrm>
            </p:grpSpPr>
            <p:sp>
              <p:nvSpPr>
                <p:cNvPr id="878" name="Google Shape;878;p19"/>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9"/>
              <p:cNvGrpSpPr/>
              <p:nvPr/>
            </p:nvGrpSpPr>
            <p:grpSpPr>
              <a:xfrm>
                <a:off x="125517" y="1054571"/>
                <a:ext cx="293400" cy="3722222"/>
                <a:chOff x="8710521" y="1196850"/>
                <a:chExt cx="293400" cy="3722222"/>
              </a:xfrm>
            </p:grpSpPr>
            <p:sp>
              <p:nvSpPr>
                <p:cNvPr id="881" name="Google Shape;881;p19"/>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3" name="Google Shape;883;p19"/>
            <p:cNvGrpSpPr/>
            <p:nvPr/>
          </p:nvGrpSpPr>
          <p:grpSpPr>
            <a:xfrm>
              <a:off x="43050" y="378150"/>
              <a:ext cx="9057900" cy="4584350"/>
              <a:chOff x="35650" y="378150"/>
              <a:chExt cx="9057900" cy="4584350"/>
            </a:xfrm>
          </p:grpSpPr>
          <p:sp>
            <p:nvSpPr>
              <p:cNvPr id="884" name="Google Shape;884;p19"/>
              <p:cNvSpPr/>
              <p:nvPr/>
            </p:nvSpPr>
            <p:spPr>
              <a:xfrm>
                <a:off x="35650" y="4587200"/>
                <a:ext cx="9057900" cy="3753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499650" y="378150"/>
                <a:ext cx="8144700" cy="4387200"/>
              </a:xfrm>
              <a:prstGeom prst="roundRect">
                <a:avLst>
                  <a:gd name="adj" fmla="val 5321"/>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6" name="Google Shape;886;p19"/>
          <p:cNvSpPr txBox="1">
            <a:spLocks noGrp="1"/>
          </p:cNvSpPr>
          <p:nvPr>
            <p:ph type="title"/>
          </p:nvPr>
        </p:nvSpPr>
        <p:spPr>
          <a:xfrm>
            <a:off x="945975" y="3023625"/>
            <a:ext cx="2017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7" name="Google Shape;887;p19"/>
          <p:cNvSpPr txBox="1">
            <a:spLocks noGrp="1"/>
          </p:cNvSpPr>
          <p:nvPr>
            <p:ph type="subTitle" idx="1"/>
          </p:nvPr>
        </p:nvSpPr>
        <p:spPr>
          <a:xfrm>
            <a:off x="948050" y="3380228"/>
            <a:ext cx="20133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888" name="Google Shape;888;p19"/>
          <p:cNvSpPr txBox="1">
            <a:spLocks noGrp="1"/>
          </p:cNvSpPr>
          <p:nvPr>
            <p:ph type="title" idx="2"/>
          </p:nvPr>
        </p:nvSpPr>
        <p:spPr>
          <a:xfrm>
            <a:off x="3557400" y="3023625"/>
            <a:ext cx="2025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9" name="Google Shape;889;p19"/>
          <p:cNvSpPr txBox="1">
            <a:spLocks noGrp="1"/>
          </p:cNvSpPr>
          <p:nvPr>
            <p:ph type="subTitle" idx="3"/>
          </p:nvPr>
        </p:nvSpPr>
        <p:spPr>
          <a:xfrm>
            <a:off x="3559326" y="3380226"/>
            <a:ext cx="20214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890" name="Google Shape;890;p19"/>
          <p:cNvSpPr txBox="1">
            <a:spLocks noGrp="1"/>
          </p:cNvSpPr>
          <p:nvPr>
            <p:ph type="title" idx="4"/>
          </p:nvPr>
        </p:nvSpPr>
        <p:spPr>
          <a:xfrm>
            <a:off x="6176625" y="3023625"/>
            <a:ext cx="20214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1" name="Google Shape;891;p19"/>
          <p:cNvSpPr txBox="1">
            <a:spLocks noGrp="1"/>
          </p:cNvSpPr>
          <p:nvPr>
            <p:ph type="subTitle" idx="5"/>
          </p:nvPr>
        </p:nvSpPr>
        <p:spPr>
          <a:xfrm>
            <a:off x="6178701" y="3380226"/>
            <a:ext cx="20175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892" name="Google Shape;892;p19"/>
          <p:cNvSpPr txBox="1">
            <a:spLocks noGrp="1"/>
          </p:cNvSpPr>
          <p:nvPr>
            <p:ph type="title" idx="6"/>
          </p:nvPr>
        </p:nvSpPr>
        <p:spPr>
          <a:xfrm>
            <a:off x="720000" y="612648"/>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accent1"/>
                </a:highlight>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93"/>
        <p:cNvGrpSpPr/>
        <p:nvPr/>
      </p:nvGrpSpPr>
      <p:grpSpPr>
        <a:xfrm>
          <a:off x="0" y="0"/>
          <a:ext cx="0" cy="0"/>
          <a:chOff x="0" y="0"/>
          <a:chExt cx="0" cy="0"/>
        </a:xfrm>
      </p:grpSpPr>
      <p:grpSp>
        <p:nvGrpSpPr>
          <p:cNvPr id="894" name="Google Shape;894;p20"/>
          <p:cNvGrpSpPr/>
          <p:nvPr/>
        </p:nvGrpSpPr>
        <p:grpSpPr>
          <a:xfrm>
            <a:off x="10025" y="-12300"/>
            <a:ext cx="9123927" cy="5187493"/>
            <a:chOff x="33197" y="-12175"/>
            <a:chExt cx="9123927" cy="5118900"/>
          </a:xfrm>
        </p:grpSpPr>
        <p:grpSp>
          <p:nvGrpSpPr>
            <p:cNvPr id="895" name="Google Shape;895;p20"/>
            <p:cNvGrpSpPr/>
            <p:nvPr/>
          </p:nvGrpSpPr>
          <p:grpSpPr>
            <a:xfrm>
              <a:off x="577902" y="-12175"/>
              <a:ext cx="7986672" cy="5118900"/>
              <a:chOff x="577902" y="-12175"/>
              <a:chExt cx="7986672" cy="5118900"/>
            </a:xfrm>
          </p:grpSpPr>
          <p:cxnSp>
            <p:nvCxnSpPr>
              <p:cNvPr id="896" name="Google Shape;896;p20"/>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97" name="Google Shape;897;p20"/>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98" name="Google Shape;898;p20"/>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899" name="Google Shape;899;p20"/>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00" name="Google Shape;900;p20"/>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01" name="Google Shape;901;p20"/>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02" name="Google Shape;902;p20"/>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03" name="Google Shape;903;p20"/>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04" name="Google Shape;904;p20"/>
              <p:cNvCxnSpPr/>
              <p:nvPr/>
            </p:nvCxnSpPr>
            <p:spPr>
              <a:xfrm>
                <a:off x="514171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05" name="Google Shape;905;p20"/>
              <p:cNvCxnSpPr/>
              <p:nvPr/>
            </p:nvCxnSpPr>
            <p:spPr>
              <a:xfrm>
                <a:off x="571219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06" name="Google Shape;906;p20"/>
              <p:cNvCxnSpPr/>
              <p:nvPr/>
            </p:nvCxnSpPr>
            <p:spPr>
              <a:xfrm>
                <a:off x="628266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07" name="Google Shape;907;p20"/>
              <p:cNvCxnSpPr/>
              <p:nvPr/>
            </p:nvCxnSpPr>
            <p:spPr>
              <a:xfrm>
                <a:off x="685314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08" name="Google Shape;908;p20"/>
              <p:cNvCxnSpPr/>
              <p:nvPr/>
            </p:nvCxnSpPr>
            <p:spPr>
              <a:xfrm>
                <a:off x="7423620"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09" name="Google Shape;909;p20"/>
              <p:cNvCxnSpPr/>
              <p:nvPr/>
            </p:nvCxnSpPr>
            <p:spPr>
              <a:xfrm>
                <a:off x="799409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10" name="Google Shape;910;p20"/>
              <p:cNvCxnSpPr/>
              <p:nvPr/>
            </p:nvCxnSpPr>
            <p:spPr>
              <a:xfrm>
                <a:off x="8564573" y="-12175"/>
                <a:ext cx="0" cy="5118900"/>
              </a:xfrm>
              <a:prstGeom prst="straightConnector1">
                <a:avLst/>
              </a:prstGeom>
              <a:noFill/>
              <a:ln w="9525" cap="flat" cmpd="sng">
                <a:solidFill>
                  <a:schemeClr val="accent6"/>
                </a:solidFill>
                <a:prstDash val="solid"/>
                <a:round/>
                <a:headEnd type="none" w="med" len="med"/>
                <a:tailEnd type="none" w="med" len="med"/>
              </a:ln>
            </p:spPr>
          </p:cxnSp>
        </p:grpSp>
        <p:grpSp>
          <p:nvGrpSpPr>
            <p:cNvPr id="911" name="Google Shape;911;p20"/>
            <p:cNvGrpSpPr/>
            <p:nvPr/>
          </p:nvGrpSpPr>
          <p:grpSpPr>
            <a:xfrm rot="5400000">
              <a:off x="2598493" y="-2006994"/>
              <a:ext cx="3993336" cy="9123927"/>
              <a:chOff x="577902" y="-12175"/>
              <a:chExt cx="3993336" cy="5118900"/>
            </a:xfrm>
          </p:grpSpPr>
          <p:cxnSp>
            <p:nvCxnSpPr>
              <p:cNvPr id="912" name="Google Shape;912;p20"/>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13" name="Google Shape;913;p20"/>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14" name="Google Shape;914;p20"/>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15" name="Google Shape;915;p20"/>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16" name="Google Shape;916;p20"/>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17" name="Google Shape;917;p20"/>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18" name="Google Shape;918;p20"/>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19" name="Google Shape;919;p20"/>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grpSp>
      </p:grpSp>
      <p:grpSp>
        <p:nvGrpSpPr>
          <p:cNvPr id="920" name="Google Shape;920;p20"/>
          <p:cNvGrpSpPr/>
          <p:nvPr/>
        </p:nvGrpSpPr>
        <p:grpSpPr>
          <a:xfrm>
            <a:off x="-2525" y="94350"/>
            <a:ext cx="1102825" cy="1470925"/>
            <a:chOff x="8269775" y="3716750"/>
            <a:chExt cx="1102825" cy="1470925"/>
          </a:xfrm>
        </p:grpSpPr>
        <p:sp>
          <p:nvSpPr>
            <p:cNvPr id="921" name="Google Shape;921;p20"/>
            <p:cNvSpPr/>
            <p:nvPr/>
          </p:nvSpPr>
          <p:spPr>
            <a:xfrm>
              <a:off x="8420425" y="3716750"/>
              <a:ext cx="813575" cy="1012425"/>
            </a:xfrm>
            <a:custGeom>
              <a:avLst/>
              <a:gdLst/>
              <a:ahLst/>
              <a:cxnLst/>
              <a:rect l="l" t="t" r="r" b="b"/>
              <a:pathLst>
                <a:path w="32543" h="40497" extrusionOk="0">
                  <a:moveTo>
                    <a:pt x="2251" y="1"/>
                  </a:moveTo>
                  <a:lnTo>
                    <a:pt x="2351" y="201"/>
                  </a:lnTo>
                  <a:lnTo>
                    <a:pt x="2431" y="422"/>
                  </a:lnTo>
                  <a:lnTo>
                    <a:pt x="2492" y="684"/>
                  </a:lnTo>
                  <a:lnTo>
                    <a:pt x="2512" y="985"/>
                  </a:lnTo>
                  <a:lnTo>
                    <a:pt x="2512" y="1286"/>
                  </a:lnTo>
                  <a:lnTo>
                    <a:pt x="2512" y="1608"/>
                  </a:lnTo>
                  <a:lnTo>
                    <a:pt x="2472" y="1949"/>
                  </a:lnTo>
                  <a:lnTo>
                    <a:pt x="2411" y="2291"/>
                  </a:lnTo>
                  <a:lnTo>
                    <a:pt x="2351" y="2632"/>
                  </a:lnTo>
                  <a:lnTo>
                    <a:pt x="2291" y="2973"/>
                  </a:lnTo>
                  <a:lnTo>
                    <a:pt x="2110" y="3616"/>
                  </a:lnTo>
                  <a:lnTo>
                    <a:pt x="1909" y="4179"/>
                  </a:lnTo>
                  <a:lnTo>
                    <a:pt x="1728" y="4661"/>
                  </a:lnTo>
                  <a:lnTo>
                    <a:pt x="1527" y="5042"/>
                  </a:lnTo>
                  <a:lnTo>
                    <a:pt x="1327" y="5444"/>
                  </a:lnTo>
                  <a:lnTo>
                    <a:pt x="885" y="6208"/>
                  </a:lnTo>
                  <a:lnTo>
                    <a:pt x="664" y="6589"/>
                  </a:lnTo>
                  <a:lnTo>
                    <a:pt x="483" y="6991"/>
                  </a:lnTo>
                  <a:lnTo>
                    <a:pt x="302" y="7393"/>
                  </a:lnTo>
                  <a:lnTo>
                    <a:pt x="162" y="7794"/>
                  </a:lnTo>
                  <a:lnTo>
                    <a:pt x="101" y="8015"/>
                  </a:lnTo>
                  <a:lnTo>
                    <a:pt x="61" y="8236"/>
                  </a:lnTo>
                  <a:lnTo>
                    <a:pt x="21" y="8457"/>
                  </a:lnTo>
                  <a:lnTo>
                    <a:pt x="1" y="8678"/>
                  </a:lnTo>
                  <a:lnTo>
                    <a:pt x="1" y="8899"/>
                  </a:lnTo>
                  <a:lnTo>
                    <a:pt x="1" y="9140"/>
                  </a:lnTo>
                  <a:lnTo>
                    <a:pt x="41" y="9361"/>
                  </a:lnTo>
                  <a:lnTo>
                    <a:pt x="81" y="9562"/>
                  </a:lnTo>
                  <a:lnTo>
                    <a:pt x="121" y="9783"/>
                  </a:lnTo>
                  <a:lnTo>
                    <a:pt x="202" y="9984"/>
                  </a:lnTo>
                  <a:lnTo>
                    <a:pt x="282" y="10185"/>
                  </a:lnTo>
                  <a:lnTo>
                    <a:pt x="403" y="10366"/>
                  </a:lnTo>
                  <a:lnTo>
                    <a:pt x="523" y="10546"/>
                  </a:lnTo>
                  <a:lnTo>
                    <a:pt x="664" y="10687"/>
                  </a:lnTo>
                  <a:lnTo>
                    <a:pt x="824" y="10828"/>
                  </a:lnTo>
                  <a:lnTo>
                    <a:pt x="1005" y="10968"/>
                  </a:lnTo>
                  <a:lnTo>
                    <a:pt x="1246" y="11089"/>
                  </a:lnTo>
                  <a:lnTo>
                    <a:pt x="1487" y="11189"/>
                  </a:lnTo>
                  <a:lnTo>
                    <a:pt x="1748" y="11270"/>
                  </a:lnTo>
                  <a:lnTo>
                    <a:pt x="2030" y="11350"/>
                  </a:lnTo>
                  <a:lnTo>
                    <a:pt x="2291" y="11430"/>
                  </a:lnTo>
                  <a:lnTo>
                    <a:pt x="2552" y="11511"/>
                  </a:lnTo>
                  <a:lnTo>
                    <a:pt x="2793" y="11611"/>
                  </a:lnTo>
                  <a:lnTo>
                    <a:pt x="3034" y="11752"/>
                  </a:lnTo>
                  <a:lnTo>
                    <a:pt x="3235" y="11932"/>
                  </a:lnTo>
                  <a:lnTo>
                    <a:pt x="3416" y="12113"/>
                  </a:lnTo>
                  <a:lnTo>
                    <a:pt x="3556" y="12314"/>
                  </a:lnTo>
                  <a:lnTo>
                    <a:pt x="3677" y="12555"/>
                  </a:lnTo>
                  <a:lnTo>
                    <a:pt x="3757" y="12796"/>
                  </a:lnTo>
                  <a:lnTo>
                    <a:pt x="3817" y="13037"/>
                  </a:lnTo>
                  <a:lnTo>
                    <a:pt x="3858" y="13318"/>
                  </a:lnTo>
                  <a:lnTo>
                    <a:pt x="3878" y="13580"/>
                  </a:lnTo>
                  <a:lnTo>
                    <a:pt x="3858" y="13861"/>
                  </a:lnTo>
                  <a:lnTo>
                    <a:pt x="3837" y="14142"/>
                  </a:lnTo>
                  <a:lnTo>
                    <a:pt x="3797" y="14423"/>
                  </a:lnTo>
                  <a:lnTo>
                    <a:pt x="3737" y="14725"/>
                  </a:lnTo>
                  <a:lnTo>
                    <a:pt x="3596" y="15287"/>
                  </a:lnTo>
                  <a:lnTo>
                    <a:pt x="3396" y="15809"/>
                  </a:lnTo>
                  <a:lnTo>
                    <a:pt x="3215" y="16352"/>
                  </a:lnTo>
                  <a:lnTo>
                    <a:pt x="3034" y="16894"/>
                  </a:lnTo>
                  <a:lnTo>
                    <a:pt x="2893" y="17456"/>
                  </a:lnTo>
                  <a:lnTo>
                    <a:pt x="2833" y="17738"/>
                  </a:lnTo>
                  <a:lnTo>
                    <a:pt x="2793" y="18019"/>
                  </a:lnTo>
                  <a:lnTo>
                    <a:pt x="2773" y="18280"/>
                  </a:lnTo>
                  <a:lnTo>
                    <a:pt x="2773" y="18561"/>
                  </a:lnTo>
                  <a:lnTo>
                    <a:pt x="2793" y="18822"/>
                  </a:lnTo>
                  <a:lnTo>
                    <a:pt x="2853" y="19063"/>
                  </a:lnTo>
                  <a:lnTo>
                    <a:pt x="2934" y="19324"/>
                  </a:lnTo>
                  <a:lnTo>
                    <a:pt x="3034" y="19545"/>
                  </a:lnTo>
                  <a:lnTo>
                    <a:pt x="3175" y="19766"/>
                  </a:lnTo>
                  <a:lnTo>
                    <a:pt x="3335" y="19987"/>
                  </a:lnTo>
                  <a:lnTo>
                    <a:pt x="3456" y="20108"/>
                  </a:lnTo>
                  <a:lnTo>
                    <a:pt x="3596" y="20208"/>
                  </a:lnTo>
                  <a:lnTo>
                    <a:pt x="3737" y="20309"/>
                  </a:lnTo>
                  <a:lnTo>
                    <a:pt x="3878" y="20389"/>
                  </a:lnTo>
                  <a:lnTo>
                    <a:pt x="4199" y="20550"/>
                  </a:lnTo>
                  <a:lnTo>
                    <a:pt x="4541" y="20670"/>
                  </a:lnTo>
                  <a:lnTo>
                    <a:pt x="4882" y="20751"/>
                  </a:lnTo>
                  <a:lnTo>
                    <a:pt x="5244" y="20831"/>
                  </a:lnTo>
                  <a:lnTo>
                    <a:pt x="5967" y="20952"/>
                  </a:lnTo>
                  <a:lnTo>
                    <a:pt x="6328" y="21032"/>
                  </a:lnTo>
                  <a:lnTo>
                    <a:pt x="6690" y="21092"/>
                  </a:lnTo>
                  <a:lnTo>
                    <a:pt x="7011" y="21193"/>
                  </a:lnTo>
                  <a:lnTo>
                    <a:pt x="7333" y="21313"/>
                  </a:lnTo>
                  <a:lnTo>
                    <a:pt x="7634" y="21454"/>
                  </a:lnTo>
                  <a:lnTo>
                    <a:pt x="7754" y="21554"/>
                  </a:lnTo>
                  <a:lnTo>
                    <a:pt x="7875" y="21635"/>
                  </a:lnTo>
                  <a:lnTo>
                    <a:pt x="7996" y="21755"/>
                  </a:lnTo>
                  <a:lnTo>
                    <a:pt x="8096" y="21876"/>
                  </a:lnTo>
                  <a:lnTo>
                    <a:pt x="8196" y="22016"/>
                  </a:lnTo>
                  <a:lnTo>
                    <a:pt x="8277" y="22157"/>
                  </a:lnTo>
                  <a:lnTo>
                    <a:pt x="8337" y="22297"/>
                  </a:lnTo>
                  <a:lnTo>
                    <a:pt x="8397" y="22438"/>
                  </a:lnTo>
                  <a:lnTo>
                    <a:pt x="8437" y="22579"/>
                  </a:lnTo>
                  <a:lnTo>
                    <a:pt x="8458" y="22699"/>
                  </a:lnTo>
                  <a:lnTo>
                    <a:pt x="8478" y="22980"/>
                  </a:lnTo>
                  <a:lnTo>
                    <a:pt x="8437" y="23282"/>
                  </a:lnTo>
                  <a:lnTo>
                    <a:pt x="8397" y="23563"/>
                  </a:lnTo>
                  <a:lnTo>
                    <a:pt x="8317" y="23844"/>
                  </a:lnTo>
                  <a:lnTo>
                    <a:pt x="8196" y="24145"/>
                  </a:lnTo>
                  <a:lnTo>
                    <a:pt x="8096" y="24427"/>
                  </a:lnTo>
                  <a:lnTo>
                    <a:pt x="7855" y="25029"/>
                  </a:lnTo>
                  <a:lnTo>
                    <a:pt x="7734" y="25331"/>
                  </a:lnTo>
                  <a:lnTo>
                    <a:pt x="7614" y="25632"/>
                  </a:lnTo>
                  <a:lnTo>
                    <a:pt x="7534" y="25933"/>
                  </a:lnTo>
                  <a:lnTo>
                    <a:pt x="7473" y="26235"/>
                  </a:lnTo>
                  <a:lnTo>
                    <a:pt x="7433" y="26536"/>
                  </a:lnTo>
                  <a:lnTo>
                    <a:pt x="7433" y="26837"/>
                  </a:lnTo>
                  <a:lnTo>
                    <a:pt x="7473" y="27118"/>
                  </a:lnTo>
                  <a:lnTo>
                    <a:pt x="7554" y="27379"/>
                  </a:lnTo>
                  <a:lnTo>
                    <a:pt x="7654" y="27641"/>
                  </a:lnTo>
                  <a:lnTo>
                    <a:pt x="7795" y="27882"/>
                  </a:lnTo>
                  <a:lnTo>
                    <a:pt x="7955" y="28103"/>
                  </a:lnTo>
                  <a:lnTo>
                    <a:pt x="8136" y="28303"/>
                  </a:lnTo>
                  <a:lnTo>
                    <a:pt x="8337" y="28504"/>
                  </a:lnTo>
                  <a:lnTo>
                    <a:pt x="8558" y="28705"/>
                  </a:lnTo>
                  <a:lnTo>
                    <a:pt x="8779" y="28886"/>
                  </a:lnTo>
                  <a:lnTo>
                    <a:pt x="9040" y="29047"/>
                  </a:lnTo>
                  <a:lnTo>
                    <a:pt x="9281" y="29207"/>
                  </a:lnTo>
                  <a:lnTo>
                    <a:pt x="9562" y="29348"/>
                  </a:lnTo>
                  <a:lnTo>
                    <a:pt x="10105" y="29609"/>
                  </a:lnTo>
                  <a:lnTo>
                    <a:pt x="10647" y="29830"/>
                  </a:lnTo>
                  <a:lnTo>
                    <a:pt x="11189" y="30071"/>
                  </a:lnTo>
                  <a:lnTo>
                    <a:pt x="11752" y="30312"/>
                  </a:lnTo>
                  <a:lnTo>
                    <a:pt x="12274" y="30614"/>
                  </a:lnTo>
                  <a:lnTo>
                    <a:pt x="12535" y="30754"/>
                  </a:lnTo>
                  <a:lnTo>
                    <a:pt x="12776" y="30935"/>
                  </a:lnTo>
                  <a:lnTo>
                    <a:pt x="12997" y="31116"/>
                  </a:lnTo>
                  <a:lnTo>
                    <a:pt x="13198" y="31296"/>
                  </a:lnTo>
                  <a:lnTo>
                    <a:pt x="13399" y="31517"/>
                  </a:lnTo>
                  <a:lnTo>
                    <a:pt x="13560" y="31718"/>
                  </a:lnTo>
                  <a:lnTo>
                    <a:pt x="13700" y="31959"/>
                  </a:lnTo>
                  <a:lnTo>
                    <a:pt x="13821" y="32200"/>
                  </a:lnTo>
                  <a:lnTo>
                    <a:pt x="13921" y="32462"/>
                  </a:lnTo>
                  <a:lnTo>
                    <a:pt x="13982" y="32743"/>
                  </a:lnTo>
                  <a:lnTo>
                    <a:pt x="14002" y="33024"/>
                  </a:lnTo>
                  <a:lnTo>
                    <a:pt x="14002" y="33325"/>
                  </a:lnTo>
                  <a:lnTo>
                    <a:pt x="13961" y="33607"/>
                  </a:lnTo>
                  <a:lnTo>
                    <a:pt x="13921" y="33888"/>
                  </a:lnTo>
                  <a:lnTo>
                    <a:pt x="13841" y="34470"/>
                  </a:lnTo>
                  <a:lnTo>
                    <a:pt x="13801" y="34751"/>
                  </a:lnTo>
                  <a:lnTo>
                    <a:pt x="13801" y="35053"/>
                  </a:lnTo>
                  <a:lnTo>
                    <a:pt x="13801" y="35254"/>
                  </a:lnTo>
                  <a:lnTo>
                    <a:pt x="13821" y="35434"/>
                  </a:lnTo>
                  <a:lnTo>
                    <a:pt x="13861" y="35635"/>
                  </a:lnTo>
                  <a:lnTo>
                    <a:pt x="13901" y="35816"/>
                  </a:lnTo>
                  <a:lnTo>
                    <a:pt x="13961" y="35997"/>
                  </a:lnTo>
                  <a:lnTo>
                    <a:pt x="14022" y="36178"/>
                  </a:lnTo>
                  <a:lnTo>
                    <a:pt x="14202" y="36519"/>
                  </a:lnTo>
                  <a:lnTo>
                    <a:pt x="14403" y="36841"/>
                  </a:lnTo>
                  <a:lnTo>
                    <a:pt x="14644" y="37142"/>
                  </a:lnTo>
                  <a:lnTo>
                    <a:pt x="14926" y="37423"/>
                  </a:lnTo>
                  <a:lnTo>
                    <a:pt x="15227" y="37684"/>
                  </a:lnTo>
                  <a:lnTo>
                    <a:pt x="15568" y="37925"/>
                  </a:lnTo>
                  <a:lnTo>
                    <a:pt x="15910" y="38126"/>
                  </a:lnTo>
                  <a:lnTo>
                    <a:pt x="16292" y="38327"/>
                  </a:lnTo>
                  <a:lnTo>
                    <a:pt x="16673" y="38488"/>
                  </a:lnTo>
                  <a:lnTo>
                    <a:pt x="17075" y="38608"/>
                  </a:lnTo>
                  <a:lnTo>
                    <a:pt x="17477" y="38709"/>
                  </a:lnTo>
                  <a:lnTo>
                    <a:pt x="17878" y="38789"/>
                  </a:lnTo>
                  <a:lnTo>
                    <a:pt x="18280" y="38829"/>
                  </a:lnTo>
                  <a:lnTo>
                    <a:pt x="18682" y="38849"/>
                  </a:lnTo>
                  <a:lnTo>
                    <a:pt x="19084" y="38849"/>
                  </a:lnTo>
                  <a:lnTo>
                    <a:pt x="19485" y="38829"/>
                  </a:lnTo>
                  <a:lnTo>
                    <a:pt x="19887" y="38789"/>
                  </a:lnTo>
                  <a:lnTo>
                    <a:pt x="20691" y="38709"/>
                  </a:lnTo>
                  <a:lnTo>
                    <a:pt x="21494" y="38568"/>
                  </a:lnTo>
                  <a:lnTo>
                    <a:pt x="23081" y="38287"/>
                  </a:lnTo>
                  <a:lnTo>
                    <a:pt x="23884" y="38166"/>
                  </a:lnTo>
                  <a:lnTo>
                    <a:pt x="24688" y="38066"/>
                  </a:lnTo>
                  <a:lnTo>
                    <a:pt x="25090" y="38046"/>
                  </a:lnTo>
                  <a:lnTo>
                    <a:pt x="25512" y="38046"/>
                  </a:lnTo>
                  <a:lnTo>
                    <a:pt x="25913" y="38066"/>
                  </a:lnTo>
                  <a:lnTo>
                    <a:pt x="26335" y="38106"/>
                  </a:lnTo>
                  <a:lnTo>
                    <a:pt x="26757" y="38166"/>
                  </a:lnTo>
                  <a:lnTo>
                    <a:pt x="27159" y="38247"/>
                  </a:lnTo>
                  <a:lnTo>
                    <a:pt x="27540" y="38367"/>
                  </a:lnTo>
                  <a:lnTo>
                    <a:pt x="27942" y="38488"/>
                  </a:lnTo>
                  <a:lnTo>
                    <a:pt x="28304" y="38648"/>
                  </a:lnTo>
                  <a:lnTo>
                    <a:pt x="28665" y="38829"/>
                  </a:lnTo>
                  <a:lnTo>
                    <a:pt x="28987" y="39050"/>
                  </a:lnTo>
                  <a:lnTo>
                    <a:pt x="29308" y="39271"/>
                  </a:lnTo>
                  <a:lnTo>
                    <a:pt x="29589" y="39532"/>
                  </a:lnTo>
                  <a:lnTo>
                    <a:pt x="29850" y="39834"/>
                  </a:lnTo>
                  <a:lnTo>
                    <a:pt x="30071" y="40155"/>
                  </a:lnTo>
                  <a:lnTo>
                    <a:pt x="30252" y="40496"/>
                  </a:lnTo>
                  <a:lnTo>
                    <a:pt x="30152" y="39813"/>
                  </a:lnTo>
                  <a:lnTo>
                    <a:pt x="30071" y="39110"/>
                  </a:lnTo>
                  <a:lnTo>
                    <a:pt x="30011" y="38407"/>
                  </a:lnTo>
                  <a:lnTo>
                    <a:pt x="29971" y="37724"/>
                  </a:lnTo>
                  <a:lnTo>
                    <a:pt x="29971" y="37021"/>
                  </a:lnTo>
                  <a:lnTo>
                    <a:pt x="29991" y="36318"/>
                  </a:lnTo>
                  <a:lnTo>
                    <a:pt x="30051" y="35615"/>
                  </a:lnTo>
                  <a:lnTo>
                    <a:pt x="30112" y="34932"/>
                  </a:lnTo>
                  <a:lnTo>
                    <a:pt x="30212" y="34229"/>
                  </a:lnTo>
                  <a:lnTo>
                    <a:pt x="30332" y="33546"/>
                  </a:lnTo>
                  <a:lnTo>
                    <a:pt x="30473" y="32863"/>
                  </a:lnTo>
                  <a:lnTo>
                    <a:pt x="30654" y="32180"/>
                  </a:lnTo>
                  <a:lnTo>
                    <a:pt x="30855" y="31497"/>
                  </a:lnTo>
                  <a:lnTo>
                    <a:pt x="31076" y="30834"/>
                  </a:lnTo>
                  <a:lnTo>
                    <a:pt x="31317" y="30192"/>
                  </a:lnTo>
                  <a:lnTo>
                    <a:pt x="31598" y="29549"/>
                  </a:lnTo>
                  <a:lnTo>
                    <a:pt x="31839" y="28986"/>
                  </a:lnTo>
                  <a:lnTo>
                    <a:pt x="32060" y="28424"/>
                  </a:lnTo>
                  <a:lnTo>
                    <a:pt x="32281" y="27841"/>
                  </a:lnTo>
                  <a:lnTo>
                    <a:pt x="32361" y="27540"/>
                  </a:lnTo>
                  <a:lnTo>
                    <a:pt x="32442" y="27259"/>
                  </a:lnTo>
                  <a:lnTo>
                    <a:pt x="32502" y="26958"/>
                  </a:lnTo>
                  <a:lnTo>
                    <a:pt x="32542" y="26676"/>
                  </a:lnTo>
                  <a:lnTo>
                    <a:pt x="32542" y="26395"/>
                  </a:lnTo>
                  <a:lnTo>
                    <a:pt x="32542" y="26114"/>
                  </a:lnTo>
                  <a:lnTo>
                    <a:pt x="32482" y="25833"/>
                  </a:lnTo>
                  <a:lnTo>
                    <a:pt x="32422" y="25572"/>
                  </a:lnTo>
                  <a:lnTo>
                    <a:pt x="32321" y="25310"/>
                  </a:lnTo>
                  <a:lnTo>
                    <a:pt x="32160" y="25069"/>
                  </a:lnTo>
                  <a:lnTo>
                    <a:pt x="32080" y="24929"/>
                  </a:lnTo>
                  <a:lnTo>
                    <a:pt x="31980" y="24808"/>
                  </a:lnTo>
                  <a:lnTo>
                    <a:pt x="31739" y="24567"/>
                  </a:lnTo>
                  <a:lnTo>
                    <a:pt x="31498" y="24386"/>
                  </a:lnTo>
                  <a:lnTo>
                    <a:pt x="31216" y="24206"/>
                  </a:lnTo>
                  <a:lnTo>
                    <a:pt x="30915" y="24065"/>
                  </a:lnTo>
                  <a:lnTo>
                    <a:pt x="30614" y="23924"/>
                  </a:lnTo>
                  <a:lnTo>
                    <a:pt x="29971" y="23683"/>
                  </a:lnTo>
                  <a:lnTo>
                    <a:pt x="29328" y="23442"/>
                  </a:lnTo>
                  <a:lnTo>
                    <a:pt x="29007" y="23322"/>
                  </a:lnTo>
                  <a:lnTo>
                    <a:pt x="28705" y="23181"/>
                  </a:lnTo>
                  <a:lnTo>
                    <a:pt x="28404" y="23021"/>
                  </a:lnTo>
                  <a:lnTo>
                    <a:pt x="28143" y="22840"/>
                  </a:lnTo>
                  <a:lnTo>
                    <a:pt x="27882" y="22619"/>
                  </a:lnTo>
                  <a:lnTo>
                    <a:pt x="27661" y="22378"/>
                  </a:lnTo>
                  <a:lnTo>
                    <a:pt x="27520" y="22197"/>
                  </a:lnTo>
                  <a:lnTo>
                    <a:pt x="27420" y="21996"/>
                  </a:lnTo>
                  <a:lnTo>
                    <a:pt x="27319" y="21795"/>
                  </a:lnTo>
                  <a:lnTo>
                    <a:pt x="27219" y="21594"/>
                  </a:lnTo>
                  <a:lnTo>
                    <a:pt x="27159" y="21373"/>
                  </a:lnTo>
                  <a:lnTo>
                    <a:pt x="27119" y="21152"/>
                  </a:lnTo>
                  <a:lnTo>
                    <a:pt x="27078" y="20911"/>
                  </a:lnTo>
                  <a:lnTo>
                    <a:pt x="27038" y="20690"/>
                  </a:lnTo>
                  <a:lnTo>
                    <a:pt x="27018" y="20208"/>
                  </a:lnTo>
                  <a:lnTo>
                    <a:pt x="27018" y="19706"/>
                  </a:lnTo>
                  <a:lnTo>
                    <a:pt x="27058" y="18702"/>
                  </a:lnTo>
                  <a:lnTo>
                    <a:pt x="27098" y="18220"/>
                  </a:lnTo>
                  <a:lnTo>
                    <a:pt x="27098" y="17718"/>
                  </a:lnTo>
                  <a:lnTo>
                    <a:pt x="27078" y="17256"/>
                  </a:lnTo>
                  <a:lnTo>
                    <a:pt x="27018" y="16794"/>
                  </a:lnTo>
                  <a:lnTo>
                    <a:pt x="26978" y="16593"/>
                  </a:lnTo>
                  <a:lnTo>
                    <a:pt x="26918" y="16372"/>
                  </a:lnTo>
                  <a:lnTo>
                    <a:pt x="26837" y="16171"/>
                  </a:lnTo>
                  <a:lnTo>
                    <a:pt x="26757" y="15970"/>
                  </a:lnTo>
                  <a:lnTo>
                    <a:pt x="26657" y="15789"/>
                  </a:lnTo>
                  <a:lnTo>
                    <a:pt x="26516" y="15608"/>
                  </a:lnTo>
                  <a:lnTo>
                    <a:pt x="26375" y="15448"/>
                  </a:lnTo>
                  <a:lnTo>
                    <a:pt x="26215" y="15287"/>
                  </a:lnTo>
                  <a:lnTo>
                    <a:pt x="26054" y="15187"/>
                  </a:lnTo>
                  <a:lnTo>
                    <a:pt x="25913" y="15086"/>
                  </a:lnTo>
                  <a:lnTo>
                    <a:pt x="25753" y="15006"/>
                  </a:lnTo>
                  <a:lnTo>
                    <a:pt x="25592" y="14925"/>
                  </a:lnTo>
                  <a:lnTo>
                    <a:pt x="25250" y="14805"/>
                  </a:lnTo>
                  <a:lnTo>
                    <a:pt x="24889" y="14725"/>
                  </a:lnTo>
                  <a:lnTo>
                    <a:pt x="24507" y="14664"/>
                  </a:lnTo>
                  <a:lnTo>
                    <a:pt x="24126" y="14624"/>
                  </a:lnTo>
                  <a:lnTo>
                    <a:pt x="23342" y="14544"/>
                  </a:lnTo>
                  <a:lnTo>
                    <a:pt x="22960" y="14524"/>
                  </a:lnTo>
                  <a:lnTo>
                    <a:pt x="22599" y="14463"/>
                  </a:lnTo>
                  <a:lnTo>
                    <a:pt x="22237" y="14403"/>
                  </a:lnTo>
                  <a:lnTo>
                    <a:pt x="21896" y="14303"/>
                  </a:lnTo>
                  <a:lnTo>
                    <a:pt x="21595" y="14182"/>
                  </a:lnTo>
                  <a:lnTo>
                    <a:pt x="21434" y="14102"/>
                  </a:lnTo>
                  <a:lnTo>
                    <a:pt x="21293" y="14001"/>
                  </a:lnTo>
                  <a:lnTo>
                    <a:pt x="21173" y="13901"/>
                  </a:lnTo>
                  <a:lnTo>
                    <a:pt x="21052" y="13780"/>
                  </a:lnTo>
                  <a:lnTo>
                    <a:pt x="20932" y="13660"/>
                  </a:lnTo>
                  <a:lnTo>
                    <a:pt x="20831" y="13519"/>
                  </a:lnTo>
                  <a:lnTo>
                    <a:pt x="20751" y="13379"/>
                  </a:lnTo>
                  <a:lnTo>
                    <a:pt x="20691" y="13258"/>
                  </a:lnTo>
                  <a:lnTo>
                    <a:pt x="20610" y="12977"/>
                  </a:lnTo>
                  <a:lnTo>
                    <a:pt x="20550" y="12696"/>
                  </a:lnTo>
                  <a:lnTo>
                    <a:pt x="20530" y="12394"/>
                  </a:lnTo>
                  <a:lnTo>
                    <a:pt x="20550" y="12093"/>
                  </a:lnTo>
                  <a:lnTo>
                    <a:pt x="20570" y="11792"/>
                  </a:lnTo>
                  <a:lnTo>
                    <a:pt x="20671" y="11169"/>
                  </a:lnTo>
                  <a:lnTo>
                    <a:pt x="20771" y="10546"/>
                  </a:lnTo>
                  <a:lnTo>
                    <a:pt x="20811" y="10245"/>
                  </a:lnTo>
                  <a:lnTo>
                    <a:pt x="20851" y="9924"/>
                  </a:lnTo>
                  <a:lnTo>
                    <a:pt x="20851" y="9622"/>
                  </a:lnTo>
                  <a:lnTo>
                    <a:pt x="20811" y="9321"/>
                  </a:lnTo>
                  <a:lnTo>
                    <a:pt x="20751" y="9040"/>
                  </a:lnTo>
                  <a:lnTo>
                    <a:pt x="20650" y="8759"/>
                  </a:lnTo>
                  <a:lnTo>
                    <a:pt x="20550" y="8558"/>
                  </a:lnTo>
                  <a:lnTo>
                    <a:pt x="20429" y="8377"/>
                  </a:lnTo>
                  <a:lnTo>
                    <a:pt x="20269" y="8196"/>
                  </a:lnTo>
                  <a:lnTo>
                    <a:pt x="20108" y="8056"/>
                  </a:lnTo>
                  <a:lnTo>
                    <a:pt x="19947" y="7915"/>
                  </a:lnTo>
                  <a:lnTo>
                    <a:pt x="19747" y="7794"/>
                  </a:lnTo>
                  <a:lnTo>
                    <a:pt x="19546" y="7694"/>
                  </a:lnTo>
                  <a:lnTo>
                    <a:pt x="19345" y="7594"/>
                  </a:lnTo>
                  <a:lnTo>
                    <a:pt x="19124" y="7513"/>
                  </a:lnTo>
                  <a:lnTo>
                    <a:pt x="18903" y="7453"/>
                  </a:lnTo>
                  <a:lnTo>
                    <a:pt x="18441" y="7332"/>
                  </a:lnTo>
                  <a:lnTo>
                    <a:pt x="17959" y="7272"/>
                  </a:lnTo>
                  <a:lnTo>
                    <a:pt x="17497" y="7232"/>
                  </a:lnTo>
                  <a:lnTo>
                    <a:pt x="16553" y="7172"/>
                  </a:lnTo>
                  <a:lnTo>
                    <a:pt x="16091" y="7111"/>
                  </a:lnTo>
                  <a:lnTo>
                    <a:pt x="15629" y="7051"/>
                  </a:lnTo>
                  <a:lnTo>
                    <a:pt x="15167" y="6931"/>
                  </a:lnTo>
                  <a:lnTo>
                    <a:pt x="14966" y="6870"/>
                  </a:lnTo>
                  <a:lnTo>
                    <a:pt x="14745" y="6770"/>
                  </a:lnTo>
                  <a:lnTo>
                    <a:pt x="14544" y="6670"/>
                  </a:lnTo>
                  <a:lnTo>
                    <a:pt x="14363" y="6569"/>
                  </a:lnTo>
                  <a:lnTo>
                    <a:pt x="14182" y="6428"/>
                  </a:lnTo>
                  <a:lnTo>
                    <a:pt x="14002" y="6268"/>
                  </a:lnTo>
                  <a:lnTo>
                    <a:pt x="13781" y="6027"/>
                  </a:lnTo>
                  <a:lnTo>
                    <a:pt x="13600" y="5746"/>
                  </a:lnTo>
                  <a:lnTo>
                    <a:pt x="13459" y="5464"/>
                  </a:lnTo>
                  <a:lnTo>
                    <a:pt x="13319" y="5143"/>
                  </a:lnTo>
                  <a:lnTo>
                    <a:pt x="13218" y="4822"/>
                  </a:lnTo>
                  <a:lnTo>
                    <a:pt x="13118" y="4500"/>
                  </a:lnTo>
                  <a:lnTo>
                    <a:pt x="12957" y="3817"/>
                  </a:lnTo>
                  <a:lnTo>
                    <a:pt x="12796" y="3154"/>
                  </a:lnTo>
                  <a:lnTo>
                    <a:pt x="12696" y="2813"/>
                  </a:lnTo>
                  <a:lnTo>
                    <a:pt x="12575" y="2511"/>
                  </a:lnTo>
                  <a:lnTo>
                    <a:pt x="12435" y="2210"/>
                  </a:lnTo>
                  <a:lnTo>
                    <a:pt x="12274" y="1929"/>
                  </a:lnTo>
                  <a:lnTo>
                    <a:pt x="12073" y="1668"/>
                  </a:lnTo>
                  <a:lnTo>
                    <a:pt x="11852" y="1427"/>
                  </a:lnTo>
                  <a:lnTo>
                    <a:pt x="11631" y="1266"/>
                  </a:lnTo>
                  <a:lnTo>
                    <a:pt x="11410" y="1125"/>
                  </a:lnTo>
                  <a:lnTo>
                    <a:pt x="11169" y="1005"/>
                  </a:lnTo>
                  <a:lnTo>
                    <a:pt x="10928" y="925"/>
                  </a:lnTo>
                  <a:lnTo>
                    <a:pt x="10667" y="864"/>
                  </a:lnTo>
                  <a:lnTo>
                    <a:pt x="10406" y="824"/>
                  </a:lnTo>
                  <a:lnTo>
                    <a:pt x="10145" y="784"/>
                  </a:lnTo>
                  <a:lnTo>
                    <a:pt x="9582" y="784"/>
                  </a:lnTo>
                  <a:lnTo>
                    <a:pt x="9301" y="804"/>
                  </a:lnTo>
                  <a:lnTo>
                    <a:pt x="8739" y="884"/>
                  </a:lnTo>
                  <a:lnTo>
                    <a:pt x="8176" y="985"/>
                  </a:lnTo>
                  <a:lnTo>
                    <a:pt x="7634" y="1105"/>
                  </a:lnTo>
                  <a:lnTo>
                    <a:pt x="7353" y="1166"/>
                  </a:lnTo>
                  <a:lnTo>
                    <a:pt x="7031" y="1186"/>
                  </a:lnTo>
                  <a:lnTo>
                    <a:pt x="6670" y="1226"/>
                  </a:lnTo>
                  <a:lnTo>
                    <a:pt x="5906" y="1226"/>
                  </a:lnTo>
                  <a:lnTo>
                    <a:pt x="5505" y="1206"/>
                  </a:lnTo>
                  <a:lnTo>
                    <a:pt x="5103" y="1166"/>
                  </a:lnTo>
                  <a:lnTo>
                    <a:pt x="4701" y="1125"/>
                  </a:lnTo>
                  <a:lnTo>
                    <a:pt x="4320" y="1045"/>
                  </a:lnTo>
                  <a:lnTo>
                    <a:pt x="3938" y="965"/>
                  </a:lnTo>
                  <a:lnTo>
                    <a:pt x="3576" y="864"/>
                  </a:lnTo>
                  <a:lnTo>
                    <a:pt x="3235" y="724"/>
                  </a:lnTo>
                  <a:lnTo>
                    <a:pt x="2934" y="583"/>
                  </a:lnTo>
                  <a:lnTo>
                    <a:pt x="2652" y="402"/>
                  </a:lnTo>
                  <a:lnTo>
                    <a:pt x="2431" y="201"/>
                  </a:lnTo>
                  <a:lnTo>
                    <a:pt x="2331" y="101"/>
                  </a:lnTo>
                  <a:lnTo>
                    <a:pt x="225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0"/>
            <p:cNvSpPr/>
            <p:nvPr/>
          </p:nvSpPr>
          <p:spPr>
            <a:xfrm>
              <a:off x="8508325" y="3788575"/>
              <a:ext cx="676450" cy="932050"/>
            </a:xfrm>
            <a:custGeom>
              <a:avLst/>
              <a:gdLst/>
              <a:ahLst/>
              <a:cxnLst/>
              <a:rect l="l" t="t" r="r" b="b"/>
              <a:pathLst>
                <a:path w="27058" h="37282" extrusionOk="0">
                  <a:moveTo>
                    <a:pt x="201" y="0"/>
                  </a:moveTo>
                  <a:lnTo>
                    <a:pt x="121" y="20"/>
                  </a:lnTo>
                  <a:lnTo>
                    <a:pt x="60" y="60"/>
                  </a:lnTo>
                  <a:lnTo>
                    <a:pt x="20" y="141"/>
                  </a:lnTo>
                  <a:lnTo>
                    <a:pt x="0" y="201"/>
                  </a:lnTo>
                  <a:lnTo>
                    <a:pt x="20" y="281"/>
                  </a:lnTo>
                  <a:lnTo>
                    <a:pt x="60" y="342"/>
                  </a:lnTo>
                  <a:lnTo>
                    <a:pt x="141" y="382"/>
                  </a:lnTo>
                  <a:lnTo>
                    <a:pt x="342" y="462"/>
                  </a:lnTo>
                  <a:lnTo>
                    <a:pt x="522" y="583"/>
                  </a:lnTo>
                  <a:lnTo>
                    <a:pt x="723" y="703"/>
                  </a:lnTo>
                  <a:lnTo>
                    <a:pt x="884" y="844"/>
                  </a:lnTo>
                  <a:lnTo>
                    <a:pt x="1045" y="1004"/>
                  </a:lnTo>
                  <a:lnTo>
                    <a:pt x="1205" y="1185"/>
                  </a:lnTo>
                  <a:lnTo>
                    <a:pt x="1346" y="1386"/>
                  </a:lnTo>
                  <a:lnTo>
                    <a:pt x="1487" y="1607"/>
                  </a:lnTo>
                  <a:lnTo>
                    <a:pt x="1607" y="1848"/>
                  </a:lnTo>
                  <a:lnTo>
                    <a:pt x="1728" y="2129"/>
                  </a:lnTo>
                  <a:lnTo>
                    <a:pt x="1828" y="2411"/>
                  </a:lnTo>
                  <a:lnTo>
                    <a:pt x="1928" y="2712"/>
                  </a:lnTo>
                  <a:lnTo>
                    <a:pt x="2009" y="3033"/>
                  </a:lnTo>
                  <a:lnTo>
                    <a:pt x="2089" y="3395"/>
                  </a:lnTo>
                  <a:lnTo>
                    <a:pt x="2170" y="3756"/>
                  </a:lnTo>
                  <a:lnTo>
                    <a:pt x="2230" y="4158"/>
                  </a:lnTo>
                  <a:lnTo>
                    <a:pt x="2310" y="4721"/>
                  </a:lnTo>
                  <a:lnTo>
                    <a:pt x="2411" y="5323"/>
                  </a:lnTo>
                  <a:lnTo>
                    <a:pt x="2551" y="5926"/>
                  </a:lnTo>
                  <a:lnTo>
                    <a:pt x="2632" y="6227"/>
                  </a:lnTo>
                  <a:lnTo>
                    <a:pt x="2732" y="6528"/>
                  </a:lnTo>
                  <a:lnTo>
                    <a:pt x="2832" y="6830"/>
                  </a:lnTo>
                  <a:lnTo>
                    <a:pt x="2973" y="7111"/>
                  </a:lnTo>
                  <a:lnTo>
                    <a:pt x="3114" y="7372"/>
                  </a:lnTo>
                  <a:lnTo>
                    <a:pt x="3294" y="7633"/>
                  </a:lnTo>
                  <a:lnTo>
                    <a:pt x="3475" y="7874"/>
                  </a:lnTo>
                  <a:lnTo>
                    <a:pt x="3696" y="8095"/>
                  </a:lnTo>
                  <a:lnTo>
                    <a:pt x="3917" y="8296"/>
                  </a:lnTo>
                  <a:lnTo>
                    <a:pt x="4198" y="8477"/>
                  </a:lnTo>
                  <a:lnTo>
                    <a:pt x="4439" y="8617"/>
                  </a:lnTo>
                  <a:lnTo>
                    <a:pt x="4700" y="8718"/>
                  </a:lnTo>
                  <a:lnTo>
                    <a:pt x="4982" y="8798"/>
                  </a:lnTo>
                  <a:lnTo>
                    <a:pt x="5243" y="8879"/>
                  </a:lnTo>
                  <a:lnTo>
                    <a:pt x="5524" y="8939"/>
                  </a:lnTo>
                  <a:lnTo>
                    <a:pt x="5805" y="8979"/>
                  </a:lnTo>
                  <a:lnTo>
                    <a:pt x="6368" y="9039"/>
                  </a:lnTo>
                  <a:lnTo>
                    <a:pt x="7011" y="9120"/>
                  </a:lnTo>
                  <a:lnTo>
                    <a:pt x="7312" y="9180"/>
                  </a:lnTo>
                  <a:lnTo>
                    <a:pt x="7613" y="9240"/>
                  </a:lnTo>
                  <a:lnTo>
                    <a:pt x="7894" y="9321"/>
                  </a:lnTo>
                  <a:lnTo>
                    <a:pt x="8176" y="9441"/>
                  </a:lnTo>
                  <a:lnTo>
                    <a:pt x="8417" y="9582"/>
                  </a:lnTo>
                  <a:lnTo>
                    <a:pt x="8658" y="9762"/>
                  </a:lnTo>
                  <a:lnTo>
                    <a:pt x="8818" y="9923"/>
                  </a:lnTo>
                  <a:lnTo>
                    <a:pt x="8939" y="10084"/>
                  </a:lnTo>
                  <a:lnTo>
                    <a:pt x="9059" y="10265"/>
                  </a:lnTo>
                  <a:lnTo>
                    <a:pt x="9160" y="10465"/>
                  </a:lnTo>
                  <a:lnTo>
                    <a:pt x="9260" y="10666"/>
                  </a:lnTo>
                  <a:lnTo>
                    <a:pt x="9321" y="10887"/>
                  </a:lnTo>
                  <a:lnTo>
                    <a:pt x="9381" y="11108"/>
                  </a:lnTo>
                  <a:lnTo>
                    <a:pt x="9421" y="11329"/>
                  </a:lnTo>
                  <a:lnTo>
                    <a:pt x="9461" y="11791"/>
                  </a:lnTo>
                  <a:lnTo>
                    <a:pt x="9461" y="12253"/>
                  </a:lnTo>
                  <a:lnTo>
                    <a:pt x="9441" y="12735"/>
                  </a:lnTo>
                  <a:lnTo>
                    <a:pt x="9401" y="13197"/>
                  </a:lnTo>
                  <a:lnTo>
                    <a:pt x="9341" y="13679"/>
                  </a:lnTo>
                  <a:lnTo>
                    <a:pt x="9300" y="14182"/>
                  </a:lnTo>
                  <a:lnTo>
                    <a:pt x="9280" y="14664"/>
                  </a:lnTo>
                  <a:lnTo>
                    <a:pt x="9300" y="15166"/>
                  </a:lnTo>
                  <a:lnTo>
                    <a:pt x="9321" y="15407"/>
                  </a:lnTo>
                  <a:lnTo>
                    <a:pt x="9361" y="15648"/>
                  </a:lnTo>
                  <a:lnTo>
                    <a:pt x="9401" y="15889"/>
                  </a:lnTo>
                  <a:lnTo>
                    <a:pt x="9461" y="16110"/>
                  </a:lnTo>
                  <a:lnTo>
                    <a:pt x="9541" y="16351"/>
                  </a:lnTo>
                  <a:lnTo>
                    <a:pt x="9642" y="16572"/>
                  </a:lnTo>
                  <a:lnTo>
                    <a:pt x="9762" y="16773"/>
                  </a:lnTo>
                  <a:lnTo>
                    <a:pt x="9903" y="16974"/>
                  </a:lnTo>
                  <a:lnTo>
                    <a:pt x="10044" y="17155"/>
                  </a:lnTo>
                  <a:lnTo>
                    <a:pt x="10204" y="17315"/>
                  </a:lnTo>
                  <a:lnTo>
                    <a:pt x="10365" y="17456"/>
                  </a:lnTo>
                  <a:lnTo>
                    <a:pt x="10546" y="17576"/>
                  </a:lnTo>
                  <a:lnTo>
                    <a:pt x="10727" y="17697"/>
                  </a:lnTo>
                  <a:lnTo>
                    <a:pt x="10907" y="17797"/>
                  </a:lnTo>
                  <a:lnTo>
                    <a:pt x="11309" y="17978"/>
                  </a:lnTo>
                  <a:lnTo>
                    <a:pt x="11731" y="18119"/>
                  </a:lnTo>
                  <a:lnTo>
                    <a:pt x="12173" y="18239"/>
                  </a:lnTo>
                  <a:lnTo>
                    <a:pt x="12615" y="18340"/>
                  </a:lnTo>
                  <a:lnTo>
                    <a:pt x="13057" y="18440"/>
                  </a:lnTo>
                  <a:lnTo>
                    <a:pt x="13860" y="18601"/>
                  </a:lnTo>
                  <a:lnTo>
                    <a:pt x="14242" y="18701"/>
                  </a:lnTo>
                  <a:lnTo>
                    <a:pt x="14624" y="18822"/>
                  </a:lnTo>
                  <a:lnTo>
                    <a:pt x="14965" y="18962"/>
                  </a:lnTo>
                  <a:lnTo>
                    <a:pt x="15307" y="19143"/>
                  </a:lnTo>
                  <a:lnTo>
                    <a:pt x="15447" y="19244"/>
                  </a:lnTo>
                  <a:lnTo>
                    <a:pt x="15608" y="19344"/>
                  </a:lnTo>
                  <a:lnTo>
                    <a:pt x="15748" y="19465"/>
                  </a:lnTo>
                  <a:lnTo>
                    <a:pt x="15869" y="19605"/>
                  </a:lnTo>
                  <a:lnTo>
                    <a:pt x="16030" y="19786"/>
                  </a:lnTo>
                  <a:lnTo>
                    <a:pt x="16150" y="19967"/>
                  </a:lnTo>
                  <a:lnTo>
                    <a:pt x="16271" y="20168"/>
                  </a:lnTo>
                  <a:lnTo>
                    <a:pt x="16371" y="20369"/>
                  </a:lnTo>
                  <a:lnTo>
                    <a:pt x="16451" y="20569"/>
                  </a:lnTo>
                  <a:lnTo>
                    <a:pt x="16512" y="20790"/>
                  </a:lnTo>
                  <a:lnTo>
                    <a:pt x="16572" y="21011"/>
                  </a:lnTo>
                  <a:lnTo>
                    <a:pt x="16632" y="21252"/>
                  </a:lnTo>
                  <a:lnTo>
                    <a:pt x="16693" y="21714"/>
                  </a:lnTo>
                  <a:lnTo>
                    <a:pt x="16713" y="22217"/>
                  </a:lnTo>
                  <a:lnTo>
                    <a:pt x="16733" y="22719"/>
                  </a:lnTo>
                  <a:lnTo>
                    <a:pt x="16733" y="23201"/>
                  </a:lnTo>
                  <a:lnTo>
                    <a:pt x="16733" y="23623"/>
                  </a:lnTo>
                  <a:lnTo>
                    <a:pt x="16753" y="24044"/>
                  </a:lnTo>
                  <a:lnTo>
                    <a:pt x="16813" y="24567"/>
                  </a:lnTo>
                  <a:lnTo>
                    <a:pt x="16853" y="24828"/>
                  </a:lnTo>
                  <a:lnTo>
                    <a:pt x="16913" y="25109"/>
                  </a:lnTo>
                  <a:lnTo>
                    <a:pt x="16974" y="25410"/>
                  </a:lnTo>
                  <a:lnTo>
                    <a:pt x="17074" y="25692"/>
                  </a:lnTo>
                  <a:lnTo>
                    <a:pt x="17175" y="25993"/>
                  </a:lnTo>
                  <a:lnTo>
                    <a:pt x="17315" y="26254"/>
                  </a:lnTo>
                  <a:lnTo>
                    <a:pt x="17476" y="26515"/>
                  </a:lnTo>
                  <a:lnTo>
                    <a:pt x="17657" y="26776"/>
                  </a:lnTo>
                  <a:lnTo>
                    <a:pt x="17858" y="26997"/>
                  </a:lnTo>
                  <a:lnTo>
                    <a:pt x="18099" y="27198"/>
                  </a:lnTo>
                  <a:lnTo>
                    <a:pt x="18380" y="27359"/>
                  </a:lnTo>
                  <a:lnTo>
                    <a:pt x="18520" y="27419"/>
                  </a:lnTo>
                  <a:lnTo>
                    <a:pt x="18681" y="27479"/>
                  </a:lnTo>
                  <a:lnTo>
                    <a:pt x="18862" y="27540"/>
                  </a:lnTo>
                  <a:lnTo>
                    <a:pt x="19043" y="27580"/>
                  </a:lnTo>
                  <a:lnTo>
                    <a:pt x="19404" y="27620"/>
                  </a:lnTo>
                  <a:lnTo>
                    <a:pt x="19766" y="27640"/>
                  </a:lnTo>
                  <a:lnTo>
                    <a:pt x="20107" y="27620"/>
                  </a:lnTo>
                  <a:lnTo>
                    <a:pt x="20710" y="27620"/>
                  </a:lnTo>
                  <a:lnTo>
                    <a:pt x="20991" y="27660"/>
                  </a:lnTo>
                  <a:lnTo>
                    <a:pt x="21272" y="27700"/>
                  </a:lnTo>
                  <a:lnTo>
                    <a:pt x="21453" y="27761"/>
                  </a:lnTo>
                  <a:lnTo>
                    <a:pt x="21634" y="27841"/>
                  </a:lnTo>
                  <a:lnTo>
                    <a:pt x="21795" y="27921"/>
                  </a:lnTo>
                  <a:lnTo>
                    <a:pt x="21955" y="28022"/>
                  </a:lnTo>
                  <a:lnTo>
                    <a:pt x="22116" y="28122"/>
                  </a:lnTo>
                  <a:lnTo>
                    <a:pt x="22257" y="28243"/>
                  </a:lnTo>
                  <a:lnTo>
                    <a:pt x="22538" y="28524"/>
                  </a:lnTo>
                  <a:lnTo>
                    <a:pt x="22799" y="28825"/>
                  </a:lnTo>
                  <a:lnTo>
                    <a:pt x="23040" y="29147"/>
                  </a:lnTo>
                  <a:lnTo>
                    <a:pt x="23261" y="29468"/>
                  </a:lnTo>
                  <a:lnTo>
                    <a:pt x="23462" y="29810"/>
                  </a:lnTo>
                  <a:lnTo>
                    <a:pt x="23964" y="30673"/>
                  </a:lnTo>
                  <a:lnTo>
                    <a:pt x="24446" y="31557"/>
                  </a:lnTo>
                  <a:lnTo>
                    <a:pt x="24888" y="32461"/>
                  </a:lnTo>
                  <a:lnTo>
                    <a:pt x="25290" y="33385"/>
                  </a:lnTo>
                  <a:lnTo>
                    <a:pt x="25672" y="34309"/>
                  </a:lnTo>
                  <a:lnTo>
                    <a:pt x="26033" y="35233"/>
                  </a:lnTo>
                  <a:lnTo>
                    <a:pt x="26354" y="36177"/>
                  </a:lnTo>
                  <a:lnTo>
                    <a:pt x="26656" y="37141"/>
                  </a:lnTo>
                  <a:lnTo>
                    <a:pt x="26696" y="37202"/>
                  </a:lnTo>
                  <a:lnTo>
                    <a:pt x="26736" y="37242"/>
                  </a:lnTo>
                  <a:lnTo>
                    <a:pt x="26796" y="37282"/>
                  </a:lnTo>
                  <a:lnTo>
                    <a:pt x="26897" y="37282"/>
                  </a:lnTo>
                  <a:lnTo>
                    <a:pt x="26977" y="37242"/>
                  </a:lnTo>
                  <a:lnTo>
                    <a:pt x="27017" y="37182"/>
                  </a:lnTo>
                  <a:lnTo>
                    <a:pt x="27058" y="37101"/>
                  </a:lnTo>
                  <a:lnTo>
                    <a:pt x="27037" y="37021"/>
                  </a:lnTo>
                  <a:lnTo>
                    <a:pt x="26736" y="36057"/>
                  </a:lnTo>
                  <a:lnTo>
                    <a:pt x="26415" y="35092"/>
                  </a:lnTo>
                  <a:lnTo>
                    <a:pt x="26053" y="34148"/>
                  </a:lnTo>
                  <a:lnTo>
                    <a:pt x="25651" y="33224"/>
                  </a:lnTo>
                  <a:lnTo>
                    <a:pt x="25250" y="32300"/>
                  </a:lnTo>
                  <a:lnTo>
                    <a:pt x="24788" y="31376"/>
                  </a:lnTo>
                  <a:lnTo>
                    <a:pt x="24326" y="30492"/>
                  </a:lnTo>
                  <a:lnTo>
                    <a:pt x="23803" y="29609"/>
                  </a:lnTo>
                  <a:lnTo>
                    <a:pt x="23582" y="29247"/>
                  </a:lnTo>
                  <a:lnTo>
                    <a:pt x="23341" y="28885"/>
                  </a:lnTo>
                  <a:lnTo>
                    <a:pt x="23080" y="28544"/>
                  </a:lnTo>
                  <a:lnTo>
                    <a:pt x="22799" y="28203"/>
                  </a:lnTo>
                  <a:lnTo>
                    <a:pt x="22498" y="27921"/>
                  </a:lnTo>
                  <a:lnTo>
                    <a:pt x="22317" y="27781"/>
                  </a:lnTo>
                  <a:lnTo>
                    <a:pt x="22156" y="27660"/>
                  </a:lnTo>
                  <a:lnTo>
                    <a:pt x="21975" y="27560"/>
                  </a:lnTo>
                  <a:lnTo>
                    <a:pt x="21775" y="27459"/>
                  </a:lnTo>
                  <a:lnTo>
                    <a:pt x="21574" y="27379"/>
                  </a:lnTo>
                  <a:lnTo>
                    <a:pt x="21373" y="27319"/>
                  </a:lnTo>
                  <a:lnTo>
                    <a:pt x="21051" y="27258"/>
                  </a:lnTo>
                  <a:lnTo>
                    <a:pt x="20750" y="27238"/>
                  </a:lnTo>
                  <a:lnTo>
                    <a:pt x="20429" y="27218"/>
                  </a:lnTo>
                  <a:lnTo>
                    <a:pt x="20107" y="27238"/>
                  </a:lnTo>
                  <a:lnTo>
                    <a:pt x="19766" y="27238"/>
                  </a:lnTo>
                  <a:lnTo>
                    <a:pt x="19444" y="27218"/>
                  </a:lnTo>
                  <a:lnTo>
                    <a:pt x="19123" y="27178"/>
                  </a:lnTo>
                  <a:lnTo>
                    <a:pt x="18962" y="27158"/>
                  </a:lnTo>
                  <a:lnTo>
                    <a:pt x="18822" y="27098"/>
                  </a:lnTo>
                  <a:lnTo>
                    <a:pt x="18541" y="26997"/>
                  </a:lnTo>
                  <a:lnTo>
                    <a:pt x="18320" y="26857"/>
                  </a:lnTo>
                  <a:lnTo>
                    <a:pt x="18119" y="26676"/>
                  </a:lnTo>
                  <a:lnTo>
                    <a:pt x="17938" y="26475"/>
                  </a:lnTo>
                  <a:lnTo>
                    <a:pt x="17777" y="26254"/>
                  </a:lnTo>
                  <a:lnTo>
                    <a:pt x="17637" y="26013"/>
                  </a:lnTo>
                  <a:lnTo>
                    <a:pt x="17516" y="25772"/>
                  </a:lnTo>
                  <a:lnTo>
                    <a:pt x="17416" y="25511"/>
                  </a:lnTo>
                  <a:lnTo>
                    <a:pt x="17355" y="25250"/>
                  </a:lnTo>
                  <a:lnTo>
                    <a:pt x="17275" y="24989"/>
                  </a:lnTo>
                  <a:lnTo>
                    <a:pt x="17195" y="24466"/>
                  </a:lnTo>
                  <a:lnTo>
                    <a:pt x="17155" y="24004"/>
                  </a:lnTo>
                  <a:lnTo>
                    <a:pt x="17134" y="23623"/>
                  </a:lnTo>
                  <a:lnTo>
                    <a:pt x="17134" y="23201"/>
                  </a:lnTo>
                  <a:lnTo>
                    <a:pt x="17134" y="22699"/>
                  </a:lnTo>
                  <a:lnTo>
                    <a:pt x="17114" y="22176"/>
                  </a:lnTo>
                  <a:lnTo>
                    <a:pt x="17074" y="21654"/>
                  </a:lnTo>
                  <a:lnTo>
                    <a:pt x="17014" y="21152"/>
                  </a:lnTo>
                  <a:lnTo>
                    <a:pt x="16954" y="20891"/>
                  </a:lnTo>
                  <a:lnTo>
                    <a:pt x="16893" y="20650"/>
                  </a:lnTo>
                  <a:lnTo>
                    <a:pt x="16813" y="20409"/>
                  </a:lnTo>
                  <a:lnTo>
                    <a:pt x="16713" y="20188"/>
                  </a:lnTo>
                  <a:lnTo>
                    <a:pt x="16612" y="19947"/>
                  </a:lnTo>
                  <a:lnTo>
                    <a:pt x="16492" y="19746"/>
                  </a:lnTo>
                  <a:lnTo>
                    <a:pt x="16331" y="19525"/>
                  </a:lnTo>
                  <a:lnTo>
                    <a:pt x="16170" y="19324"/>
                  </a:lnTo>
                  <a:lnTo>
                    <a:pt x="16030" y="19183"/>
                  </a:lnTo>
                  <a:lnTo>
                    <a:pt x="15869" y="19043"/>
                  </a:lnTo>
                  <a:lnTo>
                    <a:pt x="15688" y="18922"/>
                  </a:lnTo>
                  <a:lnTo>
                    <a:pt x="15527" y="18822"/>
                  </a:lnTo>
                  <a:lnTo>
                    <a:pt x="15166" y="18621"/>
                  </a:lnTo>
                  <a:lnTo>
                    <a:pt x="14784" y="18460"/>
                  </a:lnTo>
                  <a:lnTo>
                    <a:pt x="14383" y="18340"/>
                  </a:lnTo>
                  <a:lnTo>
                    <a:pt x="13961" y="18219"/>
                  </a:lnTo>
                  <a:lnTo>
                    <a:pt x="13137" y="18038"/>
                  </a:lnTo>
                  <a:lnTo>
                    <a:pt x="12273" y="17858"/>
                  </a:lnTo>
                  <a:lnTo>
                    <a:pt x="11872" y="17757"/>
                  </a:lnTo>
                  <a:lnTo>
                    <a:pt x="11490" y="17617"/>
                  </a:lnTo>
                  <a:lnTo>
                    <a:pt x="11128" y="17456"/>
                  </a:lnTo>
                  <a:lnTo>
                    <a:pt x="10948" y="17376"/>
                  </a:lnTo>
                  <a:lnTo>
                    <a:pt x="10787" y="17275"/>
                  </a:lnTo>
                  <a:lnTo>
                    <a:pt x="10626" y="17155"/>
                  </a:lnTo>
                  <a:lnTo>
                    <a:pt x="10486" y="17034"/>
                  </a:lnTo>
                  <a:lnTo>
                    <a:pt x="10345" y="16893"/>
                  </a:lnTo>
                  <a:lnTo>
                    <a:pt x="10224" y="16733"/>
                  </a:lnTo>
                  <a:lnTo>
                    <a:pt x="10104" y="16552"/>
                  </a:lnTo>
                  <a:lnTo>
                    <a:pt x="10004" y="16371"/>
                  </a:lnTo>
                  <a:lnTo>
                    <a:pt x="9903" y="16170"/>
                  </a:lnTo>
                  <a:lnTo>
                    <a:pt x="9843" y="15969"/>
                  </a:lnTo>
                  <a:lnTo>
                    <a:pt x="9783" y="15748"/>
                  </a:lnTo>
                  <a:lnTo>
                    <a:pt x="9742" y="15527"/>
                  </a:lnTo>
                  <a:lnTo>
                    <a:pt x="9702" y="15307"/>
                  </a:lnTo>
                  <a:lnTo>
                    <a:pt x="9682" y="15086"/>
                  </a:lnTo>
                  <a:lnTo>
                    <a:pt x="9682" y="14624"/>
                  </a:lnTo>
                  <a:lnTo>
                    <a:pt x="9702" y="14141"/>
                  </a:lnTo>
                  <a:lnTo>
                    <a:pt x="9742" y="13659"/>
                  </a:lnTo>
                  <a:lnTo>
                    <a:pt x="9803" y="13197"/>
                  </a:lnTo>
                  <a:lnTo>
                    <a:pt x="9843" y="12715"/>
                  </a:lnTo>
                  <a:lnTo>
                    <a:pt x="9863" y="12213"/>
                  </a:lnTo>
                  <a:lnTo>
                    <a:pt x="9843" y="11711"/>
                  </a:lnTo>
                  <a:lnTo>
                    <a:pt x="9823" y="11450"/>
                  </a:lnTo>
                  <a:lnTo>
                    <a:pt x="9803" y="11209"/>
                  </a:lnTo>
                  <a:lnTo>
                    <a:pt x="9742" y="10948"/>
                  </a:lnTo>
                  <a:lnTo>
                    <a:pt x="9682" y="10707"/>
                  </a:lnTo>
                  <a:lnTo>
                    <a:pt x="9602" y="10486"/>
                  </a:lnTo>
                  <a:lnTo>
                    <a:pt x="9521" y="10265"/>
                  </a:lnTo>
                  <a:lnTo>
                    <a:pt x="9401" y="10044"/>
                  </a:lnTo>
                  <a:lnTo>
                    <a:pt x="9260" y="9843"/>
                  </a:lnTo>
                  <a:lnTo>
                    <a:pt x="9100" y="9642"/>
                  </a:lnTo>
                  <a:lnTo>
                    <a:pt x="8919" y="9461"/>
                  </a:lnTo>
                  <a:lnTo>
                    <a:pt x="8638" y="9260"/>
                  </a:lnTo>
                  <a:lnTo>
                    <a:pt x="8356" y="9100"/>
                  </a:lnTo>
                  <a:lnTo>
                    <a:pt x="8055" y="8959"/>
                  </a:lnTo>
                  <a:lnTo>
                    <a:pt x="7734" y="8859"/>
                  </a:lnTo>
                  <a:lnTo>
                    <a:pt x="7412" y="8798"/>
                  </a:lnTo>
                  <a:lnTo>
                    <a:pt x="7091" y="8738"/>
                  </a:lnTo>
                  <a:lnTo>
                    <a:pt x="6428" y="8638"/>
                  </a:lnTo>
                  <a:lnTo>
                    <a:pt x="5886" y="8577"/>
                  </a:lnTo>
                  <a:lnTo>
                    <a:pt x="5363" y="8497"/>
                  </a:lnTo>
                  <a:lnTo>
                    <a:pt x="5102" y="8437"/>
                  </a:lnTo>
                  <a:lnTo>
                    <a:pt x="4861" y="8356"/>
                  </a:lnTo>
                  <a:lnTo>
                    <a:pt x="4620" y="8256"/>
                  </a:lnTo>
                  <a:lnTo>
                    <a:pt x="4399" y="8135"/>
                  </a:lnTo>
                  <a:lnTo>
                    <a:pt x="4158" y="7975"/>
                  </a:lnTo>
                  <a:lnTo>
                    <a:pt x="3957" y="7794"/>
                  </a:lnTo>
                  <a:lnTo>
                    <a:pt x="3756" y="7593"/>
                  </a:lnTo>
                  <a:lnTo>
                    <a:pt x="3596" y="7372"/>
                  </a:lnTo>
                  <a:lnTo>
                    <a:pt x="3435" y="7151"/>
                  </a:lnTo>
                  <a:lnTo>
                    <a:pt x="3314" y="6890"/>
                  </a:lnTo>
                  <a:lnTo>
                    <a:pt x="3194" y="6629"/>
                  </a:lnTo>
                  <a:lnTo>
                    <a:pt x="3094" y="6368"/>
                  </a:lnTo>
                  <a:lnTo>
                    <a:pt x="2993" y="6086"/>
                  </a:lnTo>
                  <a:lnTo>
                    <a:pt x="2933" y="5805"/>
                  </a:lnTo>
                  <a:lnTo>
                    <a:pt x="2792" y="5223"/>
                  </a:lnTo>
                  <a:lnTo>
                    <a:pt x="2712" y="4660"/>
                  </a:lnTo>
                  <a:lnTo>
                    <a:pt x="2632" y="4098"/>
                  </a:lnTo>
                  <a:lnTo>
                    <a:pt x="2551" y="3676"/>
                  </a:lnTo>
                  <a:lnTo>
                    <a:pt x="2471" y="3274"/>
                  </a:lnTo>
                  <a:lnTo>
                    <a:pt x="2390" y="2893"/>
                  </a:lnTo>
                  <a:lnTo>
                    <a:pt x="2290" y="2551"/>
                  </a:lnTo>
                  <a:lnTo>
                    <a:pt x="2190" y="2210"/>
                  </a:lnTo>
                  <a:lnTo>
                    <a:pt x="2069" y="1908"/>
                  </a:lnTo>
                  <a:lnTo>
                    <a:pt x="1949" y="1627"/>
                  </a:lnTo>
                  <a:lnTo>
                    <a:pt x="1808" y="1366"/>
                  </a:lnTo>
                  <a:lnTo>
                    <a:pt x="1647" y="1105"/>
                  </a:lnTo>
                  <a:lnTo>
                    <a:pt x="1487" y="884"/>
                  </a:lnTo>
                  <a:lnTo>
                    <a:pt x="1306" y="683"/>
                  </a:lnTo>
                  <a:lnTo>
                    <a:pt x="1125" y="522"/>
                  </a:lnTo>
                  <a:lnTo>
                    <a:pt x="924" y="362"/>
                  </a:lnTo>
                  <a:lnTo>
                    <a:pt x="723" y="221"/>
                  </a:lnTo>
                  <a:lnTo>
                    <a:pt x="502" y="100"/>
                  </a:lnTo>
                  <a:lnTo>
                    <a:pt x="2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8269775" y="4266150"/>
              <a:ext cx="1102825" cy="921525"/>
            </a:xfrm>
            <a:custGeom>
              <a:avLst/>
              <a:gdLst/>
              <a:ahLst/>
              <a:cxnLst/>
              <a:rect l="l" t="t" r="r" b="b"/>
              <a:pathLst>
                <a:path w="44113" h="36861" extrusionOk="0">
                  <a:moveTo>
                    <a:pt x="4842" y="0"/>
                  </a:moveTo>
                  <a:lnTo>
                    <a:pt x="4500" y="40"/>
                  </a:lnTo>
                  <a:lnTo>
                    <a:pt x="4159" y="80"/>
                  </a:lnTo>
                  <a:lnTo>
                    <a:pt x="3817" y="161"/>
                  </a:lnTo>
                  <a:lnTo>
                    <a:pt x="3476" y="241"/>
                  </a:lnTo>
                  <a:lnTo>
                    <a:pt x="3154" y="341"/>
                  </a:lnTo>
                  <a:lnTo>
                    <a:pt x="2833" y="462"/>
                  </a:lnTo>
                  <a:lnTo>
                    <a:pt x="2512" y="603"/>
                  </a:lnTo>
                  <a:lnTo>
                    <a:pt x="2210" y="763"/>
                  </a:lnTo>
                  <a:lnTo>
                    <a:pt x="1929" y="944"/>
                  </a:lnTo>
                  <a:lnTo>
                    <a:pt x="1648" y="1145"/>
                  </a:lnTo>
                  <a:lnTo>
                    <a:pt x="1387" y="1346"/>
                  </a:lnTo>
                  <a:lnTo>
                    <a:pt x="1146" y="1587"/>
                  </a:lnTo>
                  <a:lnTo>
                    <a:pt x="925" y="1828"/>
                  </a:lnTo>
                  <a:lnTo>
                    <a:pt x="724" y="2109"/>
                  </a:lnTo>
                  <a:lnTo>
                    <a:pt x="543" y="2390"/>
                  </a:lnTo>
                  <a:lnTo>
                    <a:pt x="382" y="2692"/>
                  </a:lnTo>
                  <a:lnTo>
                    <a:pt x="262" y="2973"/>
                  </a:lnTo>
                  <a:lnTo>
                    <a:pt x="161" y="3294"/>
                  </a:lnTo>
                  <a:lnTo>
                    <a:pt x="101" y="3596"/>
                  </a:lnTo>
                  <a:lnTo>
                    <a:pt x="41" y="3917"/>
                  </a:lnTo>
                  <a:lnTo>
                    <a:pt x="1" y="4238"/>
                  </a:lnTo>
                  <a:lnTo>
                    <a:pt x="1" y="4560"/>
                  </a:lnTo>
                  <a:lnTo>
                    <a:pt x="1" y="4881"/>
                  </a:lnTo>
                  <a:lnTo>
                    <a:pt x="41" y="5203"/>
                  </a:lnTo>
                  <a:lnTo>
                    <a:pt x="81" y="5544"/>
                  </a:lnTo>
                  <a:lnTo>
                    <a:pt x="141" y="5865"/>
                  </a:lnTo>
                  <a:lnTo>
                    <a:pt x="222" y="6187"/>
                  </a:lnTo>
                  <a:lnTo>
                    <a:pt x="302" y="6488"/>
                  </a:lnTo>
                  <a:lnTo>
                    <a:pt x="423" y="6810"/>
                  </a:lnTo>
                  <a:lnTo>
                    <a:pt x="543" y="7111"/>
                  </a:lnTo>
                  <a:lnTo>
                    <a:pt x="664" y="7412"/>
                  </a:lnTo>
                  <a:lnTo>
                    <a:pt x="965" y="7995"/>
                  </a:lnTo>
                  <a:lnTo>
                    <a:pt x="1306" y="8557"/>
                  </a:lnTo>
                  <a:lnTo>
                    <a:pt x="1668" y="9100"/>
                  </a:lnTo>
                  <a:lnTo>
                    <a:pt x="2050" y="9622"/>
                  </a:lnTo>
                  <a:lnTo>
                    <a:pt x="2451" y="10144"/>
                  </a:lnTo>
                  <a:lnTo>
                    <a:pt x="2853" y="10666"/>
                  </a:lnTo>
                  <a:lnTo>
                    <a:pt x="3657" y="11691"/>
                  </a:lnTo>
                  <a:lnTo>
                    <a:pt x="4078" y="12233"/>
                  </a:lnTo>
                  <a:lnTo>
                    <a:pt x="4480" y="12796"/>
                  </a:lnTo>
                  <a:lnTo>
                    <a:pt x="5264" y="13941"/>
                  </a:lnTo>
                  <a:lnTo>
                    <a:pt x="6007" y="15106"/>
                  </a:lnTo>
                  <a:lnTo>
                    <a:pt x="6730" y="16271"/>
                  </a:lnTo>
                  <a:lnTo>
                    <a:pt x="7433" y="17476"/>
                  </a:lnTo>
                  <a:lnTo>
                    <a:pt x="8116" y="18681"/>
                  </a:lnTo>
                  <a:lnTo>
                    <a:pt x="9482" y="21092"/>
                  </a:lnTo>
                  <a:lnTo>
                    <a:pt x="10185" y="22277"/>
                  </a:lnTo>
                  <a:lnTo>
                    <a:pt x="10888" y="23462"/>
                  </a:lnTo>
                  <a:lnTo>
                    <a:pt x="11611" y="24627"/>
                  </a:lnTo>
                  <a:lnTo>
                    <a:pt x="12374" y="25772"/>
                  </a:lnTo>
                  <a:lnTo>
                    <a:pt x="12776" y="26334"/>
                  </a:lnTo>
                  <a:lnTo>
                    <a:pt x="13178" y="26897"/>
                  </a:lnTo>
                  <a:lnTo>
                    <a:pt x="13580" y="27439"/>
                  </a:lnTo>
                  <a:lnTo>
                    <a:pt x="14001" y="27982"/>
                  </a:lnTo>
                  <a:lnTo>
                    <a:pt x="14443" y="28524"/>
                  </a:lnTo>
                  <a:lnTo>
                    <a:pt x="14885" y="29046"/>
                  </a:lnTo>
                  <a:lnTo>
                    <a:pt x="15347" y="29548"/>
                  </a:lnTo>
                  <a:lnTo>
                    <a:pt x="15829" y="30051"/>
                  </a:lnTo>
                  <a:lnTo>
                    <a:pt x="16432" y="30633"/>
                  </a:lnTo>
                  <a:lnTo>
                    <a:pt x="17095" y="31216"/>
                  </a:lnTo>
                  <a:lnTo>
                    <a:pt x="17778" y="31738"/>
                  </a:lnTo>
                  <a:lnTo>
                    <a:pt x="18501" y="32260"/>
                  </a:lnTo>
                  <a:lnTo>
                    <a:pt x="19264" y="32742"/>
                  </a:lnTo>
                  <a:lnTo>
                    <a:pt x="20048" y="33204"/>
                  </a:lnTo>
                  <a:lnTo>
                    <a:pt x="20851" y="33646"/>
                  </a:lnTo>
                  <a:lnTo>
                    <a:pt x="21695" y="34048"/>
                  </a:lnTo>
                  <a:lnTo>
                    <a:pt x="22559" y="34430"/>
                  </a:lnTo>
                  <a:lnTo>
                    <a:pt x="23442" y="34771"/>
                  </a:lnTo>
                  <a:lnTo>
                    <a:pt x="24346" y="35092"/>
                  </a:lnTo>
                  <a:lnTo>
                    <a:pt x="25270" y="35394"/>
                  </a:lnTo>
                  <a:lnTo>
                    <a:pt x="26194" y="35655"/>
                  </a:lnTo>
                  <a:lnTo>
                    <a:pt x="27159" y="35896"/>
                  </a:lnTo>
                  <a:lnTo>
                    <a:pt x="28103" y="36117"/>
                  </a:lnTo>
                  <a:lnTo>
                    <a:pt x="29087" y="36298"/>
                  </a:lnTo>
                  <a:lnTo>
                    <a:pt x="30051" y="36458"/>
                  </a:lnTo>
                  <a:lnTo>
                    <a:pt x="31035" y="36599"/>
                  </a:lnTo>
                  <a:lnTo>
                    <a:pt x="32020" y="36699"/>
                  </a:lnTo>
                  <a:lnTo>
                    <a:pt x="33004" y="36780"/>
                  </a:lnTo>
                  <a:lnTo>
                    <a:pt x="33968" y="36840"/>
                  </a:lnTo>
                  <a:lnTo>
                    <a:pt x="34952" y="36860"/>
                  </a:lnTo>
                  <a:lnTo>
                    <a:pt x="35917" y="36860"/>
                  </a:lnTo>
                  <a:lnTo>
                    <a:pt x="36881" y="36820"/>
                  </a:lnTo>
                  <a:lnTo>
                    <a:pt x="37845" y="36760"/>
                  </a:lnTo>
                  <a:lnTo>
                    <a:pt x="38769" y="36679"/>
                  </a:lnTo>
                  <a:lnTo>
                    <a:pt x="39693" y="36559"/>
                  </a:lnTo>
                  <a:lnTo>
                    <a:pt x="40617" y="36418"/>
                  </a:lnTo>
                  <a:lnTo>
                    <a:pt x="41501" y="36257"/>
                  </a:lnTo>
                  <a:lnTo>
                    <a:pt x="42365" y="36057"/>
                  </a:lnTo>
                  <a:lnTo>
                    <a:pt x="43208" y="35836"/>
                  </a:lnTo>
                  <a:lnTo>
                    <a:pt x="44032" y="35574"/>
                  </a:lnTo>
                  <a:lnTo>
                    <a:pt x="44092" y="34791"/>
                  </a:lnTo>
                  <a:lnTo>
                    <a:pt x="44112" y="33988"/>
                  </a:lnTo>
                  <a:lnTo>
                    <a:pt x="44092" y="33164"/>
                  </a:lnTo>
                  <a:lnTo>
                    <a:pt x="44052" y="32361"/>
                  </a:lnTo>
                  <a:lnTo>
                    <a:pt x="43972" y="31537"/>
                  </a:lnTo>
                  <a:lnTo>
                    <a:pt x="43871" y="30713"/>
                  </a:lnTo>
                  <a:lnTo>
                    <a:pt x="43751" y="29890"/>
                  </a:lnTo>
                  <a:lnTo>
                    <a:pt x="43590" y="29066"/>
                  </a:lnTo>
                  <a:lnTo>
                    <a:pt x="43409" y="28263"/>
                  </a:lnTo>
                  <a:lnTo>
                    <a:pt x="43188" y="27439"/>
                  </a:lnTo>
                  <a:lnTo>
                    <a:pt x="42967" y="26616"/>
                  </a:lnTo>
                  <a:lnTo>
                    <a:pt x="42706" y="25792"/>
                  </a:lnTo>
                  <a:lnTo>
                    <a:pt x="42425" y="24989"/>
                  </a:lnTo>
                  <a:lnTo>
                    <a:pt x="42103" y="24185"/>
                  </a:lnTo>
                  <a:lnTo>
                    <a:pt x="41782" y="23382"/>
                  </a:lnTo>
                  <a:lnTo>
                    <a:pt x="41420" y="22598"/>
                  </a:lnTo>
                  <a:lnTo>
                    <a:pt x="41059" y="21815"/>
                  </a:lnTo>
                  <a:lnTo>
                    <a:pt x="40657" y="21051"/>
                  </a:lnTo>
                  <a:lnTo>
                    <a:pt x="40235" y="20288"/>
                  </a:lnTo>
                  <a:lnTo>
                    <a:pt x="39813" y="19545"/>
                  </a:lnTo>
                  <a:lnTo>
                    <a:pt x="39351" y="18822"/>
                  </a:lnTo>
                  <a:lnTo>
                    <a:pt x="38889" y="18099"/>
                  </a:lnTo>
                  <a:lnTo>
                    <a:pt x="38387" y="17416"/>
                  </a:lnTo>
                  <a:lnTo>
                    <a:pt x="37885" y="16733"/>
                  </a:lnTo>
                  <a:lnTo>
                    <a:pt x="37363" y="16070"/>
                  </a:lnTo>
                  <a:lnTo>
                    <a:pt x="36820" y="15427"/>
                  </a:lnTo>
                  <a:lnTo>
                    <a:pt x="36278" y="14804"/>
                  </a:lnTo>
                  <a:lnTo>
                    <a:pt x="35716" y="14202"/>
                  </a:lnTo>
                  <a:lnTo>
                    <a:pt x="35133" y="13619"/>
                  </a:lnTo>
                  <a:lnTo>
                    <a:pt x="34531" y="13057"/>
                  </a:lnTo>
                  <a:lnTo>
                    <a:pt x="33928" y="12534"/>
                  </a:lnTo>
                  <a:lnTo>
                    <a:pt x="33305" y="12032"/>
                  </a:lnTo>
                  <a:lnTo>
                    <a:pt x="32683" y="11550"/>
                  </a:lnTo>
                  <a:lnTo>
                    <a:pt x="32040" y="11088"/>
                  </a:lnTo>
                  <a:lnTo>
                    <a:pt x="31397" y="10626"/>
                  </a:lnTo>
                  <a:lnTo>
                    <a:pt x="30754" y="10184"/>
                  </a:lnTo>
                  <a:lnTo>
                    <a:pt x="30091" y="9762"/>
                  </a:lnTo>
                  <a:lnTo>
                    <a:pt x="29408" y="9341"/>
                  </a:lnTo>
                  <a:lnTo>
                    <a:pt x="28745" y="8919"/>
                  </a:lnTo>
                  <a:lnTo>
                    <a:pt x="28062" y="8537"/>
                  </a:lnTo>
                  <a:lnTo>
                    <a:pt x="26676" y="7774"/>
                  </a:lnTo>
                  <a:lnTo>
                    <a:pt x="25270" y="7051"/>
                  </a:lnTo>
                  <a:lnTo>
                    <a:pt x="23844" y="6348"/>
                  </a:lnTo>
                  <a:lnTo>
                    <a:pt x="22418" y="5705"/>
                  </a:lnTo>
                  <a:lnTo>
                    <a:pt x="20952" y="5062"/>
                  </a:lnTo>
                  <a:lnTo>
                    <a:pt x="19485" y="4459"/>
                  </a:lnTo>
                  <a:lnTo>
                    <a:pt x="17999" y="3877"/>
                  </a:lnTo>
                  <a:lnTo>
                    <a:pt x="16512" y="3314"/>
                  </a:lnTo>
                  <a:lnTo>
                    <a:pt x="15026" y="2772"/>
                  </a:lnTo>
                  <a:lnTo>
                    <a:pt x="13519" y="2230"/>
                  </a:lnTo>
                  <a:lnTo>
                    <a:pt x="10526" y="1185"/>
                  </a:lnTo>
                  <a:lnTo>
                    <a:pt x="9221" y="743"/>
                  </a:lnTo>
                  <a:lnTo>
                    <a:pt x="8558" y="542"/>
                  </a:lnTo>
                  <a:lnTo>
                    <a:pt x="7895" y="341"/>
                  </a:lnTo>
                  <a:lnTo>
                    <a:pt x="7232" y="201"/>
                  </a:lnTo>
                  <a:lnTo>
                    <a:pt x="6549" y="80"/>
                  </a:lnTo>
                  <a:lnTo>
                    <a:pt x="6208" y="40"/>
                  </a:lnTo>
                  <a:lnTo>
                    <a:pt x="5886" y="20"/>
                  </a:lnTo>
                  <a:lnTo>
                    <a:pt x="55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8356650" y="4365575"/>
              <a:ext cx="1005400" cy="778400"/>
            </a:xfrm>
            <a:custGeom>
              <a:avLst/>
              <a:gdLst/>
              <a:ahLst/>
              <a:cxnLst/>
              <a:rect l="l" t="t" r="r" b="b"/>
              <a:pathLst>
                <a:path w="40216" h="31136" extrusionOk="0">
                  <a:moveTo>
                    <a:pt x="141" y="0"/>
                  </a:moveTo>
                  <a:lnTo>
                    <a:pt x="61" y="40"/>
                  </a:lnTo>
                  <a:lnTo>
                    <a:pt x="21" y="101"/>
                  </a:lnTo>
                  <a:lnTo>
                    <a:pt x="1" y="181"/>
                  </a:lnTo>
                  <a:lnTo>
                    <a:pt x="1" y="261"/>
                  </a:lnTo>
                  <a:lnTo>
                    <a:pt x="41" y="322"/>
                  </a:lnTo>
                  <a:lnTo>
                    <a:pt x="101" y="382"/>
                  </a:lnTo>
                  <a:lnTo>
                    <a:pt x="1065" y="864"/>
                  </a:lnTo>
                  <a:lnTo>
                    <a:pt x="1989" y="1366"/>
                  </a:lnTo>
                  <a:lnTo>
                    <a:pt x="2913" y="1909"/>
                  </a:lnTo>
                  <a:lnTo>
                    <a:pt x="3837" y="2451"/>
                  </a:lnTo>
                  <a:lnTo>
                    <a:pt x="4741" y="3013"/>
                  </a:lnTo>
                  <a:lnTo>
                    <a:pt x="5625" y="3616"/>
                  </a:lnTo>
                  <a:lnTo>
                    <a:pt x="6509" y="4199"/>
                  </a:lnTo>
                  <a:lnTo>
                    <a:pt x="7393" y="4821"/>
                  </a:lnTo>
                  <a:lnTo>
                    <a:pt x="8257" y="5444"/>
                  </a:lnTo>
                  <a:lnTo>
                    <a:pt x="9100" y="6067"/>
                  </a:lnTo>
                  <a:lnTo>
                    <a:pt x="10808" y="7352"/>
                  </a:lnTo>
                  <a:lnTo>
                    <a:pt x="12475" y="8658"/>
                  </a:lnTo>
                  <a:lnTo>
                    <a:pt x="14142" y="9964"/>
                  </a:lnTo>
                  <a:lnTo>
                    <a:pt x="15870" y="11329"/>
                  </a:lnTo>
                  <a:lnTo>
                    <a:pt x="17758" y="12836"/>
                  </a:lnTo>
                  <a:lnTo>
                    <a:pt x="21836" y="16150"/>
                  </a:lnTo>
                  <a:lnTo>
                    <a:pt x="26094" y="19646"/>
                  </a:lnTo>
                  <a:lnTo>
                    <a:pt x="30232" y="23060"/>
                  </a:lnTo>
                  <a:lnTo>
                    <a:pt x="37021" y="28705"/>
                  </a:lnTo>
                  <a:lnTo>
                    <a:pt x="39874" y="31095"/>
                  </a:lnTo>
                  <a:lnTo>
                    <a:pt x="39934" y="31135"/>
                  </a:lnTo>
                  <a:lnTo>
                    <a:pt x="40014" y="31135"/>
                  </a:lnTo>
                  <a:lnTo>
                    <a:pt x="40095" y="31115"/>
                  </a:lnTo>
                  <a:lnTo>
                    <a:pt x="40155" y="31075"/>
                  </a:lnTo>
                  <a:lnTo>
                    <a:pt x="40195" y="30995"/>
                  </a:lnTo>
                  <a:lnTo>
                    <a:pt x="40215" y="30915"/>
                  </a:lnTo>
                  <a:lnTo>
                    <a:pt x="40175" y="30854"/>
                  </a:lnTo>
                  <a:lnTo>
                    <a:pt x="40135" y="30794"/>
                  </a:lnTo>
                  <a:lnTo>
                    <a:pt x="37262" y="28404"/>
                  </a:lnTo>
                  <a:lnTo>
                    <a:pt x="30473" y="22759"/>
                  </a:lnTo>
                  <a:lnTo>
                    <a:pt x="26335" y="19324"/>
                  </a:lnTo>
                  <a:lnTo>
                    <a:pt x="22077" y="15849"/>
                  </a:lnTo>
                  <a:lnTo>
                    <a:pt x="17999" y="12535"/>
                  </a:lnTo>
                  <a:lnTo>
                    <a:pt x="16111" y="11008"/>
                  </a:lnTo>
                  <a:lnTo>
                    <a:pt x="14383" y="9642"/>
                  </a:lnTo>
                  <a:lnTo>
                    <a:pt x="12716" y="8336"/>
                  </a:lnTo>
                  <a:lnTo>
                    <a:pt x="11049" y="7031"/>
                  </a:lnTo>
                  <a:lnTo>
                    <a:pt x="9341" y="5745"/>
                  </a:lnTo>
                  <a:lnTo>
                    <a:pt x="8478" y="5102"/>
                  </a:lnTo>
                  <a:lnTo>
                    <a:pt x="7614" y="4480"/>
                  </a:lnTo>
                  <a:lnTo>
                    <a:pt x="6730" y="3877"/>
                  </a:lnTo>
                  <a:lnTo>
                    <a:pt x="5846" y="3274"/>
                  </a:lnTo>
                  <a:lnTo>
                    <a:pt x="4942" y="2672"/>
                  </a:lnTo>
                  <a:lnTo>
                    <a:pt x="4038" y="2109"/>
                  </a:lnTo>
                  <a:lnTo>
                    <a:pt x="3114" y="1547"/>
                  </a:lnTo>
                  <a:lnTo>
                    <a:pt x="2190" y="1025"/>
                  </a:lnTo>
                  <a:lnTo>
                    <a:pt x="1246" y="502"/>
                  </a:lnTo>
                  <a:lnTo>
                    <a:pt x="282" y="20"/>
                  </a:lnTo>
                  <a:lnTo>
                    <a:pt x="20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8383275" y="4350000"/>
              <a:ext cx="84400" cy="98950"/>
            </a:xfrm>
            <a:custGeom>
              <a:avLst/>
              <a:gdLst/>
              <a:ahLst/>
              <a:cxnLst/>
              <a:rect l="l" t="t" r="r" b="b"/>
              <a:pathLst>
                <a:path w="3376" h="3958" extrusionOk="0">
                  <a:moveTo>
                    <a:pt x="2491" y="1"/>
                  </a:moveTo>
                  <a:lnTo>
                    <a:pt x="2411" y="41"/>
                  </a:lnTo>
                  <a:lnTo>
                    <a:pt x="2351" y="101"/>
                  </a:lnTo>
                  <a:lnTo>
                    <a:pt x="2330" y="161"/>
                  </a:lnTo>
                  <a:lnTo>
                    <a:pt x="2330" y="242"/>
                  </a:lnTo>
                  <a:lnTo>
                    <a:pt x="2933" y="2953"/>
                  </a:lnTo>
                  <a:lnTo>
                    <a:pt x="141" y="3576"/>
                  </a:lnTo>
                  <a:lnTo>
                    <a:pt x="81" y="3596"/>
                  </a:lnTo>
                  <a:lnTo>
                    <a:pt x="20" y="3656"/>
                  </a:lnTo>
                  <a:lnTo>
                    <a:pt x="0" y="3737"/>
                  </a:lnTo>
                  <a:lnTo>
                    <a:pt x="0" y="3817"/>
                  </a:lnTo>
                  <a:lnTo>
                    <a:pt x="20" y="3877"/>
                  </a:lnTo>
                  <a:lnTo>
                    <a:pt x="61" y="3918"/>
                  </a:lnTo>
                  <a:lnTo>
                    <a:pt x="121" y="3958"/>
                  </a:lnTo>
                  <a:lnTo>
                    <a:pt x="241" y="3958"/>
                  </a:lnTo>
                  <a:lnTo>
                    <a:pt x="3214" y="3295"/>
                  </a:lnTo>
                  <a:lnTo>
                    <a:pt x="3295" y="3255"/>
                  </a:lnTo>
                  <a:lnTo>
                    <a:pt x="3335" y="3194"/>
                  </a:lnTo>
                  <a:lnTo>
                    <a:pt x="3375" y="3134"/>
                  </a:lnTo>
                  <a:lnTo>
                    <a:pt x="3375" y="3054"/>
                  </a:lnTo>
                  <a:lnTo>
                    <a:pt x="2712" y="161"/>
                  </a:lnTo>
                  <a:lnTo>
                    <a:pt x="2692" y="81"/>
                  </a:lnTo>
                  <a:lnTo>
                    <a:pt x="2632" y="41"/>
                  </a:lnTo>
                  <a:lnTo>
                    <a:pt x="2572"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a:off x="8473675" y="4370600"/>
              <a:ext cx="194350" cy="247100"/>
            </a:xfrm>
            <a:custGeom>
              <a:avLst/>
              <a:gdLst/>
              <a:ahLst/>
              <a:cxnLst/>
              <a:rect l="l" t="t" r="r" b="b"/>
              <a:pathLst>
                <a:path w="7774" h="9884" extrusionOk="0">
                  <a:moveTo>
                    <a:pt x="5765" y="0"/>
                  </a:moveTo>
                  <a:lnTo>
                    <a:pt x="5705" y="20"/>
                  </a:lnTo>
                  <a:lnTo>
                    <a:pt x="5645" y="81"/>
                  </a:lnTo>
                  <a:lnTo>
                    <a:pt x="5624" y="161"/>
                  </a:lnTo>
                  <a:lnTo>
                    <a:pt x="5624" y="241"/>
                  </a:lnTo>
                  <a:lnTo>
                    <a:pt x="7332" y="7874"/>
                  </a:lnTo>
                  <a:lnTo>
                    <a:pt x="161" y="9481"/>
                  </a:lnTo>
                  <a:lnTo>
                    <a:pt x="80" y="9521"/>
                  </a:lnTo>
                  <a:lnTo>
                    <a:pt x="20" y="9582"/>
                  </a:lnTo>
                  <a:lnTo>
                    <a:pt x="0" y="9642"/>
                  </a:lnTo>
                  <a:lnTo>
                    <a:pt x="0" y="9722"/>
                  </a:lnTo>
                  <a:lnTo>
                    <a:pt x="20" y="9783"/>
                  </a:lnTo>
                  <a:lnTo>
                    <a:pt x="80" y="9843"/>
                  </a:lnTo>
                  <a:lnTo>
                    <a:pt x="121" y="9863"/>
                  </a:lnTo>
                  <a:lnTo>
                    <a:pt x="201" y="9883"/>
                  </a:lnTo>
                  <a:lnTo>
                    <a:pt x="241" y="9883"/>
                  </a:lnTo>
                  <a:lnTo>
                    <a:pt x="7613" y="8216"/>
                  </a:lnTo>
                  <a:lnTo>
                    <a:pt x="7693" y="8196"/>
                  </a:lnTo>
                  <a:lnTo>
                    <a:pt x="7754" y="8135"/>
                  </a:lnTo>
                  <a:lnTo>
                    <a:pt x="7774" y="8055"/>
                  </a:lnTo>
                  <a:lnTo>
                    <a:pt x="7774" y="7975"/>
                  </a:lnTo>
                  <a:lnTo>
                    <a:pt x="6006" y="141"/>
                  </a:lnTo>
                  <a:lnTo>
                    <a:pt x="5986" y="81"/>
                  </a:lnTo>
                  <a:lnTo>
                    <a:pt x="5926" y="20"/>
                  </a:lnTo>
                  <a:lnTo>
                    <a:pt x="5845"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a:off x="8655450" y="4474050"/>
              <a:ext cx="247100" cy="368125"/>
            </a:xfrm>
            <a:custGeom>
              <a:avLst/>
              <a:gdLst/>
              <a:ahLst/>
              <a:cxnLst/>
              <a:rect l="l" t="t" r="r" b="b"/>
              <a:pathLst>
                <a:path w="9884" h="14725" extrusionOk="0">
                  <a:moveTo>
                    <a:pt x="9622" y="0"/>
                  </a:moveTo>
                  <a:lnTo>
                    <a:pt x="9542" y="20"/>
                  </a:lnTo>
                  <a:lnTo>
                    <a:pt x="9482" y="60"/>
                  </a:lnTo>
                  <a:lnTo>
                    <a:pt x="9442" y="121"/>
                  </a:lnTo>
                  <a:lnTo>
                    <a:pt x="9422" y="201"/>
                  </a:lnTo>
                  <a:lnTo>
                    <a:pt x="9502" y="11149"/>
                  </a:lnTo>
                  <a:lnTo>
                    <a:pt x="141" y="14322"/>
                  </a:lnTo>
                  <a:lnTo>
                    <a:pt x="61" y="14362"/>
                  </a:lnTo>
                  <a:lnTo>
                    <a:pt x="21" y="14423"/>
                  </a:lnTo>
                  <a:lnTo>
                    <a:pt x="1" y="14503"/>
                  </a:lnTo>
                  <a:lnTo>
                    <a:pt x="21" y="14583"/>
                  </a:lnTo>
                  <a:lnTo>
                    <a:pt x="41" y="14644"/>
                  </a:lnTo>
                  <a:lnTo>
                    <a:pt x="81" y="14684"/>
                  </a:lnTo>
                  <a:lnTo>
                    <a:pt x="141" y="14704"/>
                  </a:lnTo>
                  <a:lnTo>
                    <a:pt x="202" y="14724"/>
                  </a:lnTo>
                  <a:lnTo>
                    <a:pt x="262" y="14704"/>
                  </a:lnTo>
                  <a:lnTo>
                    <a:pt x="9763" y="11470"/>
                  </a:lnTo>
                  <a:lnTo>
                    <a:pt x="9803" y="11450"/>
                  </a:lnTo>
                  <a:lnTo>
                    <a:pt x="9863" y="11410"/>
                  </a:lnTo>
                  <a:lnTo>
                    <a:pt x="9884" y="11349"/>
                  </a:lnTo>
                  <a:lnTo>
                    <a:pt x="9884" y="11289"/>
                  </a:lnTo>
                  <a:lnTo>
                    <a:pt x="9823" y="201"/>
                  </a:lnTo>
                  <a:lnTo>
                    <a:pt x="9803" y="121"/>
                  </a:lnTo>
                  <a:lnTo>
                    <a:pt x="9763" y="60"/>
                  </a:lnTo>
                  <a:lnTo>
                    <a:pt x="9703" y="20"/>
                  </a:lnTo>
                  <a:lnTo>
                    <a:pt x="962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a:off x="8875900" y="4683450"/>
              <a:ext cx="282750" cy="361100"/>
            </a:xfrm>
            <a:custGeom>
              <a:avLst/>
              <a:gdLst/>
              <a:ahLst/>
              <a:cxnLst/>
              <a:rect l="l" t="t" r="r" b="b"/>
              <a:pathLst>
                <a:path w="11310" h="14444" extrusionOk="0">
                  <a:moveTo>
                    <a:pt x="11129" y="0"/>
                  </a:moveTo>
                  <a:lnTo>
                    <a:pt x="11049" y="21"/>
                  </a:lnTo>
                  <a:lnTo>
                    <a:pt x="10989" y="61"/>
                  </a:lnTo>
                  <a:lnTo>
                    <a:pt x="10928" y="121"/>
                  </a:lnTo>
                  <a:lnTo>
                    <a:pt x="10908" y="201"/>
                  </a:lnTo>
                  <a:lnTo>
                    <a:pt x="10647" y="10968"/>
                  </a:lnTo>
                  <a:lnTo>
                    <a:pt x="142" y="14062"/>
                  </a:lnTo>
                  <a:lnTo>
                    <a:pt x="61" y="14082"/>
                  </a:lnTo>
                  <a:lnTo>
                    <a:pt x="21" y="14142"/>
                  </a:lnTo>
                  <a:lnTo>
                    <a:pt x="1" y="14222"/>
                  </a:lnTo>
                  <a:lnTo>
                    <a:pt x="1" y="14303"/>
                  </a:lnTo>
                  <a:lnTo>
                    <a:pt x="21" y="14363"/>
                  </a:lnTo>
                  <a:lnTo>
                    <a:pt x="81" y="14403"/>
                  </a:lnTo>
                  <a:lnTo>
                    <a:pt x="121" y="14443"/>
                  </a:lnTo>
                  <a:lnTo>
                    <a:pt x="242" y="14443"/>
                  </a:lnTo>
                  <a:lnTo>
                    <a:pt x="10888" y="11310"/>
                  </a:lnTo>
                  <a:lnTo>
                    <a:pt x="10948" y="11269"/>
                  </a:lnTo>
                  <a:lnTo>
                    <a:pt x="10989" y="11229"/>
                  </a:lnTo>
                  <a:lnTo>
                    <a:pt x="11029" y="11189"/>
                  </a:lnTo>
                  <a:lnTo>
                    <a:pt x="11029" y="11109"/>
                  </a:lnTo>
                  <a:lnTo>
                    <a:pt x="11310" y="221"/>
                  </a:lnTo>
                  <a:lnTo>
                    <a:pt x="11310" y="141"/>
                  </a:lnTo>
                  <a:lnTo>
                    <a:pt x="11250" y="81"/>
                  </a:lnTo>
                  <a:lnTo>
                    <a:pt x="11189" y="21"/>
                  </a:lnTo>
                  <a:lnTo>
                    <a:pt x="11129"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20"/>
          <p:cNvGrpSpPr/>
          <p:nvPr/>
        </p:nvGrpSpPr>
        <p:grpSpPr>
          <a:xfrm>
            <a:off x="43050" y="378150"/>
            <a:ext cx="9057900" cy="4584350"/>
            <a:chOff x="43050" y="378150"/>
            <a:chExt cx="9057900" cy="4584350"/>
          </a:xfrm>
        </p:grpSpPr>
        <p:grpSp>
          <p:nvGrpSpPr>
            <p:cNvPr id="930" name="Google Shape;930;p20"/>
            <p:cNvGrpSpPr/>
            <p:nvPr/>
          </p:nvGrpSpPr>
          <p:grpSpPr>
            <a:xfrm>
              <a:off x="125517" y="1054571"/>
              <a:ext cx="8878403" cy="3722222"/>
              <a:chOff x="125517" y="1054571"/>
              <a:chExt cx="8878403" cy="3722222"/>
            </a:xfrm>
          </p:grpSpPr>
          <p:sp>
            <p:nvSpPr>
              <p:cNvPr id="931" name="Google Shape;931;p20"/>
              <p:cNvSpPr/>
              <p:nvPr/>
            </p:nvSpPr>
            <p:spPr>
              <a:xfrm>
                <a:off x="276025" y="36824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276025" y="18536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 name="Google Shape;933;p20"/>
              <p:cNvGrpSpPr/>
              <p:nvPr/>
            </p:nvGrpSpPr>
            <p:grpSpPr>
              <a:xfrm>
                <a:off x="8710521" y="1054571"/>
                <a:ext cx="293400" cy="3722222"/>
                <a:chOff x="8710521" y="1196850"/>
                <a:chExt cx="293400" cy="3722222"/>
              </a:xfrm>
            </p:grpSpPr>
            <p:sp>
              <p:nvSpPr>
                <p:cNvPr id="934" name="Google Shape;934;p20"/>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20"/>
              <p:cNvGrpSpPr/>
              <p:nvPr/>
            </p:nvGrpSpPr>
            <p:grpSpPr>
              <a:xfrm>
                <a:off x="125517" y="1054571"/>
                <a:ext cx="293400" cy="3722222"/>
                <a:chOff x="8710521" y="1196850"/>
                <a:chExt cx="293400" cy="3722222"/>
              </a:xfrm>
            </p:grpSpPr>
            <p:sp>
              <p:nvSpPr>
                <p:cNvPr id="937" name="Google Shape;937;p20"/>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9" name="Google Shape;939;p20"/>
            <p:cNvGrpSpPr/>
            <p:nvPr/>
          </p:nvGrpSpPr>
          <p:grpSpPr>
            <a:xfrm>
              <a:off x="43050" y="378150"/>
              <a:ext cx="9057900" cy="4584350"/>
              <a:chOff x="35650" y="378150"/>
              <a:chExt cx="9057900" cy="4584350"/>
            </a:xfrm>
          </p:grpSpPr>
          <p:sp>
            <p:nvSpPr>
              <p:cNvPr id="940" name="Google Shape;940;p20"/>
              <p:cNvSpPr/>
              <p:nvPr/>
            </p:nvSpPr>
            <p:spPr>
              <a:xfrm>
                <a:off x="35650" y="4587200"/>
                <a:ext cx="9057900" cy="3753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499650" y="378150"/>
                <a:ext cx="8144700" cy="4387200"/>
              </a:xfrm>
              <a:prstGeom prst="roundRect">
                <a:avLst>
                  <a:gd name="adj" fmla="val 5321"/>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2" name="Google Shape;942;p20"/>
          <p:cNvSpPr txBox="1">
            <a:spLocks noGrp="1"/>
          </p:cNvSpPr>
          <p:nvPr>
            <p:ph type="title"/>
          </p:nvPr>
        </p:nvSpPr>
        <p:spPr>
          <a:xfrm>
            <a:off x="2100891" y="1641469"/>
            <a:ext cx="1978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3" name="Google Shape;943;p20"/>
          <p:cNvSpPr txBox="1">
            <a:spLocks noGrp="1"/>
          </p:cNvSpPr>
          <p:nvPr>
            <p:ph type="subTitle" idx="1"/>
          </p:nvPr>
        </p:nvSpPr>
        <p:spPr>
          <a:xfrm>
            <a:off x="2100891" y="2000402"/>
            <a:ext cx="1978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44" name="Google Shape;944;p20"/>
          <p:cNvSpPr txBox="1">
            <a:spLocks noGrp="1"/>
          </p:cNvSpPr>
          <p:nvPr>
            <p:ph type="title" idx="2"/>
          </p:nvPr>
        </p:nvSpPr>
        <p:spPr>
          <a:xfrm>
            <a:off x="6059381" y="1641469"/>
            <a:ext cx="1978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5" name="Google Shape;945;p20"/>
          <p:cNvSpPr txBox="1">
            <a:spLocks noGrp="1"/>
          </p:cNvSpPr>
          <p:nvPr>
            <p:ph type="subTitle" idx="3"/>
          </p:nvPr>
        </p:nvSpPr>
        <p:spPr>
          <a:xfrm>
            <a:off x="6059381" y="2000402"/>
            <a:ext cx="1978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46" name="Google Shape;946;p20"/>
          <p:cNvSpPr txBox="1">
            <a:spLocks noGrp="1"/>
          </p:cNvSpPr>
          <p:nvPr>
            <p:ph type="title" idx="4"/>
          </p:nvPr>
        </p:nvSpPr>
        <p:spPr>
          <a:xfrm>
            <a:off x="2100894" y="3175647"/>
            <a:ext cx="1978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7" name="Google Shape;947;p20"/>
          <p:cNvSpPr txBox="1">
            <a:spLocks noGrp="1"/>
          </p:cNvSpPr>
          <p:nvPr>
            <p:ph type="subTitle" idx="5"/>
          </p:nvPr>
        </p:nvSpPr>
        <p:spPr>
          <a:xfrm>
            <a:off x="2100894" y="3534579"/>
            <a:ext cx="1978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48" name="Google Shape;948;p20"/>
          <p:cNvSpPr txBox="1">
            <a:spLocks noGrp="1"/>
          </p:cNvSpPr>
          <p:nvPr>
            <p:ph type="title" idx="6"/>
          </p:nvPr>
        </p:nvSpPr>
        <p:spPr>
          <a:xfrm>
            <a:off x="6059381" y="3175647"/>
            <a:ext cx="19782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9" name="Google Shape;949;p20"/>
          <p:cNvSpPr txBox="1">
            <a:spLocks noGrp="1"/>
          </p:cNvSpPr>
          <p:nvPr>
            <p:ph type="subTitle" idx="7"/>
          </p:nvPr>
        </p:nvSpPr>
        <p:spPr>
          <a:xfrm>
            <a:off x="6059381" y="3534579"/>
            <a:ext cx="1978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50" name="Google Shape;950;p20"/>
          <p:cNvSpPr txBox="1">
            <a:spLocks noGrp="1"/>
          </p:cNvSpPr>
          <p:nvPr>
            <p:ph type="title" idx="8"/>
          </p:nvPr>
        </p:nvSpPr>
        <p:spPr>
          <a:xfrm>
            <a:off x="720000" y="612648"/>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accent1"/>
                </a:highlight>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51"/>
        <p:cNvGrpSpPr/>
        <p:nvPr/>
      </p:nvGrpSpPr>
      <p:grpSpPr>
        <a:xfrm>
          <a:off x="0" y="0"/>
          <a:ext cx="0" cy="0"/>
          <a:chOff x="0" y="0"/>
          <a:chExt cx="0" cy="0"/>
        </a:xfrm>
      </p:grpSpPr>
      <p:grpSp>
        <p:nvGrpSpPr>
          <p:cNvPr id="952" name="Google Shape;952;p21"/>
          <p:cNvGrpSpPr/>
          <p:nvPr/>
        </p:nvGrpSpPr>
        <p:grpSpPr>
          <a:xfrm>
            <a:off x="10025" y="-12300"/>
            <a:ext cx="9123927" cy="5187493"/>
            <a:chOff x="33197" y="-12175"/>
            <a:chExt cx="9123927" cy="5118900"/>
          </a:xfrm>
        </p:grpSpPr>
        <p:grpSp>
          <p:nvGrpSpPr>
            <p:cNvPr id="953" name="Google Shape;953;p21"/>
            <p:cNvGrpSpPr/>
            <p:nvPr/>
          </p:nvGrpSpPr>
          <p:grpSpPr>
            <a:xfrm>
              <a:off x="577902" y="-12175"/>
              <a:ext cx="7986672" cy="5118900"/>
              <a:chOff x="577902" y="-12175"/>
              <a:chExt cx="7986672" cy="5118900"/>
            </a:xfrm>
          </p:grpSpPr>
          <p:cxnSp>
            <p:nvCxnSpPr>
              <p:cNvPr id="954" name="Google Shape;954;p21"/>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55" name="Google Shape;955;p21"/>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56" name="Google Shape;956;p21"/>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57" name="Google Shape;957;p21"/>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58" name="Google Shape;958;p21"/>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59" name="Google Shape;959;p21"/>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60" name="Google Shape;960;p21"/>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61" name="Google Shape;961;p21"/>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62" name="Google Shape;962;p21"/>
              <p:cNvCxnSpPr/>
              <p:nvPr/>
            </p:nvCxnSpPr>
            <p:spPr>
              <a:xfrm>
                <a:off x="514171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63" name="Google Shape;963;p21"/>
              <p:cNvCxnSpPr/>
              <p:nvPr/>
            </p:nvCxnSpPr>
            <p:spPr>
              <a:xfrm>
                <a:off x="571219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64" name="Google Shape;964;p21"/>
              <p:cNvCxnSpPr/>
              <p:nvPr/>
            </p:nvCxnSpPr>
            <p:spPr>
              <a:xfrm>
                <a:off x="628266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65" name="Google Shape;965;p21"/>
              <p:cNvCxnSpPr/>
              <p:nvPr/>
            </p:nvCxnSpPr>
            <p:spPr>
              <a:xfrm>
                <a:off x="685314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66" name="Google Shape;966;p21"/>
              <p:cNvCxnSpPr/>
              <p:nvPr/>
            </p:nvCxnSpPr>
            <p:spPr>
              <a:xfrm>
                <a:off x="7423620"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67" name="Google Shape;967;p21"/>
              <p:cNvCxnSpPr/>
              <p:nvPr/>
            </p:nvCxnSpPr>
            <p:spPr>
              <a:xfrm>
                <a:off x="7994097"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68" name="Google Shape;968;p21"/>
              <p:cNvCxnSpPr/>
              <p:nvPr/>
            </p:nvCxnSpPr>
            <p:spPr>
              <a:xfrm>
                <a:off x="8564573" y="-12175"/>
                <a:ext cx="0" cy="5118900"/>
              </a:xfrm>
              <a:prstGeom prst="straightConnector1">
                <a:avLst/>
              </a:prstGeom>
              <a:noFill/>
              <a:ln w="9525" cap="flat" cmpd="sng">
                <a:solidFill>
                  <a:schemeClr val="accent6"/>
                </a:solidFill>
                <a:prstDash val="solid"/>
                <a:round/>
                <a:headEnd type="none" w="med" len="med"/>
                <a:tailEnd type="none" w="med" len="med"/>
              </a:ln>
            </p:spPr>
          </p:cxnSp>
        </p:grpSp>
        <p:grpSp>
          <p:nvGrpSpPr>
            <p:cNvPr id="969" name="Google Shape;969;p21"/>
            <p:cNvGrpSpPr/>
            <p:nvPr/>
          </p:nvGrpSpPr>
          <p:grpSpPr>
            <a:xfrm rot="5400000">
              <a:off x="2598493" y="-2006994"/>
              <a:ext cx="3993336" cy="9123927"/>
              <a:chOff x="577902" y="-12175"/>
              <a:chExt cx="3993336" cy="5118900"/>
            </a:xfrm>
          </p:grpSpPr>
          <p:cxnSp>
            <p:nvCxnSpPr>
              <p:cNvPr id="970" name="Google Shape;970;p21"/>
              <p:cNvCxnSpPr/>
              <p:nvPr/>
            </p:nvCxnSpPr>
            <p:spPr>
              <a:xfrm>
                <a:off x="577902"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71" name="Google Shape;971;p21"/>
              <p:cNvCxnSpPr/>
              <p:nvPr/>
            </p:nvCxnSpPr>
            <p:spPr>
              <a:xfrm>
                <a:off x="114837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72" name="Google Shape;972;p21"/>
              <p:cNvCxnSpPr/>
              <p:nvPr/>
            </p:nvCxnSpPr>
            <p:spPr>
              <a:xfrm>
                <a:off x="1718855"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73" name="Google Shape;973;p21"/>
              <p:cNvCxnSpPr/>
              <p:nvPr/>
            </p:nvCxnSpPr>
            <p:spPr>
              <a:xfrm>
                <a:off x="228933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74" name="Google Shape;974;p21"/>
              <p:cNvCxnSpPr/>
              <p:nvPr/>
            </p:nvCxnSpPr>
            <p:spPr>
              <a:xfrm>
                <a:off x="2859808"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75" name="Google Shape;975;p21"/>
              <p:cNvCxnSpPr/>
              <p:nvPr/>
            </p:nvCxnSpPr>
            <p:spPr>
              <a:xfrm>
                <a:off x="3430284"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76" name="Google Shape;976;p21"/>
              <p:cNvCxnSpPr/>
              <p:nvPr/>
            </p:nvCxnSpPr>
            <p:spPr>
              <a:xfrm>
                <a:off x="4000761" y="-12175"/>
                <a:ext cx="0" cy="5118900"/>
              </a:xfrm>
              <a:prstGeom prst="straightConnector1">
                <a:avLst/>
              </a:prstGeom>
              <a:noFill/>
              <a:ln w="9525" cap="flat" cmpd="sng">
                <a:solidFill>
                  <a:schemeClr val="accent6"/>
                </a:solidFill>
                <a:prstDash val="solid"/>
                <a:round/>
                <a:headEnd type="none" w="med" len="med"/>
                <a:tailEnd type="none" w="med" len="med"/>
              </a:ln>
            </p:spPr>
          </p:cxnSp>
          <p:cxnSp>
            <p:nvCxnSpPr>
              <p:cNvPr id="977" name="Google Shape;977;p21"/>
              <p:cNvCxnSpPr/>
              <p:nvPr/>
            </p:nvCxnSpPr>
            <p:spPr>
              <a:xfrm>
                <a:off x="4571238" y="-12175"/>
                <a:ext cx="0" cy="5118900"/>
              </a:xfrm>
              <a:prstGeom prst="straightConnector1">
                <a:avLst/>
              </a:prstGeom>
              <a:noFill/>
              <a:ln w="9525" cap="flat" cmpd="sng">
                <a:solidFill>
                  <a:schemeClr val="accent6"/>
                </a:solidFill>
                <a:prstDash val="solid"/>
                <a:round/>
                <a:headEnd type="none" w="med" len="med"/>
                <a:tailEnd type="none" w="med" len="med"/>
              </a:ln>
            </p:spPr>
          </p:cxnSp>
        </p:grpSp>
      </p:grpSp>
      <p:grpSp>
        <p:nvGrpSpPr>
          <p:cNvPr id="978" name="Google Shape;978;p21"/>
          <p:cNvGrpSpPr/>
          <p:nvPr/>
        </p:nvGrpSpPr>
        <p:grpSpPr>
          <a:xfrm>
            <a:off x="9413" y="464950"/>
            <a:ext cx="1102825" cy="1470925"/>
            <a:chOff x="8269775" y="3716750"/>
            <a:chExt cx="1102825" cy="1470925"/>
          </a:xfrm>
        </p:grpSpPr>
        <p:sp>
          <p:nvSpPr>
            <p:cNvPr id="979" name="Google Shape;979;p21"/>
            <p:cNvSpPr/>
            <p:nvPr/>
          </p:nvSpPr>
          <p:spPr>
            <a:xfrm>
              <a:off x="8420425" y="3716750"/>
              <a:ext cx="813575" cy="1012425"/>
            </a:xfrm>
            <a:custGeom>
              <a:avLst/>
              <a:gdLst/>
              <a:ahLst/>
              <a:cxnLst/>
              <a:rect l="l" t="t" r="r" b="b"/>
              <a:pathLst>
                <a:path w="32543" h="40497" extrusionOk="0">
                  <a:moveTo>
                    <a:pt x="2251" y="1"/>
                  </a:moveTo>
                  <a:lnTo>
                    <a:pt x="2351" y="201"/>
                  </a:lnTo>
                  <a:lnTo>
                    <a:pt x="2431" y="422"/>
                  </a:lnTo>
                  <a:lnTo>
                    <a:pt x="2492" y="684"/>
                  </a:lnTo>
                  <a:lnTo>
                    <a:pt x="2512" y="985"/>
                  </a:lnTo>
                  <a:lnTo>
                    <a:pt x="2512" y="1286"/>
                  </a:lnTo>
                  <a:lnTo>
                    <a:pt x="2512" y="1608"/>
                  </a:lnTo>
                  <a:lnTo>
                    <a:pt x="2472" y="1949"/>
                  </a:lnTo>
                  <a:lnTo>
                    <a:pt x="2411" y="2291"/>
                  </a:lnTo>
                  <a:lnTo>
                    <a:pt x="2351" y="2632"/>
                  </a:lnTo>
                  <a:lnTo>
                    <a:pt x="2291" y="2973"/>
                  </a:lnTo>
                  <a:lnTo>
                    <a:pt x="2110" y="3616"/>
                  </a:lnTo>
                  <a:lnTo>
                    <a:pt x="1909" y="4179"/>
                  </a:lnTo>
                  <a:lnTo>
                    <a:pt x="1728" y="4661"/>
                  </a:lnTo>
                  <a:lnTo>
                    <a:pt x="1527" y="5042"/>
                  </a:lnTo>
                  <a:lnTo>
                    <a:pt x="1327" y="5444"/>
                  </a:lnTo>
                  <a:lnTo>
                    <a:pt x="885" y="6208"/>
                  </a:lnTo>
                  <a:lnTo>
                    <a:pt x="664" y="6589"/>
                  </a:lnTo>
                  <a:lnTo>
                    <a:pt x="483" y="6991"/>
                  </a:lnTo>
                  <a:lnTo>
                    <a:pt x="302" y="7393"/>
                  </a:lnTo>
                  <a:lnTo>
                    <a:pt x="162" y="7794"/>
                  </a:lnTo>
                  <a:lnTo>
                    <a:pt x="101" y="8015"/>
                  </a:lnTo>
                  <a:lnTo>
                    <a:pt x="61" y="8236"/>
                  </a:lnTo>
                  <a:lnTo>
                    <a:pt x="21" y="8457"/>
                  </a:lnTo>
                  <a:lnTo>
                    <a:pt x="1" y="8678"/>
                  </a:lnTo>
                  <a:lnTo>
                    <a:pt x="1" y="8899"/>
                  </a:lnTo>
                  <a:lnTo>
                    <a:pt x="1" y="9140"/>
                  </a:lnTo>
                  <a:lnTo>
                    <a:pt x="41" y="9361"/>
                  </a:lnTo>
                  <a:lnTo>
                    <a:pt x="81" y="9562"/>
                  </a:lnTo>
                  <a:lnTo>
                    <a:pt x="121" y="9783"/>
                  </a:lnTo>
                  <a:lnTo>
                    <a:pt x="202" y="9984"/>
                  </a:lnTo>
                  <a:lnTo>
                    <a:pt x="282" y="10185"/>
                  </a:lnTo>
                  <a:lnTo>
                    <a:pt x="403" y="10366"/>
                  </a:lnTo>
                  <a:lnTo>
                    <a:pt x="523" y="10546"/>
                  </a:lnTo>
                  <a:lnTo>
                    <a:pt x="664" y="10687"/>
                  </a:lnTo>
                  <a:lnTo>
                    <a:pt x="824" y="10828"/>
                  </a:lnTo>
                  <a:lnTo>
                    <a:pt x="1005" y="10968"/>
                  </a:lnTo>
                  <a:lnTo>
                    <a:pt x="1246" y="11089"/>
                  </a:lnTo>
                  <a:lnTo>
                    <a:pt x="1487" y="11189"/>
                  </a:lnTo>
                  <a:lnTo>
                    <a:pt x="1748" y="11270"/>
                  </a:lnTo>
                  <a:lnTo>
                    <a:pt x="2030" y="11350"/>
                  </a:lnTo>
                  <a:lnTo>
                    <a:pt x="2291" y="11430"/>
                  </a:lnTo>
                  <a:lnTo>
                    <a:pt x="2552" y="11511"/>
                  </a:lnTo>
                  <a:lnTo>
                    <a:pt x="2793" y="11611"/>
                  </a:lnTo>
                  <a:lnTo>
                    <a:pt x="3034" y="11752"/>
                  </a:lnTo>
                  <a:lnTo>
                    <a:pt x="3235" y="11932"/>
                  </a:lnTo>
                  <a:lnTo>
                    <a:pt x="3416" y="12113"/>
                  </a:lnTo>
                  <a:lnTo>
                    <a:pt x="3556" y="12314"/>
                  </a:lnTo>
                  <a:lnTo>
                    <a:pt x="3677" y="12555"/>
                  </a:lnTo>
                  <a:lnTo>
                    <a:pt x="3757" y="12796"/>
                  </a:lnTo>
                  <a:lnTo>
                    <a:pt x="3817" y="13037"/>
                  </a:lnTo>
                  <a:lnTo>
                    <a:pt x="3858" y="13318"/>
                  </a:lnTo>
                  <a:lnTo>
                    <a:pt x="3878" y="13580"/>
                  </a:lnTo>
                  <a:lnTo>
                    <a:pt x="3858" y="13861"/>
                  </a:lnTo>
                  <a:lnTo>
                    <a:pt x="3837" y="14142"/>
                  </a:lnTo>
                  <a:lnTo>
                    <a:pt x="3797" y="14423"/>
                  </a:lnTo>
                  <a:lnTo>
                    <a:pt x="3737" y="14725"/>
                  </a:lnTo>
                  <a:lnTo>
                    <a:pt x="3596" y="15287"/>
                  </a:lnTo>
                  <a:lnTo>
                    <a:pt x="3396" y="15809"/>
                  </a:lnTo>
                  <a:lnTo>
                    <a:pt x="3215" y="16352"/>
                  </a:lnTo>
                  <a:lnTo>
                    <a:pt x="3034" y="16894"/>
                  </a:lnTo>
                  <a:lnTo>
                    <a:pt x="2893" y="17456"/>
                  </a:lnTo>
                  <a:lnTo>
                    <a:pt x="2833" y="17738"/>
                  </a:lnTo>
                  <a:lnTo>
                    <a:pt x="2793" y="18019"/>
                  </a:lnTo>
                  <a:lnTo>
                    <a:pt x="2773" y="18280"/>
                  </a:lnTo>
                  <a:lnTo>
                    <a:pt x="2773" y="18561"/>
                  </a:lnTo>
                  <a:lnTo>
                    <a:pt x="2793" y="18822"/>
                  </a:lnTo>
                  <a:lnTo>
                    <a:pt x="2853" y="19063"/>
                  </a:lnTo>
                  <a:lnTo>
                    <a:pt x="2934" y="19324"/>
                  </a:lnTo>
                  <a:lnTo>
                    <a:pt x="3034" y="19545"/>
                  </a:lnTo>
                  <a:lnTo>
                    <a:pt x="3175" y="19766"/>
                  </a:lnTo>
                  <a:lnTo>
                    <a:pt x="3335" y="19987"/>
                  </a:lnTo>
                  <a:lnTo>
                    <a:pt x="3456" y="20108"/>
                  </a:lnTo>
                  <a:lnTo>
                    <a:pt x="3596" y="20208"/>
                  </a:lnTo>
                  <a:lnTo>
                    <a:pt x="3737" y="20309"/>
                  </a:lnTo>
                  <a:lnTo>
                    <a:pt x="3878" y="20389"/>
                  </a:lnTo>
                  <a:lnTo>
                    <a:pt x="4199" y="20550"/>
                  </a:lnTo>
                  <a:lnTo>
                    <a:pt x="4541" y="20670"/>
                  </a:lnTo>
                  <a:lnTo>
                    <a:pt x="4882" y="20751"/>
                  </a:lnTo>
                  <a:lnTo>
                    <a:pt x="5244" y="20831"/>
                  </a:lnTo>
                  <a:lnTo>
                    <a:pt x="5967" y="20952"/>
                  </a:lnTo>
                  <a:lnTo>
                    <a:pt x="6328" y="21032"/>
                  </a:lnTo>
                  <a:lnTo>
                    <a:pt x="6690" y="21092"/>
                  </a:lnTo>
                  <a:lnTo>
                    <a:pt x="7011" y="21193"/>
                  </a:lnTo>
                  <a:lnTo>
                    <a:pt x="7333" y="21313"/>
                  </a:lnTo>
                  <a:lnTo>
                    <a:pt x="7634" y="21454"/>
                  </a:lnTo>
                  <a:lnTo>
                    <a:pt x="7754" y="21554"/>
                  </a:lnTo>
                  <a:lnTo>
                    <a:pt x="7875" y="21635"/>
                  </a:lnTo>
                  <a:lnTo>
                    <a:pt x="7996" y="21755"/>
                  </a:lnTo>
                  <a:lnTo>
                    <a:pt x="8096" y="21876"/>
                  </a:lnTo>
                  <a:lnTo>
                    <a:pt x="8196" y="22016"/>
                  </a:lnTo>
                  <a:lnTo>
                    <a:pt x="8277" y="22157"/>
                  </a:lnTo>
                  <a:lnTo>
                    <a:pt x="8337" y="22297"/>
                  </a:lnTo>
                  <a:lnTo>
                    <a:pt x="8397" y="22438"/>
                  </a:lnTo>
                  <a:lnTo>
                    <a:pt x="8437" y="22579"/>
                  </a:lnTo>
                  <a:lnTo>
                    <a:pt x="8458" y="22699"/>
                  </a:lnTo>
                  <a:lnTo>
                    <a:pt x="8478" y="22980"/>
                  </a:lnTo>
                  <a:lnTo>
                    <a:pt x="8437" y="23282"/>
                  </a:lnTo>
                  <a:lnTo>
                    <a:pt x="8397" y="23563"/>
                  </a:lnTo>
                  <a:lnTo>
                    <a:pt x="8317" y="23844"/>
                  </a:lnTo>
                  <a:lnTo>
                    <a:pt x="8196" y="24145"/>
                  </a:lnTo>
                  <a:lnTo>
                    <a:pt x="8096" y="24427"/>
                  </a:lnTo>
                  <a:lnTo>
                    <a:pt x="7855" y="25029"/>
                  </a:lnTo>
                  <a:lnTo>
                    <a:pt x="7734" y="25331"/>
                  </a:lnTo>
                  <a:lnTo>
                    <a:pt x="7614" y="25632"/>
                  </a:lnTo>
                  <a:lnTo>
                    <a:pt x="7534" y="25933"/>
                  </a:lnTo>
                  <a:lnTo>
                    <a:pt x="7473" y="26235"/>
                  </a:lnTo>
                  <a:lnTo>
                    <a:pt x="7433" y="26536"/>
                  </a:lnTo>
                  <a:lnTo>
                    <a:pt x="7433" y="26837"/>
                  </a:lnTo>
                  <a:lnTo>
                    <a:pt x="7473" y="27118"/>
                  </a:lnTo>
                  <a:lnTo>
                    <a:pt x="7554" y="27379"/>
                  </a:lnTo>
                  <a:lnTo>
                    <a:pt x="7654" y="27641"/>
                  </a:lnTo>
                  <a:lnTo>
                    <a:pt x="7795" y="27882"/>
                  </a:lnTo>
                  <a:lnTo>
                    <a:pt x="7955" y="28103"/>
                  </a:lnTo>
                  <a:lnTo>
                    <a:pt x="8136" y="28303"/>
                  </a:lnTo>
                  <a:lnTo>
                    <a:pt x="8337" y="28504"/>
                  </a:lnTo>
                  <a:lnTo>
                    <a:pt x="8558" y="28705"/>
                  </a:lnTo>
                  <a:lnTo>
                    <a:pt x="8779" y="28886"/>
                  </a:lnTo>
                  <a:lnTo>
                    <a:pt x="9040" y="29047"/>
                  </a:lnTo>
                  <a:lnTo>
                    <a:pt x="9281" y="29207"/>
                  </a:lnTo>
                  <a:lnTo>
                    <a:pt x="9562" y="29348"/>
                  </a:lnTo>
                  <a:lnTo>
                    <a:pt x="10105" y="29609"/>
                  </a:lnTo>
                  <a:lnTo>
                    <a:pt x="10647" y="29830"/>
                  </a:lnTo>
                  <a:lnTo>
                    <a:pt x="11189" y="30071"/>
                  </a:lnTo>
                  <a:lnTo>
                    <a:pt x="11752" y="30312"/>
                  </a:lnTo>
                  <a:lnTo>
                    <a:pt x="12274" y="30614"/>
                  </a:lnTo>
                  <a:lnTo>
                    <a:pt x="12535" y="30754"/>
                  </a:lnTo>
                  <a:lnTo>
                    <a:pt x="12776" y="30935"/>
                  </a:lnTo>
                  <a:lnTo>
                    <a:pt x="12997" y="31116"/>
                  </a:lnTo>
                  <a:lnTo>
                    <a:pt x="13198" y="31296"/>
                  </a:lnTo>
                  <a:lnTo>
                    <a:pt x="13399" y="31517"/>
                  </a:lnTo>
                  <a:lnTo>
                    <a:pt x="13560" y="31718"/>
                  </a:lnTo>
                  <a:lnTo>
                    <a:pt x="13700" y="31959"/>
                  </a:lnTo>
                  <a:lnTo>
                    <a:pt x="13821" y="32200"/>
                  </a:lnTo>
                  <a:lnTo>
                    <a:pt x="13921" y="32462"/>
                  </a:lnTo>
                  <a:lnTo>
                    <a:pt x="13982" y="32743"/>
                  </a:lnTo>
                  <a:lnTo>
                    <a:pt x="14002" y="33024"/>
                  </a:lnTo>
                  <a:lnTo>
                    <a:pt x="14002" y="33325"/>
                  </a:lnTo>
                  <a:lnTo>
                    <a:pt x="13961" y="33607"/>
                  </a:lnTo>
                  <a:lnTo>
                    <a:pt x="13921" y="33888"/>
                  </a:lnTo>
                  <a:lnTo>
                    <a:pt x="13841" y="34470"/>
                  </a:lnTo>
                  <a:lnTo>
                    <a:pt x="13801" y="34751"/>
                  </a:lnTo>
                  <a:lnTo>
                    <a:pt x="13801" y="35053"/>
                  </a:lnTo>
                  <a:lnTo>
                    <a:pt x="13801" y="35254"/>
                  </a:lnTo>
                  <a:lnTo>
                    <a:pt x="13821" y="35434"/>
                  </a:lnTo>
                  <a:lnTo>
                    <a:pt x="13861" y="35635"/>
                  </a:lnTo>
                  <a:lnTo>
                    <a:pt x="13901" y="35816"/>
                  </a:lnTo>
                  <a:lnTo>
                    <a:pt x="13961" y="35997"/>
                  </a:lnTo>
                  <a:lnTo>
                    <a:pt x="14022" y="36178"/>
                  </a:lnTo>
                  <a:lnTo>
                    <a:pt x="14202" y="36519"/>
                  </a:lnTo>
                  <a:lnTo>
                    <a:pt x="14403" y="36841"/>
                  </a:lnTo>
                  <a:lnTo>
                    <a:pt x="14644" y="37142"/>
                  </a:lnTo>
                  <a:lnTo>
                    <a:pt x="14926" y="37423"/>
                  </a:lnTo>
                  <a:lnTo>
                    <a:pt x="15227" y="37684"/>
                  </a:lnTo>
                  <a:lnTo>
                    <a:pt x="15568" y="37925"/>
                  </a:lnTo>
                  <a:lnTo>
                    <a:pt x="15910" y="38126"/>
                  </a:lnTo>
                  <a:lnTo>
                    <a:pt x="16292" y="38327"/>
                  </a:lnTo>
                  <a:lnTo>
                    <a:pt x="16673" y="38488"/>
                  </a:lnTo>
                  <a:lnTo>
                    <a:pt x="17075" y="38608"/>
                  </a:lnTo>
                  <a:lnTo>
                    <a:pt x="17477" y="38709"/>
                  </a:lnTo>
                  <a:lnTo>
                    <a:pt x="17878" y="38789"/>
                  </a:lnTo>
                  <a:lnTo>
                    <a:pt x="18280" y="38829"/>
                  </a:lnTo>
                  <a:lnTo>
                    <a:pt x="18682" y="38849"/>
                  </a:lnTo>
                  <a:lnTo>
                    <a:pt x="19084" y="38849"/>
                  </a:lnTo>
                  <a:lnTo>
                    <a:pt x="19485" y="38829"/>
                  </a:lnTo>
                  <a:lnTo>
                    <a:pt x="19887" y="38789"/>
                  </a:lnTo>
                  <a:lnTo>
                    <a:pt x="20691" y="38709"/>
                  </a:lnTo>
                  <a:lnTo>
                    <a:pt x="21494" y="38568"/>
                  </a:lnTo>
                  <a:lnTo>
                    <a:pt x="23081" y="38287"/>
                  </a:lnTo>
                  <a:lnTo>
                    <a:pt x="23884" y="38166"/>
                  </a:lnTo>
                  <a:lnTo>
                    <a:pt x="24688" y="38066"/>
                  </a:lnTo>
                  <a:lnTo>
                    <a:pt x="25090" y="38046"/>
                  </a:lnTo>
                  <a:lnTo>
                    <a:pt x="25512" y="38046"/>
                  </a:lnTo>
                  <a:lnTo>
                    <a:pt x="25913" y="38066"/>
                  </a:lnTo>
                  <a:lnTo>
                    <a:pt x="26335" y="38106"/>
                  </a:lnTo>
                  <a:lnTo>
                    <a:pt x="26757" y="38166"/>
                  </a:lnTo>
                  <a:lnTo>
                    <a:pt x="27159" y="38247"/>
                  </a:lnTo>
                  <a:lnTo>
                    <a:pt x="27540" y="38367"/>
                  </a:lnTo>
                  <a:lnTo>
                    <a:pt x="27942" y="38488"/>
                  </a:lnTo>
                  <a:lnTo>
                    <a:pt x="28304" y="38648"/>
                  </a:lnTo>
                  <a:lnTo>
                    <a:pt x="28665" y="38829"/>
                  </a:lnTo>
                  <a:lnTo>
                    <a:pt x="28987" y="39050"/>
                  </a:lnTo>
                  <a:lnTo>
                    <a:pt x="29308" y="39271"/>
                  </a:lnTo>
                  <a:lnTo>
                    <a:pt x="29589" y="39532"/>
                  </a:lnTo>
                  <a:lnTo>
                    <a:pt x="29850" y="39834"/>
                  </a:lnTo>
                  <a:lnTo>
                    <a:pt x="30071" y="40155"/>
                  </a:lnTo>
                  <a:lnTo>
                    <a:pt x="30252" y="40496"/>
                  </a:lnTo>
                  <a:lnTo>
                    <a:pt x="30152" y="39813"/>
                  </a:lnTo>
                  <a:lnTo>
                    <a:pt x="30071" y="39110"/>
                  </a:lnTo>
                  <a:lnTo>
                    <a:pt x="30011" y="38407"/>
                  </a:lnTo>
                  <a:lnTo>
                    <a:pt x="29971" y="37724"/>
                  </a:lnTo>
                  <a:lnTo>
                    <a:pt x="29971" y="37021"/>
                  </a:lnTo>
                  <a:lnTo>
                    <a:pt x="29991" y="36318"/>
                  </a:lnTo>
                  <a:lnTo>
                    <a:pt x="30051" y="35615"/>
                  </a:lnTo>
                  <a:lnTo>
                    <a:pt x="30112" y="34932"/>
                  </a:lnTo>
                  <a:lnTo>
                    <a:pt x="30212" y="34229"/>
                  </a:lnTo>
                  <a:lnTo>
                    <a:pt x="30332" y="33546"/>
                  </a:lnTo>
                  <a:lnTo>
                    <a:pt x="30473" y="32863"/>
                  </a:lnTo>
                  <a:lnTo>
                    <a:pt x="30654" y="32180"/>
                  </a:lnTo>
                  <a:lnTo>
                    <a:pt x="30855" y="31497"/>
                  </a:lnTo>
                  <a:lnTo>
                    <a:pt x="31076" y="30834"/>
                  </a:lnTo>
                  <a:lnTo>
                    <a:pt x="31317" y="30192"/>
                  </a:lnTo>
                  <a:lnTo>
                    <a:pt x="31598" y="29549"/>
                  </a:lnTo>
                  <a:lnTo>
                    <a:pt x="31839" y="28986"/>
                  </a:lnTo>
                  <a:lnTo>
                    <a:pt x="32060" y="28424"/>
                  </a:lnTo>
                  <a:lnTo>
                    <a:pt x="32281" y="27841"/>
                  </a:lnTo>
                  <a:lnTo>
                    <a:pt x="32361" y="27540"/>
                  </a:lnTo>
                  <a:lnTo>
                    <a:pt x="32442" y="27259"/>
                  </a:lnTo>
                  <a:lnTo>
                    <a:pt x="32502" y="26958"/>
                  </a:lnTo>
                  <a:lnTo>
                    <a:pt x="32542" y="26676"/>
                  </a:lnTo>
                  <a:lnTo>
                    <a:pt x="32542" y="26395"/>
                  </a:lnTo>
                  <a:lnTo>
                    <a:pt x="32542" y="26114"/>
                  </a:lnTo>
                  <a:lnTo>
                    <a:pt x="32482" y="25833"/>
                  </a:lnTo>
                  <a:lnTo>
                    <a:pt x="32422" y="25572"/>
                  </a:lnTo>
                  <a:lnTo>
                    <a:pt x="32321" y="25310"/>
                  </a:lnTo>
                  <a:lnTo>
                    <a:pt x="32160" y="25069"/>
                  </a:lnTo>
                  <a:lnTo>
                    <a:pt x="32080" y="24929"/>
                  </a:lnTo>
                  <a:lnTo>
                    <a:pt x="31980" y="24808"/>
                  </a:lnTo>
                  <a:lnTo>
                    <a:pt x="31739" y="24567"/>
                  </a:lnTo>
                  <a:lnTo>
                    <a:pt x="31498" y="24386"/>
                  </a:lnTo>
                  <a:lnTo>
                    <a:pt x="31216" y="24206"/>
                  </a:lnTo>
                  <a:lnTo>
                    <a:pt x="30915" y="24065"/>
                  </a:lnTo>
                  <a:lnTo>
                    <a:pt x="30614" y="23924"/>
                  </a:lnTo>
                  <a:lnTo>
                    <a:pt x="29971" y="23683"/>
                  </a:lnTo>
                  <a:lnTo>
                    <a:pt x="29328" y="23442"/>
                  </a:lnTo>
                  <a:lnTo>
                    <a:pt x="29007" y="23322"/>
                  </a:lnTo>
                  <a:lnTo>
                    <a:pt x="28705" y="23181"/>
                  </a:lnTo>
                  <a:lnTo>
                    <a:pt x="28404" y="23021"/>
                  </a:lnTo>
                  <a:lnTo>
                    <a:pt x="28143" y="22840"/>
                  </a:lnTo>
                  <a:lnTo>
                    <a:pt x="27882" y="22619"/>
                  </a:lnTo>
                  <a:lnTo>
                    <a:pt x="27661" y="22378"/>
                  </a:lnTo>
                  <a:lnTo>
                    <a:pt x="27520" y="22197"/>
                  </a:lnTo>
                  <a:lnTo>
                    <a:pt x="27420" y="21996"/>
                  </a:lnTo>
                  <a:lnTo>
                    <a:pt x="27319" y="21795"/>
                  </a:lnTo>
                  <a:lnTo>
                    <a:pt x="27219" y="21594"/>
                  </a:lnTo>
                  <a:lnTo>
                    <a:pt x="27159" y="21373"/>
                  </a:lnTo>
                  <a:lnTo>
                    <a:pt x="27119" y="21152"/>
                  </a:lnTo>
                  <a:lnTo>
                    <a:pt x="27078" y="20911"/>
                  </a:lnTo>
                  <a:lnTo>
                    <a:pt x="27038" y="20690"/>
                  </a:lnTo>
                  <a:lnTo>
                    <a:pt x="27018" y="20208"/>
                  </a:lnTo>
                  <a:lnTo>
                    <a:pt x="27018" y="19706"/>
                  </a:lnTo>
                  <a:lnTo>
                    <a:pt x="27058" y="18702"/>
                  </a:lnTo>
                  <a:lnTo>
                    <a:pt x="27098" y="18220"/>
                  </a:lnTo>
                  <a:lnTo>
                    <a:pt x="27098" y="17718"/>
                  </a:lnTo>
                  <a:lnTo>
                    <a:pt x="27078" y="17256"/>
                  </a:lnTo>
                  <a:lnTo>
                    <a:pt x="27018" y="16794"/>
                  </a:lnTo>
                  <a:lnTo>
                    <a:pt x="26978" y="16593"/>
                  </a:lnTo>
                  <a:lnTo>
                    <a:pt x="26918" y="16372"/>
                  </a:lnTo>
                  <a:lnTo>
                    <a:pt x="26837" y="16171"/>
                  </a:lnTo>
                  <a:lnTo>
                    <a:pt x="26757" y="15970"/>
                  </a:lnTo>
                  <a:lnTo>
                    <a:pt x="26657" y="15789"/>
                  </a:lnTo>
                  <a:lnTo>
                    <a:pt x="26516" y="15608"/>
                  </a:lnTo>
                  <a:lnTo>
                    <a:pt x="26375" y="15448"/>
                  </a:lnTo>
                  <a:lnTo>
                    <a:pt x="26215" y="15287"/>
                  </a:lnTo>
                  <a:lnTo>
                    <a:pt x="26054" y="15187"/>
                  </a:lnTo>
                  <a:lnTo>
                    <a:pt x="25913" y="15086"/>
                  </a:lnTo>
                  <a:lnTo>
                    <a:pt x="25753" y="15006"/>
                  </a:lnTo>
                  <a:lnTo>
                    <a:pt x="25592" y="14925"/>
                  </a:lnTo>
                  <a:lnTo>
                    <a:pt x="25250" y="14805"/>
                  </a:lnTo>
                  <a:lnTo>
                    <a:pt x="24889" y="14725"/>
                  </a:lnTo>
                  <a:lnTo>
                    <a:pt x="24507" y="14664"/>
                  </a:lnTo>
                  <a:lnTo>
                    <a:pt x="24126" y="14624"/>
                  </a:lnTo>
                  <a:lnTo>
                    <a:pt x="23342" y="14544"/>
                  </a:lnTo>
                  <a:lnTo>
                    <a:pt x="22960" y="14524"/>
                  </a:lnTo>
                  <a:lnTo>
                    <a:pt x="22599" y="14463"/>
                  </a:lnTo>
                  <a:lnTo>
                    <a:pt x="22237" y="14403"/>
                  </a:lnTo>
                  <a:lnTo>
                    <a:pt x="21896" y="14303"/>
                  </a:lnTo>
                  <a:lnTo>
                    <a:pt x="21595" y="14182"/>
                  </a:lnTo>
                  <a:lnTo>
                    <a:pt x="21434" y="14102"/>
                  </a:lnTo>
                  <a:lnTo>
                    <a:pt x="21293" y="14001"/>
                  </a:lnTo>
                  <a:lnTo>
                    <a:pt x="21173" y="13901"/>
                  </a:lnTo>
                  <a:lnTo>
                    <a:pt x="21052" y="13780"/>
                  </a:lnTo>
                  <a:lnTo>
                    <a:pt x="20932" y="13660"/>
                  </a:lnTo>
                  <a:lnTo>
                    <a:pt x="20831" y="13519"/>
                  </a:lnTo>
                  <a:lnTo>
                    <a:pt x="20751" y="13379"/>
                  </a:lnTo>
                  <a:lnTo>
                    <a:pt x="20691" y="13258"/>
                  </a:lnTo>
                  <a:lnTo>
                    <a:pt x="20610" y="12977"/>
                  </a:lnTo>
                  <a:lnTo>
                    <a:pt x="20550" y="12696"/>
                  </a:lnTo>
                  <a:lnTo>
                    <a:pt x="20530" y="12394"/>
                  </a:lnTo>
                  <a:lnTo>
                    <a:pt x="20550" y="12093"/>
                  </a:lnTo>
                  <a:lnTo>
                    <a:pt x="20570" y="11792"/>
                  </a:lnTo>
                  <a:lnTo>
                    <a:pt x="20671" y="11169"/>
                  </a:lnTo>
                  <a:lnTo>
                    <a:pt x="20771" y="10546"/>
                  </a:lnTo>
                  <a:lnTo>
                    <a:pt x="20811" y="10245"/>
                  </a:lnTo>
                  <a:lnTo>
                    <a:pt x="20851" y="9924"/>
                  </a:lnTo>
                  <a:lnTo>
                    <a:pt x="20851" y="9622"/>
                  </a:lnTo>
                  <a:lnTo>
                    <a:pt x="20811" y="9321"/>
                  </a:lnTo>
                  <a:lnTo>
                    <a:pt x="20751" y="9040"/>
                  </a:lnTo>
                  <a:lnTo>
                    <a:pt x="20650" y="8759"/>
                  </a:lnTo>
                  <a:lnTo>
                    <a:pt x="20550" y="8558"/>
                  </a:lnTo>
                  <a:lnTo>
                    <a:pt x="20429" y="8377"/>
                  </a:lnTo>
                  <a:lnTo>
                    <a:pt x="20269" y="8196"/>
                  </a:lnTo>
                  <a:lnTo>
                    <a:pt x="20108" y="8056"/>
                  </a:lnTo>
                  <a:lnTo>
                    <a:pt x="19947" y="7915"/>
                  </a:lnTo>
                  <a:lnTo>
                    <a:pt x="19747" y="7794"/>
                  </a:lnTo>
                  <a:lnTo>
                    <a:pt x="19546" y="7694"/>
                  </a:lnTo>
                  <a:lnTo>
                    <a:pt x="19345" y="7594"/>
                  </a:lnTo>
                  <a:lnTo>
                    <a:pt x="19124" y="7513"/>
                  </a:lnTo>
                  <a:lnTo>
                    <a:pt x="18903" y="7453"/>
                  </a:lnTo>
                  <a:lnTo>
                    <a:pt x="18441" y="7332"/>
                  </a:lnTo>
                  <a:lnTo>
                    <a:pt x="17959" y="7272"/>
                  </a:lnTo>
                  <a:lnTo>
                    <a:pt x="17497" y="7232"/>
                  </a:lnTo>
                  <a:lnTo>
                    <a:pt x="16553" y="7172"/>
                  </a:lnTo>
                  <a:lnTo>
                    <a:pt x="16091" y="7111"/>
                  </a:lnTo>
                  <a:lnTo>
                    <a:pt x="15629" y="7051"/>
                  </a:lnTo>
                  <a:lnTo>
                    <a:pt x="15167" y="6931"/>
                  </a:lnTo>
                  <a:lnTo>
                    <a:pt x="14966" y="6870"/>
                  </a:lnTo>
                  <a:lnTo>
                    <a:pt x="14745" y="6770"/>
                  </a:lnTo>
                  <a:lnTo>
                    <a:pt x="14544" y="6670"/>
                  </a:lnTo>
                  <a:lnTo>
                    <a:pt x="14363" y="6569"/>
                  </a:lnTo>
                  <a:lnTo>
                    <a:pt x="14182" y="6428"/>
                  </a:lnTo>
                  <a:lnTo>
                    <a:pt x="14002" y="6268"/>
                  </a:lnTo>
                  <a:lnTo>
                    <a:pt x="13781" y="6027"/>
                  </a:lnTo>
                  <a:lnTo>
                    <a:pt x="13600" y="5746"/>
                  </a:lnTo>
                  <a:lnTo>
                    <a:pt x="13459" y="5464"/>
                  </a:lnTo>
                  <a:lnTo>
                    <a:pt x="13319" y="5143"/>
                  </a:lnTo>
                  <a:lnTo>
                    <a:pt x="13218" y="4822"/>
                  </a:lnTo>
                  <a:lnTo>
                    <a:pt x="13118" y="4500"/>
                  </a:lnTo>
                  <a:lnTo>
                    <a:pt x="12957" y="3817"/>
                  </a:lnTo>
                  <a:lnTo>
                    <a:pt x="12796" y="3154"/>
                  </a:lnTo>
                  <a:lnTo>
                    <a:pt x="12696" y="2813"/>
                  </a:lnTo>
                  <a:lnTo>
                    <a:pt x="12575" y="2511"/>
                  </a:lnTo>
                  <a:lnTo>
                    <a:pt x="12435" y="2210"/>
                  </a:lnTo>
                  <a:lnTo>
                    <a:pt x="12274" y="1929"/>
                  </a:lnTo>
                  <a:lnTo>
                    <a:pt x="12073" y="1668"/>
                  </a:lnTo>
                  <a:lnTo>
                    <a:pt x="11852" y="1427"/>
                  </a:lnTo>
                  <a:lnTo>
                    <a:pt x="11631" y="1266"/>
                  </a:lnTo>
                  <a:lnTo>
                    <a:pt x="11410" y="1125"/>
                  </a:lnTo>
                  <a:lnTo>
                    <a:pt x="11169" y="1005"/>
                  </a:lnTo>
                  <a:lnTo>
                    <a:pt x="10928" y="925"/>
                  </a:lnTo>
                  <a:lnTo>
                    <a:pt x="10667" y="864"/>
                  </a:lnTo>
                  <a:lnTo>
                    <a:pt x="10406" y="824"/>
                  </a:lnTo>
                  <a:lnTo>
                    <a:pt x="10145" y="784"/>
                  </a:lnTo>
                  <a:lnTo>
                    <a:pt x="9582" y="784"/>
                  </a:lnTo>
                  <a:lnTo>
                    <a:pt x="9301" y="804"/>
                  </a:lnTo>
                  <a:lnTo>
                    <a:pt x="8739" y="884"/>
                  </a:lnTo>
                  <a:lnTo>
                    <a:pt x="8176" y="985"/>
                  </a:lnTo>
                  <a:lnTo>
                    <a:pt x="7634" y="1105"/>
                  </a:lnTo>
                  <a:lnTo>
                    <a:pt x="7353" y="1166"/>
                  </a:lnTo>
                  <a:lnTo>
                    <a:pt x="7031" y="1186"/>
                  </a:lnTo>
                  <a:lnTo>
                    <a:pt x="6670" y="1226"/>
                  </a:lnTo>
                  <a:lnTo>
                    <a:pt x="5906" y="1226"/>
                  </a:lnTo>
                  <a:lnTo>
                    <a:pt x="5505" y="1206"/>
                  </a:lnTo>
                  <a:lnTo>
                    <a:pt x="5103" y="1166"/>
                  </a:lnTo>
                  <a:lnTo>
                    <a:pt x="4701" y="1125"/>
                  </a:lnTo>
                  <a:lnTo>
                    <a:pt x="4320" y="1045"/>
                  </a:lnTo>
                  <a:lnTo>
                    <a:pt x="3938" y="965"/>
                  </a:lnTo>
                  <a:lnTo>
                    <a:pt x="3576" y="864"/>
                  </a:lnTo>
                  <a:lnTo>
                    <a:pt x="3235" y="724"/>
                  </a:lnTo>
                  <a:lnTo>
                    <a:pt x="2934" y="583"/>
                  </a:lnTo>
                  <a:lnTo>
                    <a:pt x="2652" y="402"/>
                  </a:lnTo>
                  <a:lnTo>
                    <a:pt x="2431" y="201"/>
                  </a:lnTo>
                  <a:lnTo>
                    <a:pt x="2331" y="101"/>
                  </a:lnTo>
                  <a:lnTo>
                    <a:pt x="225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8508325" y="3788575"/>
              <a:ext cx="676450" cy="932050"/>
            </a:xfrm>
            <a:custGeom>
              <a:avLst/>
              <a:gdLst/>
              <a:ahLst/>
              <a:cxnLst/>
              <a:rect l="l" t="t" r="r" b="b"/>
              <a:pathLst>
                <a:path w="27058" h="37282" extrusionOk="0">
                  <a:moveTo>
                    <a:pt x="201" y="0"/>
                  </a:moveTo>
                  <a:lnTo>
                    <a:pt x="121" y="20"/>
                  </a:lnTo>
                  <a:lnTo>
                    <a:pt x="60" y="60"/>
                  </a:lnTo>
                  <a:lnTo>
                    <a:pt x="20" y="141"/>
                  </a:lnTo>
                  <a:lnTo>
                    <a:pt x="0" y="201"/>
                  </a:lnTo>
                  <a:lnTo>
                    <a:pt x="20" y="281"/>
                  </a:lnTo>
                  <a:lnTo>
                    <a:pt x="60" y="342"/>
                  </a:lnTo>
                  <a:lnTo>
                    <a:pt x="141" y="382"/>
                  </a:lnTo>
                  <a:lnTo>
                    <a:pt x="342" y="462"/>
                  </a:lnTo>
                  <a:lnTo>
                    <a:pt x="522" y="583"/>
                  </a:lnTo>
                  <a:lnTo>
                    <a:pt x="723" y="703"/>
                  </a:lnTo>
                  <a:lnTo>
                    <a:pt x="884" y="844"/>
                  </a:lnTo>
                  <a:lnTo>
                    <a:pt x="1045" y="1004"/>
                  </a:lnTo>
                  <a:lnTo>
                    <a:pt x="1205" y="1185"/>
                  </a:lnTo>
                  <a:lnTo>
                    <a:pt x="1346" y="1386"/>
                  </a:lnTo>
                  <a:lnTo>
                    <a:pt x="1487" y="1607"/>
                  </a:lnTo>
                  <a:lnTo>
                    <a:pt x="1607" y="1848"/>
                  </a:lnTo>
                  <a:lnTo>
                    <a:pt x="1728" y="2129"/>
                  </a:lnTo>
                  <a:lnTo>
                    <a:pt x="1828" y="2411"/>
                  </a:lnTo>
                  <a:lnTo>
                    <a:pt x="1928" y="2712"/>
                  </a:lnTo>
                  <a:lnTo>
                    <a:pt x="2009" y="3033"/>
                  </a:lnTo>
                  <a:lnTo>
                    <a:pt x="2089" y="3395"/>
                  </a:lnTo>
                  <a:lnTo>
                    <a:pt x="2170" y="3756"/>
                  </a:lnTo>
                  <a:lnTo>
                    <a:pt x="2230" y="4158"/>
                  </a:lnTo>
                  <a:lnTo>
                    <a:pt x="2310" y="4721"/>
                  </a:lnTo>
                  <a:lnTo>
                    <a:pt x="2411" y="5323"/>
                  </a:lnTo>
                  <a:lnTo>
                    <a:pt x="2551" y="5926"/>
                  </a:lnTo>
                  <a:lnTo>
                    <a:pt x="2632" y="6227"/>
                  </a:lnTo>
                  <a:lnTo>
                    <a:pt x="2732" y="6528"/>
                  </a:lnTo>
                  <a:lnTo>
                    <a:pt x="2832" y="6830"/>
                  </a:lnTo>
                  <a:lnTo>
                    <a:pt x="2973" y="7111"/>
                  </a:lnTo>
                  <a:lnTo>
                    <a:pt x="3114" y="7372"/>
                  </a:lnTo>
                  <a:lnTo>
                    <a:pt x="3294" y="7633"/>
                  </a:lnTo>
                  <a:lnTo>
                    <a:pt x="3475" y="7874"/>
                  </a:lnTo>
                  <a:lnTo>
                    <a:pt x="3696" y="8095"/>
                  </a:lnTo>
                  <a:lnTo>
                    <a:pt x="3917" y="8296"/>
                  </a:lnTo>
                  <a:lnTo>
                    <a:pt x="4198" y="8477"/>
                  </a:lnTo>
                  <a:lnTo>
                    <a:pt x="4439" y="8617"/>
                  </a:lnTo>
                  <a:lnTo>
                    <a:pt x="4700" y="8718"/>
                  </a:lnTo>
                  <a:lnTo>
                    <a:pt x="4982" y="8798"/>
                  </a:lnTo>
                  <a:lnTo>
                    <a:pt x="5243" y="8879"/>
                  </a:lnTo>
                  <a:lnTo>
                    <a:pt x="5524" y="8939"/>
                  </a:lnTo>
                  <a:lnTo>
                    <a:pt x="5805" y="8979"/>
                  </a:lnTo>
                  <a:lnTo>
                    <a:pt x="6368" y="9039"/>
                  </a:lnTo>
                  <a:lnTo>
                    <a:pt x="7011" y="9120"/>
                  </a:lnTo>
                  <a:lnTo>
                    <a:pt x="7312" y="9180"/>
                  </a:lnTo>
                  <a:lnTo>
                    <a:pt x="7613" y="9240"/>
                  </a:lnTo>
                  <a:lnTo>
                    <a:pt x="7894" y="9321"/>
                  </a:lnTo>
                  <a:lnTo>
                    <a:pt x="8176" y="9441"/>
                  </a:lnTo>
                  <a:lnTo>
                    <a:pt x="8417" y="9582"/>
                  </a:lnTo>
                  <a:lnTo>
                    <a:pt x="8658" y="9762"/>
                  </a:lnTo>
                  <a:lnTo>
                    <a:pt x="8818" y="9923"/>
                  </a:lnTo>
                  <a:lnTo>
                    <a:pt x="8939" y="10084"/>
                  </a:lnTo>
                  <a:lnTo>
                    <a:pt x="9059" y="10265"/>
                  </a:lnTo>
                  <a:lnTo>
                    <a:pt x="9160" y="10465"/>
                  </a:lnTo>
                  <a:lnTo>
                    <a:pt x="9260" y="10666"/>
                  </a:lnTo>
                  <a:lnTo>
                    <a:pt x="9321" y="10887"/>
                  </a:lnTo>
                  <a:lnTo>
                    <a:pt x="9381" y="11108"/>
                  </a:lnTo>
                  <a:lnTo>
                    <a:pt x="9421" y="11329"/>
                  </a:lnTo>
                  <a:lnTo>
                    <a:pt x="9461" y="11791"/>
                  </a:lnTo>
                  <a:lnTo>
                    <a:pt x="9461" y="12253"/>
                  </a:lnTo>
                  <a:lnTo>
                    <a:pt x="9441" y="12735"/>
                  </a:lnTo>
                  <a:lnTo>
                    <a:pt x="9401" y="13197"/>
                  </a:lnTo>
                  <a:lnTo>
                    <a:pt x="9341" y="13679"/>
                  </a:lnTo>
                  <a:lnTo>
                    <a:pt x="9300" y="14182"/>
                  </a:lnTo>
                  <a:lnTo>
                    <a:pt x="9280" y="14664"/>
                  </a:lnTo>
                  <a:lnTo>
                    <a:pt x="9300" y="15166"/>
                  </a:lnTo>
                  <a:lnTo>
                    <a:pt x="9321" y="15407"/>
                  </a:lnTo>
                  <a:lnTo>
                    <a:pt x="9361" y="15648"/>
                  </a:lnTo>
                  <a:lnTo>
                    <a:pt x="9401" y="15889"/>
                  </a:lnTo>
                  <a:lnTo>
                    <a:pt x="9461" y="16110"/>
                  </a:lnTo>
                  <a:lnTo>
                    <a:pt x="9541" y="16351"/>
                  </a:lnTo>
                  <a:lnTo>
                    <a:pt x="9642" y="16572"/>
                  </a:lnTo>
                  <a:lnTo>
                    <a:pt x="9762" y="16773"/>
                  </a:lnTo>
                  <a:lnTo>
                    <a:pt x="9903" y="16974"/>
                  </a:lnTo>
                  <a:lnTo>
                    <a:pt x="10044" y="17155"/>
                  </a:lnTo>
                  <a:lnTo>
                    <a:pt x="10204" y="17315"/>
                  </a:lnTo>
                  <a:lnTo>
                    <a:pt x="10365" y="17456"/>
                  </a:lnTo>
                  <a:lnTo>
                    <a:pt x="10546" y="17576"/>
                  </a:lnTo>
                  <a:lnTo>
                    <a:pt x="10727" y="17697"/>
                  </a:lnTo>
                  <a:lnTo>
                    <a:pt x="10907" y="17797"/>
                  </a:lnTo>
                  <a:lnTo>
                    <a:pt x="11309" y="17978"/>
                  </a:lnTo>
                  <a:lnTo>
                    <a:pt x="11731" y="18119"/>
                  </a:lnTo>
                  <a:lnTo>
                    <a:pt x="12173" y="18239"/>
                  </a:lnTo>
                  <a:lnTo>
                    <a:pt x="12615" y="18340"/>
                  </a:lnTo>
                  <a:lnTo>
                    <a:pt x="13057" y="18440"/>
                  </a:lnTo>
                  <a:lnTo>
                    <a:pt x="13860" y="18601"/>
                  </a:lnTo>
                  <a:lnTo>
                    <a:pt x="14242" y="18701"/>
                  </a:lnTo>
                  <a:lnTo>
                    <a:pt x="14624" y="18822"/>
                  </a:lnTo>
                  <a:lnTo>
                    <a:pt x="14965" y="18962"/>
                  </a:lnTo>
                  <a:lnTo>
                    <a:pt x="15307" y="19143"/>
                  </a:lnTo>
                  <a:lnTo>
                    <a:pt x="15447" y="19244"/>
                  </a:lnTo>
                  <a:lnTo>
                    <a:pt x="15608" y="19344"/>
                  </a:lnTo>
                  <a:lnTo>
                    <a:pt x="15748" y="19465"/>
                  </a:lnTo>
                  <a:lnTo>
                    <a:pt x="15869" y="19605"/>
                  </a:lnTo>
                  <a:lnTo>
                    <a:pt x="16030" y="19786"/>
                  </a:lnTo>
                  <a:lnTo>
                    <a:pt x="16150" y="19967"/>
                  </a:lnTo>
                  <a:lnTo>
                    <a:pt x="16271" y="20168"/>
                  </a:lnTo>
                  <a:lnTo>
                    <a:pt x="16371" y="20369"/>
                  </a:lnTo>
                  <a:lnTo>
                    <a:pt x="16451" y="20569"/>
                  </a:lnTo>
                  <a:lnTo>
                    <a:pt x="16512" y="20790"/>
                  </a:lnTo>
                  <a:lnTo>
                    <a:pt x="16572" y="21011"/>
                  </a:lnTo>
                  <a:lnTo>
                    <a:pt x="16632" y="21252"/>
                  </a:lnTo>
                  <a:lnTo>
                    <a:pt x="16693" y="21714"/>
                  </a:lnTo>
                  <a:lnTo>
                    <a:pt x="16713" y="22217"/>
                  </a:lnTo>
                  <a:lnTo>
                    <a:pt x="16733" y="22719"/>
                  </a:lnTo>
                  <a:lnTo>
                    <a:pt x="16733" y="23201"/>
                  </a:lnTo>
                  <a:lnTo>
                    <a:pt x="16733" y="23623"/>
                  </a:lnTo>
                  <a:lnTo>
                    <a:pt x="16753" y="24044"/>
                  </a:lnTo>
                  <a:lnTo>
                    <a:pt x="16813" y="24567"/>
                  </a:lnTo>
                  <a:lnTo>
                    <a:pt x="16853" y="24828"/>
                  </a:lnTo>
                  <a:lnTo>
                    <a:pt x="16913" y="25109"/>
                  </a:lnTo>
                  <a:lnTo>
                    <a:pt x="16974" y="25410"/>
                  </a:lnTo>
                  <a:lnTo>
                    <a:pt x="17074" y="25692"/>
                  </a:lnTo>
                  <a:lnTo>
                    <a:pt x="17175" y="25993"/>
                  </a:lnTo>
                  <a:lnTo>
                    <a:pt x="17315" y="26254"/>
                  </a:lnTo>
                  <a:lnTo>
                    <a:pt x="17476" y="26515"/>
                  </a:lnTo>
                  <a:lnTo>
                    <a:pt x="17657" y="26776"/>
                  </a:lnTo>
                  <a:lnTo>
                    <a:pt x="17858" y="26997"/>
                  </a:lnTo>
                  <a:lnTo>
                    <a:pt x="18099" y="27198"/>
                  </a:lnTo>
                  <a:lnTo>
                    <a:pt x="18380" y="27359"/>
                  </a:lnTo>
                  <a:lnTo>
                    <a:pt x="18520" y="27419"/>
                  </a:lnTo>
                  <a:lnTo>
                    <a:pt x="18681" y="27479"/>
                  </a:lnTo>
                  <a:lnTo>
                    <a:pt x="18862" y="27540"/>
                  </a:lnTo>
                  <a:lnTo>
                    <a:pt x="19043" y="27580"/>
                  </a:lnTo>
                  <a:lnTo>
                    <a:pt x="19404" y="27620"/>
                  </a:lnTo>
                  <a:lnTo>
                    <a:pt x="19766" y="27640"/>
                  </a:lnTo>
                  <a:lnTo>
                    <a:pt x="20107" y="27620"/>
                  </a:lnTo>
                  <a:lnTo>
                    <a:pt x="20710" y="27620"/>
                  </a:lnTo>
                  <a:lnTo>
                    <a:pt x="20991" y="27660"/>
                  </a:lnTo>
                  <a:lnTo>
                    <a:pt x="21272" y="27700"/>
                  </a:lnTo>
                  <a:lnTo>
                    <a:pt x="21453" y="27761"/>
                  </a:lnTo>
                  <a:lnTo>
                    <a:pt x="21634" y="27841"/>
                  </a:lnTo>
                  <a:lnTo>
                    <a:pt x="21795" y="27921"/>
                  </a:lnTo>
                  <a:lnTo>
                    <a:pt x="21955" y="28022"/>
                  </a:lnTo>
                  <a:lnTo>
                    <a:pt x="22116" y="28122"/>
                  </a:lnTo>
                  <a:lnTo>
                    <a:pt x="22257" y="28243"/>
                  </a:lnTo>
                  <a:lnTo>
                    <a:pt x="22538" y="28524"/>
                  </a:lnTo>
                  <a:lnTo>
                    <a:pt x="22799" y="28825"/>
                  </a:lnTo>
                  <a:lnTo>
                    <a:pt x="23040" y="29147"/>
                  </a:lnTo>
                  <a:lnTo>
                    <a:pt x="23261" y="29468"/>
                  </a:lnTo>
                  <a:lnTo>
                    <a:pt x="23462" y="29810"/>
                  </a:lnTo>
                  <a:lnTo>
                    <a:pt x="23964" y="30673"/>
                  </a:lnTo>
                  <a:lnTo>
                    <a:pt x="24446" y="31557"/>
                  </a:lnTo>
                  <a:lnTo>
                    <a:pt x="24888" y="32461"/>
                  </a:lnTo>
                  <a:lnTo>
                    <a:pt x="25290" y="33385"/>
                  </a:lnTo>
                  <a:lnTo>
                    <a:pt x="25672" y="34309"/>
                  </a:lnTo>
                  <a:lnTo>
                    <a:pt x="26033" y="35233"/>
                  </a:lnTo>
                  <a:lnTo>
                    <a:pt x="26354" y="36177"/>
                  </a:lnTo>
                  <a:lnTo>
                    <a:pt x="26656" y="37141"/>
                  </a:lnTo>
                  <a:lnTo>
                    <a:pt x="26696" y="37202"/>
                  </a:lnTo>
                  <a:lnTo>
                    <a:pt x="26736" y="37242"/>
                  </a:lnTo>
                  <a:lnTo>
                    <a:pt x="26796" y="37282"/>
                  </a:lnTo>
                  <a:lnTo>
                    <a:pt x="26897" y="37282"/>
                  </a:lnTo>
                  <a:lnTo>
                    <a:pt x="26977" y="37242"/>
                  </a:lnTo>
                  <a:lnTo>
                    <a:pt x="27017" y="37182"/>
                  </a:lnTo>
                  <a:lnTo>
                    <a:pt x="27058" y="37101"/>
                  </a:lnTo>
                  <a:lnTo>
                    <a:pt x="27037" y="37021"/>
                  </a:lnTo>
                  <a:lnTo>
                    <a:pt x="26736" y="36057"/>
                  </a:lnTo>
                  <a:lnTo>
                    <a:pt x="26415" y="35092"/>
                  </a:lnTo>
                  <a:lnTo>
                    <a:pt x="26053" y="34148"/>
                  </a:lnTo>
                  <a:lnTo>
                    <a:pt x="25651" y="33224"/>
                  </a:lnTo>
                  <a:lnTo>
                    <a:pt x="25250" y="32300"/>
                  </a:lnTo>
                  <a:lnTo>
                    <a:pt x="24788" y="31376"/>
                  </a:lnTo>
                  <a:lnTo>
                    <a:pt x="24326" y="30492"/>
                  </a:lnTo>
                  <a:lnTo>
                    <a:pt x="23803" y="29609"/>
                  </a:lnTo>
                  <a:lnTo>
                    <a:pt x="23582" y="29247"/>
                  </a:lnTo>
                  <a:lnTo>
                    <a:pt x="23341" y="28885"/>
                  </a:lnTo>
                  <a:lnTo>
                    <a:pt x="23080" y="28544"/>
                  </a:lnTo>
                  <a:lnTo>
                    <a:pt x="22799" y="28203"/>
                  </a:lnTo>
                  <a:lnTo>
                    <a:pt x="22498" y="27921"/>
                  </a:lnTo>
                  <a:lnTo>
                    <a:pt x="22317" y="27781"/>
                  </a:lnTo>
                  <a:lnTo>
                    <a:pt x="22156" y="27660"/>
                  </a:lnTo>
                  <a:lnTo>
                    <a:pt x="21975" y="27560"/>
                  </a:lnTo>
                  <a:lnTo>
                    <a:pt x="21775" y="27459"/>
                  </a:lnTo>
                  <a:lnTo>
                    <a:pt x="21574" y="27379"/>
                  </a:lnTo>
                  <a:lnTo>
                    <a:pt x="21373" y="27319"/>
                  </a:lnTo>
                  <a:lnTo>
                    <a:pt x="21051" y="27258"/>
                  </a:lnTo>
                  <a:lnTo>
                    <a:pt x="20750" y="27238"/>
                  </a:lnTo>
                  <a:lnTo>
                    <a:pt x="20429" y="27218"/>
                  </a:lnTo>
                  <a:lnTo>
                    <a:pt x="20107" y="27238"/>
                  </a:lnTo>
                  <a:lnTo>
                    <a:pt x="19766" y="27238"/>
                  </a:lnTo>
                  <a:lnTo>
                    <a:pt x="19444" y="27218"/>
                  </a:lnTo>
                  <a:lnTo>
                    <a:pt x="19123" y="27178"/>
                  </a:lnTo>
                  <a:lnTo>
                    <a:pt x="18962" y="27158"/>
                  </a:lnTo>
                  <a:lnTo>
                    <a:pt x="18822" y="27098"/>
                  </a:lnTo>
                  <a:lnTo>
                    <a:pt x="18541" y="26997"/>
                  </a:lnTo>
                  <a:lnTo>
                    <a:pt x="18320" y="26857"/>
                  </a:lnTo>
                  <a:lnTo>
                    <a:pt x="18119" y="26676"/>
                  </a:lnTo>
                  <a:lnTo>
                    <a:pt x="17938" y="26475"/>
                  </a:lnTo>
                  <a:lnTo>
                    <a:pt x="17777" y="26254"/>
                  </a:lnTo>
                  <a:lnTo>
                    <a:pt x="17637" y="26013"/>
                  </a:lnTo>
                  <a:lnTo>
                    <a:pt x="17516" y="25772"/>
                  </a:lnTo>
                  <a:lnTo>
                    <a:pt x="17416" y="25511"/>
                  </a:lnTo>
                  <a:lnTo>
                    <a:pt x="17355" y="25250"/>
                  </a:lnTo>
                  <a:lnTo>
                    <a:pt x="17275" y="24989"/>
                  </a:lnTo>
                  <a:lnTo>
                    <a:pt x="17195" y="24466"/>
                  </a:lnTo>
                  <a:lnTo>
                    <a:pt x="17155" y="24004"/>
                  </a:lnTo>
                  <a:lnTo>
                    <a:pt x="17134" y="23623"/>
                  </a:lnTo>
                  <a:lnTo>
                    <a:pt x="17134" y="23201"/>
                  </a:lnTo>
                  <a:lnTo>
                    <a:pt x="17134" y="22699"/>
                  </a:lnTo>
                  <a:lnTo>
                    <a:pt x="17114" y="22176"/>
                  </a:lnTo>
                  <a:lnTo>
                    <a:pt x="17074" y="21654"/>
                  </a:lnTo>
                  <a:lnTo>
                    <a:pt x="17014" y="21152"/>
                  </a:lnTo>
                  <a:lnTo>
                    <a:pt x="16954" y="20891"/>
                  </a:lnTo>
                  <a:lnTo>
                    <a:pt x="16893" y="20650"/>
                  </a:lnTo>
                  <a:lnTo>
                    <a:pt x="16813" y="20409"/>
                  </a:lnTo>
                  <a:lnTo>
                    <a:pt x="16713" y="20188"/>
                  </a:lnTo>
                  <a:lnTo>
                    <a:pt x="16612" y="19947"/>
                  </a:lnTo>
                  <a:lnTo>
                    <a:pt x="16492" y="19746"/>
                  </a:lnTo>
                  <a:lnTo>
                    <a:pt x="16331" y="19525"/>
                  </a:lnTo>
                  <a:lnTo>
                    <a:pt x="16170" y="19324"/>
                  </a:lnTo>
                  <a:lnTo>
                    <a:pt x="16030" y="19183"/>
                  </a:lnTo>
                  <a:lnTo>
                    <a:pt x="15869" y="19043"/>
                  </a:lnTo>
                  <a:lnTo>
                    <a:pt x="15688" y="18922"/>
                  </a:lnTo>
                  <a:lnTo>
                    <a:pt x="15527" y="18822"/>
                  </a:lnTo>
                  <a:lnTo>
                    <a:pt x="15166" y="18621"/>
                  </a:lnTo>
                  <a:lnTo>
                    <a:pt x="14784" y="18460"/>
                  </a:lnTo>
                  <a:lnTo>
                    <a:pt x="14383" y="18340"/>
                  </a:lnTo>
                  <a:lnTo>
                    <a:pt x="13961" y="18219"/>
                  </a:lnTo>
                  <a:lnTo>
                    <a:pt x="13137" y="18038"/>
                  </a:lnTo>
                  <a:lnTo>
                    <a:pt x="12273" y="17858"/>
                  </a:lnTo>
                  <a:lnTo>
                    <a:pt x="11872" y="17757"/>
                  </a:lnTo>
                  <a:lnTo>
                    <a:pt x="11490" y="17617"/>
                  </a:lnTo>
                  <a:lnTo>
                    <a:pt x="11128" y="17456"/>
                  </a:lnTo>
                  <a:lnTo>
                    <a:pt x="10948" y="17376"/>
                  </a:lnTo>
                  <a:lnTo>
                    <a:pt x="10787" y="17275"/>
                  </a:lnTo>
                  <a:lnTo>
                    <a:pt x="10626" y="17155"/>
                  </a:lnTo>
                  <a:lnTo>
                    <a:pt x="10486" y="17034"/>
                  </a:lnTo>
                  <a:lnTo>
                    <a:pt x="10345" y="16893"/>
                  </a:lnTo>
                  <a:lnTo>
                    <a:pt x="10224" y="16733"/>
                  </a:lnTo>
                  <a:lnTo>
                    <a:pt x="10104" y="16552"/>
                  </a:lnTo>
                  <a:lnTo>
                    <a:pt x="10004" y="16371"/>
                  </a:lnTo>
                  <a:lnTo>
                    <a:pt x="9903" y="16170"/>
                  </a:lnTo>
                  <a:lnTo>
                    <a:pt x="9843" y="15969"/>
                  </a:lnTo>
                  <a:lnTo>
                    <a:pt x="9783" y="15748"/>
                  </a:lnTo>
                  <a:lnTo>
                    <a:pt x="9742" y="15527"/>
                  </a:lnTo>
                  <a:lnTo>
                    <a:pt x="9702" y="15307"/>
                  </a:lnTo>
                  <a:lnTo>
                    <a:pt x="9682" y="15086"/>
                  </a:lnTo>
                  <a:lnTo>
                    <a:pt x="9682" y="14624"/>
                  </a:lnTo>
                  <a:lnTo>
                    <a:pt x="9702" y="14141"/>
                  </a:lnTo>
                  <a:lnTo>
                    <a:pt x="9742" y="13659"/>
                  </a:lnTo>
                  <a:lnTo>
                    <a:pt x="9803" y="13197"/>
                  </a:lnTo>
                  <a:lnTo>
                    <a:pt x="9843" y="12715"/>
                  </a:lnTo>
                  <a:lnTo>
                    <a:pt x="9863" y="12213"/>
                  </a:lnTo>
                  <a:lnTo>
                    <a:pt x="9843" y="11711"/>
                  </a:lnTo>
                  <a:lnTo>
                    <a:pt x="9823" y="11450"/>
                  </a:lnTo>
                  <a:lnTo>
                    <a:pt x="9803" y="11209"/>
                  </a:lnTo>
                  <a:lnTo>
                    <a:pt x="9742" y="10948"/>
                  </a:lnTo>
                  <a:lnTo>
                    <a:pt x="9682" y="10707"/>
                  </a:lnTo>
                  <a:lnTo>
                    <a:pt x="9602" y="10486"/>
                  </a:lnTo>
                  <a:lnTo>
                    <a:pt x="9521" y="10265"/>
                  </a:lnTo>
                  <a:lnTo>
                    <a:pt x="9401" y="10044"/>
                  </a:lnTo>
                  <a:lnTo>
                    <a:pt x="9260" y="9843"/>
                  </a:lnTo>
                  <a:lnTo>
                    <a:pt x="9100" y="9642"/>
                  </a:lnTo>
                  <a:lnTo>
                    <a:pt x="8919" y="9461"/>
                  </a:lnTo>
                  <a:lnTo>
                    <a:pt x="8638" y="9260"/>
                  </a:lnTo>
                  <a:lnTo>
                    <a:pt x="8356" y="9100"/>
                  </a:lnTo>
                  <a:lnTo>
                    <a:pt x="8055" y="8959"/>
                  </a:lnTo>
                  <a:lnTo>
                    <a:pt x="7734" y="8859"/>
                  </a:lnTo>
                  <a:lnTo>
                    <a:pt x="7412" y="8798"/>
                  </a:lnTo>
                  <a:lnTo>
                    <a:pt x="7091" y="8738"/>
                  </a:lnTo>
                  <a:lnTo>
                    <a:pt x="6428" y="8638"/>
                  </a:lnTo>
                  <a:lnTo>
                    <a:pt x="5886" y="8577"/>
                  </a:lnTo>
                  <a:lnTo>
                    <a:pt x="5363" y="8497"/>
                  </a:lnTo>
                  <a:lnTo>
                    <a:pt x="5102" y="8437"/>
                  </a:lnTo>
                  <a:lnTo>
                    <a:pt x="4861" y="8356"/>
                  </a:lnTo>
                  <a:lnTo>
                    <a:pt x="4620" y="8256"/>
                  </a:lnTo>
                  <a:lnTo>
                    <a:pt x="4399" y="8135"/>
                  </a:lnTo>
                  <a:lnTo>
                    <a:pt x="4158" y="7975"/>
                  </a:lnTo>
                  <a:lnTo>
                    <a:pt x="3957" y="7794"/>
                  </a:lnTo>
                  <a:lnTo>
                    <a:pt x="3756" y="7593"/>
                  </a:lnTo>
                  <a:lnTo>
                    <a:pt x="3596" y="7372"/>
                  </a:lnTo>
                  <a:lnTo>
                    <a:pt x="3435" y="7151"/>
                  </a:lnTo>
                  <a:lnTo>
                    <a:pt x="3314" y="6890"/>
                  </a:lnTo>
                  <a:lnTo>
                    <a:pt x="3194" y="6629"/>
                  </a:lnTo>
                  <a:lnTo>
                    <a:pt x="3094" y="6368"/>
                  </a:lnTo>
                  <a:lnTo>
                    <a:pt x="2993" y="6086"/>
                  </a:lnTo>
                  <a:lnTo>
                    <a:pt x="2933" y="5805"/>
                  </a:lnTo>
                  <a:lnTo>
                    <a:pt x="2792" y="5223"/>
                  </a:lnTo>
                  <a:lnTo>
                    <a:pt x="2712" y="4660"/>
                  </a:lnTo>
                  <a:lnTo>
                    <a:pt x="2632" y="4098"/>
                  </a:lnTo>
                  <a:lnTo>
                    <a:pt x="2551" y="3676"/>
                  </a:lnTo>
                  <a:lnTo>
                    <a:pt x="2471" y="3274"/>
                  </a:lnTo>
                  <a:lnTo>
                    <a:pt x="2390" y="2893"/>
                  </a:lnTo>
                  <a:lnTo>
                    <a:pt x="2290" y="2551"/>
                  </a:lnTo>
                  <a:lnTo>
                    <a:pt x="2190" y="2210"/>
                  </a:lnTo>
                  <a:lnTo>
                    <a:pt x="2069" y="1908"/>
                  </a:lnTo>
                  <a:lnTo>
                    <a:pt x="1949" y="1627"/>
                  </a:lnTo>
                  <a:lnTo>
                    <a:pt x="1808" y="1366"/>
                  </a:lnTo>
                  <a:lnTo>
                    <a:pt x="1647" y="1105"/>
                  </a:lnTo>
                  <a:lnTo>
                    <a:pt x="1487" y="884"/>
                  </a:lnTo>
                  <a:lnTo>
                    <a:pt x="1306" y="683"/>
                  </a:lnTo>
                  <a:lnTo>
                    <a:pt x="1125" y="522"/>
                  </a:lnTo>
                  <a:lnTo>
                    <a:pt x="924" y="362"/>
                  </a:lnTo>
                  <a:lnTo>
                    <a:pt x="723" y="221"/>
                  </a:lnTo>
                  <a:lnTo>
                    <a:pt x="502" y="100"/>
                  </a:lnTo>
                  <a:lnTo>
                    <a:pt x="2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8269775" y="4266150"/>
              <a:ext cx="1102825" cy="921525"/>
            </a:xfrm>
            <a:custGeom>
              <a:avLst/>
              <a:gdLst/>
              <a:ahLst/>
              <a:cxnLst/>
              <a:rect l="l" t="t" r="r" b="b"/>
              <a:pathLst>
                <a:path w="44113" h="36861" extrusionOk="0">
                  <a:moveTo>
                    <a:pt x="4842" y="0"/>
                  </a:moveTo>
                  <a:lnTo>
                    <a:pt x="4500" y="40"/>
                  </a:lnTo>
                  <a:lnTo>
                    <a:pt x="4159" y="80"/>
                  </a:lnTo>
                  <a:lnTo>
                    <a:pt x="3817" y="161"/>
                  </a:lnTo>
                  <a:lnTo>
                    <a:pt x="3476" y="241"/>
                  </a:lnTo>
                  <a:lnTo>
                    <a:pt x="3154" y="341"/>
                  </a:lnTo>
                  <a:lnTo>
                    <a:pt x="2833" y="462"/>
                  </a:lnTo>
                  <a:lnTo>
                    <a:pt x="2512" y="603"/>
                  </a:lnTo>
                  <a:lnTo>
                    <a:pt x="2210" y="763"/>
                  </a:lnTo>
                  <a:lnTo>
                    <a:pt x="1929" y="944"/>
                  </a:lnTo>
                  <a:lnTo>
                    <a:pt x="1648" y="1145"/>
                  </a:lnTo>
                  <a:lnTo>
                    <a:pt x="1387" y="1346"/>
                  </a:lnTo>
                  <a:lnTo>
                    <a:pt x="1146" y="1587"/>
                  </a:lnTo>
                  <a:lnTo>
                    <a:pt x="925" y="1828"/>
                  </a:lnTo>
                  <a:lnTo>
                    <a:pt x="724" y="2109"/>
                  </a:lnTo>
                  <a:lnTo>
                    <a:pt x="543" y="2390"/>
                  </a:lnTo>
                  <a:lnTo>
                    <a:pt x="382" y="2692"/>
                  </a:lnTo>
                  <a:lnTo>
                    <a:pt x="262" y="2973"/>
                  </a:lnTo>
                  <a:lnTo>
                    <a:pt x="161" y="3294"/>
                  </a:lnTo>
                  <a:lnTo>
                    <a:pt x="101" y="3596"/>
                  </a:lnTo>
                  <a:lnTo>
                    <a:pt x="41" y="3917"/>
                  </a:lnTo>
                  <a:lnTo>
                    <a:pt x="1" y="4238"/>
                  </a:lnTo>
                  <a:lnTo>
                    <a:pt x="1" y="4560"/>
                  </a:lnTo>
                  <a:lnTo>
                    <a:pt x="1" y="4881"/>
                  </a:lnTo>
                  <a:lnTo>
                    <a:pt x="41" y="5203"/>
                  </a:lnTo>
                  <a:lnTo>
                    <a:pt x="81" y="5544"/>
                  </a:lnTo>
                  <a:lnTo>
                    <a:pt x="141" y="5865"/>
                  </a:lnTo>
                  <a:lnTo>
                    <a:pt x="222" y="6187"/>
                  </a:lnTo>
                  <a:lnTo>
                    <a:pt x="302" y="6488"/>
                  </a:lnTo>
                  <a:lnTo>
                    <a:pt x="423" y="6810"/>
                  </a:lnTo>
                  <a:lnTo>
                    <a:pt x="543" y="7111"/>
                  </a:lnTo>
                  <a:lnTo>
                    <a:pt x="664" y="7412"/>
                  </a:lnTo>
                  <a:lnTo>
                    <a:pt x="965" y="7995"/>
                  </a:lnTo>
                  <a:lnTo>
                    <a:pt x="1306" y="8557"/>
                  </a:lnTo>
                  <a:lnTo>
                    <a:pt x="1668" y="9100"/>
                  </a:lnTo>
                  <a:lnTo>
                    <a:pt x="2050" y="9622"/>
                  </a:lnTo>
                  <a:lnTo>
                    <a:pt x="2451" y="10144"/>
                  </a:lnTo>
                  <a:lnTo>
                    <a:pt x="2853" y="10666"/>
                  </a:lnTo>
                  <a:lnTo>
                    <a:pt x="3657" y="11691"/>
                  </a:lnTo>
                  <a:lnTo>
                    <a:pt x="4078" y="12233"/>
                  </a:lnTo>
                  <a:lnTo>
                    <a:pt x="4480" y="12796"/>
                  </a:lnTo>
                  <a:lnTo>
                    <a:pt x="5264" y="13941"/>
                  </a:lnTo>
                  <a:lnTo>
                    <a:pt x="6007" y="15106"/>
                  </a:lnTo>
                  <a:lnTo>
                    <a:pt x="6730" y="16271"/>
                  </a:lnTo>
                  <a:lnTo>
                    <a:pt x="7433" y="17476"/>
                  </a:lnTo>
                  <a:lnTo>
                    <a:pt x="8116" y="18681"/>
                  </a:lnTo>
                  <a:lnTo>
                    <a:pt x="9482" y="21092"/>
                  </a:lnTo>
                  <a:lnTo>
                    <a:pt x="10185" y="22277"/>
                  </a:lnTo>
                  <a:lnTo>
                    <a:pt x="10888" y="23462"/>
                  </a:lnTo>
                  <a:lnTo>
                    <a:pt x="11611" y="24627"/>
                  </a:lnTo>
                  <a:lnTo>
                    <a:pt x="12374" y="25772"/>
                  </a:lnTo>
                  <a:lnTo>
                    <a:pt x="12776" y="26334"/>
                  </a:lnTo>
                  <a:lnTo>
                    <a:pt x="13178" y="26897"/>
                  </a:lnTo>
                  <a:lnTo>
                    <a:pt x="13580" y="27439"/>
                  </a:lnTo>
                  <a:lnTo>
                    <a:pt x="14001" y="27982"/>
                  </a:lnTo>
                  <a:lnTo>
                    <a:pt x="14443" y="28524"/>
                  </a:lnTo>
                  <a:lnTo>
                    <a:pt x="14885" y="29046"/>
                  </a:lnTo>
                  <a:lnTo>
                    <a:pt x="15347" y="29548"/>
                  </a:lnTo>
                  <a:lnTo>
                    <a:pt x="15829" y="30051"/>
                  </a:lnTo>
                  <a:lnTo>
                    <a:pt x="16432" y="30633"/>
                  </a:lnTo>
                  <a:lnTo>
                    <a:pt x="17095" y="31216"/>
                  </a:lnTo>
                  <a:lnTo>
                    <a:pt x="17778" y="31738"/>
                  </a:lnTo>
                  <a:lnTo>
                    <a:pt x="18501" y="32260"/>
                  </a:lnTo>
                  <a:lnTo>
                    <a:pt x="19264" y="32742"/>
                  </a:lnTo>
                  <a:lnTo>
                    <a:pt x="20048" y="33204"/>
                  </a:lnTo>
                  <a:lnTo>
                    <a:pt x="20851" y="33646"/>
                  </a:lnTo>
                  <a:lnTo>
                    <a:pt x="21695" y="34048"/>
                  </a:lnTo>
                  <a:lnTo>
                    <a:pt x="22559" y="34430"/>
                  </a:lnTo>
                  <a:lnTo>
                    <a:pt x="23442" y="34771"/>
                  </a:lnTo>
                  <a:lnTo>
                    <a:pt x="24346" y="35092"/>
                  </a:lnTo>
                  <a:lnTo>
                    <a:pt x="25270" y="35394"/>
                  </a:lnTo>
                  <a:lnTo>
                    <a:pt x="26194" y="35655"/>
                  </a:lnTo>
                  <a:lnTo>
                    <a:pt x="27159" y="35896"/>
                  </a:lnTo>
                  <a:lnTo>
                    <a:pt x="28103" y="36117"/>
                  </a:lnTo>
                  <a:lnTo>
                    <a:pt x="29087" y="36298"/>
                  </a:lnTo>
                  <a:lnTo>
                    <a:pt x="30051" y="36458"/>
                  </a:lnTo>
                  <a:lnTo>
                    <a:pt x="31035" y="36599"/>
                  </a:lnTo>
                  <a:lnTo>
                    <a:pt x="32020" y="36699"/>
                  </a:lnTo>
                  <a:lnTo>
                    <a:pt x="33004" y="36780"/>
                  </a:lnTo>
                  <a:lnTo>
                    <a:pt x="33968" y="36840"/>
                  </a:lnTo>
                  <a:lnTo>
                    <a:pt x="34952" y="36860"/>
                  </a:lnTo>
                  <a:lnTo>
                    <a:pt x="35917" y="36860"/>
                  </a:lnTo>
                  <a:lnTo>
                    <a:pt x="36881" y="36820"/>
                  </a:lnTo>
                  <a:lnTo>
                    <a:pt x="37845" y="36760"/>
                  </a:lnTo>
                  <a:lnTo>
                    <a:pt x="38769" y="36679"/>
                  </a:lnTo>
                  <a:lnTo>
                    <a:pt x="39693" y="36559"/>
                  </a:lnTo>
                  <a:lnTo>
                    <a:pt x="40617" y="36418"/>
                  </a:lnTo>
                  <a:lnTo>
                    <a:pt x="41501" y="36257"/>
                  </a:lnTo>
                  <a:lnTo>
                    <a:pt x="42365" y="36057"/>
                  </a:lnTo>
                  <a:lnTo>
                    <a:pt x="43208" y="35836"/>
                  </a:lnTo>
                  <a:lnTo>
                    <a:pt x="44032" y="35574"/>
                  </a:lnTo>
                  <a:lnTo>
                    <a:pt x="44092" y="34791"/>
                  </a:lnTo>
                  <a:lnTo>
                    <a:pt x="44112" y="33988"/>
                  </a:lnTo>
                  <a:lnTo>
                    <a:pt x="44092" y="33164"/>
                  </a:lnTo>
                  <a:lnTo>
                    <a:pt x="44052" y="32361"/>
                  </a:lnTo>
                  <a:lnTo>
                    <a:pt x="43972" y="31537"/>
                  </a:lnTo>
                  <a:lnTo>
                    <a:pt x="43871" y="30713"/>
                  </a:lnTo>
                  <a:lnTo>
                    <a:pt x="43751" y="29890"/>
                  </a:lnTo>
                  <a:lnTo>
                    <a:pt x="43590" y="29066"/>
                  </a:lnTo>
                  <a:lnTo>
                    <a:pt x="43409" y="28263"/>
                  </a:lnTo>
                  <a:lnTo>
                    <a:pt x="43188" y="27439"/>
                  </a:lnTo>
                  <a:lnTo>
                    <a:pt x="42967" y="26616"/>
                  </a:lnTo>
                  <a:lnTo>
                    <a:pt x="42706" y="25792"/>
                  </a:lnTo>
                  <a:lnTo>
                    <a:pt x="42425" y="24989"/>
                  </a:lnTo>
                  <a:lnTo>
                    <a:pt x="42103" y="24185"/>
                  </a:lnTo>
                  <a:lnTo>
                    <a:pt x="41782" y="23382"/>
                  </a:lnTo>
                  <a:lnTo>
                    <a:pt x="41420" y="22598"/>
                  </a:lnTo>
                  <a:lnTo>
                    <a:pt x="41059" y="21815"/>
                  </a:lnTo>
                  <a:lnTo>
                    <a:pt x="40657" y="21051"/>
                  </a:lnTo>
                  <a:lnTo>
                    <a:pt x="40235" y="20288"/>
                  </a:lnTo>
                  <a:lnTo>
                    <a:pt x="39813" y="19545"/>
                  </a:lnTo>
                  <a:lnTo>
                    <a:pt x="39351" y="18822"/>
                  </a:lnTo>
                  <a:lnTo>
                    <a:pt x="38889" y="18099"/>
                  </a:lnTo>
                  <a:lnTo>
                    <a:pt x="38387" y="17416"/>
                  </a:lnTo>
                  <a:lnTo>
                    <a:pt x="37885" y="16733"/>
                  </a:lnTo>
                  <a:lnTo>
                    <a:pt x="37363" y="16070"/>
                  </a:lnTo>
                  <a:lnTo>
                    <a:pt x="36820" y="15427"/>
                  </a:lnTo>
                  <a:lnTo>
                    <a:pt x="36278" y="14804"/>
                  </a:lnTo>
                  <a:lnTo>
                    <a:pt x="35716" y="14202"/>
                  </a:lnTo>
                  <a:lnTo>
                    <a:pt x="35133" y="13619"/>
                  </a:lnTo>
                  <a:lnTo>
                    <a:pt x="34531" y="13057"/>
                  </a:lnTo>
                  <a:lnTo>
                    <a:pt x="33928" y="12534"/>
                  </a:lnTo>
                  <a:lnTo>
                    <a:pt x="33305" y="12032"/>
                  </a:lnTo>
                  <a:lnTo>
                    <a:pt x="32683" y="11550"/>
                  </a:lnTo>
                  <a:lnTo>
                    <a:pt x="32040" y="11088"/>
                  </a:lnTo>
                  <a:lnTo>
                    <a:pt x="31397" y="10626"/>
                  </a:lnTo>
                  <a:lnTo>
                    <a:pt x="30754" y="10184"/>
                  </a:lnTo>
                  <a:lnTo>
                    <a:pt x="30091" y="9762"/>
                  </a:lnTo>
                  <a:lnTo>
                    <a:pt x="29408" y="9341"/>
                  </a:lnTo>
                  <a:lnTo>
                    <a:pt x="28745" y="8919"/>
                  </a:lnTo>
                  <a:lnTo>
                    <a:pt x="28062" y="8537"/>
                  </a:lnTo>
                  <a:lnTo>
                    <a:pt x="26676" y="7774"/>
                  </a:lnTo>
                  <a:lnTo>
                    <a:pt x="25270" y="7051"/>
                  </a:lnTo>
                  <a:lnTo>
                    <a:pt x="23844" y="6348"/>
                  </a:lnTo>
                  <a:lnTo>
                    <a:pt x="22418" y="5705"/>
                  </a:lnTo>
                  <a:lnTo>
                    <a:pt x="20952" y="5062"/>
                  </a:lnTo>
                  <a:lnTo>
                    <a:pt x="19485" y="4459"/>
                  </a:lnTo>
                  <a:lnTo>
                    <a:pt x="17999" y="3877"/>
                  </a:lnTo>
                  <a:lnTo>
                    <a:pt x="16512" y="3314"/>
                  </a:lnTo>
                  <a:lnTo>
                    <a:pt x="15026" y="2772"/>
                  </a:lnTo>
                  <a:lnTo>
                    <a:pt x="13519" y="2230"/>
                  </a:lnTo>
                  <a:lnTo>
                    <a:pt x="10526" y="1185"/>
                  </a:lnTo>
                  <a:lnTo>
                    <a:pt x="9221" y="743"/>
                  </a:lnTo>
                  <a:lnTo>
                    <a:pt x="8558" y="542"/>
                  </a:lnTo>
                  <a:lnTo>
                    <a:pt x="7895" y="341"/>
                  </a:lnTo>
                  <a:lnTo>
                    <a:pt x="7232" y="201"/>
                  </a:lnTo>
                  <a:lnTo>
                    <a:pt x="6549" y="80"/>
                  </a:lnTo>
                  <a:lnTo>
                    <a:pt x="6208" y="40"/>
                  </a:lnTo>
                  <a:lnTo>
                    <a:pt x="5886" y="20"/>
                  </a:lnTo>
                  <a:lnTo>
                    <a:pt x="55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8356650" y="4365575"/>
              <a:ext cx="1005400" cy="778400"/>
            </a:xfrm>
            <a:custGeom>
              <a:avLst/>
              <a:gdLst/>
              <a:ahLst/>
              <a:cxnLst/>
              <a:rect l="l" t="t" r="r" b="b"/>
              <a:pathLst>
                <a:path w="40216" h="31136" extrusionOk="0">
                  <a:moveTo>
                    <a:pt x="141" y="0"/>
                  </a:moveTo>
                  <a:lnTo>
                    <a:pt x="61" y="40"/>
                  </a:lnTo>
                  <a:lnTo>
                    <a:pt x="21" y="101"/>
                  </a:lnTo>
                  <a:lnTo>
                    <a:pt x="1" y="181"/>
                  </a:lnTo>
                  <a:lnTo>
                    <a:pt x="1" y="261"/>
                  </a:lnTo>
                  <a:lnTo>
                    <a:pt x="41" y="322"/>
                  </a:lnTo>
                  <a:lnTo>
                    <a:pt x="101" y="382"/>
                  </a:lnTo>
                  <a:lnTo>
                    <a:pt x="1065" y="864"/>
                  </a:lnTo>
                  <a:lnTo>
                    <a:pt x="1989" y="1366"/>
                  </a:lnTo>
                  <a:lnTo>
                    <a:pt x="2913" y="1909"/>
                  </a:lnTo>
                  <a:lnTo>
                    <a:pt x="3837" y="2451"/>
                  </a:lnTo>
                  <a:lnTo>
                    <a:pt x="4741" y="3013"/>
                  </a:lnTo>
                  <a:lnTo>
                    <a:pt x="5625" y="3616"/>
                  </a:lnTo>
                  <a:lnTo>
                    <a:pt x="6509" y="4199"/>
                  </a:lnTo>
                  <a:lnTo>
                    <a:pt x="7393" y="4821"/>
                  </a:lnTo>
                  <a:lnTo>
                    <a:pt x="8257" y="5444"/>
                  </a:lnTo>
                  <a:lnTo>
                    <a:pt x="9100" y="6067"/>
                  </a:lnTo>
                  <a:lnTo>
                    <a:pt x="10808" y="7352"/>
                  </a:lnTo>
                  <a:lnTo>
                    <a:pt x="12475" y="8658"/>
                  </a:lnTo>
                  <a:lnTo>
                    <a:pt x="14142" y="9964"/>
                  </a:lnTo>
                  <a:lnTo>
                    <a:pt x="15870" y="11329"/>
                  </a:lnTo>
                  <a:lnTo>
                    <a:pt x="17758" y="12836"/>
                  </a:lnTo>
                  <a:lnTo>
                    <a:pt x="21836" y="16150"/>
                  </a:lnTo>
                  <a:lnTo>
                    <a:pt x="26094" y="19646"/>
                  </a:lnTo>
                  <a:lnTo>
                    <a:pt x="30232" y="23060"/>
                  </a:lnTo>
                  <a:lnTo>
                    <a:pt x="37021" y="28705"/>
                  </a:lnTo>
                  <a:lnTo>
                    <a:pt x="39874" y="31095"/>
                  </a:lnTo>
                  <a:lnTo>
                    <a:pt x="39934" y="31135"/>
                  </a:lnTo>
                  <a:lnTo>
                    <a:pt x="40014" y="31135"/>
                  </a:lnTo>
                  <a:lnTo>
                    <a:pt x="40095" y="31115"/>
                  </a:lnTo>
                  <a:lnTo>
                    <a:pt x="40155" y="31075"/>
                  </a:lnTo>
                  <a:lnTo>
                    <a:pt x="40195" y="30995"/>
                  </a:lnTo>
                  <a:lnTo>
                    <a:pt x="40215" y="30915"/>
                  </a:lnTo>
                  <a:lnTo>
                    <a:pt x="40175" y="30854"/>
                  </a:lnTo>
                  <a:lnTo>
                    <a:pt x="40135" y="30794"/>
                  </a:lnTo>
                  <a:lnTo>
                    <a:pt x="37262" y="28404"/>
                  </a:lnTo>
                  <a:lnTo>
                    <a:pt x="30473" y="22759"/>
                  </a:lnTo>
                  <a:lnTo>
                    <a:pt x="26335" y="19324"/>
                  </a:lnTo>
                  <a:lnTo>
                    <a:pt x="22077" y="15849"/>
                  </a:lnTo>
                  <a:lnTo>
                    <a:pt x="17999" y="12535"/>
                  </a:lnTo>
                  <a:lnTo>
                    <a:pt x="16111" y="11008"/>
                  </a:lnTo>
                  <a:lnTo>
                    <a:pt x="14383" y="9642"/>
                  </a:lnTo>
                  <a:lnTo>
                    <a:pt x="12716" y="8336"/>
                  </a:lnTo>
                  <a:lnTo>
                    <a:pt x="11049" y="7031"/>
                  </a:lnTo>
                  <a:lnTo>
                    <a:pt x="9341" y="5745"/>
                  </a:lnTo>
                  <a:lnTo>
                    <a:pt x="8478" y="5102"/>
                  </a:lnTo>
                  <a:lnTo>
                    <a:pt x="7614" y="4480"/>
                  </a:lnTo>
                  <a:lnTo>
                    <a:pt x="6730" y="3877"/>
                  </a:lnTo>
                  <a:lnTo>
                    <a:pt x="5846" y="3274"/>
                  </a:lnTo>
                  <a:lnTo>
                    <a:pt x="4942" y="2672"/>
                  </a:lnTo>
                  <a:lnTo>
                    <a:pt x="4038" y="2109"/>
                  </a:lnTo>
                  <a:lnTo>
                    <a:pt x="3114" y="1547"/>
                  </a:lnTo>
                  <a:lnTo>
                    <a:pt x="2190" y="1025"/>
                  </a:lnTo>
                  <a:lnTo>
                    <a:pt x="1246" y="502"/>
                  </a:lnTo>
                  <a:lnTo>
                    <a:pt x="282" y="20"/>
                  </a:lnTo>
                  <a:lnTo>
                    <a:pt x="20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8383275" y="4350000"/>
              <a:ext cx="84400" cy="98950"/>
            </a:xfrm>
            <a:custGeom>
              <a:avLst/>
              <a:gdLst/>
              <a:ahLst/>
              <a:cxnLst/>
              <a:rect l="l" t="t" r="r" b="b"/>
              <a:pathLst>
                <a:path w="3376" h="3958" extrusionOk="0">
                  <a:moveTo>
                    <a:pt x="2491" y="1"/>
                  </a:moveTo>
                  <a:lnTo>
                    <a:pt x="2411" y="41"/>
                  </a:lnTo>
                  <a:lnTo>
                    <a:pt x="2351" y="101"/>
                  </a:lnTo>
                  <a:lnTo>
                    <a:pt x="2330" y="161"/>
                  </a:lnTo>
                  <a:lnTo>
                    <a:pt x="2330" y="242"/>
                  </a:lnTo>
                  <a:lnTo>
                    <a:pt x="2933" y="2953"/>
                  </a:lnTo>
                  <a:lnTo>
                    <a:pt x="141" y="3576"/>
                  </a:lnTo>
                  <a:lnTo>
                    <a:pt x="81" y="3596"/>
                  </a:lnTo>
                  <a:lnTo>
                    <a:pt x="20" y="3656"/>
                  </a:lnTo>
                  <a:lnTo>
                    <a:pt x="0" y="3737"/>
                  </a:lnTo>
                  <a:lnTo>
                    <a:pt x="0" y="3817"/>
                  </a:lnTo>
                  <a:lnTo>
                    <a:pt x="20" y="3877"/>
                  </a:lnTo>
                  <a:lnTo>
                    <a:pt x="61" y="3918"/>
                  </a:lnTo>
                  <a:lnTo>
                    <a:pt x="121" y="3958"/>
                  </a:lnTo>
                  <a:lnTo>
                    <a:pt x="241" y="3958"/>
                  </a:lnTo>
                  <a:lnTo>
                    <a:pt x="3214" y="3295"/>
                  </a:lnTo>
                  <a:lnTo>
                    <a:pt x="3295" y="3255"/>
                  </a:lnTo>
                  <a:lnTo>
                    <a:pt x="3335" y="3194"/>
                  </a:lnTo>
                  <a:lnTo>
                    <a:pt x="3375" y="3134"/>
                  </a:lnTo>
                  <a:lnTo>
                    <a:pt x="3375" y="3054"/>
                  </a:lnTo>
                  <a:lnTo>
                    <a:pt x="2712" y="161"/>
                  </a:lnTo>
                  <a:lnTo>
                    <a:pt x="2692" y="81"/>
                  </a:lnTo>
                  <a:lnTo>
                    <a:pt x="2632" y="41"/>
                  </a:lnTo>
                  <a:lnTo>
                    <a:pt x="2572"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a:off x="8473675" y="4370600"/>
              <a:ext cx="194350" cy="247100"/>
            </a:xfrm>
            <a:custGeom>
              <a:avLst/>
              <a:gdLst/>
              <a:ahLst/>
              <a:cxnLst/>
              <a:rect l="l" t="t" r="r" b="b"/>
              <a:pathLst>
                <a:path w="7774" h="9884" extrusionOk="0">
                  <a:moveTo>
                    <a:pt x="5765" y="0"/>
                  </a:moveTo>
                  <a:lnTo>
                    <a:pt x="5705" y="20"/>
                  </a:lnTo>
                  <a:lnTo>
                    <a:pt x="5645" y="81"/>
                  </a:lnTo>
                  <a:lnTo>
                    <a:pt x="5624" y="161"/>
                  </a:lnTo>
                  <a:lnTo>
                    <a:pt x="5624" y="241"/>
                  </a:lnTo>
                  <a:lnTo>
                    <a:pt x="7332" y="7874"/>
                  </a:lnTo>
                  <a:lnTo>
                    <a:pt x="161" y="9481"/>
                  </a:lnTo>
                  <a:lnTo>
                    <a:pt x="80" y="9521"/>
                  </a:lnTo>
                  <a:lnTo>
                    <a:pt x="20" y="9582"/>
                  </a:lnTo>
                  <a:lnTo>
                    <a:pt x="0" y="9642"/>
                  </a:lnTo>
                  <a:lnTo>
                    <a:pt x="0" y="9722"/>
                  </a:lnTo>
                  <a:lnTo>
                    <a:pt x="20" y="9783"/>
                  </a:lnTo>
                  <a:lnTo>
                    <a:pt x="80" y="9843"/>
                  </a:lnTo>
                  <a:lnTo>
                    <a:pt x="121" y="9863"/>
                  </a:lnTo>
                  <a:lnTo>
                    <a:pt x="201" y="9883"/>
                  </a:lnTo>
                  <a:lnTo>
                    <a:pt x="241" y="9883"/>
                  </a:lnTo>
                  <a:lnTo>
                    <a:pt x="7613" y="8216"/>
                  </a:lnTo>
                  <a:lnTo>
                    <a:pt x="7693" y="8196"/>
                  </a:lnTo>
                  <a:lnTo>
                    <a:pt x="7754" y="8135"/>
                  </a:lnTo>
                  <a:lnTo>
                    <a:pt x="7774" y="8055"/>
                  </a:lnTo>
                  <a:lnTo>
                    <a:pt x="7774" y="7975"/>
                  </a:lnTo>
                  <a:lnTo>
                    <a:pt x="6006" y="141"/>
                  </a:lnTo>
                  <a:lnTo>
                    <a:pt x="5986" y="81"/>
                  </a:lnTo>
                  <a:lnTo>
                    <a:pt x="5926" y="20"/>
                  </a:lnTo>
                  <a:lnTo>
                    <a:pt x="5845"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a:off x="8655450" y="4474050"/>
              <a:ext cx="247100" cy="368125"/>
            </a:xfrm>
            <a:custGeom>
              <a:avLst/>
              <a:gdLst/>
              <a:ahLst/>
              <a:cxnLst/>
              <a:rect l="l" t="t" r="r" b="b"/>
              <a:pathLst>
                <a:path w="9884" h="14725" extrusionOk="0">
                  <a:moveTo>
                    <a:pt x="9622" y="0"/>
                  </a:moveTo>
                  <a:lnTo>
                    <a:pt x="9542" y="20"/>
                  </a:lnTo>
                  <a:lnTo>
                    <a:pt x="9482" y="60"/>
                  </a:lnTo>
                  <a:lnTo>
                    <a:pt x="9442" y="121"/>
                  </a:lnTo>
                  <a:lnTo>
                    <a:pt x="9422" y="201"/>
                  </a:lnTo>
                  <a:lnTo>
                    <a:pt x="9502" y="11149"/>
                  </a:lnTo>
                  <a:lnTo>
                    <a:pt x="141" y="14322"/>
                  </a:lnTo>
                  <a:lnTo>
                    <a:pt x="61" y="14362"/>
                  </a:lnTo>
                  <a:lnTo>
                    <a:pt x="21" y="14423"/>
                  </a:lnTo>
                  <a:lnTo>
                    <a:pt x="1" y="14503"/>
                  </a:lnTo>
                  <a:lnTo>
                    <a:pt x="21" y="14583"/>
                  </a:lnTo>
                  <a:lnTo>
                    <a:pt x="41" y="14644"/>
                  </a:lnTo>
                  <a:lnTo>
                    <a:pt x="81" y="14684"/>
                  </a:lnTo>
                  <a:lnTo>
                    <a:pt x="141" y="14704"/>
                  </a:lnTo>
                  <a:lnTo>
                    <a:pt x="202" y="14724"/>
                  </a:lnTo>
                  <a:lnTo>
                    <a:pt x="262" y="14704"/>
                  </a:lnTo>
                  <a:lnTo>
                    <a:pt x="9763" y="11470"/>
                  </a:lnTo>
                  <a:lnTo>
                    <a:pt x="9803" y="11450"/>
                  </a:lnTo>
                  <a:lnTo>
                    <a:pt x="9863" y="11410"/>
                  </a:lnTo>
                  <a:lnTo>
                    <a:pt x="9884" y="11349"/>
                  </a:lnTo>
                  <a:lnTo>
                    <a:pt x="9884" y="11289"/>
                  </a:lnTo>
                  <a:lnTo>
                    <a:pt x="9823" y="201"/>
                  </a:lnTo>
                  <a:lnTo>
                    <a:pt x="9803" y="121"/>
                  </a:lnTo>
                  <a:lnTo>
                    <a:pt x="9763" y="60"/>
                  </a:lnTo>
                  <a:lnTo>
                    <a:pt x="9703" y="20"/>
                  </a:lnTo>
                  <a:lnTo>
                    <a:pt x="962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8875900" y="4683450"/>
              <a:ext cx="282750" cy="361100"/>
            </a:xfrm>
            <a:custGeom>
              <a:avLst/>
              <a:gdLst/>
              <a:ahLst/>
              <a:cxnLst/>
              <a:rect l="l" t="t" r="r" b="b"/>
              <a:pathLst>
                <a:path w="11310" h="14444" extrusionOk="0">
                  <a:moveTo>
                    <a:pt x="11129" y="0"/>
                  </a:moveTo>
                  <a:lnTo>
                    <a:pt x="11049" y="21"/>
                  </a:lnTo>
                  <a:lnTo>
                    <a:pt x="10989" y="61"/>
                  </a:lnTo>
                  <a:lnTo>
                    <a:pt x="10928" y="121"/>
                  </a:lnTo>
                  <a:lnTo>
                    <a:pt x="10908" y="201"/>
                  </a:lnTo>
                  <a:lnTo>
                    <a:pt x="10647" y="10968"/>
                  </a:lnTo>
                  <a:lnTo>
                    <a:pt x="142" y="14062"/>
                  </a:lnTo>
                  <a:lnTo>
                    <a:pt x="61" y="14082"/>
                  </a:lnTo>
                  <a:lnTo>
                    <a:pt x="21" y="14142"/>
                  </a:lnTo>
                  <a:lnTo>
                    <a:pt x="1" y="14222"/>
                  </a:lnTo>
                  <a:lnTo>
                    <a:pt x="1" y="14303"/>
                  </a:lnTo>
                  <a:lnTo>
                    <a:pt x="21" y="14363"/>
                  </a:lnTo>
                  <a:lnTo>
                    <a:pt x="81" y="14403"/>
                  </a:lnTo>
                  <a:lnTo>
                    <a:pt x="121" y="14443"/>
                  </a:lnTo>
                  <a:lnTo>
                    <a:pt x="242" y="14443"/>
                  </a:lnTo>
                  <a:lnTo>
                    <a:pt x="10888" y="11310"/>
                  </a:lnTo>
                  <a:lnTo>
                    <a:pt x="10948" y="11269"/>
                  </a:lnTo>
                  <a:lnTo>
                    <a:pt x="10989" y="11229"/>
                  </a:lnTo>
                  <a:lnTo>
                    <a:pt x="11029" y="11189"/>
                  </a:lnTo>
                  <a:lnTo>
                    <a:pt x="11029" y="11109"/>
                  </a:lnTo>
                  <a:lnTo>
                    <a:pt x="11310" y="221"/>
                  </a:lnTo>
                  <a:lnTo>
                    <a:pt x="11310" y="141"/>
                  </a:lnTo>
                  <a:lnTo>
                    <a:pt x="11250" y="81"/>
                  </a:lnTo>
                  <a:lnTo>
                    <a:pt x="11189" y="21"/>
                  </a:lnTo>
                  <a:lnTo>
                    <a:pt x="11129"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21"/>
          <p:cNvGrpSpPr/>
          <p:nvPr/>
        </p:nvGrpSpPr>
        <p:grpSpPr>
          <a:xfrm>
            <a:off x="43050" y="378150"/>
            <a:ext cx="9057900" cy="4584350"/>
            <a:chOff x="43050" y="378150"/>
            <a:chExt cx="9057900" cy="4584350"/>
          </a:xfrm>
        </p:grpSpPr>
        <p:grpSp>
          <p:nvGrpSpPr>
            <p:cNvPr id="988" name="Google Shape;988;p21"/>
            <p:cNvGrpSpPr/>
            <p:nvPr/>
          </p:nvGrpSpPr>
          <p:grpSpPr>
            <a:xfrm>
              <a:off x="125517" y="1054571"/>
              <a:ext cx="8878403" cy="3722222"/>
              <a:chOff x="125517" y="1054571"/>
              <a:chExt cx="8878403" cy="3722222"/>
            </a:xfrm>
          </p:grpSpPr>
          <p:sp>
            <p:nvSpPr>
              <p:cNvPr id="989" name="Google Shape;989;p21"/>
              <p:cNvSpPr/>
              <p:nvPr/>
            </p:nvSpPr>
            <p:spPr>
              <a:xfrm>
                <a:off x="276025" y="36824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276025" y="1853625"/>
                <a:ext cx="8615100" cy="333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21"/>
              <p:cNvGrpSpPr/>
              <p:nvPr/>
            </p:nvGrpSpPr>
            <p:grpSpPr>
              <a:xfrm>
                <a:off x="8710521" y="1054571"/>
                <a:ext cx="293400" cy="3722222"/>
                <a:chOff x="8710521" y="1196850"/>
                <a:chExt cx="293400" cy="3722222"/>
              </a:xfrm>
            </p:grpSpPr>
            <p:sp>
              <p:nvSpPr>
                <p:cNvPr id="992" name="Google Shape;992;p21"/>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21"/>
              <p:cNvGrpSpPr/>
              <p:nvPr/>
            </p:nvGrpSpPr>
            <p:grpSpPr>
              <a:xfrm>
                <a:off x="125517" y="1054571"/>
                <a:ext cx="293400" cy="3722222"/>
                <a:chOff x="8710521" y="1196850"/>
                <a:chExt cx="293400" cy="3722222"/>
              </a:xfrm>
            </p:grpSpPr>
            <p:sp>
              <p:nvSpPr>
                <p:cNvPr id="995" name="Google Shape;995;p21"/>
                <p:cNvSpPr/>
                <p:nvPr/>
              </p:nvSpPr>
              <p:spPr>
                <a:xfrm>
                  <a:off x="8838600" y="1196850"/>
                  <a:ext cx="77400" cy="3595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a:off x="8710521" y="4746872"/>
                  <a:ext cx="293400" cy="172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7" name="Google Shape;997;p21"/>
            <p:cNvGrpSpPr/>
            <p:nvPr/>
          </p:nvGrpSpPr>
          <p:grpSpPr>
            <a:xfrm>
              <a:off x="43050" y="378150"/>
              <a:ext cx="9057900" cy="4584350"/>
              <a:chOff x="35650" y="378150"/>
              <a:chExt cx="9057900" cy="4584350"/>
            </a:xfrm>
          </p:grpSpPr>
          <p:sp>
            <p:nvSpPr>
              <p:cNvPr id="998" name="Google Shape;998;p21"/>
              <p:cNvSpPr/>
              <p:nvPr/>
            </p:nvSpPr>
            <p:spPr>
              <a:xfrm>
                <a:off x="35650" y="4587200"/>
                <a:ext cx="9057900" cy="3753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1"/>
              <p:cNvSpPr/>
              <p:nvPr/>
            </p:nvSpPr>
            <p:spPr>
              <a:xfrm>
                <a:off x="499650" y="378150"/>
                <a:ext cx="8144700" cy="4387200"/>
              </a:xfrm>
              <a:prstGeom prst="roundRect">
                <a:avLst>
                  <a:gd name="adj" fmla="val 5321"/>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0" name="Google Shape;1000;p21"/>
          <p:cNvSpPr txBox="1">
            <a:spLocks noGrp="1"/>
          </p:cNvSpPr>
          <p:nvPr>
            <p:ph type="title"/>
          </p:nvPr>
        </p:nvSpPr>
        <p:spPr>
          <a:xfrm>
            <a:off x="711710" y="1856595"/>
            <a:ext cx="1986000" cy="438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1" name="Google Shape;1001;p21"/>
          <p:cNvSpPr txBox="1">
            <a:spLocks noGrp="1"/>
          </p:cNvSpPr>
          <p:nvPr>
            <p:ph type="subTitle" idx="1"/>
          </p:nvPr>
        </p:nvSpPr>
        <p:spPr>
          <a:xfrm>
            <a:off x="711710" y="2274783"/>
            <a:ext cx="1986000" cy="43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02" name="Google Shape;1002;p21"/>
          <p:cNvSpPr txBox="1">
            <a:spLocks noGrp="1"/>
          </p:cNvSpPr>
          <p:nvPr>
            <p:ph type="title" idx="2"/>
          </p:nvPr>
        </p:nvSpPr>
        <p:spPr>
          <a:xfrm>
            <a:off x="3579028" y="1856595"/>
            <a:ext cx="1986000" cy="438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3" name="Google Shape;1003;p21"/>
          <p:cNvSpPr txBox="1">
            <a:spLocks noGrp="1"/>
          </p:cNvSpPr>
          <p:nvPr>
            <p:ph type="subTitle" idx="3"/>
          </p:nvPr>
        </p:nvSpPr>
        <p:spPr>
          <a:xfrm>
            <a:off x="3579028" y="2277783"/>
            <a:ext cx="1986000" cy="43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04" name="Google Shape;1004;p21"/>
          <p:cNvSpPr txBox="1">
            <a:spLocks noGrp="1"/>
          </p:cNvSpPr>
          <p:nvPr>
            <p:ph type="title" idx="4"/>
          </p:nvPr>
        </p:nvSpPr>
        <p:spPr>
          <a:xfrm>
            <a:off x="711710" y="3563385"/>
            <a:ext cx="1986000" cy="438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5" name="Google Shape;1005;p21"/>
          <p:cNvSpPr txBox="1">
            <a:spLocks noGrp="1"/>
          </p:cNvSpPr>
          <p:nvPr>
            <p:ph type="subTitle" idx="5"/>
          </p:nvPr>
        </p:nvSpPr>
        <p:spPr>
          <a:xfrm>
            <a:off x="711710" y="3982032"/>
            <a:ext cx="1986000" cy="43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06" name="Google Shape;1006;p21"/>
          <p:cNvSpPr txBox="1">
            <a:spLocks noGrp="1"/>
          </p:cNvSpPr>
          <p:nvPr>
            <p:ph type="title" idx="6"/>
          </p:nvPr>
        </p:nvSpPr>
        <p:spPr>
          <a:xfrm>
            <a:off x="3579028" y="3563385"/>
            <a:ext cx="1986000" cy="438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7" name="Google Shape;1007;p21"/>
          <p:cNvSpPr txBox="1">
            <a:spLocks noGrp="1"/>
          </p:cNvSpPr>
          <p:nvPr>
            <p:ph type="subTitle" idx="7"/>
          </p:nvPr>
        </p:nvSpPr>
        <p:spPr>
          <a:xfrm>
            <a:off x="3579028" y="3982032"/>
            <a:ext cx="1986000" cy="43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08" name="Google Shape;1008;p21"/>
          <p:cNvSpPr txBox="1">
            <a:spLocks noGrp="1"/>
          </p:cNvSpPr>
          <p:nvPr>
            <p:ph type="title" idx="8"/>
          </p:nvPr>
        </p:nvSpPr>
        <p:spPr>
          <a:xfrm>
            <a:off x="6446290" y="1856595"/>
            <a:ext cx="1986000" cy="438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9" name="Google Shape;1009;p21"/>
          <p:cNvSpPr txBox="1">
            <a:spLocks noGrp="1"/>
          </p:cNvSpPr>
          <p:nvPr>
            <p:ph type="subTitle" idx="9"/>
          </p:nvPr>
        </p:nvSpPr>
        <p:spPr>
          <a:xfrm>
            <a:off x="6446290" y="2274783"/>
            <a:ext cx="1986000" cy="43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10" name="Google Shape;1010;p21"/>
          <p:cNvSpPr txBox="1">
            <a:spLocks noGrp="1"/>
          </p:cNvSpPr>
          <p:nvPr>
            <p:ph type="title" idx="13"/>
          </p:nvPr>
        </p:nvSpPr>
        <p:spPr>
          <a:xfrm>
            <a:off x="6446290" y="3563385"/>
            <a:ext cx="1986000" cy="438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1" name="Google Shape;1011;p21"/>
          <p:cNvSpPr txBox="1">
            <a:spLocks noGrp="1"/>
          </p:cNvSpPr>
          <p:nvPr>
            <p:ph type="subTitle" idx="14"/>
          </p:nvPr>
        </p:nvSpPr>
        <p:spPr>
          <a:xfrm>
            <a:off x="6446290" y="3982032"/>
            <a:ext cx="1986000" cy="43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012" name="Google Shape;1012;p21"/>
          <p:cNvSpPr txBox="1">
            <a:spLocks noGrp="1"/>
          </p:cNvSpPr>
          <p:nvPr>
            <p:ph type="title" idx="15"/>
          </p:nvPr>
        </p:nvSpPr>
        <p:spPr>
          <a:xfrm>
            <a:off x="720000" y="612648"/>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accent1"/>
                </a:highlight>
              </a:defRPr>
            </a:lvl1pPr>
            <a:lvl2pPr lvl="1" algn="ctr" rtl="0">
              <a:spcBef>
                <a:spcPts val="0"/>
              </a:spcBef>
              <a:spcAft>
                <a:spcPts val="0"/>
              </a:spcAft>
              <a:buSzPts val="500"/>
              <a:buNone/>
              <a:defRPr/>
            </a:lvl2pPr>
            <a:lvl3pPr lvl="2" algn="ctr" rtl="0">
              <a:spcBef>
                <a:spcPts val="0"/>
              </a:spcBef>
              <a:spcAft>
                <a:spcPts val="0"/>
              </a:spcAft>
              <a:buSzPts val="500"/>
              <a:buNone/>
              <a:defRPr/>
            </a:lvl3pPr>
            <a:lvl4pPr lvl="3" algn="ctr" rtl="0">
              <a:spcBef>
                <a:spcPts val="0"/>
              </a:spcBef>
              <a:spcAft>
                <a:spcPts val="0"/>
              </a:spcAft>
              <a:buSzPts val="500"/>
              <a:buNone/>
              <a:defRPr/>
            </a:lvl4pPr>
            <a:lvl5pPr lvl="4" algn="ctr" rtl="0">
              <a:spcBef>
                <a:spcPts val="0"/>
              </a:spcBef>
              <a:spcAft>
                <a:spcPts val="0"/>
              </a:spcAft>
              <a:buSzPts val="500"/>
              <a:buNone/>
              <a:defRPr/>
            </a:lvl5pPr>
            <a:lvl6pPr lvl="5" algn="ctr" rtl="0">
              <a:spcBef>
                <a:spcPts val="0"/>
              </a:spcBef>
              <a:spcAft>
                <a:spcPts val="0"/>
              </a:spcAft>
              <a:buSzPts val="500"/>
              <a:buNone/>
              <a:defRPr/>
            </a:lvl6pPr>
            <a:lvl7pPr lvl="6" algn="ctr" rtl="0">
              <a:spcBef>
                <a:spcPts val="0"/>
              </a:spcBef>
              <a:spcAft>
                <a:spcPts val="0"/>
              </a:spcAft>
              <a:buSzPts val="500"/>
              <a:buNone/>
              <a:defRPr/>
            </a:lvl7pPr>
            <a:lvl8pPr lvl="7" algn="ctr" rtl="0">
              <a:spcBef>
                <a:spcPts val="0"/>
              </a:spcBef>
              <a:spcAft>
                <a:spcPts val="0"/>
              </a:spcAft>
              <a:buSzPts val="500"/>
              <a:buNone/>
              <a:defRPr/>
            </a:lvl8pPr>
            <a:lvl9pPr lvl="8" algn="ctr" rtl="0">
              <a:spcBef>
                <a:spcPts val="0"/>
              </a:spcBef>
              <a:spcAft>
                <a:spcPts val="0"/>
              </a:spcAft>
              <a:buSzPts val="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612648"/>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800"/>
              <a:buFont typeface="Didact Gothic"/>
              <a:buNone/>
              <a:defRPr sz="3800" b="1">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500"/>
              <a:buFont typeface="Bebas Neue"/>
              <a:buNone/>
              <a:defRPr sz="500">
                <a:solidFill>
                  <a:schemeClr val="dk1"/>
                </a:solidFill>
                <a:latin typeface="Bebas Neue"/>
                <a:ea typeface="Bebas Neue"/>
                <a:cs typeface="Bebas Neue"/>
                <a:sym typeface="Bebas Neue"/>
              </a:defRPr>
            </a:lvl2pPr>
            <a:lvl3pPr lvl="2" rtl="0">
              <a:spcBef>
                <a:spcPts val="0"/>
              </a:spcBef>
              <a:spcAft>
                <a:spcPts val="0"/>
              </a:spcAft>
              <a:buClr>
                <a:schemeClr val="dk1"/>
              </a:buClr>
              <a:buSzPts val="500"/>
              <a:buFont typeface="Bebas Neue"/>
              <a:buNone/>
              <a:defRPr sz="500">
                <a:solidFill>
                  <a:schemeClr val="dk1"/>
                </a:solidFill>
                <a:latin typeface="Bebas Neue"/>
                <a:ea typeface="Bebas Neue"/>
                <a:cs typeface="Bebas Neue"/>
                <a:sym typeface="Bebas Neue"/>
              </a:defRPr>
            </a:lvl3pPr>
            <a:lvl4pPr lvl="3" rtl="0">
              <a:spcBef>
                <a:spcPts val="0"/>
              </a:spcBef>
              <a:spcAft>
                <a:spcPts val="0"/>
              </a:spcAft>
              <a:buClr>
                <a:schemeClr val="dk1"/>
              </a:buClr>
              <a:buSzPts val="500"/>
              <a:buFont typeface="Bebas Neue"/>
              <a:buNone/>
              <a:defRPr sz="500">
                <a:solidFill>
                  <a:schemeClr val="dk1"/>
                </a:solidFill>
                <a:latin typeface="Bebas Neue"/>
                <a:ea typeface="Bebas Neue"/>
                <a:cs typeface="Bebas Neue"/>
                <a:sym typeface="Bebas Neue"/>
              </a:defRPr>
            </a:lvl4pPr>
            <a:lvl5pPr lvl="4" rtl="0">
              <a:spcBef>
                <a:spcPts val="0"/>
              </a:spcBef>
              <a:spcAft>
                <a:spcPts val="0"/>
              </a:spcAft>
              <a:buClr>
                <a:schemeClr val="dk1"/>
              </a:buClr>
              <a:buSzPts val="500"/>
              <a:buFont typeface="Bebas Neue"/>
              <a:buNone/>
              <a:defRPr sz="500">
                <a:solidFill>
                  <a:schemeClr val="dk1"/>
                </a:solidFill>
                <a:latin typeface="Bebas Neue"/>
                <a:ea typeface="Bebas Neue"/>
                <a:cs typeface="Bebas Neue"/>
                <a:sym typeface="Bebas Neue"/>
              </a:defRPr>
            </a:lvl5pPr>
            <a:lvl6pPr lvl="5" rtl="0">
              <a:spcBef>
                <a:spcPts val="0"/>
              </a:spcBef>
              <a:spcAft>
                <a:spcPts val="0"/>
              </a:spcAft>
              <a:buClr>
                <a:schemeClr val="dk1"/>
              </a:buClr>
              <a:buSzPts val="500"/>
              <a:buFont typeface="Bebas Neue"/>
              <a:buNone/>
              <a:defRPr sz="500">
                <a:solidFill>
                  <a:schemeClr val="dk1"/>
                </a:solidFill>
                <a:latin typeface="Bebas Neue"/>
                <a:ea typeface="Bebas Neue"/>
                <a:cs typeface="Bebas Neue"/>
                <a:sym typeface="Bebas Neue"/>
              </a:defRPr>
            </a:lvl6pPr>
            <a:lvl7pPr lvl="6" rtl="0">
              <a:spcBef>
                <a:spcPts val="0"/>
              </a:spcBef>
              <a:spcAft>
                <a:spcPts val="0"/>
              </a:spcAft>
              <a:buClr>
                <a:schemeClr val="dk1"/>
              </a:buClr>
              <a:buSzPts val="500"/>
              <a:buFont typeface="Bebas Neue"/>
              <a:buNone/>
              <a:defRPr sz="500">
                <a:solidFill>
                  <a:schemeClr val="dk1"/>
                </a:solidFill>
                <a:latin typeface="Bebas Neue"/>
                <a:ea typeface="Bebas Neue"/>
                <a:cs typeface="Bebas Neue"/>
                <a:sym typeface="Bebas Neue"/>
              </a:defRPr>
            </a:lvl7pPr>
            <a:lvl8pPr lvl="7" rtl="0">
              <a:spcBef>
                <a:spcPts val="0"/>
              </a:spcBef>
              <a:spcAft>
                <a:spcPts val="0"/>
              </a:spcAft>
              <a:buClr>
                <a:schemeClr val="dk1"/>
              </a:buClr>
              <a:buSzPts val="500"/>
              <a:buFont typeface="Bebas Neue"/>
              <a:buNone/>
              <a:defRPr sz="500">
                <a:solidFill>
                  <a:schemeClr val="dk1"/>
                </a:solidFill>
                <a:latin typeface="Bebas Neue"/>
                <a:ea typeface="Bebas Neue"/>
                <a:cs typeface="Bebas Neue"/>
                <a:sym typeface="Bebas Neue"/>
              </a:defRPr>
            </a:lvl8pPr>
            <a:lvl9pPr lvl="8" rtl="0">
              <a:spcBef>
                <a:spcPts val="0"/>
              </a:spcBef>
              <a:spcAft>
                <a:spcPts val="0"/>
              </a:spcAft>
              <a:buClr>
                <a:schemeClr val="dk1"/>
              </a:buClr>
              <a:buSzPts val="500"/>
              <a:buFont typeface="Bebas Neue"/>
              <a:buNone/>
              <a:defRPr sz="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Barlow Medium"/>
              <a:buChar char="●"/>
              <a:defRPr sz="1500">
                <a:solidFill>
                  <a:schemeClr val="dk1"/>
                </a:solidFill>
                <a:latin typeface="Barlow Medium"/>
                <a:ea typeface="Barlow Medium"/>
                <a:cs typeface="Barlow Medium"/>
                <a:sym typeface="Barlow Medium"/>
              </a:defRPr>
            </a:lvl1pPr>
            <a:lvl2pPr marL="914400" lvl="1" indent="-323850">
              <a:lnSpc>
                <a:spcPct val="100000"/>
              </a:lnSpc>
              <a:spcBef>
                <a:spcPts val="0"/>
              </a:spcBef>
              <a:spcAft>
                <a:spcPts val="0"/>
              </a:spcAft>
              <a:buClr>
                <a:schemeClr val="dk1"/>
              </a:buClr>
              <a:buSzPts val="1500"/>
              <a:buFont typeface="Barlow Medium"/>
              <a:buChar char="○"/>
              <a:defRPr sz="1500">
                <a:solidFill>
                  <a:schemeClr val="dk1"/>
                </a:solidFill>
                <a:latin typeface="Barlow Medium"/>
                <a:ea typeface="Barlow Medium"/>
                <a:cs typeface="Barlow Medium"/>
                <a:sym typeface="Barlow Medium"/>
              </a:defRPr>
            </a:lvl2pPr>
            <a:lvl3pPr marL="1371600" lvl="2" indent="-323850">
              <a:lnSpc>
                <a:spcPct val="100000"/>
              </a:lnSpc>
              <a:spcBef>
                <a:spcPts val="0"/>
              </a:spcBef>
              <a:spcAft>
                <a:spcPts val="0"/>
              </a:spcAft>
              <a:buClr>
                <a:schemeClr val="dk1"/>
              </a:buClr>
              <a:buSzPts val="1500"/>
              <a:buFont typeface="Barlow Medium"/>
              <a:buChar char="■"/>
              <a:defRPr sz="1500">
                <a:solidFill>
                  <a:schemeClr val="dk1"/>
                </a:solidFill>
                <a:latin typeface="Barlow Medium"/>
                <a:ea typeface="Barlow Medium"/>
                <a:cs typeface="Barlow Medium"/>
                <a:sym typeface="Barlow Medium"/>
              </a:defRPr>
            </a:lvl3pPr>
            <a:lvl4pPr marL="1828800" lvl="3" indent="-323850">
              <a:lnSpc>
                <a:spcPct val="100000"/>
              </a:lnSpc>
              <a:spcBef>
                <a:spcPts val="0"/>
              </a:spcBef>
              <a:spcAft>
                <a:spcPts val="0"/>
              </a:spcAft>
              <a:buClr>
                <a:schemeClr val="dk1"/>
              </a:buClr>
              <a:buSzPts val="1500"/>
              <a:buFont typeface="Barlow Medium"/>
              <a:buChar char="●"/>
              <a:defRPr sz="1500">
                <a:solidFill>
                  <a:schemeClr val="dk1"/>
                </a:solidFill>
                <a:latin typeface="Barlow Medium"/>
                <a:ea typeface="Barlow Medium"/>
                <a:cs typeface="Barlow Medium"/>
                <a:sym typeface="Barlow Medium"/>
              </a:defRPr>
            </a:lvl4pPr>
            <a:lvl5pPr marL="2286000" lvl="4" indent="-323850">
              <a:lnSpc>
                <a:spcPct val="100000"/>
              </a:lnSpc>
              <a:spcBef>
                <a:spcPts val="0"/>
              </a:spcBef>
              <a:spcAft>
                <a:spcPts val="0"/>
              </a:spcAft>
              <a:buClr>
                <a:schemeClr val="dk1"/>
              </a:buClr>
              <a:buSzPts val="1500"/>
              <a:buFont typeface="Barlow Medium"/>
              <a:buChar char="○"/>
              <a:defRPr sz="1500">
                <a:solidFill>
                  <a:schemeClr val="dk1"/>
                </a:solidFill>
                <a:latin typeface="Barlow Medium"/>
                <a:ea typeface="Barlow Medium"/>
                <a:cs typeface="Barlow Medium"/>
                <a:sym typeface="Barlow Medium"/>
              </a:defRPr>
            </a:lvl5pPr>
            <a:lvl6pPr marL="2743200" lvl="5" indent="-323850">
              <a:lnSpc>
                <a:spcPct val="100000"/>
              </a:lnSpc>
              <a:spcBef>
                <a:spcPts val="0"/>
              </a:spcBef>
              <a:spcAft>
                <a:spcPts val="0"/>
              </a:spcAft>
              <a:buClr>
                <a:schemeClr val="dk1"/>
              </a:buClr>
              <a:buSzPts val="1500"/>
              <a:buFont typeface="Barlow Medium"/>
              <a:buChar char="■"/>
              <a:defRPr sz="1500">
                <a:solidFill>
                  <a:schemeClr val="dk1"/>
                </a:solidFill>
                <a:latin typeface="Barlow Medium"/>
                <a:ea typeface="Barlow Medium"/>
                <a:cs typeface="Barlow Medium"/>
                <a:sym typeface="Barlow Medium"/>
              </a:defRPr>
            </a:lvl6pPr>
            <a:lvl7pPr marL="3200400" lvl="6" indent="-323850">
              <a:lnSpc>
                <a:spcPct val="100000"/>
              </a:lnSpc>
              <a:spcBef>
                <a:spcPts val="0"/>
              </a:spcBef>
              <a:spcAft>
                <a:spcPts val="0"/>
              </a:spcAft>
              <a:buClr>
                <a:schemeClr val="dk1"/>
              </a:buClr>
              <a:buSzPts val="1500"/>
              <a:buFont typeface="Barlow Medium"/>
              <a:buChar char="●"/>
              <a:defRPr sz="1500">
                <a:solidFill>
                  <a:schemeClr val="dk1"/>
                </a:solidFill>
                <a:latin typeface="Barlow Medium"/>
                <a:ea typeface="Barlow Medium"/>
                <a:cs typeface="Barlow Medium"/>
                <a:sym typeface="Barlow Medium"/>
              </a:defRPr>
            </a:lvl7pPr>
            <a:lvl8pPr marL="3657600" lvl="7" indent="-323850">
              <a:lnSpc>
                <a:spcPct val="100000"/>
              </a:lnSpc>
              <a:spcBef>
                <a:spcPts val="0"/>
              </a:spcBef>
              <a:spcAft>
                <a:spcPts val="0"/>
              </a:spcAft>
              <a:buClr>
                <a:schemeClr val="dk1"/>
              </a:buClr>
              <a:buSzPts val="1500"/>
              <a:buFont typeface="Barlow Medium"/>
              <a:buChar char="○"/>
              <a:defRPr sz="1500">
                <a:solidFill>
                  <a:schemeClr val="dk1"/>
                </a:solidFill>
                <a:latin typeface="Barlow Medium"/>
                <a:ea typeface="Barlow Medium"/>
                <a:cs typeface="Barlow Medium"/>
                <a:sym typeface="Barlow Medium"/>
              </a:defRPr>
            </a:lvl8pPr>
            <a:lvl9pPr marL="4114800" lvl="8" indent="-323850">
              <a:lnSpc>
                <a:spcPct val="100000"/>
              </a:lnSpc>
              <a:spcBef>
                <a:spcPts val="0"/>
              </a:spcBef>
              <a:spcAft>
                <a:spcPts val="0"/>
              </a:spcAft>
              <a:buClr>
                <a:schemeClr val="dk1"/>
              </a:buClr>
              <a:buSzPts val="1500"/>
              <a:buFont typeface="Barlow Medium"/>
              <a:buChar char="■"/>
              <a:defRPr sz="1500">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65" r:id="rId7"/>
    <p:sldLayoutId id="2147483666" r:id="rId8"/>
    <p:sldLayoutId id="2147483667"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udisha0606/SOEN-6841-SP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grpSp>
        <p:nvGrpSpPr>
          <p:cNvPr id="1469" name="Google Shape;1469;p30"/>
          <p:cNvGrpSpPr/>
          <p:nvPr/>
        </p:nvGrpSpPr>
        <p:grpSpPr>
          <a:xfrm>
            <a:off x="64150" y="2090000"/>
            <a:ext cx="1102825" cy="1470925"/>
            <a:chOff x="8269775" y="3716750"/>
            <a:chExt cx="1102825" cy="1470925"/>
          </a:xfrm>
        </p:grpSpPr>
        <p:sp>
          <p:nvSpPr>
            <p:cNvPr id="1470" name="Google Shape;1470;p30"/>
            <p:cNvSpPr/>
            <p:nvPr/>
          </p:nvSpPr>
          <p:spPr>
            <a:xfrm>
              <a:off x="8420425" y="3716750"/>
              <a:ext cx="813575" cy="1012425"/>
            </a:xfrm>
            <a:custGeom>
              <a:avLst/>
              <a:gdLst/>
              <a:ahLst/>
              <a:cxnLst/>
              <a:rect l="l" t="t" r="r" b="b"/>
              <a:pathLst>
                <a:path w="32543" h="40497" extrusionOk="0">
                  <a:moveTo>
                    <a:pt x="2251" y="1"/>
                  </a:moveTo>
                  <a:lnTo>
                    <a:pt x="2351" y="201"/>
                  </a:lnTo>
                  <a:lnTo>
                    <a:pt x="2431" y="422"/>
                  </a:lnTo>
                  <a:lnTo>
                    <a:pt x="2492" y="684"/>
                  </a:lnTo>
                  <a:lnTo>
                    <a:pt x="2512" y="985"/>
                  </a:lnTo>
                  <a:lnTo>
                    <a:pt x="2512" y="1286"/>
                  </a:lnTo>
                  <a:lnTo>
                    <a:pt x="2512" y="1608"/>
                  </a:lnTo>
                  <a:lnTo>
                    <a:pt x="2472" y="1949"/>
                  </a:lnTo>
                  <a:lnTo>
                    <a:pt x="2411" y="2291"/>
                  </a:lnTo>
                  <a:lnTo>
                    <a:pt x="2351" y="2632"/>
                  </a:lnTo>
                  <a:lnTo>
                    <a:pt x="2291" y="2973"/>
                  </a:lnTo>
                  <a:lnTo>
                    <a:pt x="2110" y="3616"/>
                  </a:lnTo>
                  <a:lnTo>
                    <a:pt x="1909" y="4179"/>
                  </a:lnTo>
                  <a:lnTo>
                    <a:pt x="1728" y="4661"/>
                  </a:lnTo>
                  <a:lnTo>
                    <a:pt x="1527" y="5042"/>
                  </a:lnTo>
                  <a:lnTo>
                    <a:pt x="1327" y="5444"/>
                  </a:lnTo>
                  <a:lnTo>
                    <a:pt x="885" y="6208"/>
                  </a:lnTo>
                  <a:lnTo>
                    <a:pt x="664" y="6589"/>
                  </a:lnTo>
                  <a:lnTo>
                    <a:pt x="483" y="6991"/>
                  </a:lnTo>
                  <a:lnTo>
                    <a:pt x="302" y="7393"/>
                  </a:lnTo>
                  <a:lnTo>
                    <a:pt x="162" y="7794"/>
                  </a:lnTo>
                  <a:lnTo>
                    <a:pt x="101" y="8015"/>
                  </a:lnTo>
                  <a:lnTo>
                    <a:pt x="61" y="8236"/>
                  </a:lnTo>
                  <a:lnTo>
                    <a:pt x="21" y="8457"/>
                  </a:lnTo>
                  <a:lnTo>
                    <a:pt x="1" y="8678"/>
                  </a:lnTo>
                  <a:lnTo>
                    <a:pt x="1" y="8899"/>
                  </a:lnTo>
                  <a:lnTo>
                    <a:pt x="1" y="9140"/>
                  </a:lnTo>
                  <a:lnTo>
                    <a:pt x="41" y="9361"/>
                  </a:lnTo>
                  <a:lnTo>
                    <a:pt x="81" y="9562"/>
                  </a:lnTo>
                  <a:lnTo>
                    <a:pt x="121" y="9783"/>
                  </a:lnTo>
                  <a:lnTo>
                    <a:pt x="202" y="9984"/>
                  </a:lnTo>
                  <a:lnTo>
                    <a:pt x="282" y="10185"/>
                  </a:lnTo>
                  <a:lnTo>
                    <a:pt x="403" y="10366"/>
                  </a:lnTo>
                  <a:lnTo>
                    <a:pt x="523" y="10546"/>
                  </a:lnTo>
                  <a:lnTo>
                    <a:pt x="664" y="10687"/>
                  </a:lnTo>
                  <a:lnTo>
                    <a:pt x="824" y="10828"/>
                  </a:lnTo>
                  <a:lnTo>
                    <a:pt x="1005" y="10968"/>
                  </a:lnTo>
                  <a:lnTo>
                    <a:pt x="1246" y="11089"/>
                  </a:lnTo>
                  <a:lnTo>
                    <a:pt x="1487" y="11189"/>
                  </a:lnTo>
                  <a:lnTo>
                    <a:pt x="1748" y="11270"/>
                  </a:lnTo>
                  <a:lnTo>
                    <a:pt x="2030" y="11350"/>
                  </a:lnTo>
                  <a:lnTo>
                    <a:pt x="2291" y="11430"/>
                  </a:lnTo>
                  <a:lnTo>
                    <a:pt x="2552" y="11511"/>
                  </a:lnTo>
                  <a:lnTo>
                    <a:pt x="2793" y="11611"/>
                  </a:lnTo>
                  <a:lnTo>
                    <a:pt x="3034" y="11752"/>
                  </a:lnTo>
                  <a:lnTo>
                    <a:pt x="3235" y="11932"/>
                  </a:lnTo>
                  <a:lnTo>
                    <a:pt x="3416" y="12113"/>
                  </a:lnTo>
                  <a:lnTo>
                    <a:pt x="3556" y="12314"/>
                  </a:lnTo>
                  <a:lnTo>
                    <a:pt x="3677" y="12555"/>
                  </a:lnTo>
                  <a:lnTo>
                    <a:pt x="3757" y="12796"/>
                  </a:lnTo>
                  <a:lnTo>
                    <a:pt x="3817" y="13037"/>
                  </a:lnTo>
                  <a:lnTo>
                    <a:pt x="3858" y="13318"/>
                  </a:lnTo>
                  <a:lnTo>
                    <a:pt x="3878" y="13580"/>
                  </a:lnTo>
                  <a:lnTo>
                    <a:pt x="3858" y="13861"/>
                  </a:lnTo>
                  <a:lnTo>
                    <a:pt x="3837" y="14142"/>
                  </a:lnTo>
                  <a:lnTo>
                    <a:pt x="3797" y="14423"/>
                  </a:lnTo>
                  <a:lnTo>
                    <a:pt x="3737" y="14725"/>
                  </a:lnTo>
                  <a:lnTo>
                    <a:pt x="3596" y="15287"/>
                  </a:lnTo>
                  <a:lnTo>
                    <a:pt x="3396" y="15809"/>
                  </a:lnTo>
                  <a:lnTo>
                    <a:pt x="3215" y="16352"/>
                  </a:lnTo>
                  <a:lnTo>
                    <a:pt x="3034" y="16894"/>
                  </a:lnTo>
                  <a:lnTo>
                    <a:pt x="2893" y="17456"/>
                  </a:lnTo>
                  <a:lnTo>
                    <a:pt x="2833" y="17738"/>
                  </a:lnTo>
                  <a:lnTo>
                    <a:pt x="2793" y="18019"/>
                  </a:lnTo>
                  <a:lnTo>
                    <a:pt x="2773" y="18280"/>
                  </a:lnTo>
                  <a:lnTo>
                    <a:pt x="2773" y="18561"/>
                  </a:lnTo>
                  <a:lnTo>
                    <a:pt x="2793" y="18822"/>
                  </a:lnTo>
                  <a:lnTo>
                    <a:pt x="2853" y="19063"/>
                  </a:lnTo>
                  <a:lnTo>
                    <a:pt x="2934" y="19324"/>
                  </a:lnTo>
                  <a:lnTo>
                    <a:pt x="3034" y="19545"/>
                  </a:lnTo>
                  <a:lnTo>
                    <a:pt x="3175" y="19766"/>
                  </a:lnTo>
                  <a:lnTo>
                    <a:pt x="3335" y="19987"/>
                  </a:lnTo>
                  <a:lnTo>
                    <a:pt x="3456" y="20108"/>
                  </a:lnTo>
                  <a:lnTo>
                    <a:pt x="3596" y="20208"/>
                  </a:lnTo>
                  <a:lnTo>
                    <a:pt x="3737" y="20309"/>
                  </a:lnTo>
                  <a:lnTo>
                    <a:pt x="3878" y="20389"/>
                  </a:lnTo>
                  <a:lnTo>
                    <a:pt x="4199" y="20550"/>
                  </a:lnTo>
                  <a:lnTo>
                    <a:pt x="4541" y="20670"/>
                  </a:lnTo>
                  <a:lnTo>
                    <a:pt x="4882" y="20751"/>
                  </a:lnTo>
                  <a:lnTo>
                    <a:pt x="5244" y="20831"/>
                  </a:lnTo>
                  <a:lnTo>
                    <a:pt x="5967" y="20952"/>
                  </a:lnTo>
                  <a:lnTo>
                    <a:pt x="6328" y="21032"/>
                  </a:lnTo>
                  <a:lnTo>
                    <a:pt x="6690" y="21092"/>
                  </a:lnTo>
                  <a:lnTo>
                    <a:pt x="7011" y="21193"/>
                  </a:lnTo>
                  <a:lnTo>
                    <a:pt x="7333" y="21313"/>
                  </a:lnTo>
                  <a:lnTo>
                    <a:pt x="7634" y="21454"/>
                  </a:lnTo>
                  <a:lnTo>
                    <a:pt x="7754" y="21554"/>
                  </a:lnTo>
                  <a:lnTo>
                    <a:pt x="7875" y="21635"/>
                  </a:lnTo>
                  <a:lnTo>
                    <a:pt x="7996" y="21755"/>
                  </a:lnTo>
                  <a:lnTo>
                    <a:pt x="8096" y="21876"/>
                  </a:lnTo>
                  <a:lnTo>
                    <a:pt x="8196" y="22016"/>
                  </a:lnTo>
                  <a:lnTo>
                    <a:pt x="8277" y="22157"/>
                  </a:lnTo>
                  <a:lnTo>
                    <a:pt x="8337" y="22297"/>
                  </a:lnTo>
                  <a:lnTo>
                    <a:pt x="8397" y="22438"/>
                  </a:lnTo>
                  <a:lnTo>
                    <a:pt x="8437" y="22579"/>
                  </a:lnTo>
                  <a:lnTo>
                    <a:pt x="8458" y="22699"/>
                  </a:lnTo>
                  <a:lnTo>
                    <a:pt x="8478" y="22980"/>
                  </a:lnTo>
                  <a:lnTo>
                    <a:pt x="8437" y="23282"/>
                  </a:lnTo>
                  <a:lnTo>
                    <a:pt x="8397" y="23563"/>
                  </a:lnTo>
                  <a:lnTo>
                    <a:pt x="8317" y="23844"/>
                  </a:lnTo>
                  <a:lnTo>
                    <a:pt x="8196" y="24145"/>
                  </a:lnTo>
                  <a:lnTo>
                    <a:pt x="8096" y="24427"/>
                  </a:lnTo>
                  <a:lnTo>
                    <a:pt x="7855" y="25029"/>
                  </a:lnTo>
                  <a:lnTo>
                    <a:pt x="7734" y="25331"/>
                  </a:lnTo>
                  <a:lnTo>
                    <a:pt x="7614" y="25632"/>
                  </a:lnTo>
                  <a:lnTo>
                    <a:pt x="7534" y="25933"/>
                  </a:lnTo>
                  <a:lnTo>
                    <a:pt x="7473" y="26235"/>
                  </a:lnTo>
                  <a:lnTo>
                    <a:pt x="7433" y="26536"/>
                  </a:lnTo>
                  <a:lnTo>
                    <a:pt x="7433" y="26837"/>
                  </a:lnTo>
                  <a:lnTo>
                    <a:pt x="7473" y="27118"/>
                  </a:lnTo>
                  <a:lnTo>
                    <a:pt x="7554" y="27379"/>
                  </a:lnTo>
                  <a:lnTo>
                    <a:pt x="7654" y="27641"/>
                  </a:lnTo>
                  <a:lnTo>
                    <a:pt x="7795" y="27882"/>
                  </a:lnTo>
                  <a:lnTo>
                    <a:pt x="7955" y="28103"/>
                  </a:lnTo>
                  <a:lnTo>
                    <a:pt x="8136" y="28303"/>
                  </a:lnTo>
                  <a:lnTo>
                    <a:pt x="8337" y="28504"/>
                  </a:lnTo>
                  <a:lnTo>
                    <a:pt x="8558" y="28705"/>
                  </a:lnTo>
                  <a:lnTo>
                    <a:pt x="8779" y="28886"/>
                  </a:lnTo>
                  <a:lnTo>
                    <a:pt x="9040" y="29047"/>
                  </a:lnTo>
                  <a:lnTo>
                    <a:pt x="9281" y="29207"/>
                  </a:lnTo>
                  <a:lnTo>
                    <a:pt x="9562" y="29348"/>
                  </a:lnTo>
                  <a:lnTo>
                    <a:pt x="10105" y="29609"/>
                  </a:lnTo>
                  <a:lnTo>
                    <a:pt x="10647" y="29830"/>
                  </a:lnTo>
                  <a:lnTo>
                    <a:pt x="11189" y="30071"/>
                  </a:lnTo>
                  <a:lnTo>
                    <a:pt x="11752" y="30312"/>
                  </a:lnTo>
                  <a:lnTo>
                    <a:pt x="12274" y="30614"/>
                  </a:lnTo>
                  <a:lnTo>
                    <a:pt x="12535" y="30754"/>
                  </a:lnTo>
                  <a:lnTo>
                    <a:pt x="12776" y="30935"/>
                  </a:lnTo>
                  <a:lnTo>
                    <a:pt x="12997" y="31116"/>
                  </a:lnTo>
                  <a:lnTo>
                    <a:pt x="13198" y="31296"/>
                  </a:lnTo>
                  <a:lnTo>
                    <a:pt x="13399" y="31517"/>
                  </a:lnTo>
                  <a:lnTo>
                    <a:pt x="13560" y="31718"/>
                  </a:lnTo>
                  <a:lnTo>
                    <a:pt x="13700" y="31959"/>
                  </a:lnTo>
                  <a:lnTo>
                    <a:pt x="13821" y="32200"/>
                  </a:lnTo>
                  <a:lnTo>
                    <a:pt x="13921" y="32462"/>
                  </a:lnTo>
                  <a:lnTo>
                    <a:pt x="13982" y="32743"/>
                  </a:lnTo>
                  <a:lnTo>
                    <a:pt x="14002" y="33024"/>
                  </a:lnTo>
                  <a:lnTo>
                    <a:pt x="14002" y="33325"/>
                  </a:lnTo>
                  <a:lnTo>
                    <a:pt x="13961" y="33607"/>
                  </a:lnTo>
                  <a:lnTo>
                    <a:pt x="13921" y="33888"/>
                  </a:lnTo>
                  <a:lnTo>
                    <a:pt x="13841" y="34470"/>
                  </a:lnTo>
                  <a:lnTo>
                    <a:pt x="13801" y="34751"/>
                  </a:lnTo>
                  <a:lnTo>
                    <a:pt x="13801" y="35053"/>
                  </a:lnTo>
                  <a:lnTo>
                    <a:pt x="13801" y="35254"/>
                  </a:lnTo>
                  <a:lnTo>
                    <a:pt x="13821" y="35434"/>
                  </a:lnTo>
                  <a:lnTo>
                    <a:pt x="13861" y="35635"/>
                  </a:lnTo>
                  <a:lnTo>
                    <a:pt x="13901" y="35816"/>
                  </a:lnTo>
                  <a:lnTo>
                    <a:pt x="13961" y="35997"/>
                  </a:lnTo>
                  <a:lnTo>
                    <a:pt x="14022" y="36178"/>
                  </a:lnTo>
                  <a:lnTo>
                    <a:pt x="14202" y="36519"/>
                  </a:lnTo>
                  <a:lnTo>
                    <a:pt x="14403" y="36841"/>
                  </a:lnTo>
                  <a:lnTo>
                    <a:pt x="14644" y="37142"/>
                  </a:lnTo>
                  <a:lnTo>
                    <a:pt x="14926" y="37423"/>
                  </a:lnTo>
                  <a:lnTo>
                    <a:pt x="15227" y="37684"/>
                  </a:lnTo>
                  <a:lnTo>
                    <a:pt x="15568" y="37925"/>
                  </a:lnTo>
                  <a:lnTo>
                    <a:pt x="15910" y="38126"/>
                  </a:lnTo>
                  <a:lnTo>
                    <a:pt x="16292" y="38327"/>
                  </a:lnTo>
                  <a:lnTo>
                    <a:pt x="16673" y="38488"/>
                  </a:lnTo>
                  <a:lnTo>
                    <a:pt x="17075" y="38608"/>
                  </a:lnTo>
                  <a:lnTo>
                    <a:pt x="17477" y="38709"/>
                  </a:lnTo>
                  <a:lnTo>
                    <a:pt x="17878" y="38789"/>
                  </a:lnTo>
                  <a:lnTo>
                    <a:pt x="18280" y="38829"/>
                  </a:lnTo>
                  <a:lnTo>
                    <a:pt x="18682" y="38849"/>
                  </a:lnTo>
                  <a:lnTo>
                    <a:pt x="19084" y="38849"/>
                  </a:lnTo>
                  <a:lnTo>
                    <a:pt x="19485" y="38829"/>
                  </a:lnTo>
                  <a:lnTo>
                    <a:pt x="19887" y="38789"/>
                  </a:lnTo>
                  <a:lnTo>
                    <a:pt x="20691" y="38709"/>
                  </a:lnTo>
                  <a:lnTo>
                    <a:pt x="21494" y="38568"/>
                  </a:lnTo>
                  <a:lnTo>
                    <a:pt x="23081" y="38287"/>
                  </a:lnTo>
                  <a:lnTo>
                    <a:pt x="23884" y="38166"/>
                  </a:lnTo>
                  <a:lnTo>
                    <a:pt x="24688" y="38066"/>
                  </a:lnTo>
                  <a:lnTo>
                    <a:pt x="25090" y="38046"/>
                  </a:lnTo>
                  <a:lnTo>
                    <a:pt x="25512" y="38046"/>
                  </a:lnTo>
                  <a:lnTo>
                    <a:pt x="25913" y="38066"/>
                  </a:lnTo>
                  <a:lnTo>
                    <a:pt x="26335" y="38106"/>
                  </a:lnTo>
                  <a:lnTo>
                    <a:pt x="26757" y="38166"/>
                  </a:lnTo>
                  <a:lnTo>
                    <a:pt x="27159" y="38247"/>
                  </a:lnTo>
                  <a:lnTo>
                    <a:pt x="27540" y="38367"/>
                  </a:lnTo>
                  <a:lnTo>
                    <a:pt x="27942" y="38488"/>
                  </a:lnTo>
                  <a:lnTo>
                    <a:pt x="28304" y="38648"/>
                  </a:lnTo>
                  <a:lnTo>
                    <a:pt x="28665" y="38829"/>
                  </a:lnTo>
                  <a:lnTo>
                    <a:pt x="28987" y="39050"/>
                  </a:lnTo>
                  <a:lnTo>
                    <a:pt x="29308" y="39271"/>
                  </a:lnTo>
                  <a:lnTo>
                    <a:pt x="29589" y="39532"/>
                  </a:lnTo>
                  <a:lnTo>
                    <a:pt x="29850" y="39834"/>
                  </a:lnTo>
                  <a:lnTo>
                    <a:pt x="30071" y="40155"/>
                  </a:lnTo>
                  <a:lnTo>
                    <a:pt x="30252" y="40496"/>
                  </a:lnTo>
                  <a:lnTo>
                    <a:pt x="30152" y="39813"/>
                  </a:lnTo>
                  <a:lnTo>
                    <a:pt x="30071" y="39110"/>
                  </a:lnTo>
                  <a:lnTo>
                    <a:pt x="30011" y="38407"/>
                  </a:lnTo>
                  <a:lnTo>
                    <a:pt x="29971" y="37724"/>
                  </a:lnTo>
                  <a:lnTo>
                    <a:pt x="29971" y="37021"/>
                  </a:lnTo>
                  <a:lnTo>
                    <a:pt x="29991" y="36318"/>
                  </a:lnTo>
                  <a:lnTo>
                    <a:pt x="30051" y="35615"/>
                  </a:lnTo>
                  <a:lnTo>
                    <a:pt x="30112" y="34932"/>
                  </a:lnTo>
                  <a:lnTo>
                    <a:pt x="30212" y="34229"/>
                  </a:lnTo>
                  <a:lnTo>
                    <a:pt x="30332" y="33546"/>
                  </a:lnTo>
                  <a:lnTo>
                    <a:pt x="30473" y="32863"/>
                  </a:lnTo>
                  <a:lnTo>
                    <a:pt x="30654" y="32180"/>
                  </a:lnTo>
                  <a:lnTo>
                    <a:pt x="30855" y="31497"/>
                  </a:lnTo>
                  <a:lnTo>
                    <a:pt x="31076" y="30834"/>
                  </a:lnTo>
                  <a:lnTo>
                    <a:pt x="31317" y="30192"/>
                  </a:lnTo>
                  <a:lnTo>
                    <a:pt x="31598" y="29549"/>
                  </a:lnTo>
                  <a:lnTo>
                    <a:pt x="31839" y="28986"/>
                  </a:lnTo>
                  <a:lnTo>
                    <a:pt x="32060" y="28424"/>
                  </a:lnTo>
                  <a:lnTo>
                    <a:pt x="32281" y="27841"/>
                  </a:lnTo>
                  <a:lnTo>
                    <a:pt x="32361" y="27540"/>
                  </a:lnTo>
                  <a:lnTo>
                    <a:pt x="32442" y="27259"/>
                  </a:lnTo>
                  <a:lnTo>
                    <a:pt x="32502" y="26958"/>
                  </a:lnTo>
                  <a:lnTo>
                    <a:pt x="32542" y="26676"/>
                  </a:lnTo>
                  <a:lnTo>
                    <a:pt x="32542" y="26395"/>
                  </a:lnTo>
                  <a:lnTo>
                    <a:pt x="32542" y="26114"/>
                  </a:lnTo>
                  <a:lnTo>
                    <a:pt x="32482" y="25833"/>
                  </a:lnTo>
                  <a:lnTo>
                    <a:pt x="32422" y="25572"/>
                  </a:lnTo>
                  <a:lnTo>
                    <a:pt x="32321" y="25310"/>
                  </a:lnTo>
                  <a:lnTo>
                    <a:pt x="32160" y="25069"/>
                  </a:lnTo>
                  <a:lnTo>
                    <a:pt x="32080" y="24929"/>
                  </a:lnTo>
                  <a:lnTo>
                    <a:pt x="31980" y="24808"/>
                  </a:lnTo>
                  <a:lnTo>
                    <a:pt x="31739" y="24567"/>
                  </a:lnTo>
                  <a:lnTo>
                    <a:pt x="31498" y="24386"/>
                  </a:lnTo>
                  <a:lnTo>
                    <a:pt x="31216" y="24206"/>
                  </a:lnTo>
                  <a:lnTo>
                    <a:pt x="30915" y="24065"/>
                  </a:lnTo>
                  <a:lnTo>
                    <a:pt x="30614" y="23924"/>
                  </a:lnTo>
                  <a:lnTo>
                    <a:pt x="29971" y="23683"/>
                  </a:lnTo>
                  <a:lnTo>
                    <a:pt x="29328" y="23442"/>
                  </a:lnTo>
                  <a:lnTo>
                    <a:pt x="29007" y="23322"/>
                  </a:lnTo>
                  <a:lnTo>
                    <a:pt x="28705" y="23181"/>
                  </a:lnTo>
                  <a:lnTo>
                    <a:pt x="28404" y="23021"/>
                  </a:lnTo>
                  <a:lnTo>
                    <a:pt x="28143" y="22840"/>
                  </a:lnTo>
                  <a:lnTo>
                    <a:pt x="27882" y="22619"/>
                  </a:lnTo>
                  <a:lnTo>
                    <a:pt x="27661" y="22378"/>
                  </a:lnTo>
                  <a:lnTo>
                    <a:pt x="27520" y="22197"/>
                  </a:lnTo>
                  <a:lnTo>
                    <a:pt x="27420" y="21996"/>
                  </a:lnTo>
                  <a:lnTo>
                    <a:pt x="27319" y="21795"/>
                  </a:lnTo>
                  <a:lnTo>
                    <a:pt x="27219" y="21594"/>
                  </a:lnTo>
                  <a:lnTo>
                    <a:pt x="27159" y="21373"/>
                  </a:lnTo>
                  <a:lnTo>
                    <a:pt x="27119" y="21152"/>
                  </a:lnTo>
                  <a:lnTo>
                    <a:pt x="27078" y="20911"/>
                  </a:lnTo>
                  <a:lnTo>
                    <a:pt x="27038" y="20690"/>
                  </a:lnTo>
                  <a:lnTo>
                    <a:pt x="27018" y="20208"/>
                  </a:lnTo>
                  <a:lnTo>
                    <a:pt x="27018" y="19706"/>
                  </a:lnTo>
                  <a:lnTo>
                    <a:pt x="27058" y="18702"/>
                  </a:lnTo>
                  <a:lnTo>
                    <a:pt x="27098" y="18220"/>
                  </a:lnTo>
                  <a:lnTo>
                    <a:pt x="27098" y="17718"/>
                  </a:lnTo>
                  <a:lnTo>
                    <a:pt x="27078" y="17256"/>
                  </a:lnTo>
                  <a:lnTo>
                    <a:pt x="27018" y="16794"/>
                  </a:lnTo>
                  <a:lnTo>
                    <a:pt x="26978" y="16593"/>
                  </a:lnTo>
                  <a:lnTo>
                    <a:pt x="26918" y="16372"/>
                  </a:lnTo>
                  <a:lnTo>
                    <a:pt x="26837" y="16171"/>
                  </a:lnTo>
                  <a:lnTo>
                    <a:pt x="26757" y="15970"/>
                  </a:lnTo>
                  <a:lnTo>
                    <a:pt x="26657" y="15789"/>
                  </a:lnTo>
                  <a:lnTo>
                    <a:pt x="26516" y="15608"/>
                  </a:lnTo>
                  <a:lnTo>
                    <a:pt x="26375" y="15448"/>
                  </a:lnTo>
                  <a:lnTo>
                    <a:pt x="26215" y="15287"/>
                  </a:lnTo>
                  <a:lnTo>
                    <a:pt x="26054" y="15187"/>
                  </a:lnTo>
                  <a:lnTo>
                    <a:pt x="25913" y="15086"/>
                  </a:lnTo>
                  <a:lnTo>
                    <a:pt x="25753" y="15006"/>
                  </a:lnTo>
                  <a:lnTo>
                    <a:pt x="25592" y="14925"/>
                  </a:lnTo>
                  <a:lnTo>
                    <a:pt x="25250" y="14805"/>
                  </a:lnTo>
                  <a:lnTo>
                    <a:pt x="24889" y="14725"/>
                  </a:lnTo>
                  <a:lnTo>
                    <a:pt x="24507" y="14664"/>
                  </a:lnTo>
                  <a:lnTo>
                    <a:pt x="24126" y="14624"/>
                  </a:lnTo>
                  <a:lnTo>
                    <a:pt x="23342" y="14544"/>
                  </a:lnTo>
                  <a:lnTo>
                    <a:pt x="22960" y="14524"/>
                  </a:lnTo>
                  <a:lnTo>
                    <a:pt x="22599" y="14463"/>
                  </a:lnTo>
                  <a:lnTo>
                    <a:pt x="22237" y="14403"/>
                  </a:lnTo>
                  <a:lnTo>
                    <a:pt x="21896" y="14303"/>
                  </a:lnTo>
                  <a:lnTo>
                    <a:pt x="21595" y="14182"/>
                  </a:lnTo>
                  <a:lnTo>
                    <a:pt x="21434" y="14102"/>
                  </a:lnTo>
                  <a:lnTo>
                    <a:pt x="21293" y="14001"/>
                  </a:lnTo>
                  <a:lnTo>
                    <a:pt x="21173" y="13901"/>
                  </a:lnTo>
                  <a:lnTo>
                    <a:pt x="21052" y="13780"/>
                  </a:lnTo>
                  <a:lnTo>
                    <a:pt x="20932" y="13660"/>
                  </a:lnTo>
                  <a:lnTo>
                    <a:pt x="20831" y="13519"/>
                  </a:lnTo>
                  <a:lnTo>
                    <a:pt x="20751" y="13379"/>
                  </a:lnTo>
                  <a:lnTo>
                    <a:pt x="20691" y="13258"/>
                  </a:lnTo>
                  <a:lnTo>
                    <a:pt x="20610" y="12977"/>
                  </a:lnTo>
                  <a:lnTo>
                    <a:pt x="20550" y="12696"/>
                  </a:lnTo>
                  <a:lnTo>
                    <a:pt x="20530" y="12394"/>
                  </a:lnTo>
                  <a:lnTo>
                    <a:pt x="20550" y="12093"/>
                  </a:lnTo>
                  <a:lnTo>
                    <a:pt x="20570" y="11792"/>
                  </a:lnTo>
                  <a:lnTo>
                    <a:pt x="20671" y="11169"/>
                  </a:lnTo>
                  <a:lnTo>
                    <a:pt x="20771" y="10546"/>
                  </a:lnTo>
                  <a:lnTo>
                    <a:pt x="20811" y="10245"/>
                  </a:lnTo>
                  <a:lnTo>
                    <a:pt x="20851" y="9924"/>
                  </a:lnTo>
                  <a:lnTo>
                    <a:pt x="20851" y="9622"/>
                  </a:lnTo>
                  <a:lnTo>
                    <a:pt x="20811" y="9321"/>
                  </a:lnTo>
                  <a:lnTo>
                    <a:pt x="20751" y="9040"/>
                  </a:lnTo>
                  <a:lnTo>
                    <a:pt x="20650" y="8759"/>
                  </a:lnTo>
                  <a:lnTo>
                    <a:pt x="20550" y="8558"/>
                  </a:lnTo>
                  <a:lnTo>
                    <a:pt x="20429" y="8377"/>
                  </a:lnTo>
                  <a:lnTo>
                    <a:pt x="20269" y="8196"/>
                  </a:lnTo>
                  <a:lnTo>
                    <a:pt x="20108" y="8056"/>
                  </a:lnTo>
                  <a:lnTo>
                    <a:pt x="19947" y="7915"/>
                  </a:lnTo>
                  <a:lnTo>
                    <a:pt x="19747" y="7794"/>
                  </a:lnTo>
                  <a:lnTo>
                    <a:pt x="19546" y="7694"/>
                  </a:lnTo>
                  <a:lnTo>
                    <a:pt x="19345" y="7594"/>
                  </a:lnTo>
                  <a:lnTo>
                    <a:pt x="19124" y="7513"/>
                  </a:lnTo>
                  <a:lnTo>
                    <a:pt x="18903" y="7453"/>
                  </a:lnTo>
                  <a:lnTo>
                    <a:pt x="18441" y="7332"/>
                  </a:lnTo>
                  <a:lnTo>
                    <a:pt x="17959" y="7272"/>
                  </a:lnTo>
                  <a:lnTo>
                    <a:pt x="17497" y="7232"/>
                  </a:lnTo>
                  <a:lnTo>
                    <a:pt x="16553" y="7172"/>
                  </a:lnTo>
                  <a:lnTo>
                    <a:pt x="16091" y="7111"/>
                  </a:lnTo>
                  <a:lnTo>
                    <a:pt x="15629" y="7051"/>
                  </a:lnTo>
                  <a:lnTo>
                    <a:pt x="15167" y="6931"/>
                  </a:lnTo>
                  <a:lnTo>
                    <a:pt x="14966" y="6870"/>
                  </a:lnTo>
                  <a:lnTo>
                    <a:pt x="14745" y="6770"/>
                  </a:lnTo>
                  <a:lnTo>
                    <a:pt x="14544" y="6670"/>
                  </a:lnTo>
                  <a:lnTo>
                    <a:pt x="14363" y="6569"/>
                  </a:lnTo>
                  <a:lnTo>
                    <a:pt x="14182" y="6428"/>
                  </a:lnTo>
                  <a:lnTo>
                    <a:pt x="14002" y="6268"/>
                  </a:lnTo>
                  <a:lnTo>
                    <a:pt x="13781" y="6027"/>
                  </a:lnTo>
                  <a:lnTo>
                    <a:pt x="13600" y="5746"/>
                  </a:lnTo>
                  <a:lnTo>
                    <a:pt x="13459" y="5464"/>
                  </a:lnTo>
                  <a:lnTo>
                    <a:pt x="13319" y="5143"/>
                  </a:lnTo>
                  <a:lnTo>
                    <a:pt x="13218" y="4822"/>
                  </a:lnTo>
                  <a:lnTo>
                    <a:pt x="13118" y="4500"/>
                  </a:lnTo>
                  <a:lnTo>
                    <a:pt x="12957" y="3817"/>
                  </a:lnTo>
                  <a:lnTo>
                    <a:pt x="12796" y="3154"/>
                  </a:lnTo>
                  <a:lnTo>
                    <a:pt x="12696" y="2813"/>
                  </a:lnTo>
                  <a:lnTo>
                    <a:pt x="12575" y="2511"/>
                  </a:lnTo>
                  <a:lnTo>
                    <a:pt x="12435" y="2210"/>
                  </a:lnTo>
                  <a:lnTo>
                    <a:pt x="12274" y="1929"/>
                  </a:lnTo>
                  <a:lnTo>
                    <a:pt x="12073" y="1668"/>
                  </a:lnTo>
                  <a:lnTo>
                    <a:pt x="11852" y="1427"/>
                  </a:lnTo>
                  <a:lnTo>
                    <a:pt x="11631" y="1266"/>
                  </a:lnTo>
                  <a:lnTo>
                    <a:pt x="11410" y="1125"/>
                  </a:lnTo>
                  <a:lnTo>
                    <a:pt x="11169" y="1005"/>
                  </a:lnTo>
                  <a:lnTo>
                    <a:pt x="10928" y="925"/>
                  </a:lnTo>
                  <a:lnTo>
                    <a:pt x="10667" y="864"/>
                  </a:lnTo>
                  <a:lnTo>
                    <a:pt x="10406" y="824"/>
                  </a:lnTo>
                  <a:lnTo>
                    <a:pt x="10145" y="784"/>
                  </a:lnTo>
                  <a:lnTo>
                    <a:pt x="9582" y="784"/>
                  </a:lnTo>
                  <a:lnTo>
                    <a:pt x="9301" y="804"/>
                  </a:lnTo>
                  <a:lnTo>
                    <a:pt x="8739" y="884"/>
                  </a:lnTo>
                  <a:lnTo>
                    <a:pt x="8176" y="985"/>
                  </a:lnTo>
                  <a:lnTo>
                    <a:pt x="7634" y="1105"/>
                  </a:lnTo>
                  <a:lnTo>
                    <a:pt x="7353" y="1166"/>
                  </a:lnTo>
                  <a:lnTo>
                    <a:pt x="7031" y="1186"/>
                  </a:lnTo>
                  <a:lnTo>
                    <a:pt x="6670" y="1226"/>
                  </a:lnTo>
                  <a:lnTo>
                    <a:pt x="5906" y="1226"/>
                  </a:lnTo>
                  <a:lnTo>
                    <a:pt x="5505" y="1206"/>
                  </a:lnTo>
                  <a:lnTo>
                    <a:pt x="5103" y="1166"/>
                  </a:lnTo>
                  <a:lnTo>
                    <a:pt x="4701" y="1125"/>
                  </a:lnTo>
                  <a:lnTo>
                    <a:pt x="4320" y="1045"/>
                  </a:lnTo>
                  <a:lnTo>
                    <a:pt x="3938" y="965"/>
                  </a:lnTo>
                  <a:lnTo>
                    <a:pt x="3576" y="864"/>
                  </a:lnTo>
                  <a:lnTo>
                    <a:pt x="3235" y="724"/>
                  </a:lnTo>
                  <a:lnTo>
                    <a:pt x="2934" y="583"/>
                  </a:lnTo>
                  <a:lnTo>
                    <a:pt x="2652" y="402"/>
                  </a:lnTo>
                  <a:lnTo>
                    <a:pt x="2431" y="201"/>
                  </a:lnTo>
                  <a:lnTo>
                    <a:pt x="2331" y="101"/>
                  </a:lnTo>
                  <a:lnTo>
                    <a:pt x="2251"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0"/>
            <p:cNvSpPr/>
            <p:nvPr/>
          </p:nvSpPr>
          <p:spPr>
            <a:xfrm>
              <a:off x="8508325" y="3788575"/>
              <a:ext cx="676450" cy="932050"/>
            </a:xfrm>
            <a:custGeom>
              <a:avLst/>
              <a:gdLst/>
              <a:ahLst/>
              <a:cxnLst/>
              <a:rect l="l" t="t" r="r" b="b"/>
              <a:pathLst>
                <a:path w="27058" h="37282" extrusionOk="0">
                  <a:moveTo>
                    <a:pt x="201" y="0"/>
                  </a:moveTo>
                  <a:lnTo>
                    <a:pt x="121" y="20"/>
                  </a:lnTo>
                  <a:lnTo>
                    <a:pt x="60" y="60"/>
                  </a:lnTo>
                  <a:lnTo>
                    <a:pt x="20" y="141"/>
                  </a:lnTo>
                  <a:lnTo>
                    <a:pt x="0" y="201"/>
                  </a:lnTo>
                  <a:lnTo>
                    <a:pt x="20" y="281"/>
                  </a:lnTo>
                  <a:lnTo>
                    <a:pt x="60" y="342"/>
                  </a:lnTo>
                  <a:lnTo>
                    <a:pt x="141" y="382"/>
                  </a:lnTo>
                  <a:lnTo>
                    <a:pt x="342" y="462"/>
                  </a:lnTo>
                  <a:lnTo>
                    <a:pt x="522" y="583"/>
                  </a:lnTo>
                  <a:lnTo>
                    <a:pt x="723" y="703"/>
                  </a:lnTo>
                  <a:lnTo>
                    <a:pt x="884" y="844"/>
                  </a:lnTo>
                  <a:lnTo>
                    <a:pt x="1045" y="1004"/>
                  </a:lnTo>
                  <a:lnTo>
                    <a:pt x="1205" y="1185"/>
                  </a:lnTo>
                  <a:lnTo>
                    <a:pt x="1346" y="1386"/>
                  </a:lnTo>
                  <a:lnTo>
                    <a:pt x="1487" y="1607"/>
                  </a:lnTo>
                  <a:lnTo>
                    <a:pt x="1607" y="1848"/>
                  </a:lnTo>
                  <a:lnTo>
                    <a:pt x="1728" y="2129"/>
                  </a:lnTo>
                  <a:lnTo>
                    <a:pt x="1828" y="2411"/>
                  </a:lnTo>
                  <a:lnTo>
                    <a:pt x="1928" y="2712"/>
                  </a:lnTo>
                  <a:lnTo>
                    <a:pt x="2009" y="3033"/>
                  </a:lnTo>
                  <a:lnTo>
                    <a:pt x="2089" y="3395"/>
                  </a:lnTo>
                  <a:lnTo>
                    <a:pt x="2170" y="3756"/>
                  </a:lnTo>
                  <a:lnTo>
                    <a:pt x="2230" y="4158"/>
                  </a:lnTo>
                  <a:lnTo>
                    <a:pt x="2310" y="4721"/>
                  </a:lnTo>
                  <a:lnTo>
                    <a:pt x="2411" y="5323"/>
                  </a:lnTo>
                  <a:lnTo>
                    <a:pt x="2551" y="5926"/>
                  </a:lnTo>
                  <a:lnTo>
                    <a:pt x="2632" y="6227"/>
                  </a:lnTo>
                  <a:lnTo>
                    <a:pt x="2732" y="6528"/>
                  </a:lnTo>
                  <a:lnTo>
                    <a:pt x="2832" y="6830"/>
                  </a:lnTo>
                  <a:lnTo>
                    <a:pt x="2973" y="7111"/>
                  </a:lnTo>
                  <a:lnTo>
                    <a:pt x="3114" y="7372"/>
                  </a:lnTo>
                  <a:lnTo>
                    <a:pt x="3294" y="7633"/>
                  </a:lnTo>
                  <a:lnTo>
                    <a:pt x="3475" y="7874"/>
                  </a:lnTo>
                  <a:lnTo>
                    <a:pt x="3696" y="8095"/>
                  </a:lnTo>
                  <a:lnTo>
                    <a:pt x="3917" y="8296"/>
                  </a:lnTo>
                  <a:lnTo>
                    <a:pt x="4198" y="8477"/>
                  </a:lnTo>
                  <a:lnTo>
                    <a:pt x="4439" y="8617"/>
                  </a:lnTo>
                  <a:lnTo>
                    <a:pt x="4700" y="8718"/>
                  </a:lnTo>
                  <a:lnTo>
                    <a:pt x="4982" y="8798"/>
                  </a:lnTo>
                  <a:lnTo>
                    <a:pt x="5243" y="8879"/>
                  </a:lnTo>
                  <a:lnTo>
                    <a:pt x="5524" y="8939"/>
                  </a:lnTo>
                  <a:lnTo>
                    <a:pt x="5805" y="8979"/>
                  </a:lnTo>
                  <a:lnTo>
                    <a:pt x="6368" y="9039"/>
                  </a:lnTo>
                  <a:lnTo>
                    <a:pt x="7011" y="9120"/>
                  </a:lnTo>
                  <a:lnTo>
                    <a:pt x="7312" y="9180"/>
                  </a:lnTo>
                  <a:lnTo>
                    <a:pt x="7613" y="9240"/>
                  </a:lnTo>
                  <a:lnTo>
                    <a:pt x="7894" y="9321"/>
                  </a:lnTo>
                  <a:lnTo>
                    <a:pt x="8176" y="9441"/>
                  </a:lnTo>
                  <a:lnTo>
                    <a:pt x="8417" y="9582"/>
                  </a:lnTo>
                  <a:lnTo>
                    <a:pt x="8658" y="9762"/>
                  </a:lnTo>
                  <a:lnTo>
                    <a:pt x="8818" y="9923"/>
                  </a:lnTo>
                  <a:lnTo>
                    <a:pt x="8939" y="10084"/>
                  </a:lnTo>
                  <a:lnTo>
                    <a:pt x="9059" y="10265"/>
                  </a:lnTo>
                  <a:lnTo>
                    <a:pt x="9160" y="10465"/>
                  </a:lnTo>
                  <a:lnTo>
                    <a:pt x="9260" y="10666"/>
                  </a:lnTo>
                  <a:lnTo>
                    <a:pt x="9321" y="10887"/>
                  </a:lnTo>
                  <a:lnTo>
                    <a:pt x="9381" y="11108"/>
                  </a:lnTo>
                  <a:lnTo>
                    <a:pt x="9421" y="11329"/>
                  </a:lnTo>
                  <a:lnTo>
                    <a:pt x="9461" y="11791"/>
                  </a:lnTo>
                  <a:lnTo>
                    <a:pt x="9461" y="12253"/>
                  </a:lnTo>
                  <a:lnTo>
                    <a:pt x="9441" y="12735"/>
                  </a:lnTo>
                  <a:lnTo>
                    <a:pt x="9401" y="13197"/>
                  </a:lnTo>
                  <a:lnTo>
                    <a:pt x="9341" y="13679"/>
                  </a:lnTo>
                  <a:lnTo>
                    <a:pt x="9300" y="14182"/>
                  </a:lnTo>
                  <a:lnTo>
                    <a:pt x="9280" y="14664"/>
                  </a:lnTo>
                  <a:lnTo>
                    <a:pt x="9300" y="15166"/>
                  </a:lnTo>
                  <a:lnTo>
                    <a:pt x="9321" y="15407"/>
                  </a:lnTo>
                  <a:lnTo>
                    <a:pt x="9361" y="15648"/>
                  </a:lnTo>
                  <a:lnTo>
                    <a:pt x="9401" y="15889"/>
                  </a:lnTo>
                  <a:lnTo>
                    <a:pt x="9461" y="16110"/>
                  </a:lnTo>
                  <a:lnTo>
                    <a:pt x="9541" y="16351"/>
                  </a:lnTo>
                  <a:lnTo>
                    <a:pt x="9642" y="16572"/>
                  </a:lnTo>
                  <a:lnTo>
                    <a:pt x="9762" y="16773"/>
                  </a:lnTo>
                  <a:lnTo>
                    <a:pt x="9903" y="16974"/>
                  </a:lnTo>
                  <a:lnTo>
                    <a:pt x="10044" y="17155"/>
                  </a:lnTo>
                  <a:lnTo>
                    <a:pt x="10204" y="17315"/>
                  </a:lnTo>
                  <a:lnTo>
                    <a:pt x="10365" y="17456"/>
                  </a:lnTo>
                  <a:lnTo>
                    <a:pt x="10546" y="17576"/>
                  </a:lnTo>
                  <a:lnTo>
                    <a:pt x="10727" y="17697"/>
                  </a:lnTo>
                  <a:lnTo>
                    <a:pt x="10907" y="17797"/>
                  </a:lnTo>
                  <a:lnTo>
                    <a:pt x="11309" y="17978"/>
                  </a:lnTo>
                  <a:lnTo>
                    <a:pt x="11731" y="18119"/>
                  </a:lnTo>
                  <a:lnTo>
                    <a:pt x="12173" y="18239"/>
                  </a:lnTo>
                  <a:lnTo>
                    <a:pt x="12615" y="18340"/>
                  </a:lnTo>
                  <a:lnTo>
                    <a:pt x="13057" y="18440"/>
                  </a:lnTo>
                  <a:lnTo>
                    <a:pt x="13860" y="18601"/>
                  </a:lnTo>
                  <a:lnTo>
                    <a:pt x="14242" y="18701"/>
                  </a:lnTo>
                  <a:lnTo>
                    <a:pt x="14624" y="18822"/>
                  </a:lnTo>
                  <a:lnTo>
                    <a:pt x="14965" y="18962"/>
                  </a:lnTo>
                  <a:lnTo>
                    <a:pt x="15307" y="19143"/>
                  </a:lnTo>
                  <a:lnTo>
                    <a:pt x="15447" y="19244"/>
                  </a:lnTo>
                  <a:lnTo>
                    <a:pt x="15608" y="19344"/>
                  </a:lnTo>
                  <a:lnTo>
                    <a:pt x="15748" y="19465"/>
                  </a:lnTo>
                  <a:lnTo>
                    <a:pt x="15869" y="19605"/>
                  </a:lnTo>
                  <a:lnTo>
                    <a:pt x="16030" y="19786"/>
                  </a:lnTo>
                  <a:lnTo>
                    <a:pt x="16150" y="19967"/>
                  </a:lnTo>
                  <a:lnTo>
                    <a:pt x="16271" y="20168"/>
                  </a:lnTo>
                  <a:lnTo>
                    <a:pt x="16371" y="20369"/>
                  </a:lnTo>
                  <a:lnTo>
                    <a:pt x="16451" y="20569"/>
                  </a:lnTo>
                  <a:lnTo>
                    <a:pt x="16512" y="20790"/>
                  </a:lnTo>
                  <a:lnTo>
                    <a:pt x="16572" y="21011"/>
                  </a:lnTo>
                  <a:lnTo>
                    <a:pt x="16632" y="21252"/>
                  </a:lnTo>
                  <a:lnTo>
                    <a:pt x="16693" y="21714"/>
                  </a:lnTo>
                  <a:lnTo>
                    <a:pt x="16713" y="22217"/>
                  </a:lnTo>
                  <a:lnTo>
                    <a:pt x="16733" y="22719"/>
                  </a:lnTo>
                  <a:lnTo>
                    <a:pt x="16733" y="23201"/>
                  </a:lnTo>
                  <a:lnTo>
                    <a:pt x="16733" y="23623"/>
                  </a:lnTo>
                  <a:lnTo>
                    <a:pt x="16753" y="24044"/>
                  </a:lnTo>
                  <a:lnTo>
                    <a:pt x="16813" y="24567"/>
                  </a:lnTo>
                  <a:lnTo>
                    <a:pt x="16853" y="24828"/>
                  </a:lnTo>
                  <a:lnTo>
                    <a:pt x="16913" y="25109"/>
                  </a:lnTo>
                  <a:lnTo>
                    <a:pt x="16974" y="25410"/>
                  </a:lnTo>
                  <a:lnTo>
                    <a:pt x="17074" y="25692"/>
                  </a:lnTo>
                  <a:lnTo>
                    <a:pt x="17175" y="25993"/>
                  </a:lnTo>
                  <a:lnTo>
                    <a:pt x="17315" y="26254"/>
                  </a:lnTo>
                  <a:lnTo>
                    <a:pt x="17476" y="26515"/>
                  </a:lnTo>
                  <a:lnTo>
                    <a:pt x="17657" y="26776"/>
                  </a:lnTo>
                  <a:lnTo>
                    <a:pt x="17858" y="26997"/>
                  </a:lnTo>
                  <a:lnTo>
                    <a:pt x="18099" y="27198"/>
                  </a:lnTo>
                  <a:lnTo>
                    <a:pt x="18380" y="27359"/>
                  </a:lnTo>
                  <a:lnTo>
                    <a:pt x="18520" y="27419"/>
                  </a:lnTo>
                  <a:lnTo>
                    <a:pt x="18681" y="27479"/>
                  </a:lnTo>
                  <a:lnTo>
                    <a:pt x="18862" y="27540"/>
                  </a:lnTo>
                  <a:lnTo>
                    <a:pt x="19043" y="27580"/>
                  </a:lnTo>
                  <a:lnTo>
                    <a:pt x="19404" y="27620"/>
                  </a:lnTo>
                  <a:lnTo>
                    <a:pt x="19766" y="27640"/>
                  </a:lnTo>
                  <a:lnTo>
                    <a:pt x="20107" y="27620"/>
                  </a:lnTo>
                  <a:lnTo>
                    <a:pt x="20710" y="27620"/>
                  </a:lnTo>
                  <a:lnTo>
                    <a:pt x="20991" y="27660"/>
                  </a:lnTo>
                  <a:lnTo>
                    <a:pt x="21272" y="27700"/>
                  </a:lnTo>
                  <a:lnTo>
                    <a:pt x="21453" y="27761"/>
                  </a:lnTo>
                  <a:lnTo>
                    <a:pt x="21634" y="27841"/>
                  </a:lnTo>
                  <a:lnTo>
                    <a:pt x="21795" y="27921"/>
                  </a:lnTo>
                  <a:lnTo>
                    <a:pt x="21955" y="28022"/>
                  </a:lnTo>
                  <a:lnTo>
                    <a:pt x="22116" y="28122"/>
                  </a:lnTo>
                  <a:lnTo>
                    <a:pt x="22257" y="28243"/>
                  </a:lnTo>
                  <a:lnTo>
                    <a:pt x="22538" y="28524"/>
                  </a:lnTo>
                  <a:lnTo>
                    <a:pt x="22799" y="28825"/>
                  </a:lnTo>
                  <a:lnTo>
                    <a:pt x="23040" y="29147"/>
                  </a:lnTo>
                  <a:lnTo>
                    <a:pt x="23261" y="29468"/>
                  </a:lnTo>
                  <a:lnTo>
                    <a:pt x="23462" y="29810"/>
                  </a:lnTo>
                  <a:lnTo>
                    <a:pt x="23964" y="30673"/>
                  </a:lnTo>
                  <a:lnTo>
                    <a:pt x="24446" y="31557"/>
                  </a:lnTo>
                  <a:lnTo>
                    <a:pt x="24888" y="32461"/>
                  </a:lnTo>
                  <a:lnTo>
                    <a:pt x="25290" y="33385"/>
                  </a:lnTo>
                  <a:lnTo>
                    <a:pt x="25672" y="34309"/>
                  </a:lnTo>
                  <a:lnTo>
                    <a:pt x="26033" y="35233"/>
                  </a:lnTo>
                  <a:lnTo>
                    <a:pt x="26354" y="36177"/>
                  </a:lnTo>
                  <a:lnTo>
                    <a:pt x="26656" y="37141"/>
                  </a:lnTo>
                  <a:lnTo>
                    <a:pt x="26696" y="37202"/>
                  </a:lnTo>
                  <a:lnTo>
                    <a:pt x="26736" y="37242"/>
                  </a:lnTo>
                  <a:lnTo>
                    <a:pt x="26796" y="37282"/>
                  </a:lnTo>
                  <a:lnTo>
                    <a:pt x="26897" y="37282"/>
                  </a:lnTo>
                  <a:lnTo>
                    <a:pt x="26977" y="37242"/>
                  </a:lnTo>
                  <a:lnTo>
                    <a:pt x="27017" y="37182"/>
                  </a:lnTo>
                  <a:lnTo>
                    <a:pt x="27058" y="37101"/>
                  </a:lnTo>
                  <a:lnTo>
                    <a:pt x="27037" y="37021"/>
                  </a:lnTo>
                  <a:lnTo>
                    <a:pt x="26736" y="36057"/>
                  </a:lnTo>
                  <a:lnTo>
                    <a:pt x="26415" y="35092"/>
                  </a:lnTo>
                  <a:lnTo>
                    <a:pt x="26053" y="34148"/>
                  </a:lnTo>
                  <a:lnTo>
                    <a:pt x="25651" y="33224"/>
                  </a:lnTo>
                  <a:lnTo>
                    <a:pt x="25250" y="32300"/>
                  </a:lnTo>
                  <a:lnTo>
                    <a:pt x="24788" y="31376"/>
                  </a:lnTo>
                  <a:lnTo>
                    <a:pt x="24326" y="30492"/>
                  </a:lnTo>
                  <a:lnTo>
                    <a:pt x="23803" y="29609"/>
                  </a:lnTo>
                  <a:lnTo>
                    <a:pt x="23582" y="29247"/>
                  </a:lnTo>
                  <a:lnTo>
                    <a:pt x="23341" y="28885"/>
                  </a:lnTo>
                  <a:lnTo>
                    <a:pt x="23080" y="28544"/>
                  </a:lnTo>
                  <a:lnTo>
                    <a:pt x="22799" y="28203"/>
                  </a:lnTo>
                  <a:lnTo>
                    <a:pt x="22498" y="27921"/>
                  </a:lnTo>
                  <a:lnTo>
                    <a:pt x="22317" y="27781"/>
                  </a:lnTo>
                  <a:lnTo>
                    <a:pt x="22156" y="27660"/>
                  </a:lnTo>
                  <a:lnTo>
                    <a:pt x="21975" y="27560"/>
                  </a:lnTo>
                  <a:lnTo>
                    <a:pt x="21775" y="27459"/>
                  </a:lnTo>
                  <a:lnTo>
                    <a:pt x="21574" y="27379"/>
                  </a:lnTo>
                  <a:lnTo>
                    <a:pt x="21373" y="27319"/>
                  </a:lnTo>
                  <a:lnTo>
                    <a:pt x="21051" y="27258"/>
                  </a:lnTo>
                  <a:lnTo>
                    <a:pt x="20750" y="27238"/>
                  </a:lnTo>
                  <a:lnTo>
                    <a:pt x="20429" y="27218"/>
                  </a:lnTo>
                  <a:lnTo>
                    <a:pt x="20107" y="27238"/>
                  </a:lnTo>
                  <a:lnTo>
                    <a:pt x="19766" y="27238"/>
                  </a:lnTo>
                  <a:lnTo>
                    <a:pt x="19444" y="27218"/>
                  </a:lnTo>
                  <a:lnTo>
                    <a:pt x="19123" y="27178"/>
                  </a:lnTo>
                  <a:lnTo>
                    <a:pt x="18962" y="27158"/>
                  </a:lnTo>
                  <a:lnTo>
                    <a:pt x="18822" y="27098"/>
                  </a:lnTo>
                  <a:lnTo>
                    <a:pt x="18541" y="26997"/>
                  </a:lnTo>
                  <a:lnTo>
                    <a:pt x="18320" y="26857"/>
                  </a:lnTo>
                  <a:lnTo>
                    <a:pt x="18119" y="26676"/>
                  </a:lnTo>
                  <a:lnTo>
                    <a:pt x="17938" y="26475"/>
                  </a:lnTo>
                  <a:lnTo>
                    <a:pt x="17777" y="26254"/>
                  </a:lnTo>
                  <a:lnTo>
                    <a:pt x="17637" y="26013"/>
                  </a:lnTo>
                  <a:lnTo>
                    <a:pt x="17516" y="25772"/>
                  </a:lnTo>
                  <a:lnTo>
                    <a:pt x="17416" y="25511"/>
                  </a:lnTo>
                  <a:lnTo>
                    <a:pt x="17355" y="25250"/>
                  </a:lnTo>
                  <a:lnTo>
                    <a:pt x="17275" y="24989"/>
                  </a:lnTo>
                  <a:lnTo>
                    <a:pt x="17195" y="24466"/>
                  </a:lnTo>
                  <a:lnTo>
                    <a:pt x="17155" y="24004"/>
                  </a:lnTo>
                  <a:lnTo>
                    <a:pt x="17134" y="23623"/>
                  </a:lnTo>
                  <a:lnTo>
                    <a:pt x="17134" y="23201"/>
                  </a:lnTo>
                  <a:lnTo>
                    <a:pt x="17134" y="22699"/>
                  </a:lnTo>
                  <a:lnTo>
                    <a:pt x="17114" y="22176"/>
                  </a:lnTo>
                  <a:lnTo>
                    <a:pt x="17074" y="21654"/>
                  </a:lnTo>
                  <a:lnTo>
                    <a:pt x="17014" y="21152"/>
                  </a:lnTo>
                  <a:lnTo>
                    <a:pt x="16954" y="20891"/>
                  </a:lnTo>
                  <a:lnTo>
                    <a:pt x="16893" y="20650"/>
                  </a:lnTo>
                  <a:lnTo>
                    <a:pt x="16813" y="20409"/>
                  </a:lnTo>
                  <a:lnTo>
                    <a:pt x="16713" y="20188"/>
                  </a:lnTo>
                  <a:lnTo>
                    <a:pt x="16612" y="19947"/>
                  </a:lnTo>
                  <a:lnTo>
                    <a:pt x="16492" y="19746"/>
                  </a:lnTo>
                  <a:lnTo>
                    <a:pt x="16331" y="19525"/>
                  </a:lnTo>
                  <a:lnTo>
                    <a:pt x="16170" y="19324"/>
                  </a:lnTo>
                  <a:lnTo>
                    <a:pt x="16030" y="19183"/>
                  </a:lnTo>
                  <a:lnTo>
                    <a:pt x="15869" y="19043"/>
                  </a:lnTo>
                  <a:lnTo>
                    <a:pt x="15688" y="18922"/>
                  </a:lnTo>
                  <a:lnTo>
                    <a:pt x="15527" y="18822"/>
                  </a:lnTo>
                  <a:lnTo>
                    <a:pt x="15166" y="18621"/>
                  </a:lnTo>
                  <a:lnTo>
                    <a:pt x="14784" y="18460"/>
                  </a:lnTo>
                  <a:lnTo>
                    <a:pt x="14383" y="18340"/>
                  </a:lnTo>
                  <a:lnTo>
                    <a:pt x="13961" y="18219"/>
                  </a:lnTo>
                  <a:lnTo>
                    <a:pt x="13137" y="18038"/>
                  </a:lnTo>
                  <a:lnTo>
                    <a:pt x="12273" y="17858"/>
                  </a:lnTo>
                  <a:lnTo>
                    <a:pt x="11872" y="17757"/>
                  </a:lnTo>
                  <a:lnTo>
                    <a:pt x="11490" y="17617"/>
                  </a:lnTo>
                  <a:lnTo>
                    <a:pt x="11128" y="17456"/>
                  </a:lnTo>
                  <a:lnTo>
                    <a:pt x="10948" y="17376"/>
                  </a:lnTo>
                  <a:lnTo>
                    <a:pt x="10787" y="17275"/>
                  </a:lnTo>
                  <a:lnTo>
                    <a:pt x="10626" y="17155"/>
                  </a:lnTo>
                  <a:lnTo>
                    <a:pt x="10486" y="17034"/>
                  </a:lnTo>
                  <a:lnTo>
                    <a:pt x="10345" y="16893"/>
                  </a:lnTo>
                  <a:lnTo>
                    <a:pt x="10224" y="16733"/>
                  </a:lnTo>
                  <a:lnTo>
                    <a:pt x="10104" y="16552"/>
                  </a:lnTo>
                  <a:lnTo>
                    <a:pt x="10004" y="16371"/>
                  </a:lnTo>
                  <a:lnTo>
                    <a:pt x="9903" y="16170"/>
                  </a:lnTo>
                  <a:lnTo>
                    <a:pt x="9843" y="15969"/>
                  </a:lnTo>
                  <a:lnTo>
                    <a:pt x="9783" y="15748"/>
                  </a:lnTo>
                  <a:lnTo>
                    <a:pt x="9742" y="15527"/>
                  </a:lnTo>
                  <a:lnTo>
                    <a:pt x="9702" y="15307"/>
                  </a:lnTo>
                  <a:lnTo>
                    <a:pt x="9682" y="15086"/>
                  </a:lnTo>
                  <a:lnTo>
                    <a:pt x="9682" y="14624"/>
                  </a:lnTo>
                  <a:lnTo>
                    <a:pt x="9702" y="14141"/>
                  </a:lnTo>
                  <a:lnTo>
                    <a:pt x="9742" y="13659"/>
                  </a:lnTo>
                  <a:lnTo>
                    <a:pt x="9803" y="13197"/>
                  </a:lnTo>
                  <a:lnTo>
                    <a:pt x="9843" y="12715"/>
                  </a:lnTo>
                  <a:lnTo>
                    <a:pt x="9863" y="12213"/>
                  </a:lnTo>
                  <a:lnTo>
                    <a:pt x="9843" y="11711"/>
                  </a:lnTo>
                  <a:lnTo>
                    <a:pt x="9823" y="11450"/>
                  </a:lnTo>
                  <a:lnTo>
                    <a:pt x="9803" y="11209"/>
                  </a:lnTo>
                  <a:lnTo>
                    <a:pt x="9742" y="10948"/>
                  </a:lnTo>
                  <a:lnTo>
                    <a:pt x="9682" y="10707"/>
                  </a:lnTo>
                  <a:lnTo>
                    <a:pt x="9602" y="10486"/>
                  </a:lnTo>
                  <a:lnTo>
                    <a:pt x="9521" y="10265"/>
                  </a:lnTo>
                  <a:lnTo>
                    <a:pt x="9401" y="10044"/>
                  </a:lnTo>
                  <a:lnTo>
                    <a:pt x="9260" y="9843"/>
                  </a:lnTo>
                  <a:lnTo>
                    <a:pt x="9100" y="9642"/>
                  </a:lnTo>
                  <a:lnTo>
                    <a:pt x="8919" y="9461"/>
                  </a:lnTo>
                  <a:lnTo>
                    <a:pt x="8638" y="9260"/>
                  </a:lnTo>
                  <a:lnTo>
                    <a:pt x="8356" y="9100"/>
                  </a:lnTo>
                  <a:lnTo>
                    <a:pt x="8055" y="8959"/>
                  </a:lnTo>
                  <a:lnTo>
                    <a:pt x="7734" y="8859"/>
                  </a:lnTo>
                  <a:lnTo>
                    <a:pt x="7412" y="8798"/>
                  </a:lnTo>
                  <a:lnTo>
                    <a:pt x="7091" y="8738"/>
                  </a:lnTo>
                  <a:lnTo>
                    <a:pt x="6428" y="8638"/>
                  </a:lnTo>
                  <a:lnTo>
                    <a:pt x="5886" y="8577"/>
                  </a:lnTo>
                  <a:lnTo>
                    <a:pt x="5363" y="8497"/>
                  </a:lnTo>
                  <a:lnTo>
                    <a:pt x="5102" y="8437"/>
                  </a:lnTo>
                  <a:lnTo>
                    <a:pt x="4861" y="8356"/>
                  </a:lnTo>
                  <a:lnTo>
                    <a:pt x="4620" y="8256"/>
                  </a:lnTo>
                  <a:lnTo>
                    <a:pt x="4399" y="8135"/>
                  </a:lnTo>
                  <a:lnTo>
                    <a:pt x="4158" y="7975"/>
                  </a:lnTo>
                  <a:lnTo>
                    <a:pt x="3957" y="7794"/>
                  </a:lnTo>
                  <a:lnTo>
                    <a:pt x="3756" y="7593"/>
                  </a:lnTo>
                  <a:lnTo>
                    <a:pt x="3596" y="7372"/>
                  </a:lnTo>
                  <a:lnTo>
                    <a:pt x="3435" y="7151"/>
                  </a:lnTo>
                  <a:lnTo>
                    <a:pt x="3314" y="6890"/>
                  </a:lnTo>
                  <a:lnTo>
                    <a:pt x="3194" y="6629"/>
                  </a:lnTo>
                  <a:lnTo>
                    <a:pt x="3094" y="6368"/>
                  </a:lnTo>
                  <a:lnTo>
                    <a:pt x="2993" y="6086"/>
                  </a:lnTo>
                  <a:lnTo>
                    <a:pt x="2933" y="5805"/>
                  </a:lnTo>
                  <a:lnTo>
                    <a:pt x="2792" y="5223"/>
                  </a:lnTo>
                  <a:lnTo>
                    <a:pt x="2712" y="4660"/>
                  </a:lnTo>
                  <a:lnTo>
                    <a:pt x="2632" y="4098"/>
                  </a:lnTo>
                  <a:lnTo>
                    <a:pt x="2551" y="3676"/>
                  </a:lnTo>
                  <a:lnTo>
                    <a:pt x="2471" y="3274"/>
                  </a:lnTo>
                  <a:lnTo>
                    <a:pt x="2390" y="2893"/>
                  </a:lnTo>
                  <a:lnTo>
                    <a:pt x="2290" y="2551"/>
                  </a:lnTo>
                  <a:lnTo>
                    <a:pt x="2190" y="2210"/>
                  </a:lnTo>
                  <a:lnTo>
                    <a:pt x="2069" y="1908"/>
                  </a:lnTo>
                  <a:lnTo>
                    <a:pt x="1949" y="1627"/>
                  </a:lnTo>
                  <a:lnTo>
                    <a:pt x="1808" y="1366"/>
                  </a:lnTo>
                  <a:lnTo>
                    <a:pt x="1647" y="1105"/>
                  </a:lnTo>
                  <a:lnTo>
                    <a:pt x="1487" y="884"/>
                  </a:lnTo>
                  <a:lnTo>
                    <a:pt x="1306" y="683"/>
                  </a:lnTo>
                  <a:lnTo>
                    <a:pt x="1125" y="522"/>
                  </a:lnTo>
                  <a:lnTo>
                    <a:pt x="924" y="362"/>
                  </a:lnTo>
                  <a:lnTo>
                    <a:pt x="723" y="221"/>
                  </a:lnTo>
                  <a:lnTo>
                    <a:pt x="502" y="100"/>
                  </a:lnTo>
                  <a:lnTo>
                    <a:pt x="2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0"/>
            <p:cNvSpPr/>
            <p:nvPr/>
          </p:nvSpPr>
          <p:spPr>
            <a:xfrm>
              <a:off x="8269775" y="4266150"/>
              <a:ext cx="1102825" cy="921525"/>
            </a:xfrm>
            <a:custGeom>
              <a:avLst/>
              <a:gdLst/>
              <a:ahLst/>
              <a:cxnLst/>
              <a:rect l="l" t="t" r="r" b="b"/>
              <a:pathLst>
                <a:path w="44113" h="36861" extrusionOk="0">
                  <a:moveTo>
                    <a:pt x="4842" y="0"/>
                  </a:moveTo>
                  <a:lnTo>
                    <a:pt x="4500" y="40"/>
                  </a:lnTo>
                  <a:lnTo>
                    <a:pt x="4159" y="80"/>
                  </a:lnTo>
                  <a:lnTo>
                    <a:pt x="3817" y="161"/>
                  </a:lnTo>
                  <a:lnTo>
                    <a:pt x="3476" y="241"/>
                  </a:lnTo>
                  <a:lnTo>
                    <a:pt x="3154" y="341"/>
                  </a:lnTo>
                  <a:lnTo>
                    <a:pt x="2833" y="462"/>
                  </a:lnTo>
                  <a:lnTo>
                    <a:pt x="2512" y="603"/>
                  </a:lnTo>
                  <a:lnTo>
                    <a:pt x="2210" y="763"/>
                  </a:lnTo>
                  <a:lnTo>
                    <a:pt x="1929" y="944"/>
                  </a:lnTo>
                  <a:lnTo>
                    <a:pt x="1648" y="1145"/>
                  </a:lnTo>
                  <a:lnTo>
                    <a:pt x="1387" y="1346"/>
                  </a:lnTo>
                  <a:lnTo>
                    <a:pt x="1146" y="1587"/>
                  </a:lnTo>
                  <a:lnTo>
                    <a:pt x="925" y="1828"/>
                  </a:lnTo>
                  <a:lnTo>
                    <a:pt x="724" y="2109"/>
                  </a:lnTo>
                  <a:lnTo>
                    <a:pt x="543" y="2390"/>
                  </a:lnTo>
                  <a:lnTo>
                    <a:pt x="382" y="2692"/>
                  </a:lnTo>
                  <a:lnTo>
                    <a:pt x="262" y="2973"/>
                  </a:lnTo>
                  <a:lnTo>
                    <a:pt x="161" y="3294"/>
                  </a:lnTo>
                  <a:lnTo>
                    <a:pt x="101" y="3596"/>
                  </a:lnTo>
                  <a:lnTo>
                    <a:pt x="41" y="3917"/>
                  </a:lnTo>
                  <a:lnTo>
                    <a:pt x="1" y="4238"/>
                  </a:lnTo>
                  <a:lnTo>
                    <a:pt x="1" y="4560"/>
                  </a:lnTo>
                  <a:lnTo>
                    <a:pt x="1" y="4881"/>
                  </a:lnTo>
                  <a:lnTo>
                    <a:pt x="41" y="5203"/>
                  </a:lnTo>
                  <a:lnTo>
                    <a:pt x="81" y="5544"/>
                  </a:lnTo>
                  <a:lnTo>
                    <a:pt x="141" y="5865"/>
                  </a:lnTo>
                  <a:lnTo>
                    <a:pt x="222" y="6187"/>
                  </a:lnTo>
                  <a:lnTo>
                    <a:pt x="302" y="6488"/>
                  </a:lnTo>
                  <a:lnTo>
                    <a:pt x="423" y="6810"/>
                  </a:lnTo>
                  <a:lnTo>
                    <a:pt x="543" y="7111"/>
                  </a:lnTo>
                  <a:lnTo>
                    <a:pt x="664" y="7412"/>
                  </a:lnTo>
                  <a:lnTo>
                    <a:pt x="965" y="7995"/>
                  </a:lnTo>
                  <a:lnTo>
                    <a:pt x="1306" y="8557"/>
                  </a:lnTo>
                  <a:lnTo>
                    <a:pt x="1668" y="9100"/>
                  </a:lnTo>
                  <a:lnTo>
                    <a:pt x="2050" y="9622"/>
                  </a:lnTo>
                  <a:lnTo>
                    <a:pt x="2451" y="10144"/>
                  </a:lnTo>
                  <a:lnTo>
                    <a:pt x="2853" y="10666"/>
                  </a:lnTo>
                  <a:lnTo>
                    <a:pt x="3657" y="11691"/>
                  </a:lnTo>
                  <a:lnTo>
                    <a:pt x="4078" y="12233"/>
                  </a:lnTo>
                  <a:lnTo>
                    <a:pt x="4480" y="12796"/>
                  </a:lnTo>
                  <a:lnTo>
                    <a:pt x="5264" y="13941"/>
                  </a:lnTo>
                  <a:lnTo>
                    <a:pt x="6007" y="15106"/>
                  </a:lnTo>
                  <a:lnTo>
                    <a:pt x="6730" y="16271"/>
                  </a:lnTo>
                  <a:lnTo>
                    <a:pt x="7433" y="17476"/>
                  </a:lnTo>
                  <a:lnTo>
                    <a:pt x="8116" y="18681"/>
                  </a:lnTo>
                  <a:lnTo>
                    <a:pt x="9482" y="21092"/>
                  </a:lnTo>
                  <a:lnTo>
                    <a:pt x="10185" y="22277"/>
                  </a:lnTo>
                  <a:lnTo>
                    <a:pt x="10888" y="23462"/>
                  </a:lnTo>
                  <a:lnTo>
                    <a:pt x="11611" y="24627"/>
                  </a:lnTo>
                  <a:lnTo>
                    <a:pt x="12374" y="25772"/>
                  </a:lnTo>
                  <a:lnTo>
                    <a:pt x="12776" y="26334"/>
                  </a:lnTo>
                  <a:lnTo>
                    <a:pt x="13178" y="26897"/>
                  </a:lnTo>
                  <a:lnTo>
                    <a:pt x="13580" y="27439"/>
                  </a:lnTo>
                  <a:lnTo>
                    <a:pt x="14001" y="27982"/>
                  </a:lnTo>
                  <a:lnTo>
                    <a:pt x="14443" y="28524"/>
                  </a:lnTo>
                  <a:lnTo>
                    <a:pt x="14885" y="29046"/>
                  </a:lnTo>
                  <a:lnTo>
                    <a:pt x="15347" y="29548"/>
                  </a:lnTo>
                  <a:lnTo>
                    <a:pt x="15829" y="30051"/>
                  </a:lnTo>
                  <a:lnTo>
                    <a:pt x="16432" y="30633"/>
                  </a:lnTo>
                  <a:lnTo>
                    <a:pt x="17095" y="31216"/>
                  </a:lnTo>
                  <a:lnTo>
                    <a:pt x="17778" y="31738"/>
                  </a:lnTo>
                  <a:lnTo>
                    <a:pt x="18501" y="32260"/>
                  </a:lnTo>
                  <a:lnTo>
                    <a:pt x="19264" y="32742"/>
                  </a:lnTo>
                  <a:lnTo>
                    <a:pt x="20048" y="33204"/>
                  </a:lnTo>
                  <a:lnTo>
                    <a:pt x="20851" y="33646"/>
                  </a:lnTo>
                  <a:lnTo>
                    <a:pt x="21695" y="34048"/>
                  </a:lnTo>
                  <a:lnTo>
                    <a:pt x="22559" y="34430"/>
                  </a:lnTo>
                  <a:lnTo>
                    <a:pt x="23442" y="34771"/>
                  </a:lnTo>
                  <a:lnTo>
                    <a:pt x="24346" y="35092"/>
                  </a:lnTo>
                  <a:lnTo>
                    <a:pt x="25270" y="35394"/>
                  </a:lnTo>
                  <a:lnTo>
                    <a:pt x="26194" y="35655"/>
                  </a:lnTo>
                  <a:lnTo>
                    <a:pt x="27159" y="35896"/>
                  </a:lnTo>
                  <a:lnTo>
                    <a:pt x="28103" y="36117"/>
                  </a:lnTo>
                  <a:lnTo>
                    <a:pt x="29087" y="36298"/>
                  </a:lnTo>
                  <a:lnTo>
                    <a:pt x="30051" y="36458"/>
                  </a:lnTo>
                  <a:lnTo>
                    <a:pt x="31035" y="36599"/>
                  </a:lnTo>
                  <a:lnTo>
                    <a:pt x="32020" y="36699"/>
                  </a:lnTo>
                  <a:lnTo>
                    <a:pt x="33004" y="36780"/>
                  </a:lnTo>
                  <a:lnTo>
                    <a:pt x="33968" y="36840"/>
                  </a:lnTo>
                  <a:lnTo>
                    <a:pt x="34952" y="36860"/>
                  </a:lnTo>
                  <a:lnTo>
                    <a:pt x="35917" y="36860"/>
                  </a:lnTo>
                  <a:lnTo>
                    <a:pt x="36881" y="36820"/>
                  </a:lnTo>
                  <a:lnTo>
                    <a:pt x="37845" y="36760"/>
                  </a:lnTo>
                  <a:lnTo>
                    <a:pt x="38769" y="36679"/>
                  </a:lnTo>
                  <a:lnTo>
                    <a:pt x="39693" y="36559"/>
                  </a:lnTo>
                  <a:lnTo>
                    <a:pt x="40617" y="36418"/>
                  </a:lnTo>
                  <a:lnTo>
                    <a:pt x="41501" y="36257"/>
                  </a:lnTo>
                  <a:lnTo>
                    <a:pt x="42365" y="36057"/>
                  </a:lnTo>
                  <a:lnTo>
                    <a:pt x="43208" y="35836"/>
                  </a:lnTo>
                  <a:lnTo>
                    <a:pt x="44032" y="35574"/>
                  </a:lnTo>
                  <a:lnTo>
                    <a:pt x="44092" y="34791"/>
                  </a:lnTo>
                  <a:lnTo>
                    <a:pt x="44112" y="33988"/>
                  </a:lnTo>
                  <a:lnTo>
                    <a:pt x="44092" y="33164"/>
                  </a:lnTo>
                  <a:lnTo>
                    <a:pt x="44052" y="32361"/>
                  </a:lnTo>
                  <a:lnTo>
                    <a:pt x="43972" y="31537"/>
                  </a:lnTo>
                  <a:lnTo>
                    <a:pt x="43871" y="30713"/>
                  </a:lnTo>
                  <a:lnTo>
                    <a:pt x="43751" y="29890"/>
                  </a:lnTo>
                  <a:lnTo>
                    <a:pt x="43590" y="29066"/>
                  </a:lnTo>
                  <a:lnTo>
                    <a:pt x="43409" y="28263"/>
                  </a:lnTo>
                  <a:lnTo>
                    <a:pt x="43188" y="27439"/>
                  </a:lnTo>
                  <a:lnTo>
                    <a:pt x="42967" y="26616"/>
                  </a:lnTo>
                  <a:lnTo>
                    <a:pt x="42706" y="25792"/>
                  </a:lnTo>
                  <a:lnTo>
                    <a:pt x="42425" y="24989"/>
                  </a:lnTo>
                  <a:lnTo>
                    <a:pt x="42103" y="24185"/>
                  </a:lnTo>
                  <a:lnTo>
                    <a:pt x="41782" y="23382"/>
                  </a:lnTo>
                  <a:lnTo>
                    <a:pt x="41420" y="22598"/>
                  </a:lnTo>
                  <a:lnTo>
                    <a:pt x="41059" y="21815"/>
                  </a:lnTo>
                  <a:lnTo>
                    <a:pt x="40657" y="21051"/>
                  </a:lnTo>
                  <a:lnTo>
                    <a:pt x="40235" y="20288"/>
                  </a:lnTo>
                  <a:lnTo>
                    <a:pt x="39813" y="19545"/>
                  </a:lnTo>
                  <a:lnTo>
                    <a:pt x="39351" y="18822"/>
                  </a:lnTo>
                  <a:lnTo>
                    <a:pt x="38889" y="18099"/>
                  </a:lnTo>
                  <a:lnTo>
                    <a:pt x="38387" y="17416"/>
                  </a:lnTo>
                  <a:lnTo>
                    <a:pt x="37885" y="16733"/>
                  </a:lnTo>
                  <a:lnTo>
                    <a:pt x="37363" y="16070"/>
                  </a:lnTo>
                  <a:lnTo>
                    <a:pt x="36820" y="15427"/>
                  </a:lnTo>
                  <a:lnTo>
                    <a:pt x="36278" y="14804"/>
                  </a:lnTo>
                  <a:lnTo>
                    <a:pt x="35716" y="14202"/>
                  </a:lnTo>
                  <a:lnTo>
                    <a:pt x="35133" y="13619"/>
                  </a:lnTo>
                  <a:lnTo>
                    <a:pt x="34531" y="13057"/>
                  </a:lnTo>
                  <a:lnTo>
                    <a:pt x="33928" y="12534"/>
                  </a:lnTo>
                  <a:lnTo>
                    <a:pt x="33305" y="12032"/>
                  </a:lnTo>
                  <a:lnTo>
                    <a:pt x="32683" y="11550"/>
                  </a:lnTo>
                  <a:lnTo>
                    <a:pt x="32040" y="11088"/>
                  </a:lnTo>
                  <a:lnTo>
                    <a:pt x="31397" y="10626"/>
                  </a:lnTo>
                  <a:lnTo>
                    <a:pt x="30754" y="10184"/>
                  </a:lnTo>
                  <a:lnTo>
                    <a:pt x="30091" y="9762"/>
                  </a:lnTo>
                  <a:lnTo>
                    <a:pt x="29408" y="9341"/>
                  </a:lnTo>
                  <a:lnTo>
                    <a:pt x="28745" y="8919"/>
                  </a:lnTo>
                  <a:lnTo>
                    <a:pt x="28062" y="8537"/>
                  </a:lnTo>
                  <a:lnTo>
                    <a:pt x="26676" y="7774"/>
                  </a:lnTo>
                  <a:lnTo>
                    <a:pt x="25270" y="7051"/>
                  </a:lnTo>
                  <a:lnTo>
                    <a:pt x="23844" y="6348"/>
                  </a:lnTo>
                  <a:lnTo>
                    <a:pt x="22418" y="5705"/>
                  </a:lnTo>
                  <a:lnTo>
                    <a:pt x="20952" y="5062"/>
                  </a:lnTo>
                  <a:lnTo>
                    <a:pt x="19485" y="4459"/>
                  </a:lnTo>
                  <a:lnTo>
                    <a:pt x="17999" y="3877"/>
                  </a:lnTo>
                  <a:lnTo>
                    <a:pt x="16512" y="3314"/>
                  </a:lnTo>
                  <a:lnTo>
                    <a:pt x="15026" y="2772"/>
                  </a:lnTo>
                  <a:lnTo>
                    <a:pt x="13519" y="2230"/>
                  </a:lnTo>
                  <a:lnTo>
                    <a:pt x="10526" y="1185"/>
                  </a:lnTo>
                  <a:lnTo>
                    <a:pt x="9221" y="743"/>
                  </a:lnTo>
                  <a:lnTo>
                    <a:pt x="8558" y="542"/>
                  </a:lnTo>
                  <a:lnTo>
                    <a:pt x="7895" y="341"/>
                  </a:lnTo>
                  <a:lnTo>
                    <a:pt x="7232" y="201"/>
                  </a:lnTo>
                  <a:lnTo>
                    <a:pt x="6549" y="80"/>
                  </a:lnTo>
                  <a:lnTo>
                    <a:pt x="6208" y="40"/>
                  </a:lnTo>
                  <a:lnTo>
                    <a:pt x="5886" y="20"/>
                  </a:lnTo>
                  <a:lnTo>
                    <a:pt x="55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0"/>
            <p:cNvSpPr/>
            <p:nvPr/>
          </p:nvSpPr>
          <p:spPr>
            <a:xfrm>
              <a:off x="8356650" y="4365575"/>
              <a:ext cx="1005400" cy="778400"/>
            </a:xfrm>
            <a:custGeom>
              <a:avLst/>
              <a:gdLst/>
              <a:ahLst/>
              <a:cxnLst/>
              <a:rect l="l" t="t" r="r" b="b"/>
              <a:pathLst>
                <a:path w="40216" h="31136" extrusionOk="0">
                  <a:moveTo>
                    <a:pt x="141" y="0"/>
                  </a:moveTo>
                  <a:lnTo>
                    <a:pt x="61" y="40"/>
                  </a:lnTo>
                  <a:lnTo>
                    <a:pt x="21" y="101"/>
                  </a:lnTo>
                  <a:lnTo>
                    <a:pt x="1" y="181"/>
                  </a:lnTo>
                  <a:lnTo>
                    <a:pt x="1" y="261"/>
                  </a:lnTo>
                  <a:lnTo>
                    <a:pt x="41" y="322"/>
                  </a:lnTo>
                  <a:lnTo>
                    <a:pt x="101" y="382"/>
                  </a:lnTo>
                  <a:lnTo>
                    <a:pt x="1065" y="864"/>
                  </a:lnTo>
                  <a:lnTo>
                    <a:pt x="1989" y="1366"/>
                  </a:lnTo>
                  <a:lnTo>
                    <a:pt x="2913" y="1909"/>
                  </a:lnTo>
                  <a:lnTo>
                    <a:pt x="3837" y="2451"/>
                  </a:lnTo>
                  <a:lnTo>
                    <a:pt x="4741" y="3013"/>
                  </a:lnTo>
                  <a:lnTo>
                    <a:pt x="5625" y="3616"/>
                  </a:lnTo>
                  <a:lnTo>
                    <a:pt x="6509" y="4199"/>
                  </a:lnTo>
                  <a:lnTo>
                    <a:pt x="7393" y="4821"/>
                  </a:lnTo>
                  <a:lnTo>
                    <a:pt x="8257" y="5444"/>
                  </a:lnTo>
                  <a:lnTo>
                    <a:pt x="9100" y="6067"/>
                  </a:lnTo>
                  <a:lnTo>
                    <a:pt x="10808" y="7352"/>
                  </a:lnTo>
                  <a:lnTo>
                    <a:pt x="12475" y="8658"/>
                  </a:lnTo>
                  <a:lnTo>
                    <a:pt x="14142" y="9964"/>
                  </a:lnTo>
                  <a:lnTo>
                    <a:pt x="15870" y="11329"/>
                  </a:lnTo>
                  <a:lnTo>
                    <a:pt x="17758" y="12836"/>
                  </a:lnTo>
                  <a:lnTo>
                    <a:pt x="21836" y="16150"/>
                  </a:lnTo>
                  <a:lnTo>
                    <a:pt x="26094" y="19646"/>
                  </a:lnTo>
                  <a:lnTo>
                    <a:pt x="30232" y="23060"/>
                  </a:lnTo>
                  <a:lnTo>
                    <a:pt x="37021" y="28705"/>
                  </a:lnTo>
                  <a:lnTo>
                    <a:pt x="39874" y="31095"/>
                  </a:lnTo>
                  <a:lnTo>
                    <a:pt x="39934" y="31135"/>
                  </a:lnTo>
                  <a:lnTo>
                    <a:pt x="40014" y="31135"/>
                  </a:lnTo>
                  <a:lnTo>
                    <a:pt x="40095" y="31115"/>
                  </a:lnTo>
                  <a:lnTo>
                    <a:pt x="40155" y="31075"/>
                  </a:lnTo>
                  <a:lnTo>
                    <a:pt x="40195" y="30995"/>
                  </a:lnTo>
                  <a:lnTo>
                    <a:pt x="40215" y="30915"/>
                  </a:lnTo>
                  <a:lnTo>
                    <a:pt x="40175" y="30854"/>
                  </a:lnTo>
                  <a:lnTo>
                    <a:pt x="40135" y="30794"/>
                  </a:lnTo>
                  <a:lnTo>
                    <a:pt x="37262" y="28404"/>
                  </a:lnTo>
                  <a:lnTo>
                    <a:pt x="30473" y="22759"/>
                  </a:lnTo>
                  <a:lnTo>
                    <a:pt x="26335" y="19324"/>
                  </a:lnTo>
                  <a:lnTo>
                    <a:pt x="22077" y="15849"/>
                  </a:lnTo>
                  <a:lnTo>
                    <a:pt x="17999" y="12535"/>
                  </a:lnTo>
                  <a:lnTo>
                    <a:pt x="16111" y="11008"/>
                  </a:lnTo>
                  <a:lnTo>
                    <a:pt x="14383" y="9642"/>
                  </a:lnTo>
                  <a:lnTo>
                    <a:pt x="12716" y="8336"/>
                  </a:lnTo>
                  <a:lnTo>
                    <a:pt x="11049" y="7031"/>
                  </a:lnTo>
                  <a:lnTo>
                    <a:pt x="9341" y="5745"/>
                  </a:lnTo>
                  <a:lnTo>
                    <a:pt x="8478" y="5102"/>
                  </a:lnTo>
                  <a:lnTo>
                    <a:pt x="7614" y="4480"/>
                  </a:lnTo>
                  <a:lnTo>
                    <a:pt x="6730" y="3877"/>
                  </a:lnTo>
                  <a:lnTo>
                    <a:pt x="5846" y="3274"/>
                  </a:lnTo>
                  <a:lnTo>
                    <a:pt x="4942" y="2672"/>
                  </a:lnTo>
                  <a:lnTo>
                    <a:pt x="4038" y="2109"/>
                  </a:lnTo>
                  <a:lnTo>
                    <a:pt x="3114" y="1547"/>
                  </a:lnTo>
                  <a:lnTo>
                    <a:pt x="2190" y="1025"/>
                  </a:lnTo>
                  <a:lnTo>
                    <a:pt x="1246" y="502"/>
                  </a:lnTo>
                  <a:lnTo>
                    <a:pt x="282" y="20"/>
                  </a:lnTo>
                  <a:lnTo>
                    <a:pt x="20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0"/>
            <p:cNvSpPr/>
            <p:nvPr/>
          </p:nvSpPr>
          <p:spPr>
            <a:xfrm>
              <a:off x="8383275" y="4350000"/>
              <a:ext cx="84400" cy="98950"/>
            </a:xfrm>
            <a:custGeom>
              <a:avLst/>
              <a:gdLst/>
              <a:ahLst/>
              <a:cxnLst/>
              <a:rect l="l" t="t" r="r" b="b"/>
              <a:pathLst>
                <a:path w="3376" h="3958" extrusionOk="0">
                  <a:moveTo>
                    <a:pt x="2491" y="1"/>
                  </a:moveTo>
                  <a:lnTo>
                    <a:pt x="2411" y="41"/>
                  </a:lnTo>
                  <a:lnTo>
                    <a:pt x="2351" y="101"/>
                  </a:lnTo>
                  <a:lnTo>
                    <a:pt x="2330" y="161"/>
                  </a:lnTo>
                  <a:lnTo>
                    <a:pt x="2330" y="242"/>
                  </a:lnTo>
                  <a:lnTo>
                    <a:pt x="2933" y="2953"/>
                  </a:lnTo>
                  <a:lnTo>
                    <a:pt x="141" y="3576"/>
                  </a:lnTo>
                  <a:lnTo>
                    <a:pt x="81" y="3596"/>
                  </a:lnTo>
                  <a:lnTo>
                    <a:pt x="20" y="3656"/>
                  </a:lnTo>
                  <a:lnTo>
                    <a:pt x="0" y="3737"/>
                  </a:lnTo>
                  <a:lnTo>
                    <a:pt x="0" y="3817"/>
                  </a:lnTo>
                  <a:lnTo>
                    <a:pt x="20" y="3877"/>
                  </a:lnTo>
                  <a:lnTo>
                    <a:pt x="61" y="3918"/>
                  </a:lnTo>
                  <a:lnTo>
                    <a:pt x="121" y="3958"/>
                  </a:lnTo>
                  <a:lnTo>
                    <a:pt x="241" y="3958"/>
                  </a:lnTo>
                  <a:lnTo>
                    <a:pt x="3214" y="3295"/>
                  </a:lnTo>
                  <a:lnTo>
                    <a:pt x="3295" y="3255"/>
                  </a:lnTo>
                  <a:lnTo>
                    <a:pt x="3335" y="3194"/>
                  </a:lnTo>
                  <a:lnTo>
                    <a:pt x="3375" y="3134"/>
                  </a:lnTo>
                  <a:lnTo>
                    <a:pt x="3375" y="3054"/>
                  </a:lnTo>
                  <a:lnTo>
                    <a:pt x="2712" y="161"/>
                  </a:lnTo>
                  <a:lnTo>
                    <a:pt x="2692" y="81"/>
                  </a:lnTo>
                  <a:lnTo>
                    <a:pt x="2632" y="41"/>
                  </a:lnTo>
                  <a:lnTo>
                    <a:pt x="2572"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0"/>
            <p:cNvSpPr/>
            <p:nvPr/>
          </p:nvSpPr>
          <p:spPr>
            <a:xfrm>
              <a:off x="8473675" y="4370600"/>
              <a:ext cx="194350" cy="247100"/>
            </a:xfrm>
            <a:custGeom>
              <a:avLst/>
              <a:gdLst/>
              <a:ahLst/>
              <a:cxnLst/>
              <a:rect l="l" t="t" r="r" b="b"/>
              <a:pathLst>
                <a:path w="7774" h="9884" extrusionOk="0">
                  <a:moveTo>
                    <a:pt x="5765" y="0"/>
                  </a:moveTo>
                  <a:lnTo>
                    <a:pt x="5705" y="20"/>
                  </a:lnTo>
                  <a:lnTo>
                    <a:pt x="5645" y="81"/>
                  </a:lnTo>
                  <a:lnTo>
                    <a:pt x="5624" y="161"/>
                  </a:lnTo>
                  <a:lnTo>
                    <a:pt x="5624" y="241"/>
                  </a:lnTo>
                  <a:lnTo>
                    <a:pt x="7332" y="7874"/>
                  </a:lnTo>
                  <a:lnTo>
                    <a:pt x="161" y="9481"/>
                  </a:lnTo>
                  <a:lnTo>
                    <a:pt x="80" y="9521"/>
                  </a:lnTo>
                  <a:lnTo>
                    <a:pt x="20" y="9582"/>
                  </a:lnTo>
                  <a:lnTo>
                    <a:pt x="0" y="9642"/>
                  </a:lnTo>
                  <a:lnTo>
                    <a:pt x="0" y="9722"/>
                  </a:lnTo>
                  <a:lnTo>
                    <a:pt x="20" y="9783"/>
                  </a:lnTo>
                  <a:lnTo>
                    <a:pt x="80" y="9843"/>
                  </a:lnTo>
                  <a:lnTo>
                    <a:pt x="121" y="9863"/>
                  </a:lnTo>
                  <a:lnTo>
                    <a:pt x="201" y="9883"/>
                  </a:lnTo>
                  <a:lnTo>
                    <a:pt x="241" y="9883"/>
                  </a:lnTo>
                  <a:lnTo>
                    <a:pt x="7613" y="8216"/>
                  </a:lnTo>
                  <a:lnTo>
                    <a:pt x="7693" y="8196"/>
                  </a:lnTo>
                  <a:lnTo>
                    <a:pt x="7754" y="8135"/>
                  </a:lnTo>
                  <a:lnTo>
                    <a:pt x="7774" y="8055"/>
                  </a:lnTo>
                  <a:lnTo>
                    <a:pt x="7774" y="7975"/>
                  </a:lnTo>
                  <a:lnTo>
                    <a:pt x="6006" y="141"/>
                  </a:lnTo>
                  <a:lnTo>
                    <a:pt x="5986" y="81"/>
                  </a:lnTo>
                  <a:lnTo>
                    <a:pt x="5926" y="20"/>
                  </a:lnTo>
                  <a:lnTo>
                    <a:pt x="5845"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0"/>
            <p:cNvSpPr/>
            <p:nvPr/>
          </p:nvSpPr>
          <p:spPr>
            <a:xfrm>
              <a:off x="8655450" y="4474050"/>
              <a:ext cx="247100" cy="368125"/>
            </a:xfrm>
            <a:custGeom>
              <a:avLst/>
              <a:gdLst/>
              <a:ahLst/>
              <a:cxnLst/>
              <a:rect l="l" t="t" r="r" b="b"/>
              <a:pathLst>
                <a:path w="9884" h="14725" extrusionOk="0">
                  <a:moveTo>
                    <a:pt x="9622" y="0"/>
                  </a:moveTo>
                  <a:lnTo>
                    <a:pt x="9542" y="20"/>
                  </a:lnTo>
                  <a:lnTo>
                    <a:pt x="9482" y="60"/>
                  </a:lnTo>
                  <a:lnTo>
                    <a:pt x="9442" y="121"/>
                  </a:lnTo>
                  <a:lnTo>
                    <a:pt x="9422" y="201"/>
                  </a:lnTo>
                  <a:lnTo>
                    <a:pt x="9502" y="11149"/>
                  </a:lnTo>
                  <a:lnTo>
                    <a:pt x="141" y="14322"/>
                  </a:lnTo>
                  <a:lnTo>
                    <a:pt x="61" y="14362"/>
                  </a:lnTo>
                  <a:lnTo>
                    <a:pt x="21" y="14423"/>
                  </a:lnTo>
                  <a:lnTo>
                    <a:pt x="1" y="14503"/>
                  </a:lnTo>
                  <a:lnTo>
                    <a:pt x="21" y="14583"/>
                  </a:lnTo>
                  <a:lnTo>
                    <a:pt x="41" y="14644"/>
                  </a:lnTo>
                  <a:lnTo>
                    <a:pt x="81" y="14684"/>
                  </a:lnTo>
                  <a:lnTo>
                    <a:pt x="141" y="14704"/>
                  </a:lnTo>
                  <a:lnTo>
                    <a:pt x="202" y="14724"/>
                  </a:lnTo>
                  <a:lnTo>
                    <a:pt x="262" y="14704"/>
                  </a:lnTo>
                  <a:lnTo>
                    <a:pt x="9763" y="11470"/>
                  </a:lnTo>
                  <a:lnTo>
                    <a:pt x="9803" y="11450"/>
                  </a:lnTo>
                  <a:lnTo>
                    <a:pt x="9863" y="11410"/>
                  </a:lnTo>
                  <a:lnTo>
                    <a:pt x="9884" y="11349"/>
                  </a:lnTo>
                  <a:lnTo>
                    <a:pt x="9884" y="11289"/>
                  </a:lnTo>
                  <a:lnTo>
                    <a:pt x="9823" y="201"/>
                  </a:lnTo>
                  <a:lnTo>
                    <a:pt x="9803" y="121"/>
                  </a:lnTo>
                  <a:lnTo>
                    <a:pt x="9763" y="60"/>
                  </a:lnTo>
                  <a:lnTo>
                    <a:pt x="9703" y="20"/>
                  </a:lnTo>
                  <a:lnTo>
                    <a:pt x="962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0"/>
            <p:cNvSpPr/>
            <p:nvPr/>
          </p:nvSpPr>
          <p:spPr>
            <a:xfrm>
              <a:off x="8875900" y="4683450"/>
              <a:ext cx="282750" cy="361100"/>
            </a:xfrm>
            <a:custGeom>
              <a:avLst/>
              <a:gdLst/>
              <a:ahLst/>
              <a:cxnLst/>
              <a:rect l="l" t="t" r="r" b="b"/>
              <a:pathLst>
                <a:path w="11310" h="14444" extrusionOk="0">
                  <a:moveTo>
                    <a:pt x="11129" y="0"/>
                  </a:moveTo>
                  <a:lnTo>
                    <a:pt x="11049" y="21"/>
                  </a:lnTo>
                  <a:lnTo>
                    <a:pt x="10989" y="61"/>
                  </a:lnTo>
                  <a:lnTo>
                    <a:pt x="10928" y="121"/>
                  </a:lnTo>
                  <a:lnTo>
                    <a:pt x="10908" y="201"/>
                  </a:lnTo>
                  <a:lnTo>
                    <a:pt x="10647" y="10968"/>
                  </a:lnTo>
                  <a:lnTo>
                    <a:pt x="142" y="14062"/>
                  </a:lnTo>
                  <a:lnTo>
                    <a:pt x="61" y="14082"/>
                  </a:lnTo>
                  <a:lnTo>
                    <a:pt x="21" y="14142"/>
                  </a:lnTo>
                  <a:lnTo>
                    <a:pt x="1" y="14222"/>
                  </a:lnTo>
                  <a:lnTo>
                    <a:pt x="1" y="14303"/>
                  </a:lnTo>
                  <a:lnTo>
                    <a:pt x="21" y="14363"/>
                  </a:lnTo>
                  <a:lnTo>
                    <a:pt x="81" y="14403"/>
                  </a:lnTo>
                  <a:lnTo>
                    <a:pt x="121" y="14443"/>
                  </a:lnTo>
                  <a:lnTo>
                    <a:pt x="242" y="14443"/>
                  </a:lnTo>
                  <a:lnTo>
                    <a:pt x="10888" y="11310"/>
                  </a:lnTo>
                  <a:lnTo>
                    <a:pt x="10948" y="11269"/>
                  </a:lnTo>
                  <a:lnTo>
                    <a:pt x="10989" y="11229"/>
                  </a:lnTo>
                  <a:lnTo>
                    <a:pt x="11029" y="11189"/>
                  </a:lnTo>
                  <a:lnTo>
                    <a:pt x="11029" y="11109"/>
                  </a:lnTo>
                  <a:lnTo>
                    <a:pt x="11310" y="221"/>
                  </a:lnTo>
                  <a:lnTo>
                    <a:pt x="11310" y="141"/>
                  </a:lnTo>
                  <a:lnTo>
                    <a:pt x="11250" y="81"/>
                  </a:lnTo>
                  <a:lnTo>
                    <a:pt x="11189" y="21"/>
                  </a:lnTo>
                  <a:lnTo>
                    <a:pt x="11129"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8" name="Google Shape;1478;p30"/>
          <p:cNvSpPr/>
          <p:nvPr/>
        </p:nvSpPr>
        <p:spPr>
          <a:xfrm>
            <a:off x="294525" y="4440875"/>
            <a:ext cx="8084400" cy="3753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9" name="Google Shape;1479;p30"/>
          <p:cNvGrpSpPr/>
          <p:nvPr/>
        </p:nvGrpSpPr>
        <p:grpSpPr>
          <a:xfrm>
            <a:off x="628875" y="452264"/>
            <a:ext cx="5732400" cy="4147136"/>
            <a:chOff x="628875" y="452264"/>
            <a:chExt cx="5732400" cy="4147136"/>
          </a:xfrm>
        </p:grpSpPr>
        <p:sp>
          <p:nvSpPr>
            <p:cNvPr id="1480" name="Google Shape;1480;p30"/>
            <p:cNvSpPr/>
            <p:nvPr/>
          </p:nvSpPr>
          <p:spPr>
            <a:xfrm>
              <a:off x="696870" y="617500"/>
              <a:ext cx="5598900" cy="3981900"/>
            </a:xfrm>
            <a:prstGeom prst="roundRect">
              <a:avLst>
                <a:gd name="adj" fmla="val 528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0"/>
            <p:cNvSpPr/>
            <p:nvPr/>
          </p:nvSpPr>
          <p:spPr>
            <a:xfrm>
              <a:off x="628875" y="527550"/>
              <a:ext cx="5732400" cy="433500"/>
            </a:xfrm>
            <a:prstGeom prst="roundRect">
              <a:avLst>
                <a:gd name="adj" fmla="val 1320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2" name="Google Shape;1482;p30"/>
            <p:cNvGrpSpPr/>
            <p:nvPr/>
          </p:nvGrpSpPr>
          <p:grpSpPr>
            <a:xfrm>
              <a:off x="816950" y="452264"/>
              <a:ext cx="196200" cy="375250"/>
              <a:chOff x="816950" y="467150"/>
              <a:chExt cx="196200" cy="375250"/>
            </a:xfrm>
          </p:grpSpPr>
          <p:sp>
            <p:nvSpPr>
              <p:cNvPr id="1483" name="Google Shape;1483;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0"/>
            <p:cNvGrpSpPr/>
            <p:nvPr/>
          </p:nvGrpSpPr>
          <p:grpSpPr>
            <a:xfrm>
              <a:off x="1244763" y="452264"/>
              <a:ext cx="196200" cy="375250"/>
              <a:chOff x="816950" y="467150"/>
              <a:chExt cx="196200" cy="375250"/>
            </a:xfrm>
          </p:grpSpPr>
          <p:sp>
            <p:nvSpPr>
              <p:cNvPr id="1486" name="Google Shape;1486;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8" name="Google Shape;1488;p30"/>
            <p:cNvGrpSpPr/>
            <p:nvPr/>
          </p:nvGrpSpPr>
          <p:grpSpPr>
            <a:xfrm>
              <a:off x="1672575" y="452264"/>
              <a:ext cx="196200" cy="375250"/>
              <a:chOff x="816950" y="467150"/>
              <a:chExt cx="196200" cy="375250"/>
            </a:xfrm>
          </p:grpSpPr>
          <p:sp>
            <p:nvSpPr>
              <p:cNvPr id="1489" name="Google Shape;1489;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a:off x="2100388" y="452264"/>
              <a:ext cx="196200" cy="375250"/>
              <a:chOff x="816950" y="467150"/>
              <a:chExt cx="196200" cy="375250"/>
            </a:xfrm>
          </p:grpSpPr>
          <p:sp>
            <p:nvSpPr>
              <p:cNvPr id="1492" name="Google Shape;1492;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4" name="Google Shape;1494;p30"/>
            <p:cNvGrpSpPr/>
            <p:nvPr/>
          </p:nvGrpSpPr>
          <p:grpSpPr>
            <a:xfrm>
              <a:off x="2528200" y="452264"/>
              <a:ext cx="196200" cy="375250"/>
              <a:chOff x="816950" y="467150"/>
              <a:chExt cx="196200" cy="375250"/>
            </a:xfrm>
          </p:grpSpPr>
          <p:sp>
            <p:nvSpPr>
              <p:cNvPr id="1495" name="Google Shape;1495;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7" name="Google Shape;1497;p30"/>
            <p:cNvGrpSpPr/>
            <p:nvPr/>
          </p:nvGrpSpPr>
          <p:grpSpPr>
            <a:xfrm>
              <a:off x="2956013" y="452264"/>
              <a:ext cx="196200" cy="375250"/>
              <a:chOff x="816950" y="467150"/>
              <a:chExt cx="196200" cy="375250"/>
            </a:xfrm>
          </p:grpSpPr>
          <p:sp>
            <p:nvSpPr>
              <p:cNvPr id="1498" name="Google Shape;1498;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30"/>
            <p:cNvGrpSpPr/>
            <p:nvPr/>
          </p:nvGrpSpPr>
          <p:grpSpPr>
            <a:xfrm>
              <a:off x="3383825" y="452264"/>
              <a:ext cx="196200" cy="375250"/>
              <a:chOff x="816950" y="467150"/>
              <a:chExt cx="196200" cy="375250"/>
            </a:xfrm>
          </p:grpSpPr>
          <p:sp>
            <p:nvSpPr>
              <p:cNvPr id="1501" name="Google Shape;1501;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30"/>
            <p:cNvGrpSpPr/>
            <p:nvPr/>
          </p:nvGrpSpPr>
          <p:grpSpPr>
            <a:xfrm>
              <a:off x="3811638" y="452264"/>
              <a:ext cx="196200" cy="375250"/>
              <a:chOff x="816950" y="467150"/>
              <a:chExt cx="196200" cy="375250"/>
            </a:xfrm>
          </p:grpSpPr>
          <p:sp>
            <p:nvSpPr>
              <p:cNvPr id="1504" name="Google Shape;1504;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6" name="Google Shape;1506;p30"/>
            <p:cNvGrpSpPr/>
            <p:nvPr/>
          </p:nvGrpSpPr>
          <p:grpSpPr>
            <a:xfrm>
              <a:off x="4239450" y="452264"/>
              <a:ext cx="196200" cy="375250"/>
              <a:chOff x="816950" y="467150"/>
              <a:chExt cx="196200" cy="375250"/>
            </a:xfrm>
          </p:grpSpPr>
          <p:sp>
            <p:nvSpPr>
              <p:cNvPr id="1507" name="Google Shape;1507;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9" name="Google Shape;1509;p30"/>
            <p:cNvGrpSpPr/>
            <p:nvPr/>
          </p:nvGrpSpPr>
          <p:grpSpPr>
            <a:xfrm>
              <a:off x="4667263" y="452264"/>
              <a:ext cx="196200" cy="375250"/>
              <a:chOff x="816950" y="467150"/>
              <a:chExt cx="196200" cy="375250"/>
            </a:xfrm>
          </p:grpSpPr>
          <p:sp>
            <p:nvSpPr>
              <p:cNvPr id="1510" name="Google Shape;1510;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30"/>
            <p:cNvGrpSpPr/>
            <p:nvPr/>
          </p:nvGrpSpPr>
          <p:grpSpPr>
            <a:xfrm>
              <a:off x="5095075" y="452264"/>
              <a:ext cx="196200" cy="375250"/>
              <a:chOff x="816950" y="467150"/>
              <a:chExt cx="196200" cy="375250"/>
            </a:xfrm>
          </p:grpSpPr>
          <p:sp>
            <p:nvSpPr>
              <p:cNvPr id="1513" name="Google Shape;1513;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0"/>
            <p:cNvGrpSpPr/>
            <p:nvPr/>
          </p:nvGrpSpPr>
          <p:grpSpPr>
            <a:xfrm>
              <a:off x="5522888" y="452264"/>
              <a:ext cx="196200" cy="375250"/>
              <a:chOff x="816950" y="467150"/>
              <a:chExt cx="196200" cy="375250"/>
            </a:xfrm>
          </p:grpSpPr>
          <p:sp>
            <p:nvSpPr>
              <p:cNvPr id="1516" name="Google Shape;1516;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0"/>
            <p:cNvGrpSpPr/>
            <p:nvPr/>
          </p:nvGrpSpPr>
          <p:grpSpPr>
            <a:xfrm>
              <a:off x="5950700" y="452264"/>
              <a:ext cx="196200" cy="375250"/>
              <a:chOff x="816950" y="467150"/>
              <a:chExt cx="196200" cy="375250"/>
            </a:xfrm>
          </p:grpSpPr>
          <p:sp>
            <p:nvSpPr>
              <p:cNvPr id="1519" name="Google Shape;1519;p30"/>
              <p:cNvSpPr/>
              <p:nvPr/>
            </p:nvSpPr>
            <p:spPr>
              <a:xfrm>
                <a:off x="816950" y="646200"/>
                <a:ext cx="196200" cy="19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71100" y="467150"/>
                <a:ext cx="87900" cy="3108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1" name="Google Shape;1521;p30"/>
          <p:cNvSpPr txBox="1">
            <a:spLocks noGrp="1"/>
          </p:cNvSpPr>
          <p:nvPr>
            <p:ph type="ctrTitle"/>
          </p:nvPr>
        </p:nvSpPr>
        <p:spPr>
          <a:xfrm>
            <a:off x="819024" y="934619"/>
            <a:ext cx="5540944" cy="1367775"/>
          </a:xfrm>
          <a:prstGeom prst="rect">
            <a:avLst/>
          </a:prstGeom>
        </p:spPr>
        <p:txBody>
          <a:bodyPr spcFirstLastPara="1" wrap="square" lIns="91425" tIns="91425" rIns="91425" bIns="91425" anchor="ctr" anchorCtr="0">
            <a:noAutofit/>
          </a:bodyPr>
          <a:lstStyle/>
          <a:p>
            <a:pPr algn="ctr"/>
            <a:r>
              <a:rPr lang="en-US" sz="3200"/>
              <a:t>Automated Code Review System</a:t>
            </a:r>
            <a:endParaRPr lang="en-US"/>
          </a:p>
        </p:txBody>
      </p:sp>
      <p:grpSp>
        <p:nvGrpSpPr>
          <p:cNvPr id="1523" name="Google Shape;1523;p30"/>
          <p:cNvGrpSpPr/>
          <p:nvPr/>
        </p:nvGrpSpPr>
        <p:grpSpPr>
          <a:xfrm>
            <a:off x="5213677" y="3484734"/>
            <a:ext cx="919723" cy="908168"/>
            <a:chOff x="1756600" y="-1013525"/>
            <a:chExt cx="1158050" cy="1143500"/>
          </a:xfrm>
        </p:grpSpPr>
        <p:sp>
          <p:nvSpPr>
            <p:cNvPr id="1524" name="Google Shape;1524;p30"/>
            <p:cNvSpPr/>
            <p:nvPr/>
          </p:nvSpPr>
          <p:spPr>
            <a:xfrm>
              <a:off x="1933875" y="-950250"/>
              <a:ext cx="945125" cy="1072175"/>
            </a:xfrm>
            <a:custGeom>
              <a:avLst/>
              <a:gdLst/>
              <a:ahLst/>
              <a:cxnLst/>
              <a:rect l="l" t="t" r="r" b="b"/>
              <a:pathLst>
                <a:path w="37805" h="42887" extrusionOk="0">
                  <a:moveTo>
                    <a:pt x="36117" y="1"/>
                  </a:moveTo>
                  <a:lnTo>
                    <a:pt x="35957" y="21"/>
                  </a:lnTo>
                  <a:lnTo>
                    <a:pt x="35816" y="41"/>
                  </a:lnTo>
                  <a:lnTo>
                    <a:pt x="35675" y="101"/>
                  </a:lnTo>
                  <a:lnTo>
                    <a:pt x="35535" y="141"/>
                  </a:lnTo>
                  <a:lnTo>
                    <a:pt x="35394" y="221"/>
                  </a:lnTo>
                  <a:lnTo>
                    <a:pt x="35253" y="302"/>
                  </a:lnTo>
                  <a:lnTo>
                    <a:pt x="35133" y="402"/>
                  </a:lnTo>
                  <a:lnTo>
                    <a:pt x="35033" y="523"/>
                  </a:lnTo>
                  <a:lnTo>
                    <a:pt x="34932" y="643"/>
                  </a:lnTo>
                  <a:lnTo>
                    <a:pt x="34832" y="784"/>
                  </a:lnTo>
                  <a:lnTo>
                    <a:pt x="23402" y="19967"/>
                  </a:lnTo>
                  <a:lnTo>
                    <a:pt x="18320" y="11410"/>
                  </a:lnTo>
                  <a:lnTo>
                    <a:pt x="18199" y="11229"/>
                  </a:lnTo>
                  <a:lnTo>
                    <a:pt x="18059" y="11069"/>
                  </a:lnTo>
                  <a:lnTo>
                    <a:pt x="17898" y="10948"/>
                  </a:lnTo>
                  <a:lnTo>
                    <a:pt x="17717" y="10828"/>
                  </a:lnTo>
                  <a:lnTo>
                    <a:pt x="17537" y="10747"/>
                  </a:lnTo>
                  <a:lnTo>
                    <a:pt x="17336" y="10667"/>
                  </a:lnTo>
                  <a:lnTo>
                    <a:pt x="17115" y="10647"/>
                  </a:lnTo>
                  <a:lnTo>
                    <a:pt x="16914" y="10627"/>
                  </a:lnTo>
                  <a:lnTo>
                    <a:pt x="16693" y="10647"/>
                  </a:lnTo>
                  <a:lnTo>
                    <a:pt x="16492" y="10687"/>
                  </a:lnTo>
                  <a:lnTo>
                    <a:pt x="16291" y="10767"/>
                  </a:lnTo>
                  <a:lnTo>
                    <a:pt x="16110" y="10868"/>
                  </a:lnTo>
                  <a:lnTo>
                    <a:pt x="15930" y="10988"/>
                  </a:lnTo>
                  <a:lnTo>
                    <a:pt x="15789" y="11129"/>
                  </a:lnTo>
                  <a:lnTo>
                    <a:pt x="15648" y="11290"/>
                  </a:lnTo>
                  <a:lnTo>
                    <a:pt x="15528" y="11470"/>
                  </a:lnTo>
                  <a:lnTo>
                    <a:pt x="181" y="40537"/>
                  </a:lnTo>
                  <a:lnTo>
                    <a:pt x="121" y="40697"/>
                  </a:lnTo>
                  <a:lnTo>
                    <a:pt x="61" y="40838"/>
                  </a:lnTo>
                  <a:lnTo>
                    <a:pt x="21" y="40999"/>
                  </a:lnTo>
                  <a:lnTo>
                    <a:pt x="0" y="41159"/>
                  </a:lnTo>
                  <a:lnTo>
                    <a:pt x="0" y="41300"/>
                  </a:lnTo>
                  <a:lnTo>
                    <a:pt x="21" y="41461"/>
                  </a:lnTo>
                  <a:lnTo>
                    <a:pt x="41" y="41601"/>
                  </a:lnTo>
                  <a:lnTo>
                    <a:pt x="81" y="41762"/>
                  </a:lnTo>
                  <a:lnTo>
                    <a:pt x="121" y="41902"/>
                  </a:lnTo>
                  <a:lnTo>
                    <a:pt x="201" y="42043"/>
                  </a:lnTo>
                  <a:lnTo>
                    <a:pt x="282" y="42184"/>
                  </a:lnTo>
                  <a:lnTo>
                    <a:pt x="362" y="42304"/>
                  </a:lnTo>
                  <a:lnTo>
                    <a:pt x="462" y="42425"/>
                  </a:lnTo>
                  <a:lnTo>
                    <a:pt x="583" y="42525"/>
                  </a:lnTo>
                  <a:lnTo>
                    <a:pt x="724" y="42626"/>
                  </a:lnTo>
                  <a:lnTo>
                    <a:pt x="864" y="42706"/>
                  </a:lnTo>
                  <a:lnTo>
                    <a:pt x="1045" y="42786"/>
                  </a:lnTo>
                  <a:lnTo>
                    <a:pt x="1226" y="42847"/>
                  </a:lnTo>
                  <a:lnTo>
                    <a:pt x="1407" y="42867"/>
                  </a:lnTo>
                  <a:lnTo>
                    <a:pt x="1607" y="42887"/>
                  </a:lnTo>
                  <a:lnTo>
                    <a:pt x="1808" y="42867"/>
                  </a:lnTo>
                  <a:lnTo>
                    <a:pt x="2029" y="42826"/>
                  </a:lnTo>
                  <a:lnTo>
                    <a:pt x="2230" y="42766"/>
                  </a:lnTo>
                  <a:lnTo>
                    <a:pt x="2411" y="42666"/>
                  </a:lnTo>
                  <a:lnTo>
                    <a:pt x="2592" y="42545"/>
                  </a:lnTo>
                  <a:lnTo>
                    <a:pt x="2752" y="42405"/>
                  </a:lnTo>
                  <a:lnTo>
                    <a:pt x="2893" y="42224"/>
                  </a:lnTo>
                  <a:lnTo>
                    <a:pt x="3014" y="42043"/>
                  </a:lnTo>
                  <a:lnTo>
                    <a:pt x="17034" y="15488"/>
                  </a:lnTo>
                  <a:lnTo>
                    <a:pt x="22036" y="23924"/>
                  </a:lnTo>
                  <a:lnTo>
                    <a:pt x="22157" y="24085"/>
                  </a:lnTo>
                  <a:lnTo>
                    <a:pt x="22277" y="24246"/>
                  </a:lnTo>
                  <a:lnTo>
                    <a:pt x="22438" y="24386"/>
                  </a:lnTo>
                  <a:lnTo>
                    <a:pt x="22619" y="24487"/>
                  </a:lnTo>
                  <a:lnTo>
                    <a:pt x="22799" y="24587"/>
                  </a:lnTo>
                  <a:lnTo>
                    <a:pt x="23000" y="24648"/>
                  </a:lnTo>
                  <a:lnTo>
                    <a:pt x="23201" y="24688"/>
                  </a:lnTo>
                  <a:lnTo>
                    <a:pt x="23402" y="24708"/>
                  </a:lnTo>
                  <a:lnTo>
                    <a:pt x="23603" y="24688"/>
                  </a:lnTo>
                  <a:lnTo>
                    <a:pt x="23824" y="24648"/>
                  </a:lnTo>
                  <a:lnTo>
                    <a:pt x="24005" y="24587"/>
                  </a:lnTo>
                  <a:lnTo>
                    <a:pt x="24185" y="24487"/>
                  </a:lnTo>
                  <a:lnTo>
                    <a:pt x="24366" y="24386"/>
                  </a:lnTo>
                  <a:lnTo>
                    <a:pt x="24527" y="24246"/>
                  </a:lnTo>
                  <a:lnTo>
                    <a:pt x="24668" y="24085"/>
                  </a:lnTo>
                  <a:lnTo>
                    <a:pt x="24768" y="23924"/>
                  </a:lnTo>
                  <a:lnTo>
                    <a:pt x="37584" y="2411"/>
                  </a:lnTo>
                  <a:lnTo>
                    <a:pt x="37664" y="2270"/>
                  </a:lnTo>
                  <a:lnTo>
                    <a:pt x="37724" y="2130"/>
                  </a:lnTo>
                  <a:lnTo>
                    <a:pt x="37764" y="1969"/>
                  </a:lnTo>
                  <a:lnTo>
                    <a:pt x="37784" y="1808"/>
                  </a:lnTo>
                  <a:lnTo>
                    <a:pt x="37805" y="1668"/>
                  </a:lnTo>
                  <a:lnTo>
                    <a:pt x="37805" y="1507"/>
                  </a:lnTo>
                  <a:lnTo>
                    <a:pt x="37784" y="1346"/>
                  </a:lnTo>
                  <a:lnTo>
                    <a:pt x="37764" y="1206"/>
                  </a:lnTo>
                  <a:lnTo>
                    <a:pt x="37704" y="1065"/>
                  </a:lnTo>
                  <a:lnTo>
                    <a:pt x="37644" y="925"/>
                  </a:lnTo>
                  <a:lnTo>
                    <a:pt x="37584" y="784"/>
                  </a:lnTo>
                  <a:lnTo>
                    <a:pt x="37503" y="643"/>
                  </a:lnTo>
                  <a:lnTo>
                    <a:pt x="37403" y="523"/>
                  </a:lnTo>
                  <a:lnTo>
                    <a:pt x="37282" y="422"/>
                  </a:lnTo>
                  <a:lnTo>
                    <a:pt x="37162" y="322"/>
                  </a:lnTo>
                  <a:lnTo>
                    <a:pt x="37021" y="221"/>
                  </a:lnTo>
                  <a:lnTo>
                    <a:pt x="36881" y="141"/>
                  </a:lnTo>
                  <a:lnTo>
                    <a:pt x="36740" y="81"/>
                  </a:lnTo>
                  <a:lnTo>
                    <a:pt x="36579" y="41"/>
                  </a:lnTo>
                  <a:lnTo>
                    <a:pt x="36419" y="21"/>
                  </a:lnTo>
                  <a:lnTo>
                    <a:pt x="36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2754950" y="-1013525"/>
              <a:ext cx="159700" cy="152700"/>
            </a:xfrm>
            <a:custGeom>
              <a:avLst/>
              <a:gdLst/>
              <a:ahLst/>
              <a:cxnLst/>
              <a:rect l="l" t="t" r="r" b="b"/>
              <a:pathLst>
                <a:path w="6388" h="6108" extrusionOk="0">
                  <a:moveTo>
                    <a:pt x="5022" y="1"/>
                  </a:moveTo>
                  <a:lnTo>
                    <a:pt x="4861" y="21"/>
                  </a:lnTo>
                  <a:lnTo>
                    <a:pt x="4721" y="81"/>
                  </a:lnTo>
                  <a:lnTo>
                    <a:pt x="362" y="2250"/>
                  </a:lnTo>
                  <a:lnTo>
                    <a:pt x="261" y="2311"/>
                  </a:lnTo>
                  <a:lnTo>
                    <a:pt x="201" y="2371"/>
                  </a:lnTo>
                  <a:lnTo>
                    <a:pt x="141" y="2431"/>
                  </a:lnTo>
                  <a:lnTo>
                    <a:pt x="80" y="2491"/>
                  </a:lnTo>
                  <a:lnTo>
                    <a:pt x="20" y="2652"/>
                  </a:lnTo>
                  <a:lnTo>
                    <a:pt x="0" y="2833"/>
                  </a:lnTo>
                  <a:lnTo>
                    <a:pt x="20" y="2994"/>
                  </a:lnTo>
                  <a:lnTo>
                    <a:pt x="80" y="3154"/>
                  </a:lnTo>
                  <a:lnTo>
                    <a:pt x="141" y="3214"/>
                  </a:lnTo>
                  <a:lnTo>
                    <a:pt x="201" y="3295"/>
                  </a:lnTo>
                  <a:lnTo>
                    <a:pt x="261" y="3355"/>
                  </a:lnTo>
                  <a:lnTo>
                    <a:pt x="342" y="3395"/>
                  </a:lnTo>
                  <a:lnTo>
                    <a:pt x="2893" y="4721"/>
                  </a:lnTo>
                  <a:lnTo>
                    <a:pt x="5444" y="6047"/>
                  </a:lnTo>
                  <a:lnTo>
                    <a:pt x="5544" y="6067"/>
                  </a:lnTo>
                  <a:lnTo>
                    <a:pt x="5624" y="6107"/>
                  </a:lnTo>
                  <a:lnTo>
                    <a:pt x="5805" y="6107"/>
                  </a:lnTo>
                  <a:lnTo>
                    <a:pt x="5966" y="6067"/>
                  </a:lnTo>
                  <a:lnTo>
                    <a:pt x="6107" y="5987"/>
                  </a:lnTo>
                  <a:lnTo>
                    <a:pt x="6247" y="5866"/>
                  </a:lnTo>
                  <a:lnTo>
                    <a:pt x="6327" y="5725"/>
                  </a:lnTo>
                  <a:lnTo>
                    <a:pt x="6368" y="5645"/>
                  </a:lnTo>
                  <a:lnTo>
                    <a:pt x="6368" y="5565"/>
                  </a:lnTo>
                  <a:lnTo>
                    <a:pt x="6388" y="5464"/>
                  </a:lnTo>
                  <a:lnTo>
                    <a:pt x="6368" y="5384"/>
                  </a:lnTo>
                  <a:lnTo>
                    <a:pt x="5645" y="543"/>
                  </a:lnTo>
                  <a:lnTo>
                    <a:pt x="5584" y="402"/>
                  </a:lnTo>
                  <a:lnTo>
                    <a:pt x="5524" y="262"/>
                  </a:lnTo>
                  <a:lnTo>
                    <a:pt x="5424" y="161"/>
                  </a:lnTo>
                  <a:lnTo>
                    <a:pt x="5303" y="81"/>
                  </a:lnTo>
                  <a:lnTo>
                    <a:pt x="5162" y="21"/>
                  </a:lnTo>
                  <a:lnTo>
                    <a:pt x="50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1756600" y="-478700"/>
              <a:ext cx="1022475" cy="608675"/>
            </a:xfrm>
            <a:custGeom>
              <a:avLst/>
              <a:gdLst/>
              <a:ahLst/>
              <a:cxnLst/>
              <a:rect l="l" t="t" r="r" b="b"/>
              <a:pathLst>
                <a:path w="40899" h="24347" extrusionOk="0">
                  <a:moveTo>
                    <a:pt x="35796" y="0"/>
                  </a:moveTo>
                  <a:lnTo>
                    <a:pt x="35615" y="21"/>
                  </a:lnTo>
                  <a:lnTo>
                    <a:pt x="35414" y="41"/>
                  </a:lnTo>
                  <a:lnTo>
                    <a:pt x="35234" y="101"/>
                  </a:lnTo>
                  <a:lnTo>
                    <a:pt x="35073" y="161"/>
                  </a:lnTo>
                  <a:lnTo>
                    <a:pt x="34912" y="262"/>
                  </a:lnTo>
                  <a:lnTo>
                    <a:pt x="34752" y="382"/>
                  </a:lnTo>
                  <a:lnTo>
                    <a:pt x="34631" y="503"/>
                  </a:lnTo>
                  <a:lnTo>
                    <a:pt x="34510" y="643"/>
                  </a:lnTo>
                  <a:lnTo>
                    <a:pt x="34390" y="804"/>
                  </a:lnTo>
                  <a:lnTo>
                    <a:pt x="23623" y="19405"/>
                  </a:lnTo>
                  <a:lnTo>
                    <a:pt x="13339" y="3998"/>
                  </a:lnTo>
                  <a:lnTo>
                    <a:pt x="13218" y="3837"/>
                  </a:lnTo>
                  <a:lnTo>
                    <a:pt x="13077" y="3696"/>
                  </a:lnTo>
                  <a:lnTo>
                    <a:pt x="12917" y="3556"/>
                  </a:lnTo>
                  <a:lnTo>
                    <a:pt x="12736" y="3455"/>
                  </a:lnTo>
                  <a:lnTo>
                    <a:pt x="12555" y="3375"/>
                  </a:lnTo>
                  <a:lnTo>
                    <a:pt x="12374" y="3335"/>
                  </a:lnTo>
                  <a:lnTo>
                    <a:pt x="12174" y="3295"/>
                  </a:lnTo>
                  <a:lnTo>
                    <a:pt x="11953" y="3295"/>
                  </a:lnTo>
                  <a:lnTo>
                    <a:pt x="11752" y="3315"/>
                  </a:lnTo>
                  <a:lnTo>
                    <a:pt x="11571" y="3355"/>
                  </a:lnTo>
                  <a:lnTo>
                    <a:pt x="11370" y="3415"/>
                  </a:lnTo>
                  <a:lnTo>
                    <a:pt x="11189" y="3516"/>
                  </a:lnTo>
                  <a:lnTo>
                    <a:pt x="11029" y="3616"/>
                  </a:lnTo>
                  <a:lnTo>
                    <a:pt x="10888" y="3757"/>
                  </a:lnTo>
                  <a:lnTo>
                    <a:pt x="10747" y="3917"/>
                  </a:lnTo>
                  <a:lnTo>
                    <a:pt x="10627" y="4078"/>
                  </a:lnTo>
                  <a:lnTo>
                    <a:pt x="222" y="21936"/>
                  </a:lnTo>
                  <a:lnTo>
                    <a:pt x="141" y="22076"/>
                  </a:lnTo>
                  <a:lnTo>
                    <a:pt x="81" y="22237"/>
                  </a:lnTo>
                  <a:lnTo>
                    <a:pt x="41" y="22378"/>
                  </a:lnTo>
                  <a:lnTo>
                    <a:pt x="1" y="22538"/>
                  </a:lnTo>
                  <a:lnTo>
                    <a:pt x="1" y="22699"/>
                  </a:lnTo>
                  <a:lnTo>
                    <a:pt x="1" y="22840"/>
                  </a:lnTo>
                  <a:lnTo>
                    <a:pt x="21" y="23000"/>
                  </a:lnTo>
                  <a:lnTo>
                    <a:pt x="41" y="23141"/>
                  </a:lnTo>
                  <a:lnTo>
                    <a:pt x="101" y="23302"/>
                  </a:lnTo>
                  <a:lnTo>
                    <a:pt x="161" y="23442"/>
                  </a:lnTo>
                  <a:lnTo>
                    <a:pt x="222" y="23563"/>
                  </a:lnTo>
                  <a:lnTo>
                    <a:pt x="322" y="23703"/>
                  </a:lnTo>
                  <a:lnTo>
                    <a:pt x="423" y="23824"/>
                  </a:lnTo>
                  <a:lnTo>
                    <a:pt x="523" y="23924"/>
                  </a:lnTo>
                  <a:lnTo>
                    <a:pt x="643" y="24025"/>
                  </a:lnTo>
                  <a:lnTo>
                    <a:pt x="784" y="24125"/>
                  </a:lnTo>
                  <a:lnTo>
                    <a:pt x="985" y="24226"/>
                  </a:lnTo>
                  <a:lnTo>
                    <a:pt x="1186" y="24286"/>
                  </a:lnTo>
                  <a:lnTo>
                    <a:pt x="1387" y="24326"/>
                  </a:lnTo>
                  <a:lnTo>
                    <a:pt x="1588" y="24346"/>
                  </a:lnTo>
                  <a:lnTo>
                    <a:pt x="1788" y="24326"/>
                  </a:lnTo>
                  <a:lnTo>
                    <a:pt x="1989" y="24286"/>
                  </a:lnTo>
                  <a:lnTo>
                    <a:pt x="2190" y="24226"/>
                  </a:lnTo>
                  <a:lnTo>
                    <a:pt x="2371" y="24125"/>
                  </a:lnTo>
                  <a:lnTo>
                    <a:pt x="2552" y="24025"/>
                  </a:lnTo>
                  <a:lnTo>
                    <a:pt x="2712" y="23884"/>
                  </a:lnTo>
                  <a:lnTo>
                    <a:pt x="2853" y="23723"/>
                  </a:lnTo>
                  <a:lnTo>
                    <a:pt x="2974" y="23543"/>
                  </a:lnTo>
                  <a:lnTo>
                    <a:pt x="12093" y="7895"/>
                  </a:lnTo>
                  <a:lnTo>
                    <a:pt x="22398" y="23322"/>
                  </a:lnTo>
                  <a:lnTo>
                    <a:pt x="22518" y="23482"/>
                  </a:lnTo>
                  <a:lnTo>
                    <a:pt x="22659" y="23623"/>
                  </a:lnTo>
                  <a:lnTo>
                    <a:pt x="22820" y="23744"/>
                  </a:lnTo>
                  <a:lnTo>
                    <a:pt x="23001" y="23844"/>
                  </a:lnTo>
                  <a:lnTo>
                    <a:pt x="23181" y="23924"/>
                  </a:lnTo>
                  <a:lnTo>
                    <a:pt x="23382" y="23985"/>
                  </a:lnTo>
                  <a:lnTo>
                    <a:pt x="23583" y="24025"/>
                  </a:lnTo>
                  <a:lnTo>
                    <a:pt x="23784" y="24025"/>
                  </a:lnTo>
                  <a:lnTo>
                    <a:pt x="23985" y="24005"/>
                  </a:lnTo>
                  <a:lnTo>
                    <a:pt x="24186" y="23964"/>
                  </a:lnTo>
                  <a:lnTo>
                    <a:pt x="24366" y="23884"/>
                  </a:lnTo>
                  <a:lnTo>
                    <a:pt x="24547" y="23804"/>
                  </a:lnTo>
                  <a:lnTo>
                    <a:pt x="24708" y="23683"/>
                  </a:lnTo>
                  <a:lnTo>
                    <a:pt x="24869" y="23543"/>
                  </a:lnTo>
                  <a:lnTo>
                    <a:pt x="24989" y="23402"/>
                  </a:lnTo>
                  <a:lnTo>
                    <a:pt x="25110" y="23221"/>
                  </a:lnTo>
                  <a:lnTo>
                    <a:pt x="36077" y="4299"/>
                  </a:lnTo>
                  <a:lnTo>
                    <a:pt x="38126" y="6549"/>
                  </a:lnTo>
                  <a:lnTo>
                    <a:pt x="38247" y="6669"/>
                  </a:lnTo>
                  <a:lnTo>
                    <a:pt x="38367" y="6770"/>
                  </a:lnTo>
                  <a:lnTo>
                    <a:pt x="38488" y="6850"/>
                  </a:lnTo>
                  <a:lnTo>
                    <a:pt x="38628" y="6931"/>
                  </a:lnTo>
                  <a:lnTo>
                    <a:pt x="38769" y="6991"/>
                  </a:lnTo>
                  <a:lnTo>
                    <a:pt x="38930" y="7031"/>
                  </a:lnTo>
                  <a:lnTo>
                    <a:pt x="39070" y="7051"/>
                  </a:lnTo>
                  <a:lnTo>
                    <a:pt x="39231" y="7071"/>
                  </a:lnTo>
                  <a:lnTo>
                    <a:pt x="39392" y="7071"/>
                  </a:lnTo>
                  <a:lnTo>
                    <a:pt x="39532" y="7051"/>
                  </a:lnTo>
                  <a:lnTo>
                    <a:pt x="39693" y="7031"/>
                  </a:lnTo>
                  <a:lnTo>
                    <a:pt x="39834" y="6991"/>
                  </a:lnTo>
                  <a:lnTo>
                    <a:pt x="39974" y="6931"/>
                  </a:lnTo>
                  <a:lnTo>
                    <a:pt x="40115" y="6850"/>
                  </a:lnTo>
                  <a:lnTo>
                    <a:pt x="40255" y="6750"/>
                  </a:lnTo>
                  <a:lnTo>
                    <a:pt x="40376" y="6649"/>
                  </a:lnTo>
                  <a:lnTo>
                    <a:pt x="40496" y="6549"/>
                  </a:lnTo>
                  <a:lnTo>
                    <a:pt x="40597" y="6408"/>
                  </a:lnTo>
                  <a:lnTo>
                    <a:pt x="40677" y="6288"/>
                  </a:lnTo>
                  <a:lnTo>
                    <a:pt x="40758" y="6147"/>
                  </a:lnTo>
                  <a:lnTo>
                    <a:pt x="40818" y="6006"/>
                  </a:lnTo>
                  <a:lnTo>
                    <a:pt x="40858" y="5846"/>
                  </a:lnTo>
                  <a:lnTo>
                    <a:pt x="40878" y="5705"/>
                  </a:lnTo>
                  <a:lnTo>
                    <a:pt x="40898" y="5544"/>
                  </a:lnTo>
                  <a:lnTo>
                    <a:pt x="40898" y="5404"/>
                  </a:lnTo>
                  <a:lnTo>
                    <a:pt x="40878" y="5243"/>
                  </a:lnTo>
                  <a:lnTo>
                    <a:pt x="40858" y="5082"/>
                  </a:lnTo>
                  <a:lnTo>
                    <a:pt x="40818" y="4942"/>
                  </a:lnTo>
                  <a:lnTo>
                    <a:pt x="40758" y="4801"/>
                  </a:lnTo>
                  <a:lnTo>
                    <a:pt x="40677" y="4661"/>
                  </a:lnTo>
                  <a:lnTo>
                    <a:pt x="40597" y="4520"/>
                  </a:lnTo>
                  <a:lnTo>
                    <a:pt x="40476" y="4400"/>
                  </a:lnTo>
                  <a:lnTo>
                    <a:pt x="36961" y="523"/>
                  </a:lnTo>
                  <a:lnTo>
                    <a:pt x="36821" y="402"/>
                  </a:lnTo>
                  <a:lnTo>
                    <a:pt x="36680" y="282"/>
                  </a:lnTo>
                  <a:lnTo>
                    <a:pt x="36519" y="181"/>
                  </a:lnTo>
                  <a:lnTo>
                    <a:pt x="36338" y="101"/>
                  </a:lnTo>
                  <a:lnTo>
                    <a:pt x="36178" y="61"/>
                  </a:lnTo>
                  <a:lnTo>
                    <a:pt x="35977" y="21"/>
                  </a:lnTo>
                  <a:lnTo>
                    <a:pt x="357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a:off x="2672575" y="-393825"/>
              <a:ext cx="149675" cy="153675"/>
            </a:xfrm>
            <a:custGeom>
              <a:avLst/>
              <a:gdLst/>
              <a:ahLst/>
              <a:cxnLst/>
              <a:rect l="l" t="t" r="r" b="b"/>
              <a:pathLst>
                <a:path w="5987" h="6147" extrusionOk="0">
                  <a:moveTo>
                    <a:pt x="5063" y="0"/>
                  </a:moveTo>
                  <a:lnTo>
                    <a:pt x="4982" y="20"/>
                  </a:lnTo>
                  <a:lnTo>
                    <a:pt x="4902" y="40"/>
                  </a:lnTo>
                  <a:lnTo>
                    <a:pt x="4822" y="81"/>
                  </a:lnTo>
                  <a:lnTo>
                    <a:pt x="4741" y="141"/>
                  </a:lnTo>
                  <a:lnTo>
                    <a:pt x="2492" y="1929"/>
                  </a:lnTo>
                  <a:lnTo>
                    <a:pt x="242" y="3716"/>
                  </a:lnTo>
                  <a:lnTo>
                    <a:pt x="182" y="3777"/>
                  </a:lnTo>
                  <a:lnTo>
                    <a:pt x="121" y="3857"/>
                  </a:lnTo>
                  <a:lnTo>
                    <a:pt x="61" y="3937"/>
                  </a:lnTo>
                  <a:lnTo>
                    <a:pt x="41" y="4018"/>
                  </a:lnTo>
                  <a:lnTo>
                    <a:pt x="1" y="4178"/>
                  </a:lnTo>
                  <a:lnTo>
                    <a:pt x="21" y="4339"/>
                  </a:lnTo>
                  <a:lnTo>
                    <a:pt x="61" y="4500"/>
                  </a:lnTo>
                  <a:lnTo>
                    <a:pt x="161" y="4640"/>
                  </a:lnTo>
                  <a:lnTo>
                    <a:pt x="222" y="4701"/>
                  </a:lnTo>
                  <a:lnTo>
                    <a:pt x="302" y="4761"/>
                  </a:lnTo>
                  <a:lnTo>
                    <a:pt x="382" y="4801"/>
                  </a:lnTo>
                  <a:lnTo>
                    <a:pt x="463" y="4841"/>
                  </a:lnTo>
                  <a:lnTo>
                    <a:pt x="5183" y="6127"/>
                  </a:lnTo>
                  <a:lnTo>
                    <a:pt x="5324" y="6147"/>
                  </a:lnTo>
                  <a:lnTo>
                    <a:pt x="5485" y="6147"/>
                  </a:lnTo>
                  <a:lnTo>
                    <a:pt x="5625" y="6087"/>
                  </a:lnTo>
                  <a:lnTo>
                    <a:pt x="5746" y="6006"/>
                  </a:lnTo>
                  <a:lnTo>
                    <a:pt x="5846" y="5906"/>
                  </a:lnTo>
                  <a:lnTo>
                    <a:pt x="5926" y="5785"/>
                  </a:lnTo>
                  <a:lnTo>
                    <a:pt x="5967" y="5645"/>
                  </a:lnTo>
                  <a:lnTo>
                    <a:pt x="5987" y="5484"/>
                  </a:lnTo>
                  <a:lnTo>
                    <a:pt x="5786" y="603"/>
                  </a:lnTo>
                  <a:lnTo>
                    <a:pt x="5766" y="522"/>
                  </a:lnTo>
                  <a:lnTo>
                    <a:pt x="5746" y="422"/>
                  </a:lnTo>
                  <a:lnTo>
                    <a:pt x="5705" y="342"/>
                  </a:lnTo>
                  <a:lnTo>
                    <a:pt x="5665" y="261"/>
                  </a:lnTo>
                  <a:lnTo>
                    <a:pt x="5545" y="141"/>
                  </a:lnTo>
                  <a:lnTo>
                    <a:pt x="5404" y="60"/>
                  </a:lnTo>
                  <a:lnTo>
                    <a:pt x="52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3" name="Google Shape;1633;p30"/>
          <p:cNvGrpSpPr/>
          <p:nvPr/>
        </p:nvGrpSpPr>
        <p:grpSpPr>
          <a:xfrm>
            <a:off x="7780000" y="3034725"/>
            <a:ext cx="1027975" cy="1851078"/>
            <a:chOff x="8046725" y="2806125"/>
            <a:chExt cx="1027975" cy="1851078"/>
          </a:xfrm>
        </p:grpSpPr>
        <p:sp>
          <p:nvSpPr>
            <p:cNvPr id="1634" name="Google Shape;1634;p30"/>
            <p:cNvSpPr/>
            <p:nvPr/>
          </p:nvSpPr>
          <p:spPr>
            <a:xfrm>
              <a:off x="8178525" y="4543803"/>
              <a:ext cx="764400" cy="113400"/>
            </a:xfrm>
            <a:prstGeom prst="ellipse">
              <a:avLst/>
            </a:pr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1635;p30"/>
            <p:cNvGrpSpPr/>
            <p:nvPr/>
          </p:nvGrpSpPr>
          <p:grpSpPr>
            <a:xfrm>
              <a:off x="8046725" y="2806125"/>
              <a:ext cx="1027975" cy="1793300"/>
              <a:chOff x="-868675" y="2970500"/>
              <a:chExt cx="1027975" cy="1793300"/>
            </a:xfrm>
          </p:grpSpPr>
          <p:sp>
            <p:nvSpPr>
              <p:cNvPr id="1636" name="Google Shape;1636;p30"/>
              <p:cNvSpPr/>
              <p:nvPr/>
            </p:nvSpPr>
            <p:spPr>
              <a:xfrm>
                <a:off x="-868675" y="3094025"/>
                <a:ext cx="1027975" cy="908475"/>
              </a:xfrm>
              <a:custGeom>
                <a:avLst/>
                <a:gdLst/>
                <a:ahLst/>
                <a:cxnLst/>
                <a:rect l="l" t="t" r="r" b="b"/>
                <a:pathLst>
                  <a:path w="41119" h="36339" extrusionOk="0">
                    <a:moveTo>
                      <a:pt x="35956" y="1"/>
                    </a:moveTo>
                    <a:lnTo>
                      <a:pt x="35494" y="21"/>
                    </a:lnTo>
                    <a:lnTo>
                      <a:pt x="35032" y="81"/>
                    </a:lnTo>
                    <a:lnTo>
                      <a:pt x="34570" y="182"/>
                    </a:lnTo>
                    <a:lnTo>
                      <a:pt x="34108" y="282"/>
                    </a:lnTo>
                    <a:lnTo>
                      <a:pt x="33666" y="423"/>
                    </a:lnTo>
                    <a:lnTo>
                      <a:pt x="33204" y="583"/>
                    </a:lnTo>
                    <a:lnTo>
                      <a:pt x="32762" y="764"/>
                    </a:lnTo>
                    <a:lnTo>
                      <a:pt x="32340" y="965"/>
                    </a:lnTo>
                    <a:lnTo>
                      <a:pt x="31898" y="1186"/>
                    </a:lnTo>
                    <a:lnTo>
                      <a:pt x="31497" y="1407"/>
                    </a:lnTo>
                    <a:lnTo>
                      <a:pt x="30934" y="1728"/>
                    </a:lnTo>
                    <a:lnTo>
                      <a:pt x="30392" y="2090"/>
                    </a:lnTo>
                    <a:lnTo>
                      <a:pt x="29850" y="2451"/>
                    </a:lnTo>
                    <a:lnTo>
                      <a:pt x="29327" y="2833"/>
                    </a:lnTo>
                    <a:lnTo>
                      <a:pt x="28805" y="3235"/>
                    </a:lnTo>
                    <a:lnTo>
                      <a:pt x="28303" y="3657"/>
                    </a:lnTo>
                    <a:lnTo>
                      <a:pt x="27821" y="4099"/>
                    </a:lnTo>
                    <a:lnTo>
                      <a:pt x="27339" y="4540"/>
                    </a:lnTo>
                    <a:lnTo>
                      <a:pt x="26877" y="5023"/>
                    </a:lnTo>
                    <a:lnTo>
                      <a:pt x="26435" y="5485"/>
                    </a:lnTo>
                    <a:lnTo>
                      <a:pt x="26013" y="5987"/>
                    </a:lnTo>
                    <a:lnTo>
                      <a:pt x="25591" y="6489"/>
                    </a:lnTo>
                    <a:lnTo>
                      <a:pt x="25189" y="7011"/>
                    </a:lnTo>
                    <a:lnTo>
                      <a:pt x="24808" y="7554"/>
                    </a:lnTo>
                    <a:lnTo>
                      <a:pt x="24446" y="8096"/>
                    </a:lnTo>
                    <a:lnTo>
                      <a:pt x="24105" y="8658"/>
                    </a:lnTo>
                    <a:lnTo>
                      <a:pt x="23683" y="9341"/>
                    </a:lnTo>
                    <a:lnTo>
                      <a:pt x="23462" y="9683"/>
                    </a:lnTo>
                    <a:lnTo>
                      <a:pt x="23201" y="9984"/>
                    </a:lnTo>
                    <a:lnTo>
                      <a:pt x="22919" y="10265"/>
                    </a:lnTo>
                    <a:lnTo>
                      <a:pt x="22779" y="10386"/>
                    </a:lnTo>
                    <a:lnTo>
                      <a:pt x="22638" y="10486"/>
                    </a:lnTo>
                    <a:lnTo>
                      <a:pt x="22478" y="10587"/>
                    </a:lnTo>
                    <a:lnTo>
                      <a:pt x="22297" y="10667"/>
                    </a:lnTo>
                    <a:lnTo>
                      <a:pt x="22116" y="10727"/>
                    </a:lnTo>
                    <a:lnTo>
                      <a:pt x="21935" y="10768"/>
                    </a:lnTo>
                    <a:lnTo>
                      <a:pt x="21754" y="10788"/>
                    </a:lnTo>
                    <a:lnTo>
                      <a:pt x="21574" y="10788"/>
                    </a:lnTo>
                    <a:lnTo>
                      <a:pt x="21393" y="10768"/>
                    </a:lnTo>
                    <a:lnTo>
                      <a:pt x="21212" y="10727"/>
                    </a:lnTo>
                    <a:lnTo>
                      <a:pt x="20850" y="10627"/>
                    </a:lnTo>
                    <a:lnTo>
                      <a:pt x="20489" y="10486"/>
                    </a:lnTo>
                    <a:lnTo>
                      <a:pt x="19786" y="10165"/>
                    </a:lnTo>
                    <a:lnTo>
                      <a:pt x="19424" y="10024"/>
                    </a:lnTo>
                    <a:lnTo>
                      <a:pt x="19063" y="9924"/>
                    </a:lnTo>
                    <a:lnTo>
                      <a:pt x="18802" y="9884"/>
                    </a:lnTo>
                    <a:lnTo>
                      <a:pt x="18540" y="9864"/>
                    </a:lnTo>
                    <a:lnTo>
                      <a:pt x="18259" y="9884"/>
                    </a:lnTo>
                    <a:lnTo>
                      <a:pt x="17998" y="9924"/>
                    </a:lnTo>
                    <a:lnTo>
                      <a:pt x="17737" y="9984"/>
                    </a:lnTo>
                    <a:lnTo>
                      <a:pt x="17476" y="10064"/>
                    </a:lnTo>
                    <a:lnTo>
                      <a:pt x="17235" y="10185"/>
                    </a:lnTo>
                    <a:lnTo>
                      <a:pt x="16994" y="10306"/>
                    </a:lnTo>
                    <a:lnTo>
                      <a:pt x="16753" y="10466"/>
                    </a:lnTo>
                    <a:lnTo>
                      <a:pt x="16532" y="10627"/>
                    </a:lnTo>
                    <a:lnTo>
                      <a:pt x="16311" y="10808"/>
                    </a:lnTo>
                    <a:lnTo>
                      <a:pt x="16130" y="11009"/>
                    </a:lnTo>
                    <a:lnTo>
                      <a:pt x="15929" y="11230"/>
                    </a:lnTo>
                    <a:lnTo>
                      <a:pt x="15768" y="11450"/>
                    </a:lnTo>
                    <a:lnTo>
                      <a:pt x="15608" y="11692"/>
                    </a:lnTo>
                    <a:lnTo>
                      <a:pt x="15467" y="11933"/>
                    </a:lnTo>
                    <a:lnTo>
                      <a:pt x="15367" y="12174"/>
                    </a:lnTo>
                    <a:lnTo>
                      <a:pt x="15246" y="12435"/>
                    </a:lnTo>
                    <a:lnTo>
                      <a:pt x="15166" y="12696"/>
                    </a:lnTo>
                    <a:lnTo>
                      <a:pt x="15085" y="12957"/>
                    </a:lnTo>
                    <a:lnTo>
                      <a:pt x="15025" y="13238"/>
                    </a:lnTo>
                    <a:lnTo>
                      <a:pt x="14965" y="13519"/>
                    </a:lnTo>
                    <a:lnTo>
                      <a:pt x="14905" y="14062"/>
                    </a:lnTo>
                    <a:lnTo>
                      <a:pt x="14865" y="14624"/>
                    </a:lnTo>
                    <a:lnTo>
                      <a:pt x="14885" y="15187"/>
                    </a:lnTo>
                    <a:lnTo>
                      <a:pt x="14925" y="15749"/>
                    </a:lnTo>
                    <a:lnTo>
                      <a:pt x="14985" y="16312"/>
                    </a:lnTo>
                    <a:lnTo>
                      <a:pt x="15065" y="16995"/>
                    </a:lnTo>
                    <a:lnTo>
                      <a:pt x="15146" y="17657"/>
                    </a:lnTo>
                    <a:lnTo>
                      <a:pt x="15166" y="17999"/>
                    </a:lnTo>
                    <a:lnTo>
                      <a:pt x="15186" y="18320"/>
                    </a:lnTo>
                    <a:lnTo>
                      <a:pt x="15166" y="18662"/>
                    </a:lnTo>
                    <a:lnTo>
                      <a:pt x="15106" y="18983"/>
                    </a:lnTo>
                    <a:lnTo>
                      <a:pt x="15025" y="19325"/>
                    </a:lnTo>
                    <a:lnTo>
                      <a:pt x="14885" y="19626"/>
                    </a:lnTo>
                    <a:lnTo>
                      <a:pt x="14724" y="19927"/>
                    </a:lnTo>
                    <a:lnTo>
                      <a:pt x="14623" y="20068"/>
                    </a:lnTo>
                    <a:lnTo>
                      <a:pt x="14523" y="20188"/>
                    </a:lnTo>
                    <a:lnTo>
                      <a:pt x="14403" y="20309"/>
                    </a:lnTo>
                    <a:lnTo>
                      <a:pt x="14282" y="20429"/>
                    </a:lnTo>
                    <a:lnTo>
                      <a:pt x="14141" y="20510"/>
                    </a:lnTo>
                    <a:lnTo>
                      <a:pt x="14001" y="20610"/>
                    </a:lnTo>
                    <a:lnTo>
                      <a:pt x="13860" y="20671"/>
                    </a:lnTo>
                    <a:lnTo>
                      <a:pt x="13720" y="20731"/>
                    </a:lnTo>
                    <a:lnTo>
                      <a:pt x="13559" y="20751"/>
                    </a:lnTo>
                    <a:lnTo>
                      <a:pt x="13398" y="20771"/>
                    </a:lnTo>
                    <a:lnTo>
                      <a:pt x="13217" y="20771"/>
                    </a:lnTo>
                    <a:lnTo>
                      <a:pt x="13057" y="20751"/>
                    </a:lnTo>
                    <a:lnTo>
                      <a:pt x="12896" y="20711"/>
                    </a:lnTo>
                    <a:lnTo>
                      <a:pt x="12735" y="20671"/>
                    </a:lnTo>
                    <a:lnTo>
                      <a:pt x="12575" y="20590"/>
                    </a:lnTo>
                    <a:lnTo>
                      <a:pt x="12434" y="20510"/>
                    </a:lnTo>
                    <a:lnTo>
                      <a:pt x="12153" y="20329"/>
                    </a:lnTo>
                    <a:lnTo>
                      <a:pt x="11872" y="20088"/>
                    </a:lnTo>
                    <a:lnTo>
                      <a:pt x="11610" y="19827"/>
                    </a:lnTo>
                    <a:lnTo>
                      <a:pt x="11369" y="19566"/>
                    </a:lnTo>
                    <a:lnTo>
                      <a:pt x="11128" y="19285"/>
                    </a:lnTo>
                    <a:lnTo>
                      <a:pt x="10666" y="18762"/>
                    </a:lnTo>
                    <a:lnTo>
                      <a:pt x="10204" y="18260"/>
                    </a:lnTo>
                    <a:lnTo>
                      <a:pt x="9702" y="17758"/>
                    </a:lnTo>
                    <a:lnTo>
                      <a:pt x="9200" y="17276"/>
                    </a:lnTo>
                    <a:lnTo>
                      <a:pt x="8698" y="16814"/>
                    </a:lnTo>
                    <a:lnTo>
                      <a:pt x="8155" y="16352"/>
                    </a:lnTo>
                    <a:lnTo>
                      <a:pt x="7633" y="15930"/>
                    </a:lnTo>
                    <a:lnTo>
                      <a:pt x="7071" y="15508"/>
                    </a:lnTo>
                    <a:lnTo>
                      <a:pt x="6468" y="15086"/>
                    </a:lnTo>
                    <a:lnTo>
                      <a:pt x="6167" y="14885"/>
                    </a:lnTo>
                    <a:lnTo>
                      <a:pt x="5845" y="14705"/>
                    </a:lnTo>
                    <a:lnTo>
                      <a:pt x="5504" y="14544"/>
                    </a:lnTo>
                    <a:lnTo>
                      <a:pt x="5182" y="14383"/>
                    </a:lnTo>
                    <a:lnTo>
                      <a:pt x="4841" y="14243"/>
                    </a:lnTo>
                    <a:lnTo>
                      <a:pt x="4500" y="14122"/>
                    </a:lnTo>
                    <a:lnTo>
                      <a:pt x="4158" y="14042"/>
                    </a:lnTo>
                    <a:lnTo>
                      <a:pt x="3817" y="13981"/>
                    </a:lnTo>
                    <a:lnTo>
                      <a:pt x="3475" y="13941"/>
                    </a:lnTo>
                    <a:lnTo>
                      <a:pt x="3134" y="13921"/>
                    </a:lnTo>
                    <a:lnTo>
                      <a:pt x="2792" y="13961"/>
                    </a:lnTo>
                    <a:lnTo>
                      <a:pt x="2451" y="14022"/>
                    </a:lnTo>
                    <a:lnTo>
                      <a:pt x="2129" y="14122"/>
                    </a:lnTo>
                    <a:lnTo>
                      <a:pt x="1808" y="14263"/>
                    </a:lnTo>
                    <a:lnTo>
                      <a:pt x="1547" y="14423"/>
                    </a:lnTo>
                    <a:lnTo>
                      <a:pt x="1326" y="14604"/>
                    </a:lnTo>
                    <a:lnTo>
                      <a:pt x="1105" y="14785"/>
                    </a:lnTo>
                    <a:lnTo>
                      <a:pt x="904" y="15006"/>
                    </a:lnTo>
                    <a:lnTo>
                      <a:pt x="723" y="15247"/>
                    </a:lnTo>
                    <a:lnTo>
                      <a:pt x="583" y="15488"/>
                    </a:lnTo>
                    <a:lnTo>
                      <a:pt x="442" y="15749"/>
                    </a:lnTo>
                    <a:lnTo>
                      <a:pt x="321" y="16030"/>
                    </a:lnTo>
                    <a:lnTo>
                      <a:pt x="221" y="16312"/>
                    </a:lnTo>
                    <a:lnTo>
                      <a:pt x="141" y="16613"/>
                    </a:lnTo>
                    <a:lnTo>
                      <a:pt x="80" y="16914"/>
                    </a:lnTo>
                    <a:lnTo>
                      <a:pt x="20" y="17216"/>
                    </a:lnTo>
                    <a:lnTo>
                      <a:pt x="0" y="17517"/>
                    </a:lnTo>
                    <a:lnTo>
                      <a:pt x="0" y="17818"/>
                    </a:lnTo>
                    <a:lnTo>
                      <a:pt x="0" y="18140"/>
                    </a:lnTo>
                    <a:lnTo>
                      <a:pt x="40" y="18441"/>
                    </a:lnTo>
                    <a:lnTo>
                      <a:pt x="80" y="18742"/>
                    </a:lnTo>
                    <a:lnTo>
                      <a:pt x="141" y="19023"/>
                    </a:lnTo>
                    <a:lnTo>
                      <a:pt x="221" y="19325"/>
                    </a:lnTo>
                    <a:lnTo>
                      <a:pt x="301" y="19606"/>
                    </a:lnTo>
                    <a:lnTo>
                      <a:pt x="522" y="20168"/>
                    </a:lnTo>
                    <a:lnTo>
                      <a:pt x="763" y="20711"/>
                    </a:lnTo>
                    <a:lnTo>
                      <a:pt x="1024" y="21253"/>
                    </a:lnTo>
                    <a:lnTo>
                      <a:pt x="1306" y="21795"/>
                    </a:lnTo>
                    <a:lnTo>
                      <a:pt x="1928" y="22840"/>
                    </a:lnTo>
                    <a:lnTo>
                      <a:pt x="3214" y="24929"/>
                    </a:lnTo>
                    <a:lnTo>
                      <a:pt x="3857" y="25974"/>
                    </a:lnTo>
                    <a:lnTo>
                      <a:pt x="4540" y="26978"/>
                    </a:lnTo>
                    <a:lnTo>
                      <a:pt x="5223" y="28002"/>
                    </a:lnTo>
                    <a:lnTo>
                      <a:pt x="5946" y="28987"/>
                    </a:lnTo>
                    <a:lnTo>
                      <a:pt x="6709" y="29931"/>
                    </a:lnTo>
                    <a:lnTo>
                      <a:pt x="7091" y="30413"/>
                    </a:lnTo>
                    <a:lnTo>
                      <a:pt x="7493" y="30875"/>
                    </a:lnTo>
                    <a:lnTo>
                      <a:pt x="7914" y="31317"/>
                    </a:lnTo>
                    <a:lnTo>
                      <a:pt x="8336" y="31759"/>
                    </a:lnTo>
                    <a:lnTo>
                      <a:pt x="8758" y="32201"/>
                    </a:lnTo>
                    <a:lnTo>
                      <a:pt x="9220" y="32602"/>
                    </a:lnTo>
                    <a:lnTo>
                      <a:pt x="9662" y="33024"/>
                    </a:lnTo>
                    <a:lnTo>
                      <a:pt x="10144" y="33406"/>
                    </a:lnTo>
                    <a:lnTo>
                      <a:pt x="10606" y="33787"/>
                    </a:lnTo>
                    <a:lnTo>
                      <a:pt x="11108" y="34149"/>
                    </a:lnTo>
                    <a:lnTo>
                      <a:pt x="11610" y="34491"/>
                    </a:lnTo>
                    <a:lnTo>
                      <a:pt x="12113" y="34812"/>
                    </a:lnTo>
                    <a:lnTo>
                      <a:pt x="12635" y="35133"/>
                    </a:lnTo>
                    <a:lnTo>
                      <a:pt x="13157" y="35415"/>
                    </a:lnTo>
                    <a:lnTo>
                      <a:pt x="13699" y="35676"/>
                    </a:lnTo>
                    <a:lnTo>
                      <a:pt x="14262" y="35917"/>
                    </a:lnTo>
                    <a:lnTo>
                      <a:pt x="14824" y="36138"/>
                    </a:lnTo>
                    <a:lnTo>
                      <a:pt x="15387" y="36339"/>
                    </a:lnTo>
                    <a:lnTo>
                      <a:pt x="26274" y="36339"/>
                    </a:lnTo>
                    <a:lnTo>
                      <a:pt x="26816" y="35736"/>
                    </a:lnTo>
                    <a:lnTo>
                      <a:pt x="27359" y="35093"/>
                    </a:lnTo>
                    <a:lnTo>
                      <a:pt x="27901" y="34430"/>
                    </a:lnTo>
                    <a:lnTo>
                      <a:pt x="28423" y="33727"/>
                    </a:lnTo>
                    <a:lnTo>
                      <a:pt x="28946" y="33024"/>
                    </a:lnTo>
                    <a:lnTo>
                      <a:pt x="29468" y="32281"/>
                    </a:lnTo>
                    <a:lnTo>
                      <a:pt x="29970" y="31538"/>
                    </a:lnTo>
                    <a:lnTo>
                      <a:pt x="30492" y="30774"/>
                    </a:lnTo>
                    <a:lnTo>
                      <a:pt x="30974" y="29991"/>
                    </a:lnTo>
                    <a:lnTo>
                      <a:pt x="31477" y="29188"/>
                    </a:lnTo>
                    <a:lnTo>
                      <a:pt x="31959" y="28364"/>
                    </a:lnTo>
                    <a:lnTo>
                      <a:pt x="32441" y="27540"/>
                    </a:lnTo>
                    <a:lnTo>
                      <a:pt x="33365" y="25853"/>
                    </a:lnTo>
                    <a:lnTo>
                      <a:pt x="34269" y="24146"/>
                    </a:lnTo>
                    <a:lnTo>
                      <a:pt x="35132" y="22418"/>
                    </a:lnTo>
                    <a:lnTo>
                      <a:pt x="35976" y="20671"/>
                    </a:lnTo>
                    <a:lnTo>
                      <a:pt x="36760" y="18923"/>
                    </a:lnTo>
                    <a:lnTo>
                      <a:pt x="37523" y="17175"/>
                    </a:lnTo>
                    <a:lnTo>
                      <a:pt x="38226" y="15468"/>
                    </a:lnTo>
                    <a:lnTo>
                      <a:pt x="38909" y="13801"/>
                    </a:lnTo>
                    <a:lnTo>
                      <a:pt x="39532" y="12174"/>
                    </a:lnTo>
                    <a:lnTo>
                      <a:pt x="40114" y="10587"/>
                    </a:lnTo>
                    <a:lnTo>
                      <a:pt x="40355" y="9944"/>
                    </a:lnTo>
                    <a:lnTo>
                      <a:pt x="40556" y="9301"/>
                    </a:lnTo>
                    <a:lnTo>
                      <a:pt x="40737" y="8638"/>
                    </a:lnTo>
                    <a:lnTo>
                      <a:pt x="40897" y="7955"/>
                    </a:lnTo>
                    <a:lnTo>
                      <a:pt x="41018" y="7292"/>
                    </a:lnTo>
                    <a:lnTo>
                      <a:pt x="41098" y="6609"/>
                    </a:lnTo>
                    <a:lnTo>
                      <a:pt x="41118" y="6268"/>
                    </a:lnTo>
                    <a:lnTo>
                      <a:pt x="41118" y="5926"/>
                    </a:lnTo>
                    <a:lnTo>
                      <a:pt x="41118" y="5585"/>
                    </a:lnTo>
                    <a:lnTo>
                      <a:pt x="41098" y="5244"/>
                    </a:lnTo>
                    <a:lnTo>
                      <a:pt x="41058" y="4902"/>
                    </a:lnTo>
                    <a:lnTo>
                      <a:pt x="41018" y="4561"/>
                    </a:lnTo>
                    <a:lnTo>
                      <a:pt x="40938" y="4219"/>
                    </a:lnTo>
                    <a:lnTo>
                      <a:pt x="40857" y="3878"/>
                    </a:lnTo>
                    <a:lnTo>
                      <a:pt x="40757" y="3556"/>
                    </a:lnTo>
                    <a:lnTo>
                      <a:pt x="40636" y="3235"/>
                    </a:lnTo>
                    <a:lnTo>
                      <a:pt x="40516" y="2913"/>
                    </a:lnTo>
                    <a:lnTo>
                      <a:pt x="40355" y="2612"/>
                    </a:lnTo>
                    <a:lnTo>
                      <a:pt x="40194" y="2311"/>
                    </a:lnTo>
                    <a:lnTo>
                      <a:pt x="40014" y="2030"/>
                    </a:lnTo>
                    <a:lnTo>
                      <a:pt x="39813" y="1748"/>
                    </a:lnTo>
                    <a:lnTo>
                      <a:pt x="39592" y="1507"/>
                    </a:lnTo>
                    <a:lnTo>
                      <a:pt x="39351" y="1266"/>
                    </a:lnTo>
                    <a:lnTo>
                      <a:pt x="39110" y="1045"/>
                    </a:lnTo>
                    <a:lnTo>
                      <a:pt x="38829" y="844"/>
                    </a:lnTo>
                    <a:lnTo>
                      <a:pt x="38547" y="644"/>
                    </a:lnTo>
                    <a:lnTo>
                      <a:pt x="38346" y="543"/>
                    </a:lnTo>
                    <a:lnTo>
                      <a:pt x="38146" y="443"/>
                    </a:lnTo>
                    <a:lnTo>
                      <a:pt x="37724" y="262"/>
                    </a:lnTo>
                    <a:lnTo>
                      <a:pt x="37302" y="141"/>
                    </a:lnTo>
                    <a:lnTo>
                      <a:pt x="36860" y="61"/>
                    </a:lnTo>
                    <a:lnTo>
                      <a:pt x="36398" y="21"/>
                    </a:lnTo>
                    <a:lnTo>
                      <a:pt x="35956"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a:off x="-774775" y="3167350"/>
                <a:ext cx="813550" cy="777900"/>
              </a:xfrm>
              <a:custGeom>
                <a:avLst/>
                <a:gdLst/>
                <a:ahLst/>
                <a:cxnLst/>
                <a:rect l="l" t="t" r="r" b="b"/>
                <a:pathLst>
                  <a:path w="32542" h="31116" extrusionOk="0">
                    <a:moveTo>
                      <a:pt x="32200" y="0"/>
                    </a:moveTo>
                    <a:lnTo>
                      <a:pt x="32100" y="61"/>
                    </a:lnTo>
                    <a:lnTo>
                      <a:pt x="32039" y="141"/>
                    </a:lnTo>
                    <a:lnTo>
                      <a:pt x="15909" y="30413"/>
                    </a:lnTo>
                    <a:lnTo>
                      <a:pt x="442" y="14041"/>
                    </a:lnTo>
                    <a:lnTo>
                      <a:pt x="362" y="13981"/>
                    </a:lnTo>
                    <a:lnTo>
                      <a:pt x="261" y="13961"/>
                    </a:lnTo>
                    <a:lnTo>
                      <a:pt x="161" y="13981"/>
                    </a:lnTo>
                    <a:lnTo>
                      <a:pt x="81" y="14041"/>
                    </a:lnTo>
                    <a:lnTo>
                      <a:pt x="20" y="14122"/>
                    </a:lnTo>
                    <a:lnTo>
                      <a:pt x="0" y="14222"/>
                    </a:lnTo>
                    <a:lnTo>
                      <a:pt x="0" y="14323"/>
                    </a:lnTo>
                    <a:lnTo>
                      <a:pt x="61" y="14403"/>
                    </a:lnTo>
                    <a:lnTo>
                      <a:pt x="15769" y="31035"/>
                    </a:lnTo>
                    <a:lnTo>
                      <a:pt x="15849" y="31096"/>
                    </a:lnTo>
                    <a:lnTo>
                      <a:pt x="15970" y="31116"/>
                    </a:lnTo>
                    <a:lnTo>
                      <a:pt x="15990" y="31116"/>
                    </a:lnTo>
                    <a:lnTo>
                      <a:pt x="16050" y="31096"/>
                    </a:lnTo>
                    <a:lnTo>
                      <a:pt x="16110" y="31055"/>
                    </a:lnTo>
                    <a:lnTo>
                      <a:pt x="16150" y="31015"/>
                    </a:lnTo>
                    <a:lnTo>
                      <a:pt x="16191" y="30975"/>
                    </a:lnTo>
                    <a:lnTo>
                      <a:pt x="32501" y="382"/>
                    </a:lnTo>
                    <a:lnTo>
                      <a:pt x="32542" y="282"/>
                    </a:lnTo>
                    <a:lnTo>
                      <a:pt x="32521" y="181"/>
                    </a:lnTo>
                    <a:lnTo>
                      <a:pt x="32481" y="101"/>
                    </a:lnTo>
                    <a:lnTo>
                      <a:pt x="32401" y="21"/>
                    </a:lnTo>
                    <a:lnTo>
                      <a:pt x="32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a:off x="-40100" y="3290375"/>
                <a:ext cx="129600" cy="13100"/>
              </a:xfrm>
              <a:custGeom>
                <a:avLst/>
                <a:gdLst/>
                <a:ahLst/>
                <a:cxnLst/>
                <a:rect l="l" t="t" r="r" b="b"/>
                <a:pathLst>
                  <a:path w="5184" h="524" extrusionOk="0">
                    <a:moveTo>
                      <a:pt x="262" y="1"/>
                    </a:moveTo>
                    <a:lnTo>
                      <a:pt x="162" y="21"/>
                    </a:lnTo>
                    <a:lnTo>
                      <a:pt x="81" y="81"/>
                    </a:lnTo>
                    <a:lnTo>
                      <a:pt x="21" y="162"/>
                    </a:lnTo>
                    <a:lnTo>
                      <a:pt x="1" y="262"/>
                    </a:lnTo>
                    <a:lnTo>
                      <a:pt x="21" y="362"/>
                    </a:lnTo>
                    <a:lnTo>
                      <a:pt x="81" y="443"/>
                    </a:lnTo>
                    <a:lnTo>
                      <a:pt x="162" y="503"/>
                    </a:lnTo>
                    <a:lnTo>
                      <a:pt x="262" y="523"/>
                    </a:lnTo>
                    <a:lnTo>
                      <a:pt x="4922" y="523"/>
                    </a:lnTo>
                    <a:lnTo>
                      <a:pt x="5023" y="503"/>
                    </a:lnTo>
                    <a:lnTo>
                      <a:pt x="5123" y="443"/>
                    </a:lnTo>
                    <a:lnTo>
                      <a:pt x="5163" y="362"/>
                    </a:lnTo>
                    <a:lnTo>
                      <a:pt x="5183" y="262"/>
                    </a:lnTo>
                    <a:lnTo>
                      <a:pt x="5163" y="162"/>
                    </a:lnTo>
                    <a:lnTo>
                      <a:pt x="5123" y="81"/>
                    </a:lnTo>
                    <a:lnTo>
                      <a:pt x="5023" y="21"/>
                    </a:lnTo>
                    <a:lnTo>
                      <a:pt x="49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a:off x="-153575" y="3213050"/>
                <a:ext cx="59775" cy="214950"/>
              </a:xfrm>
              <a:custGeom>
                <a:avLst/>
                <a:gdLst/>
                <a:ahLst/>
                <a:cxnLst/>
                <a:rect l="l" t="t" r="r" b="b"/>
                <a:pathLst>
                  <a:path w="2391" h="8598" extrusionOk="0">
                    <a:moveTo>
                      <a:pt x="201" y="0"/>
                    </a:moveTo>
                    <a:lnTo>
                      <a:pt x="121" y="41"/>
                    </a:lnTo>
                    <a:lnTo>
                      <a:pt x="40" y="121"/>
                    </a:lnTo>
                    <a:lnTo>
                      <a:pt x="0" y="201"/>
                    </a:lnTo>
                    <a:lnTo>
                      <a:pt x="20" y="302"/>
                    </a:lnTo>
                    <a:lnTo>
                      <a:pt x="1888" y="8397"/>
                    </a:lnTo>
                    <a:lnTo>
                      <a:pt x="1929" y="8477"/>
                    </a:lnTo>
                    <a:lnTo>
                      <a:pt x="1989" y="8558"/>
                    </a:lnTo>
                    <a:lnTo>
                      <a:pt x="2049" y="8598"/>
                    </a:lnTo>
                    <a:lnTo>
                      <a:pt x="2210" y="8598"/>
                    </a:lnTo>
                    <a:lnTo>
                      <a:pt x="2290" y="8558"/>
                    </a:lnTo>
                    <a:lnTo>
                      <a:pt x="2370" y="8477"/>
                    </a:lnTo>
                    <a:lnTo>
                      <a:pt x="2391" y="8377"/>
                    </a:lnTo>
                    <a:lnTo>
                      <a:pt x="2391" y="8276"/>
                    </a:lnTo>
                    <a:lnTo>
                      <a:pt x="522" y="201"/>
                    </a:lnTo>
                    <a:lnTo>
                      <a:pt x="482" y="101"/>
                    </a:lnTo>
                    <a:lnTo>
                      <a:pt x="402" y="2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a:off x="-146550" y="3475700"/>
                <a:ext cx="131600" cy="27625"/>
              </a:xfrm>
              <a:custGeom>
                <a:avLst/>
                <a:gdLst/>
                <a:ahLst/>
                <a:cxnLst/>
                <a:rect l="l" t="t" r="r" b="b"/>
                <a:pathLst>
                  <a:path w="5264" h="1105" extrusionOk="0">
                    <a:moveTo>
                      <a:pt x="4962" y="0"/>
                    </a:moveTo>
                    <a:lnTo>
                      <a:pt x="221" y="583"/>
                    </a:lnTo>
                    <a:lnTo>
                      <a:pt x="121" y="623"/>
                    </a:lnTo>
                    <a:lnTo>
                      <a:pt x="41" y="683"/>
                    </a:lnTo>
                    <a:lnTo>
                      <a:pt x="0" y="783"/>
                    </a:lnTo>
                    <a:lnTo>
                      <a:pt x="0" y="884"/>
                    </a:lnTo>
                    <a:lnTo>
                      <a:pt x="20" y="964"/>
                    </a:lnTo>
                    <a:lnTo>
                      <a:pt x="81" y="1045"/>
                    </a:lnTo>
                    <a:lnTo>
                      <a:pt x="161" y="1085"/>
                    </a:lnTo>
                    <a:lnTo>
                      <a:pt x="261" y="1105"/>
                    </a:lnTo>
                    <a:lnTo>
                      <a:pt x="282" y="1105"/>
                    </a:lnTo>
                    <a:lnTo>
                      <a:pt x="5022" y="522"/>
                    </a:lnTo>
                    <a:lnTo>
                      <a:pt x="5123" y="502"/>
                    </a:lnTo>
                    <a:lnTo>
                      <a:pt x="5203" y="422"/>
                    </a:lnTo>
                    <a:lnTo>
                      <a:pt x="5243" y="342"/>
                    </a:lnTo>
                    <a:lnTo>
                      <a:pt x="5263" y="241"/>
                    </a:lnTo>
                    <a:lnTo>
                      <a:pt x="5223" y="141"/>
                    </a:lnTo>
                    <a:lnTo>
                      <a:pt x="5163" y="60"/>
                    </a:lnTo>
                    <a:lnTo>
                      <a:pt x="5062" y="20"/>
                    </a:lnTo>
                    <a:lnTo>
                      <a:pt x="4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a:off x="-666300" y="3530925"/>
                <a:ext cx="13075" cy="113525"/>
              </a:xfrm>
              <a:custGeom>
                <a:avLst/>
                <a:gdLst/>
                <a:ahLst/>
                <a:cxnLst/>
                <a:rect l="l" t="t" r="r" b="b"/>
                <a:pathLst>
                  <a:path w="523" h="4541" extrusionOk="0">
                    <a:moveTo>
                      <a:pt x="261" y="1"/>
                    </a:moveTo>
                    <a:lnTo>
                      <a:pt x="141" y="21"/>
                    </a:lnTo>
                    <a:lnTo>
                      <a:pt x="60" y="81"/>
                    </a:lnTo>
                    <a:lnTo>
                      <a:pt x="20" y="161"/>
                    </a:lnTo>
                    <a:lnTo>
                      <a:pt x="0" y="262"/>
                    </a:lnTo>
                    <a:lnTo>
                      <a:pt x="0" y="4279"/>
                    </a:lnTo>
                    <a:lnTo>
                      <a:pt x="20" y="4380"/>
                    </a:lnTo>
                    <a:lnTo>
                      <a:pt x="60" y="4460"/>
                    </a:lnTo>
                    <a:lnTo>
                      <a:pt x="141" y="4520"/>
                    </a:lnTo>
                    <a:lnTo>
                      <a:pt x="261" y="4540"/>
                    </a:lnTo>
                    <a:lnTo>
                      <a:pt x="362" y="4520"/>
                    </a:lnTo>
                    <a:lnTo>
                      <a:pt x="442" y="4460"/>
                    </a:lnTo>
                    <a:lnTo>
                      <a:pt x="502" y="4380"/>
                    </a:lnTo>
                    <a:lnTo>
                      <a:pt x="522" y="4279"/>
                    </a:lnTo>
                    <a:lnTo>
                      <a:pt x="522" y="262"/>
                    </a:lnTo>
                    <a:lnTo>
                      <a:pt x="502" y="161"/>
                    </a:lnTo>
                    <a:lnTo>
                      <a:pt x="442" y="81"/>
                    </a:lnTo>
                    <a:lnTo>
                      <a:pt x="362" y="21"/>
                    </a:lnTo>
                    <a:lnTo>
                      <a:pt x="2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a:off x="-832525" y="3569100"/>
                <a:ext cx="126575" cy="19600"/>
              </a:xfrm>
              <a:custGeom>
                <a:avLst/>
                <a:gdLst/>
                <a:ahLst/>
                <a:cxnLst/>
                <a:rect l="l" t="t" r="r" b="b"/>
                <a:pathLst>
                  <a:path w="5063" h="784" extrusionOk="0">
                    <a:moveTo>
                      <a:pt x="261" y="0"/>
                    </a:moveTo>
                    <a:lnTo>
                      <a:pt x="161" y="20"/>
                    </a:lnTo>
                    <a:lnTo>
                      <a:pt x="81" y="81"/>
                    </a:lnTo>
                    <a:lnTo>
                      <a:pt x="20" y="161"/>
                    </a:lnTo>
                    <a:lnTo>
                      <a:pt x="0" y="261"/>
                    </a:lnTo>
                    <a:lnTo>
                      <a:pt x="0" y="362"/>
                    </a:lnTo>
                    <a:lnTo>
                      <a:pt x="61" y="442"/>
                    </a:lnTo>
                    <a:lnTo>
                      <a:pt x="141" y="502"/>
                    </a:lnTo>
                    <a:lnTo>
                      <a:pt x="241" y="543"/>
                    </a:lnTo>
                    <a:lnTo>
                      <a:pt x="4781" y="784"/>
                    </a:lnTo>
                    <a:lnTo>
                      <a:pt x="4801" y="784"/>
                    </a:lnTo>
                    <a:lnTo>
                      <a:pt x="4902" y="764"/>
                    </a:lnTo>
                    <a:lnTo>
                      <a:pt x="4982" y="703"/>
                    </a:lnTo>
                    <a:lnTo>
                      <a:pt x="5042" y="623"/>
                    </a:lnTo>
                    <a:lnTo>
                      <a:pt x="5062" y="523"/>
                    </a:lnTo>
                    <a:lnTo>
                      <a:pt x="5042" y="422"/>
                    </a:lnTo>
                    <a:lnTo>
                      <a:pt x="4982" y="342"/>
                    </a:lnTo>
                    <a:lnTo>
                      <a:pt x="4902" y="282"/>
                    </a:lnTo>
                    <a:lnTo>
                      <a:pt x="4801" y="261"/>
                    </a:lnTo>
                    <a:lnTo>
                      <a:pt x="2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a:off x="-693425" y="2970500"/>
                <a:ext cx="725675" cy="1067650"/>
              </a:xfrm>
              <a:custGeom>
                <a:avLst/>
                <a:gdLst/>
                <a:ahLst/>
                <a:cxnLst/>
                <a:rect l="l" t="t" r="r" b="b"/>
                <a:pathLst>
                  <a:path w="29027" h="42706" extrusionOk="0">
                    <a:moveTo>
                      <a:pt x="11631" y="0"/>
                    </a:moveTo>
                    <a:lnTo>
                      <a:pt x="11390" y="20"/>
                    </a:lnTo>
                    <a:lnTo>
                      <a:pt x="11149" y="40"/>
                    </a:lnTo>
                    <a:lnTo>
                      <a:pt x="10908" y="101"/>
                    </a:lnTo>
                    <a:lnTo>
                      <a:pt x="10687" y="181"/>
                    </a:lnTo>
                    <a:lnTo>
                      <a:pt x="10466" y="282"/>
                    </a:lnTo>
                    <a:lnTo>
                      <a:pt x="10245" y="402"/>
                    </a:lnTo>
                    <a:lnTo>
                      <a:pt x="10044" y="523"/>
                    </a:lnTo>
                    <a:lnTo>
                      <a:pt x="9863" y="683"/>
                    </a:lnTo>
                    <a:lnTo>
                      <a:pt x="9682" y="844"/>
                    </a:lnTo>
                    <a:lnTo>
                      <a:pt x="9502" y="1005"/>
                    </a:lnTo>
                    <a:lnTo>
                      <a:pt x="9341" y="1206"/>
                    </a:lnTo>
                    <a:lnTo>
                      <a:pt x="9180" y="1386"/>
                    </a:lnTo>
                    <a:lnTo>
                      <a:pt x="9040" y="1607"/>
                    </a:lnTo>
                    <a:lnTo>
                      <a:pt x="8919" y="1808"/>
                    </a:lnTo>
                    <a:lnTo>
                      <a:pt x="8799" y="2029"/>
                    </a:lnTo>
                    <a:lnTo>
                      <a:pt x="8698" y="2270"/>
                    </a:lnTo>
                    <a:lnTo>
                      <a:pt x="8598" y="2491"/>
                    </a:lnTo>
                    <a:lnTo>
                      <a:pt x="8517" y="2732"/>
                    </a:lnTo>
                    <a:lnTo>
                      <a:pt x="8457" y="2973"/>
                    </a:lnTo>
                    <a:lnTo>
                      <a:pt x="8337" y="3455"/>
                    </a:lnTo>
                    <a:lnTo>
                      <a:pt x="8276" y="3957"/>
                    </a:lnTo>
                    <a:lnTo>
                      <a:pt x="8236" y="4460"/>
                    </a:lnTo>
                    <a:lnTo>
                      <a:pt x="8216" y="4942"/>
                    </a:lnTo>
                    <a:lnTo>
                      <a:pt x="8216" y="5444"/>
                    </a:lnTo>
                    <a:lnTo>
                      <a:pt x="8236" y="5946"/>
                    </a:lnTo>
                    <a:lnTo>
                      <a:pt x="8317" y="6950"/>
                    </a:lnTo>
                    <a:lnTo>
                      <a:pt x="8658" y="11390"/>
                    </a:lnTo>
                    <a:lnTo>
                      <a:pt x="8678" y="11611"/>
                    </a:lnTo>
                    <a:lnTo>
                      <a:pt x="8678" y="11832"/>
                    </a:lnTo>
                    <a:lnTo>
                      <a:pt x="8678" y="12053"/>
                    </a:lnTo>
                    <a:lnTo>
                      <a:pt x="8638" y="12274"/>
                    </a:lnTo>
                    <a:lnTo>
                      <a:pt x="8578" y="12495"/>
                    </a:lnTo>
                    <a:lnTo>
                      <a:pt x="8497" y="12675"/>
                    </a:lnTo>
                    <a:lnTo>
                      <a:pt x="8377" y="12836"/>
                    </a:lnTo>
                    <a:lnTo>
                      <a:pt x="8296" y="12896"/>
                    </a:lnTo>
                    <a:lnTo>
                      <a:pt x="8216" y="12957"/>
                    </a:lnTo>
                    <a:lnTo>
                      <a:pt x="8116" y="13017"/>
                    </a:lnTo>
                    <a:lnTo>
                      <a:pt x="8015" y="13057"/>
                    </a:lnTo>
                    <a:lnTo>
                      <a:pt x="7915" y="13077"/>
                    </a:lnTo>
                    <a:lnTo>
                      <a:pt x="7714" y="13077"/>
                    </a:lnTo>
                    <a:lnTo>
                      <a:pt x="7593" y="13057"/>
                    </a:lnTo>
                    <a:lnTo>
                      <a:pt x="7393" y="12977"/>
                    </a:lnTo>
                    <a:lnTo>
                      <a:pt x="7192" y="12876"/>
                    </a:lnTo>
                    <a:lnTo>
                      <a:pt x="7011" y="12736"/>
                    </a:lnTo>
                    <a:lnTo>
                      <a:pt x="6850" y="12575"/>
                    </a:lnTo>
                    <a:lnTo>
                      <a:pt x="6689" y="12414"/>
                    </a:lnTo>
                    <a:lnTo>
                      <a:pt x="6569" y="12213"/>
                    </a:lnTo>
                    <a:lnTo>
                      <a:pt x="6468" y="12033"/>
                    </a:lnTo>
                    <a:lnTo>
                      <a:pt x="6248" y="11631"/>
                    </a:lnTo>
                    <a:lnTo>
                      <a:pt x="6127" y="11430"/>
                    </a:lnTo>
                    <a:lnTo>
                      <a:pt x="6006" y="11249"/>
                    </a:lnTo>
                    <a:lnTo>
                      <a:pt x="5886" y="11068"/>
                    </a:lnTo>
                    <a:lnTo>
                      <a:pt x="5725" y="10888"/>
                    </a:lnTo>
                    <a:lnTo>
                      <a:pt x="5585" y="10767"/>
                    </a:lnTo>
                    <a:lnTo>
                      <a:pt x="5424" y="10667"/>
                    </a:lnTo>
                    <a:lnTo>
                      <a:pt x="5243" y="10566"/>
                    </a:lnTo>
                    <a:lnTo>
                      <a:pt x="5082" y="10506"/>
                    </a:lnTo>
                    <a:lnTo>
                      <a:pt x="4882" y="10446"/>
                    </a:lnTo>
                    <a:lnTo>
                      <a:pt x="4701" y="10426"/>
                    </a:lnTo>
                    <a:lnTo>
                      <a:pt x="4500" y="10405"/>
                    </a:lnTo>
                    <a:lnTo>
                      <a:pt x="4319" y="10405"/>
                    </a:lnTo>
                    <a:lnTo>
                      <a:pt x="4118" y="10426"/>
                    </a:lnTo>
                    <a:lnTo>
                      <a:pt x="3917" y="10466"/>
                    </a:lnTo>
                    <a:lnTo>
                      <a:pt x="3737" y="10506"/>
                    </a:lnTo>
                    <a:lnTo>
                      <a:pt x="3556" y="10586"/>
                    </a:lnTo>
                    <a:lnTo>
                      <a:pt x="3375" y="10667"/>
                    </a:lnTo>
                    <a:lnTo>
                      <a:pt x="3194" y="10767"/>
                    </a:lnTo>
                    <a:lnTo>
                      <a:pt x="3034" y="10867"/>
                    </a:lnTo>
                    <a:lnTo>
                      <a:pt x="2873" y="10988"/>
                    </a:lnTo>
                    <a:lnTo>
                      <a:pt x="2732" y="11129"/>
                    </a:lnTo>
                    <a:lnTo>
                      <a:pt x="2612" y="11289"/>
                    </a:lnTo>
                    <a:lnTo>
                      <a:pt x="2491" y="11430"/>
                    </a:lnTo>
                    <a:lnTo>
                      <a:pt x="2391" y="11611"/>
                    </a:lnTo>
                    <a:lnTo>
                      <a:pt x="2290" y="11771"/>
                    </a:lnTo>
                    <a:lnTo>
                      <a:pt x="2210" y="11952"/>
                    </a:lnTo>
                    <a:lnTo>
                      <a:pt x="2049" y="12314"/>
                    </a:lnTo>
                    <a:lnTo>
                      <a:pt x="1949" y="12695"/>
                    </a:lnTo>
                    <a:lnTo>
                      <a:pt x="1889" y="13097"/>
                    </a:lnTo>
                    <a:lnTo>
                      <a:pt x="1848" y="13499"/>
                    </a:lnTo>
                    <a:lnTo>
                      <a:pt x="1869" y="13901"/>
                    </a:lnTo>
                    <a:lnTo>
                      <a:pt x="1889" y="14302"/>
                    </a:lnTo>
                    <a:lnTo>
                      <a:pt x="1949" y="14704"/>
                    </a:lnTo>
                    <a:lnTo>
                      <a:pt x="2029" y="15086"/>
                    </a:lnTo>
                    <a:lnTo>
                      <a:pt x="2130" y="15467"/>
                    </a:lnTo>
                    <a:lnTo>
                      <a:pt x="2250" y="15849"/>
                    </a:lnTo>
                    <a:lnTo>
                      <a:pt x="2371" y="16231"/>
                    </a:lnTo>
                    <a:lnTo>
                      <a:pt x="2632" y="16994"/>
                    </a:lnTo>
                    <a:lnTo>
                      <a:pt x="5926" y="26194"/>
                    </a:lnTo>
                    <a:lnTo>
                      <a:pt x="6027" y="26495"/>
                    </a:lnTo>
                    <a:lnTo>
                      <a:pt x="6067" y="26656"/>
                    </a:lnTo>
                    <a:lnTo>
                      <a:pt x="6087" y="26817"/>
                    </a:lnTo>
                    <a:lnTo>
                      <a:pt x="6107" y="26977"/>
                    </a:lnTo>
                    <a:lnTo>
                      <a:pt x="6107" y="27118"/>
                    </a:lnTo>
                    <a:lnTo>
                      <a:pt x="6067" y="27279"/>
                    </a:lnTo>
                    <a:lnTo>
                      <a:pt x="6006" y="27419"/>
                    </a:lnTo>
                    <a:lnTo>
                      <a:pt x="5966" y="27520"/>
                    </a:lnTo>
                    <a:lnTo>
                      <a:pt x="5886" y="27580"/>
                    </a:lnTo>
                    <a:lnTo>
                      <a:pt x="5826" y="27660"/>
                    </a:lnTo>
                    <a:lnTo>
                      <a:pt x="5745" y="27721"/>
                    </a:lnTo>
                    <a:lnTo>
                      <a:pt x="5565" y="27801"/>
                    </a:lnTo>
                    <a:lnTo>
                      <a:pt x="5364" y="27841"/>
                    </a:lnTo>
                    <a:lnTo>
                      <a:pt x="5163" y="27841"/>
                    </a:lnTo>
                    <a:lnTo>
                      <a:pt x="4942" y="27821"/>
                    </a:lnTo>
                    <a:lnTo>
                      <a:pt x="4741" y="27761"/>
                    </a:lnTo>
                    <a:lnTo>
                      <a:pt x="4560" y="27660"/>
                    </a:lnTo>
                    <a:lnTo>
                      <a:pt x="4400" y="27540"/>
                    </a:lnTo>
                    <a:lnTo>
                      <a:pt x="4239" y="27399"/>
                    </a:lnTo>
                    <a:lnTo>
                      <a:pt x="4118" y="27239"/>
                    </a:lnTo>
                    <a:lnTo>
                      <a:pt x="3978" y="27078"/>
                    </a:lnTo>
                    <a:lnTo>
                      <a:pt x="3757" y="26716"/>
                    </a:lnTo>
                    <a:lnTo>
                      <a:pt x="3556" y="26355"/>
                    </a:lnTo>
                    <a:lnTo>
                      <a:pt x="3335" y="25993"/>
                    </a:lnTo>
                    <a:lnTo>
                      <a:pt x="3234" y="25812"/>
                    </a:lnTo>
                    <a:lnTo>
                      <a:pt x="3094" y="25632"/>
                    </a:lnTo>
                    <a:lnTo>
                      <a:pt x="2973" y="25491"/>
                    </a:lnTo>
                    <a:lnTo>
                      <a:pt x="2813" y="25350"/>
                    </a:lnTo>
                    <a:lnTo>
                      <a:pt x="2652" y="25230"/>
                    </a:lnTo>
                    <a:lnTo>
                      <a:pt x="2471" y="25129"/>
                    </a:lnTo>
                    <a:lnTo>
                      <a:pt x="2290" y="25049"/>
                    </a:lnTo>
                    <a:lnTo>
                      <a:pt x="2110" y="25009"/>
                    </a:lnTo>
                    <a:lnTo>
                      <a:pt x="1929" y="25009"/>
                    </a:lnTo>
                    <a:lnTo>
                      <a:pt x="1748" y="25029"/>
                    </a:lnTo>
                    <a:lnTo>
                      <a:pt x="1567" y="25049"/>
                    </a:lnTo>
                    <a:lnTo>
                      <a:pt x="1386" y="25109"/>
                    </a:lnTo>
                    <a:lnTo>
                      <a:pt x="1206" y="25190"/>
                    </a:lnTo>
                    <a:lnTo>
                      <a:pt x="1045" y="25290"/>
                    </a:lnTo>
                    <a:lnTo>
                      <a:pt x="884" y="25411"/>
                    </a:lnTo>
                    <a:lnTo>
                      <a:pt x="744" y="25531"/>
                    </a:lnTo>
                    <a:lnTo>
                      <a:pt x="603" y="25692"/>
                    </a:lnTo>
                    <a:lnTo>
                      <a:pt x="462" y="25832"/>
                    </a:lnTo>
                    <a:lnTo>
                      <a:pt x="362" y="26013"/>
                    </a:lnTo>
                    <a:lnTo>
                      <a:pt x="262" y="26174"/>
                    </a:lnTo>
                    <a:lnTo>
                      <a:pt x="181" y="26375"/>
                    </a:lnTo>
                    <a:lnTo>
                      <a:pt x="121" y="26556"/>
                    </a:lnTo>
                    <a:lnTo>
                      <a:pt x="81" y="26756"/>
                    </a:lnTo>
                    <a:lnTo>
                      <a:pt x="41" y="26937"/>
                    </a:lnTo>
                    <a:lnTo>
                      <a:pt x="0" y="27319"/>
                    </a:lnTo>
                    <a:lnTo>
                      <a:pt x="21" y="27721"/>
                    </a:lnTo>
                    <a:lnTo>
                      <a:pt x="61" y="28122"/>
                    </a:lnTo>
                    <a:lnTo>
                      <a:pt x="141" y="28504"/>
                    </a:lnTo>
                    <a:lnTo>
                      <a:pt x="221" y="28906"/>
                    </a:lnTo>
                    <a:lnTo>
                      <a:pt x="442" y="29669"/>
                    </a:lnTo>
                    <a:lnTo>
                      <a:pt x="965" y="31417"/>
                    </a:lnTo>
                    <a:lnTo>
                      <a:pt x="1246" y="32301"/>
                    </a:lnTo>
                    <a:lnTo>
                      <a:pt x="1527" y="33164"/>
                    </a:lnTo>
                    <a:lnTo>
                      <a:pt x="1848" y="34028"/>
                    </a:lnTo>
                    <a:lnTo>
                      <a:pt x="2170" y="34872"/>
                    </a:lnTo>
                    <a:lnTo>
                      <a:pt x="2531" y="35715"/>
                    </a:lnTo>
                    <a:lnTo>
                      <a:pt x="2913" y="36539"/>
                    </a:lnTo>
                    <a:lnTo>
                      <a:pt x="3355" y="37342"/>
                    </a:lnTo>
                    <a:lnTo>
                      <a:pt x="3817" y="38126"/>
                    </a:lnTo>
                    <a:lnTo>
                      <a:pt x="4058" y="38528"/>
                    </a:lnTo>
                    <a:lnTo>
                      <a:pt x="4319" y="38889"/>
                    </a:lnTo>
                    <a:lnTo>
                      <a:pt x="4580" y="39271"/>
                    </a:lnTo>
                    <a:lnTo>
                      <a:pt x="4862" y="39632"/>
                    </a:lnTo>
                    <a:lnTo>
                      <a:pt x="5163" y="39974"/>
                    </a:lnTo>
                    <a:lnTo>
                      <a:pt x="5444" y="40315"/>
                    </a:lnTo>
                    <a:lnTo>
                      <a:pt x="5765" y="40637"/>
                    </a:lnTo>
                    <a:lnTo>
                      <a:pt x="6087" y="40958"/>
                    </a:lnTo>
                    <a:lnTo>
                      <a:pt x="6428" y="41259"/>
                    </a:lnTo>
                    <a:lnTo>
                      <a:pt x="6770" y="41561"/>
                    </a:lnTo>
                    <a:lnTo>
                      <a:pt x="7131" y="41822"/>
                    </a:lnTo>
                    <a:lnTo>
                      <a:pt x="7493" y="42083"/>
                    </a:lnTo>
                    <a:lnTo>
                      <a:pt x="20791" y="42706"/>
                    </a:lnTo>
                    <a:lnTo>
                      <a:pt x="21895" y="41018"/>
                    </a:lnTo>
                    <a:lnTo>
                      <a:pt x="22980" y="39311"/>
                    </a:lnTo>
                    <a:lnTo>
                      <a:pt x="24045" y="37584"/>
                    </a:lnTo>
                    <a:lnTo>
                      <a:pt x="24567" y="36720"/>
                    </a:lnTo>
                    <a:lnTo>
                      <a:pt x="25069" y="35856"/>
                    </a:lnTo>
                    <a:lnTo>
                      <a:pt x="25551" y="34972"/>
                    </a:lnTo>
                    <a:lnTo>
                      <a:pt x="26033" y="34068"/>
                    </a:lnTo>
                    <a:lnTo>
                      <a:pt x="26495" y="33164"/>
                    </a:lnTo>
                    <a:lnTo>
                      <a:pt x="26937" y="32260"/>
                    </a:lnTo>
                    <a:lnTo>
                      <a:pt x="27339" y="31336"/>
                    </a:lnTo>
                    <a:lnTo>
                      <a:pt x="27741" y="30412"/>
                    </a:lnTo>
                    <a:lnTo>
                      <a:pt x="28102" y="29468"/>
                    </a:lnTo>
                    <a:lnTo>
                      <a:pt x="28444" y="28524"/>
                    </a:lnTo>
                    <a:lnTo>
                      <a:pt x="28605" y="28022"/>
                    </a:lnTo>
                    <a:lnTo>
                      <a:pt x="28745" y="27520"/>
                    </a:lnTo>
                    <a:lnTo>
                      <a:pt x="28866" y="26998"/>
                    </a:lnTo>
                    <a:lnTo>
                      <a:pt x="28966" y="26475"/>
                    </a:lnTo>
                    <a:lnTo>
                      <a:pt x="29006" y="25973"/>
                    </a:lnTo>
                    <a:lnTo>
                      <a:pt x="29026" y="25712"/>
                    </a:lnTo>
                    <a:lnTo>
                      <a:pt x="29006" y="25451"/>
                    </a:lnTo>
                    <a:lnTo>
                      <a:pt x="28986" y="25190"/>
                    </a:lnTo>
                    <a:lnTo>
                      <a:pt x="28966" y="24949"/>
                    </a:lnTo>
                    <a:lnTo>
                      <a:pt x="28906" y="24688"/>
                    </a:lnTo>
                    <a:lnTo>
                      <a:pt x="28846" y="24446"/>
                    </a:lnTo>
                    <a:lnTo>
                      <a:pt x="28745" y="24185"/>
                    </a:lnTo>
                    <a:lnTo>
                      <a:pt x="28645" y="23964"/>
                    </a:lnTo>
                    <a:lnTo>
                      <a:pt x="28504" y="23723"/>
                    </a:lnTo>
                    <a:lnTo>
                      <a:pt x="28364" y="23522"/>
                    </a:lnTo>
                    <a:lnTo>
                      <a:pt x="28183" y="23322"/>
                    </a:lnTo>
                    <a:lnTo>
                      <a:pt x="28002" y="23121"/>
                    </a:lnTo>
                    <a:lnTo>
                      <a:pt x="27801" y="22960"/>
                    </a:lnTo>
                    <a:lnTo>
                      <a:pt x="27580" y="22819"/>
                    </a:lnTo>
                    <a:lnTo>
                      <a:pt x="27359" y="22679"/>
                    </a:lnTo>
                    <a:lnTo>
                      <a:pt x="27138" y="22578"/>
                    </a:lnTo>
                    <a:lnTo>
                      <a:pt x="26897" y="22498"/>
                    </a:lnTo>
                    <a:lnTo>
                      <a:pt x="26656" y="22458"/>
                    </a:lnTo>
                    <a:lnTo>
                      <a:pt x="26415" y="22438"/>
                    </a:lnTo>
                    <a:lnTo>
                      <a:pt x="26174" y="22458"/>
                    </a:lnTo>
                    <a:lnTo>
                      <a:pt x="25933" y="22498"/>
                    </a:lnTo>
                    <a:lnTo>
                      <a:pt x="25692" y="22578"/>
                    </a:lnTo>
                    <a:lnTo>
                      <a:pt x="25431" y="22699"/>
                    </a:lnTo>
                    <a:lnTo>
                      <a:pt x="25190" y="22880"/>
                    </a:lnTo>
                    <a:lnTo>
                      <a:pt x="24969" y="23081"/>
                    </a:lnTo>
                    <a:lnTo>
                      <a:pt x="24748" y="23281"/>
                    </a:lnTo>
                    <a:lnTo>
                      <a:pt x="24346" y="23763"/>
                    </a:lnTo>
                    <a:lnTo>
                      <a:pt x="23964" y="24226"/>
                    </a:lnTo>
                    <a:lnTo>
                      <a:pt x="23743" y="24446"/>
                    </a:lnTo>
                    <a:lnTo>
                      <a:pt x="23502" y="24647"/>
                    </a:lnTo>
                    <a:lnTo>
                      <a:pt x="23261" y="24828"/>
                    </a:lnTo>
                    <a:lnTo>
                      <a:pt x="22980" y="24989"/>
                    </a:lnTo>
                    <a:lnTo>
                      <a:pt x="22719" y="25089"/>
                    </a:lnTo>
                    <a:lnTo>
                      <a:pt x="22578" y="25109"/>
                    </a:lnTo>
                    <a:lnTo>
                      <a:pt x="22418" y="25129"/>
                    </a:lnTo>
                    <a:lnTo>
                      <a:pt x="22277" y="25150"/>
                    </a:lnTo>
                    <a:lnTo>
                      <a:pt x="22136" y="25129"/>
                    </a:lnTo>
                    <a:lnTo>
                      <a:pt x="21996" y="25109"/>
                    </a:lnTo>
                    <a:lnTo>
                      <a:pt x="21855" y="25069"/>
                    </a:lnTo>
                    <a:lnTo>
                      <a:pt x="21735" y="25009"/>
                    </a:lnTo>
                    <a:lnTo>
                      <a:pt x="21614" y="24929"/>
                    </a:lnTo>
                    <a:lnTo>
                      <a:pt x="21514" y="24848"/>
                    </a:lnTo>
                    <a:lnTo>
                      <a:pt x="21413" y="24748"/>
                    </a:lnTo>
                    <a:lnTo>
                      <a:pt x="21333" y="24647"/>
                    </a:lnTo>
                    <a:lnTo>
                      <a:pt x="21253" y="24547"/>
                    </a:lnTo>
                    <a:lnTo>
                      <a:pt x="21132" y="24286"/>
                    </a:lnTo>
                    <a:lnTo>
                      <a:pt x="21052" y="24025"/>
                    </a:lnTo>
                    <a:lnTo>
                      <a:pt x="20992" y="23743"/>
                    </a:lnTo>
                    <a:lnTo>
                      <a:pt x="20971" y="23442"/>
                    </a:lnTo>
                    <a:lnTo>
                      <a:pt x="21012" y="23161"/>
                    </a:lnTo>
                    <a:lnTo>
                      <a:pt x="21072" y="22900"/>
                    </a:lnTo>
                    <a:lnTo>
                      <a:pt x="21152" y="22619"/>
                    </a:lnTo>
                    <a:lnTo>
                      <a:pt x="21253" y="22357"/>
                    </a:lnTo>
                    <a:lnTo>
                      <a:pt x="21373" y="22116"/>
                    </a:lnTo>
                    <a:lnTo>
                      <a:pt x="21654" y="21614"/>
                    </a:lnTo>
                    <a:lnTo>
                      <a:pt x="21936" y="21132"/>
                    </a:lnTo>
                    <a:lnTo>
                      <a:pt x="22257" y="20529"/>
                    </a:lnTo>
                    <a:lnTo>
                      <a:pt x="22558" y="19927"/>
                    </a:lnTo>
                    <a:lnTo>
                      <a:pt x="22840" y="19304"/>
                    </a:lnTo>
                    <a:lnTo>
                      <a:pt x="23101" y="18661"/>
                    </a:lnTo>
                    <a:lnTo>
                      <a:pt x="23322" y="18019"/>
                    </a:lnTo>
                    <a:lnTo>
                      <a:pt x="23543" y="17376"/>
                    </a:lnTo>
                    <a:lnTo>
                      <a:pt x="23703" y="16713"/>
                    </a:lnTo>
                    <a:lnTo>
                      <a:pt x="23864" y="16050"/>
                    </a:lnTo>
                    <a:lnTo>
                      <a:pt x="23944" y="15608"/>
                    </a:lnTo>
                    <a:lnTo>
                      <a:pt x="24005" y="15166"/>
                    </a:lnTo>
                    <a:lnTo>
                      <a:pt x="24045" y="14724"/>
                    </a:lnTo>
                    <a:lnTo>
                      <a:pt x="24065" y="14282"/>
                    </a:lnTo>
                    <a:lnTo>
                      <a:pt x="24025" y="13860"/>
                    </a:lnTo>
                    <a:lnTo>
                      <a:pt x="23964" y="13419"/>
                    </a:lnTo>
                    <a:lnTo>
                      <a:pt x="23924" y="13218"/>
                    </a:lnTo>
                    <a:lnTo>
                      <a:pt x="23864" y="12997"/>
                    </a:lnTo>
                    <a:lnTo>
                      <a:pt x="23784" y="12796"/>
                    </a:lnTo>
                    <a:lnTo>
                      <a:pt x="23703" y="12595"/>
                    </a:lnTo>
                    <a:lnTo>
                      <a:pt x="23583" y="12414"/>
                    </a:lnTo>
                    <a:lnTo>
                      <a:pt x="23462" y="12233"/>
                    </a:lnTo>
                    <a:lnTo>
                      <a:pt x="23322" y="12053"/>
                    </a:lnTo>
                    <a:lnTo>
                      <a:pt x="23181" y="11892"/>
                    </a:lnTo>
                    <a:lnTo>
                      <a:pt x="23020" y="11731"/>
                    </a:lnTo>
                    <a:lnTo>
                      <a:pt x="22840" y="11611"/>
                    </a:lnTo>
                    <a:lnTo>
                      <a:pt x="22659" y="11490"/>
                    </a:lnTo>
                    <a:lnTo>
                      <a:pt x="22478" y="11390"/>
                    </a:lnTo>
                    <a:lnTo>
                      <a:pt x="22277" y="11289"/>
                    </a:lnTo>
                    <a:lnTo>
                      <a:pt x="22076" y="11229"/>
                    </a:lnTo>
                    <a:lnTo>
                      <a:pt x="21855" y="11189"/>
                    </a:lnTo>
                    <a:lnTo>
                      <a:pt x="21654" y="11169"/>
                    </a:lnTo>
                    <a:lnTo>
                      <a:pt x="21454" y="11169"/>
                    </a:lnTo>
                    <a:lnTo>
                      <a:pt x="21253" y="11209"/>
                    </a:lnTo>
                    <a:lnTo>
                      <a:pt x="21052" y="11249"/>
                    </a:lnTo>
                    <a:lnTo>
                      <a:pt x="20851" y="11329"/>
                    </a:lnTo>
                    <a:lnTo>
                      <a:pt x="20610" y="11470"/>
                    </a:lnTo>
                    <a:lnTo>
                      <a:pt x="20409" y="11651"/>
                    </a:lnTo>
                    <a:lnTo>
                      <a:pt x="20208" y="11832"/>
                    </a:lnTo>
                    <a:lnTo>
                      <a:pt x="20027" y="12033"/>
                    </a:lnTo>
                    <a:lnTo>
                      <a:pt x="19686" y="12474"/>
                    </a:lnTo>
                    <a:lnTo>
                      <a:pt x="19364" y="12916"/>
                    </a:lnTo>
                    <a:lnTo>
                      <a:pt x="19164" y="13137"/>
                    </a:lnTo>
                    <a:lnTo>
                      <a:pt x="18963" y="13338"/>
                    </a:lnTo>
                    <a:lnTo>
                      <a:pt x="18742" y="13499"/>
                    </a:lnTo>
                    <a:lnTo>
                      <a:pt x="18501" y="13640"/>
                    </a:lnTo>
                    <a:lnTo>
                      <a:pt x="18260" y="13740"/>
                    </a:lnTo>
                    <a:lnTo>
                      <a:pt x="18119" y="13780"/>
                    </a:lnTo>
                    <a:lnTo>
                      <a:pt x="17999" y="13800"/>
                    </a:lnTo>
                    <a:lnTo>
                      <a:pt x="17737" y="13800"/>
                    </a:lnTo>
                    <a:lnTo>
                      <a:pt x="17617" y="13780"/>
                    </a:lnTo>
                    <a:lnTo>
                      <a:pt x="17476" y="13720"/>
                    </a:lnTo>
                    <a:lnTo>
                      <a:pt x="17336" y="13660"/>
                    </a:lnTo>
                    <a:lnTo>
                      <a:pt x="17195" y="13559"/>
                    </a:lnTo>
                    <a:lnTo>
                      <a:pt x="17075" y="13439"/>
                    </a:lnTo>
                    <a:lnTo>
                      <a:pt x="16974" y="13318"/>
                    </a:lnTo>
                    <a:lnTo>
                      <a:pt x="16894" y="13178"/>
                    </a:lnTo>
                    <a:lnTo>
                      <a:pt x="16833" y="13017"/>
                    </a:lnTo>
                    <a:lnTo>
                      <a:pt x="16773" y="12836"/>
                    </a:lnTo>
                    <a:lnTo>
                      <a:pt x="16733" y="12675"/>
                    </a:lnTo>
                    <a:lnTo>
                      <a:pt x="16673" y="12294"/>
                    </a:lnTo>
                    <a:lnTo>
                      <a:pt x="16673" y="11912"/>
                    </a:lnTo>
                    <a:lnTo>
                      <a:pt x="16673" y="11530"/>
                    </a:lnTo>
                    <a:lnTo>
                      <a:pt x="16713" y="11149"/>
                    </a:lnTo>
                    <a:lnTo>
                      <a:pt x="16773" y="10345"/>
                    </a:lnTo>
                    <a:lnTo>
                      <a:pt x="16793" y="9542"/>
                    </a:lnTo>
                    <a:lnTo>
                      <a:pt x="16773" y="8718"/>
                    </a:lnTo>
                    <a:lnTo>
                      <a:pt x="16733" y="7915"/>
                    </a:lnTo>
                    <a:lnTo>
                      <a:pt x="16653" y="7111"/>
                    </a:lnTo>
                    <a:lnTo>
                      <a:pt x="16532" y="6308"/>
                    </a:lnTo>
                    <a:lnTo>
                      <a:pt x="16371" y="5524"/>
                    </a:lnTo>
                    <a:lnTo>
                      <a:pt x="16171" y="4741"/>
                    </a:lnTo>
                    <a:lnTo>
                      <a:pt x="16050" y="4259"/>
                    </a:lnTo>
                    <a:lnTo>
                      <a:pt x="15889" y="3777"/>
                    </a:lnTo>
                    <a:lnTo>
                      <a:pt x="15709" y="3315"/>
                    </a:lnTo>
                    <a:lnTo>
                      <a:pt x="15508" y="2873"/>
                    </a:lnTo>
                    <a:lnTo>
                      <a:pt x="15287" y="2431"/>
                    </a:lnTo>
                    <a:lnTo>
                      <a:pt x="15046" y="2009"/>
                    </a:lnTo>
                    <a:lnTo>
                      <a:pt x="14744" y="1627"/>
                    </a:lnTo>
                    <a:lnTo>
                      <a:pt x="14423" y="1246"/>
                    </a:lnTo>
                    <a:lnTo>
                      <a:pt x="14262" y="1085"/>
                    </a:lnTo>
                    <a:lnTo>
                      <a:pt x="14082" y="904"/>
                    </a:lnTo>
                    <a:lnTo>
                      <a:pt x="13881" y="764"/>
                    </a:lnTo>
                    <a:lnTo>
                      <a:pt x="13680" y="623"/>
                    </a:lnTo>
                    <a:lnTo>
                      <a:pt x="13459" y="502"/>
                    </a:lnTo>
                    <a:lnTo>
                      <a:pt x="13258" y="382"/>
                    </a:lnTo>
                    <a:lnTo>
                      <a:pt x="13037" y="282"/>
                    </a:lnTo>
                    <a:lnTo>
                      <a:pt x="12796" y="181"/>
                    </a:lnTo>
                    <a:lnTo>
                      <a:pt x="12575" y="121"/>
                    </a:lnTo>
                    <a:lnTo>
                      <a:pt x="12334" y="61"/>
                    </a:lnTo>
                    <a:lnTo>
                      <a:pt x="12093" y="20"/>
                    </a:lnTo>
                    <a:lnTo>
                      <a:pt x="11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a:off x="-382575" y="3039300"/>
                <a:ext cx="13575" cy="995850"/>
              </a:xfrm>
              <a:custGeom>
                <a:avLst/>
                <a:gdLst/>
                <a:ahLst/>
                <a:cxnLst/>
                <a:rect l="l" t="t" r="r" b="b"/>
                <a:pathLst>
                  <a:path w="543" h="39834" extrusionOk="0">
                    <a:moveTo>
                      <a:pt x="282" y="0"/>
                    </a:moveTo>
                    <a:lnTo>
                      <a:pt x="161" y="20"/>
                    </a:lnTo>
                    <a:lnTo>
                      <a:pt x="81" y="81"/>
                    </a:lnTo>
                    <a:lnTo>
                      <a:pt x="41" y="161"/>
                    </a:lnTo>
                    <a:lnTo>
                      <a:pt x="0" y="261"/>
                    </a:lnTo>
                    <a:lnTo>
                      <a:pt x="0" y="39572"/>
                    </a:lnTo>
                    <a:lnTo>
                      <a:pt x="41" y="39673"/>
                    </a:lnTo>
                    <a:lnTo>
                      <a:pt x="81" y="39773"/>
                    </a:lnTo>
                    <a:lnTo>
                      <a:pt x="161" y="39813"/>
                    </a:lnTo>
                    <a:lnTo>
                      <a:pt x="282" y="39833"/>
                    </a:lnTo>
                    <a:lnTo>
                      <a:pt x="382" y="39813"/>
                    </a:lnTo>
                    <a:lnTo>
                      <a:pt x="462" y="39773"/>
                    </a:lnTo>
                    <a:lnTo>
                      <a:pt x="523" y="39673"/>
                    </a:lnTo>
                    <a:lnTo>
                      <a:pt x="543" y="39572"/>
                    </a:lnTo>
                    <a:lnTo>
                      <a:pt x="543" y="261"/>
                    </a:lnTo>
                    <a:lnTo>
                      <a:pt x="523" y="161"/>
                    </a:lnTo>
                    <a:lnTo>
                      <a:pt x="462" y="81"/>
                    </a:lnTo>
                    <a:lnTo>
                      <a:pt x="382" y="20"/>
                    </a:lnTo>
                    <a:lnTo>
                      <a:pt x="282"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a:off x="-572400" y="3324525"/>
                <a:ext cx="431900" cy="264175"/>
              </a:xfrm>
              <a:custGeom>
                <a:avLst/>
                <a:gdLst/>
                <a:ahLst/>
                <a:cxnLst/>
                <a:rect l="l" t="t" r="r" b="b"/>
                <a:pathLst>
                  <a:path w="17276" h="10567" extrusionOk="0">
                    <a:moveTo>
                      <a:pt x="282" y="1"/>
                    </a:moveTo>
                    <a:lnTo>
                      <a:pt x="181" y="21"/>
                    </a:lnTo>
                    <a:lnTo>
                      <a:pt x="101" y="61"/>
                    </a:lnTo>
                    <a:lnTo>
                      <a:pt x="21" y="141"/>
                    </a:lnTo>
                    <a:lnTo>
                      <a:pt x="0" y="242"/>
                    </a:lnTo>
                    <a:lnTo>
                      <a:pt x="0" y="342"/>
                    </a:lnTo>
                    <a:lnTo>
                      <a:pt x="41" y="423"/>
                    </a:lnTo>
                    <a:lnTo>
                      <a:pt x="7654" y="10466"/>
                    </a:lnTo>
                    <a:lnTo>
                      <a:pt x="7694" y="10506"/>
                    </a:lnTo>
                    <a:lnTo>
                      <a:pt x="7734" y="10527"/>
                    </a:lnTo>
                    <a:lnTo>
                      <a:pt x="7794" y="10547"/>
                    </a:lnTo>
                    <a:lnTo>
                      <a:pt x="7855" y="10567"/>
                    </a:lnTo>
                    <a:lnTo>
                      <a:pt x="7875" y="10567"/>
                    </a:lnTo>
                    <a:lnTo>
                      <a:pt x="7975" y="10547"/>
                    </a:lnTo>
                    <a:lnTo>
                      <a:pt x="8055" y="10486"/>
                    </a:lnTo>
                    <a:lnTo>
                      <a:pt x="17215" y="443"/>
                    </a:lnTo>
                    <a:lnTo>
                      <a:pt x="17275" y="362"/>
                    </a:lnTo>
                    <a:lnTo>
                      <a:pt x="17275" y="262"/>
                    </a:lnTo>
                    <a:lnTo>
                      <a:pt x="17255" y="161"/>
                    </a:lnTo>
                    <a:lnTo>
                      <a:pt x="17195" y="81"/>
                    </a:lnTo>
                    <a:lnTo>
                      <a:pt x="17115" y="21"/>
                    </a:lnTo>
                    <a:lnTo>
                      <a:pt x="17014" y="1"/>
                    </a:lnTo>
                    <a:lnTo>
                      <a:pt x="16914" y="21"/>
                    </a:lnTo>
                    <a:lnTo>
                      <a:pt x="16833" y="101"/>
                    </a:lnTo>
                    <a:lnTo>
                      <a:pt x="7875" y="9884"/>
                    </a:lnTo>
                    <a:lnTo>
                      <a:pt x="462" y="101"/>
                    </a:lnTo>
                    <a:lnTo>
                      <a:pt x="382" y="41"/>
                    </a:lnTo>
                    <a:lnTo>
                      <a:pt x="282" y="1"/>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0"/>
              <p:cNvSpPr/>
              <p:nvPr/>
            </p:nvSpPr>
            <p:spPr>
              <a:xfrm>
                <a:off x="-642200" y="3609775"/>
                <a:ext cx="627250" cy="399250"/>
              </a:xfrm>
              <a:custGeom>
                <a:avLst/>
                <a:gdLst/>
                <a:ahLst/>
                <a:cxnLst/>
                <a:rect l="l" t="t" r="r" b="b"/>
                <a:pathLst>
                  <a:path w="25090" h="15970" extrusionOk="0">
                    <a:moveTo>
                      <a:pt x="24808" y="0"/>
                    </a:moveTo>
                    <a:lnTo>
                      <a:pt x="24708" y="20"/>
                    </a:lnTo>
                    <a:lnTo>
                      <a:pt x="24627" y="81"/>
                    </a:lnTo>
                    <a:lnTo>
                      <a:pt x="10667" y="15307"/>
                    </a:lnTo>
                    <a:lnTo>
                      <a:pt x="462" y="2069"/>
                    </a:lnTo>
                    <a:lnTo>
                      <a:pt x="382" y="2009"/>
                    </a:lnTo>
                    <a:lnTo>
                      <a:pt x="282" y="1969"/>
                    </a:lnTo>
                    <a:lnTo>
                      <a:pt x="181" y="1989"/>
                    </a:lnTo>
                    <a:lnTo>
                      <a:pt x="101" y="2029"/>
                    </a:lnTo>
                    <a:lnTo>
                      <a:pt x="20" y="2110"/>
                    </a:lnTo>
                    <a:lnTo>
                      <a:pt x="0" y="2210"/>
                    </a:lnTo>
                    <a:lnTo>
                      <a:pt x="0" y="2310"/>
                    </a:lnTo>
                    <a:lnTo>
                      <a:pt x="40" y="2391"/>
                    </a:lnTo>
                    <a:lnTo>
                      <a:pt x="10446" y="15869"/>
                    </a:lnTo>
                    <a:lnTo>
                      <a:pt x="10486" y="15909"/>
                    </a:lnTo>
                    <a:lnTo>
                      <a:pt x="10546" y="15950"/>
                    </a:lnTo>
                    <a:lnTo>
                      <a:pt x="10586" y="15970"/>
                    </a:lnTo>
                    <a:lnTo>
                      <a:pt x="10667" y="15970"/>
                    </a:lnTo>
                    <a:lnTo>
                      <a:pt x="10767" y="15950"/>
                    </a:lnTo>
                    <a:lnTo>
                      <a:pt x="10847" y="15889"/>
                    </a:lnTo>
                    <a:lnTo>
                      <a:pt x="25009" y="442"/>
                    </a:lnTo>
                    <a:lnTo>
                      <a:pt x="25069" y="362"/>
                    </a:lnTo>
                    <a:lnTo>
                      <a:pt x="25089" y="261"/>
                    </a:lnTo>
                    <a:lnTo>
                      <a:pt x="25069" y="161"/>
                    </a:lnTo>
                    <a:lnTo>
                      <a:pt x="24989" y="81"/>
                    </a:lnTo>
                    <a:lnTo>
                      <a:pt x="24908" y="20"/>
                    </a:lnTo>
                    <a:lnTo>
                      <a:pt x="24808" y="0"/>
                    </a:lnTo>
                    <a:close/>
                  </a:path>
                </a:pathLst>
              </a:custGeom>
              <a:solidFill>
                <a:srgbClr val="429A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0"/>
              <p:cNvSpPr/>
              <p:nvPr/>
            </p:nvSpPr>
            <p:spPr>
              <a:xfrm>
                <a:off x="-699950" y="3976875"/>
                <a:ext cx="690525" cy="786925"/>
              </a:xfrm>
              <a:custGeom>
                <a:avLst/>
                <a:gdLst/>
                <a:ahLst/>
                <a:cxnLst/>
                <a:rect l="l" t="t" r="r" b="b"/>
                <a:pathLst>
                  <a:path w="27621" h="31477" extrusionOk="0">
                    <a:moveTo>
                      <a:pt x="0" y="0"/>
                    </a:moveTo>
                    <a:lnTo>
                      <a:pt x="5966" y="31477"/>
                    </a:lnTo>
                    <a:lnTo>
                      <a:pt x="21775" y="31477"/>
                    </a:lnTo>
                    <a:lnTo>
                      <a:pt x="27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5CC3526B-4B27-5E9F-B39C-5E34A833FBBC}"/>
              </a:ext>
            </a:extLst>
          </p:cNvPr>
          <p:cNvSpPr txBox="1"/>
          <p:nvPr/>
        </p:nvSpPr>
        <p:spPr>
          <a:xfrm>
            <a:off x="816667" y="2306015"/>
            <a:ext cx="1085554" cy="646331"/>
          </a:xfrm>
          <a:prstGeom prst="rect">
            <a:avLst/>
          </a:prstGeom>
          <a:noFill/>
        </p:spPr>
        <p:txBody>
          <a:bodyPr wrap="none" lIns="91440" tIns="45720" rIns="91440" bIns="45720" rtlCol="0" anchor="t">
            <a:spAutoFit/>
          </a:bodyPr>
          <a:lstStyle/>
          <a:p>
            <a:r>
              <a:rPr lang="en-US" sz="1800" b="1">
                <a:solidFill>
                  <a:schemeClr val="dk1"/>
                </a:solidFill>
                <a:latin typeface="Didact Gothic"/>
              </a:rPr>
              <a:t>Group 17:</a:t>
            </a:r>
            <a:br>
              <a:rPr lang="en-US" sz="1800" b="1">
                <a:latin typeface="Didact Gothic" panose="00000500000000000000" pitchFamily="2" charset="0"/>
              </a:rPr>
            </a:br>
            <a:r>
              <a:rPr lang="en-US" sz="1800" b="1">
                <a:solidFill>
                  <a:schemeClr val="dk1"/>
                </a:solidFill>
                <a:latin typeface="Didact Gothic"/>
              </a:rPr>
              <a:t>     </a:t>
            </a:r>
          </a:p>
        </p:txBody>
      </p:sp>
      <p:pic>
        <p:nvPicPr>
          <p:cNvPr id="2" name="Picture 1">
            <a:extLst>
              <a:ext uri="{FF2B5EF4-FFF2-40B4-BE49-F238E27FC236}">
                <a16:creationId xmlns:a16="http://schemas.microsoft.com/office/drawing/2014/main" id="{3D0CE8B0-5F05-8679-4767-E640BD8C9C97}"/>
              </a:ext>
            </a:extLst>
          </p:cNvPr>
          <p:cNvPicPr>
            <a:picLocks noChangeAspect="1"/>
          </p:cNvPicPr>
          <p:nvPr/>
        </p:nvPicPr>
        <p:blipFill>
          <a:blip r:embed="rId3"/>
          <a:stretch>
            <a:fillRect/>
          </a:stretch>
        </p:blipFill>
        <p:spPr>
          <a:xfrm>
            <a:off x="6832841" y="723195"/>
            <a:ext cx="1149534" cy="979505"/>
          </a:xfrm>
          <a:prstGeom prst="rect">
            <a:avLst/>
          </a:prstGeom>
        </p:spPr>
      </p:pic>
      <p:grpSp>
        <p:nvGrpSpPr>
          <p:cNvPr id="3" name="Google Shape;2361;p38">
            <a:extLst>
              <a:ext uri="{FF2B5EF4-FFF2-40B4-BE49-F238E27FC236}">
                <a16:creationId xmlns:a16="http://schemas.microsoft.com/office/drawing/2014/main" id="{D292CF46-C9B1-6078-3023-EF8C06B31EDF}"/>
              </a:ext>
            </a:extLst>
          </p:cNvPr>
          <p:cNvGrpSpPr/>
          <p:nvPr/>
        </p:nvGrpSpPr>
        <p:grpSpPr>
          <a:xfrm>
            <a:off x="6847105" y="2302482"/>
            <a:ext cx="1159370" cy="991868"/>
            <a:chOff x="3958800" y="1290950"/>
            <a:chExt cx="446425" cy="391350"/>
          </a:xfrm>
        </p:grpSpPr>
        <p:sp>
          <p:nvSpPr>
            <p:cNvPr id="5" name="Google Shape;2362;p38">
              <a:extLst>
                <a:ext uri="{FF2B5EF4-FFF2-40B4-BE49-F238E27FC236}">
                  <a16:creationId xmlns:a16="http://schemas.microsoft.com/office/drawing/2014/main" id="{A578E212-3870-E96A-8E3B-F3EC9FE962FF}"/>
                </a:ext>
              </a:extLst>
            </p:cNvPr>
            <p:cNvSpPr/>
            <p:nvPr/>
          </p:nvSpPr>
          <p:spPr>
            <a:xfrm>
              <a:off x="3970175" y="1297275"/>
              <a:ext cx="428700" cy="278000"/>
            </a:xfrm>
            <a:custGeom>
              <a:avLst/>
              <a:gdLst/>
              <a:ahLst/>
              <a:cxnLst/>
              <a:rect l="l" t="t" r="r" b="b"/>
              <a:pathLst>
                <a:path w="17148" h="11120" extrusionOk="0">
                  <a:moveTo>
                    <a:pt x="508" y="1"/>
                  </a:moveTo>
                  <a:lnTo>
                    <a:pt x="381" y="26"/>
                  </a:lnTo>
                  <a:lnTo>
                    <a:pt x="254" y="51"/>
                  </a:lnTo>
                  <a:lnTo>
                    <a:pt x="178" y="127"/>
                  </a:lnTo>
                  <a:lnTo>
                    <a:pt x="102" y="229"/>
                  </a:lnTo>
                  <a:lnTo>
                    <a:pt x="52" y="330"/>
                  </a:lnTo>
                  <a:lnTo>
                    <a:pt x="26" y="457"/>
                  </a:lnTo>
                  <a:lnTo>
                    <a:pt x="1" y="735"/>
                  </a:lnTo>
                  <a:lnTo>
                    <a:pt x="26" y="11120"/>
                  </a:lnTo>
                  <a:lnTo>
                    <a:pt x="17148" y="11120"/>
                  </a:lnTo>
                  <a:lnTo>
                    <a:pt x="17148" y="710"/>
                  </a:lnTo>
                  <a:lnTo>
                    <a:pt x="17123" y="558"/>
                  </a:lnTo>
                  <a:lnTo>
                    <a:pt x="17097" y="431"/>
                  </a:lnTo>
                  <a:lnTo>
                    <a:pt x="17021" y="305"/>
                  </a:lnTo>
                  <a:lnTo>
                    <a:pt x="16945" y="203"/>
                  </a:lnTo>
                  <a:lnTo>
                    <a:pt x="16844" y="127"/>
                  </a:lnTo>
                  <a:lnTo>
                    <a:pt x="16717" y="51"/>
                  </a:lnTo>
                  <a:lnTo>
                    <a:pt x="16591" y="26"/>
                  </a:lnTo>
                  <a:lnTo>
                    <a:pt x="164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63;p38">
              <a:extLst>
                <a:ext uri="{FF2B5EF4-FFF2-40B4-BE49-F238E27FC236}">
                  <a16:creationId xmlns:a16="http://schemas.microsoft.com/office/drawing/2014/main" id="{0FF8EB66-43D5-64C4-60CA-21B3F96E76E9}"/>
                </a:ext>
              </a:extLst>
            </p:cNvPr>
            <p:cNvSpPr/>
            <p:nvPr/>
          </p:nvSpPr>
          <p:spPr>
            <a:xfrm>
              <a:off x="4116450" y="1412525"/>
              <a:ext cx="131100" cy="81075"/>
            </a:xfrm>
            <a:custGeom>
              <a:avLst/>
              <a:gdLst/>
              <a:ahLst/>
              <a:cxnLst/>
              <a:rect l="l" t="t" r="r" b="b"/>
              <a:pathLst>
                <a:path w="5244" h="3243" extrusionOk="0">
                  <a:moveTo>
                    <a:pt x="1" y="0"/>
                  </a:moveTo>
                  <a:lnTo>
                    <a:pt x="1" y="3242"/>
                  </a:lnTo>
                  <a:lnTo>
                    <a:pt x="5244" y="3242"/>
                  </a:lnTo>
                  <a:lnTo>
                    <a:pt x="5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64;p38">
              <a:extLst>
                <a:ext uri="{FF2B5EF4-FFF2-40B4-BE49-F238E27FC236}">
                  <a16:creationId xmlns:a16="http://schemas.microsoft.com/office/drawing/2014/main" id="{D2A7E987-1D6F-32ED-A3A7-85FE832F74D8}"/>
                </a:ext>
              </a:extLst>
            </p:cNvPr>
            <p:cNvSpPr/>
            <p:nvPr/>
          </p:nvSpPr>
          <p:spPr>
            <a:xfrm>
              <a:off x="4108850" y="1387200"/>
              <a:ext cx="146300" cy="35475"/>
            </a:xfrm>
            <a:custGeom>
              <a:avLst/>
              <a:gdLst/>
              <a:ahLst/>
              <a:cxnLst/>
              <a:rect l="l" t="t" r="r" b="b"/>
              <a:pathLst>
                <a:path w="5852" h="1419" extrusionOk="0">
                  <a:moveTo>
                    <a:pt x="811" y="0"/>
                  </a:moveTo>
                  <a:lnTo>
                    <a:pt x="431" y="76"/>
                  </a:lnTo>
                  <a:lnTo>
                    <a:pt x="355" y="76"/>
                  </a:lnTo>
                  <a:lnTo>
                    <a:pt x="279" y="102"/>
                  </a:lnTo>
                  <a:lnTo>
                    <a:pt x="203" y="152"/>
                  </a:lnTo>
                  <a:lnTo>
                    <a:pt x="127" y="203"/>
                  </a:lnTo>
                  <a:lnTo>
                    <a:pt x="77" y="254"/>
                  </a:lnTo>
                  <a:lnTo>
                    <a:pt x="26" y="330"/>
                  </a:lnTo>
                  <a:lnTo>
                    <a:pt x="1" y="431"/>
                  </a:lnTo>
                  <a:lnTo>
                    <a:pt x="1" y="507"/>
                  </a:lnTo>
                  <a:lnTo>
                    <a:pt x="1" y="583"/>
                  </a:lnTo>
                  <a:lnTo>
                    <a:pt x="26" y="735"/>
                  </a:lnTo>
                  <a:lnTo>
                    <a:pt x="51" y="912"/>
                  </a:lnTo>
                  <a:lnTo>
                    <a:pt x="153" y="1039"/>
                  </a:lnTo>
                  <a:lnTo>
                    <a:pt x="254" y="1165"/>
                  </a:lnTo>
                  <a:lnTo>
                    <a:pt x="381" y="1267"/>
                  </a:lnTo>
                  <a:lnTo>
                    <a:pt x="507" y="1343"/>
                  </a:lnTo>
                  <a:lnTo>
                    <a:pt x="659" y="1393"/>
                  </a:lnTo>
                  <a:lnTo>
                    <a:pt x="837" y="1419"/>
                  </a:lnTo>
                  <a:lnTo>
                    <a:pt x="5016" y="1419"/>
                  </a:lnTo>
                  <a:lnTo>
                    <a:pt x="5193" y="1393"/>
                  </a:lnTo>
                  <a:lnTo>
                    <a:pt x="5345" y="1343"/>
                  </a:lnTo>
                  <a:lnTo>
                    <a:pt x="5497" y="1267"/>
                  </a:lnTo>
                  <a:lnTo>
                    <a:pt x="5624" y="1165"/>
                  </a:lnTo>
                  <a:lnTo>
                    <a:pt x="5725" y="1039"/>
                  </a:lnTo>
                  <a:lnTo>
                    <a:pt x="5801" y="912"/>
                  </a:lnTo>
                  <a:lnTo>
                    <a:pt x="5852" y="735"/>
                  </a:lnTo>
                  <a:lnTo>
                    <a:pt x="5852" y="583"/>
                  </a:lnTo>
                  <a:lnTo>
                    <a:pt x="5852" y="507"/>
                  </a:lnTo>
                  <a:lnTo>
                    <a:pt x="5852" y="431"/>
                  </a:lnTo>
                  <a:lnTo>
                    <a:pt x="5826" y="330"/>
                  </a:lnTo>
                  <a:lnTo>
                    <a:pt x="5776" y="254"/>
                  </a:lnTo>
                  <a:lnTo>
                    <a:pt x="5725" y="203"/>
                  </a:lnTo>
                  <a:lnTo>
                    <a:pt x="5674" y="152"/>
                  </a:lnTo>
                  <a:lnTo>
                    <a:pt x="5598" y="102"/>
                  </a:lnTo>
                  <a:lnTo>
                    <a:pt x="5497" y="76"/>
                  </a:lnTo>
                  <a:lnTo>
                    <a:pt x="5421" y="76"/>
                  </a:lnTo>
                  <a:lnTo>
                    <a:pt x="5117" y="26"/>
                  </a:lnTo>
                  <a:lnTo>
                    <a:pt x="811" y="0"/>
                  </a:lnTo>
                  <a:close/>
                </a:path>
              </a:pathLst>
            </a:custGeom>
            <a:solidFill>
              <a:srgbClr val="F2BB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65;p38">
              <a:extLst>
                <a:ext uri="{FF2B5EF4-FFF2-40B4-BE49-F238E27FC236}">
                  <a16:creationId xmlns:a16="http://schemas.microsoft.com/office/drawing/2014/main" id="{F6505C96-B236-0AD9-47F1-ADBCBA270EF9}"/>
                </a:ext>
              </a:extLst>
            </p:cNvPr>
            <p:cNvSpPr/>
            <p:nvPr/>
          </p:nvSpPr>
          <p:spPr>
            <a:xfrm>
              <a:off x="4155725" y="1451150"/>
              <a:ext cx="51925" cy="53850"/>
            </a:xfrm>
            <a:custGeom>
              <a:avLst/>
              <a:gdLst/>
              <a:ahLst/>
              <a:cxnLst/>
              <a:rect l="l" t="t" r="r" b="b"/>
              <a:pathLst>
                <a:path w="2077" h="2154" extrusionOk="0">
                  <a:moveTo>
                    <a:pt x="152" y="0"/>
                  </a:moveTo>
                  <a:lnTo>
                    <a:pt x="0" y="912"/>
                  </a:lnTo>
                  <a:lnTo>
                    <a:pt x="1064" y="2153"/>
                  </a:lnTo>
                  <a:lnTo>
                    <a:pt x="2077" y="912"/>
                  </a:lnTo>
                  <a:lnTo>
                    <a:pt x="1976" y="0"/>
                  </a:lnTo>
                  <a:close/>
                </a:path>
              </a:pathLst>
            </a:custGeom>
            <a:solidFill>
              <a:srgbClr val="F2BB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66;p38">
              <a:extLst>
                <a:ext uri="{FF2B5EF4-FFF2-40B4-BE49-F238E27FC236}">
                  <a16:creationId xmlns:a16="http://schemas.microsoft.com/office/drawing/2014/main" id="{9FF0D7EA-22B8-8FC8-2983-065EB93926FA}"/>
                </a:ext>
              </a:extLst>
            </p:cNvPr>
            <p:cNvSpPr/>
            <p:nvPr/>
          </p:nvSpPr>
          <p:spPr>
            <a:xfrm>
              <a:off x="4094300" y="1484700"/>
              <a:ext cx="175425" cy="81075"/>
            </a:xfrm>
            <a:custGeom>
              <a:avLst/>
              <a:gdLst/>
              <a:ahLst/>
              <a:cxnLst/>
              <a:rect l="l" t="t" r="r" b="b"/>
              <a:pathLst>
                <a:path w="7017" h="3243" extrusionOk="0">
                  <a:moveTo>
                    <a:pt x="5192" y="1"/>
                  </a:moveTo>
                  <a:lnTo>
                    <a:pt x="3496" y="102"/>
                  </a:lnTo>
                  <a:lnTo>
                    <a:pt x="1697" y="178"/>
                  </a:lnTo>
                  <a:lnTo>
                    <a:pt x="1191" y="51"/>
                  </a:lnTo>
                  <a:lnTo>
                    <a:pt x="912" y="127"/>
                  </a:lnTo>
                  <a:lnTo>
                    <a:pt x="785" y="178"/>
                  </a:lnTo>
                  <a:lnTo>
                    <a:pt x="684" y="254"/>
                  </a:lnTo>
                  <a:lnTo>
                    <a:pt x="583" y="330"/>
                  </a:lnTo>
                  <a:lnTo>
                    <a:pt x="481" y="431"/>
                  </a:lnTo>
                  <a:lnTo>
                    <a:pt x="406" y="533"/>
                  </a:lnTo>
                  <a:lnTo>
                    <a:pt x="330" y="659"/>
                  </a:lnTo>
                  <a:lnTo>
                    <a:pt x="279" y="786"/>
                  </a:lnTo>
                  <a:lnTo>
                    <a:pt x="254" y="913"/>
                  </a:lnTo>
                  <a:lnTo>
                    <a:pt x="0" y="2179"/>
                  </a:lnTo>
                  <a:lnTo>
                    <a:pt x="3597" y="3243"/>
                  </a:lnTo>
                  <a:lnTo>
                    <a:pt x="7016" y="2179"/>
                  </a:lnTo>
                  <a:lnTo>
                    <a:pt x="6788" y="913"/>
                  </a:lnTo>
                  <a:lnTo>
                    <a:pt x="6737" y="786"/>
                  </a:lnTo>
                  <a:lnTo>
                    <a:pt x="6687" y="659"/>
                  </a:lnTo>
                  <a:lnTo>
                    <a:pt x="6636" y="533"/>
                  </a:lnTo>
                  <a:lnTo>
                    <a:pt x="6535" y="431"/>
                  </a:lnTo>
                  <a:lnTo>
                    <a:pt x="6459" y="330"/>
                  </a:lnTo>
                  <a:lnTo>
                    <a:pt x="6332" y="254"/>
                  </a:lnTo>
                  <a:lnTo>
                    <a:pt x="6231" y="178"/>
                  </a:lnTo>
                  <a:lnTo>
                    <a:pt x="6104" y="127"/>
                  </a:lnTo>
                  <a:lnTo>
                    <a:pt x="5800" y="26"/>
                  </a:lnTo>
                  <a:lnTo>
                    <a:pt x="5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67;p38">
              <a:extLst>
                <a:ext uri="{FF2B5EF4-FFF2-40B4-BE49-F238E27FC236}">
                  <a16:creationId xmlns:a16="http://schemas.microsoft.com/office/drawing/2014/main" id="{F89AD538-E7FE-E93B-7F51-6977C4AEFA95}"/>
                </a:ext>
              </a:extLst>
            </p:cNvPr>
            <p:cNvSpPr/>
            <p:nvPr/>
          </p:nvSpPr>
          <p:spPr>
            <a:xfrm>
              <a:off x="4124050" y="1479000"/>
              <a:ext cx="115275" cy="49425"/>
            </a:xfrm>
            <a:custGeom>
              <a:avLst/>
              <a:gdLst/>
              <a:ahLst/>
              <a:cxnLst/>
              <a:rect l="l" t="t" r="r" b="b"/>
              <a:pathLst>
                <a:path w="4611" h="1977" extrusionOk="0">
                  <a:moveTo>
                    <a:pt x="3851" y="1"/>
                  </a:moveTo>
                  <a:lnTo>
                    <a:pt x="2306" y="330"/>
                  </a:lnTo>
                  <a:lnTo>
                    <a:pt x="710" y="26"/>
                  </a:lnTo>
                  <a:lnTo>
                    <a:pt x="1" y="279"/>
                  </a:lnTo>
                  <a:lnTo>
                    <a:pt x="1" y="457"/>
                  </a:lnTo>
                  <a:lnTo>
                    <a:pt x="51" y="634"/>
                  </a:lnTo>
                  <a:lnTo>
                    <a:pt x="127" y="786"/>
                  </a:lnTo>
                  <a:lnTo>
                    <a:pt x="254" y="913"/>
                  </a:lnTo>
                  <a:lnTo>
                    <a:pt x="1368" y="1824"/>
                  </a:lnTo>
                  <a:lnTo>
                    <a:pt x="1470" y="1875"/>
                  </a:lnTo>
                  <a:lnTo>
                    <a:pt x="1571" y="1926"/>
                  </a:lnTo>
                  <a:lnTo>
                    <a:pt x="1672" y="1951"/>
                  </a:lnTo>
                  <a:lnTo>
                    <a:pt x="1799" y="1976"/>
                  </a:lnTo>
                  <a:lnTo>
                    <a:pt x="1951" y="1951"/>
                  </a:lnTo>
                  <a:lnTo>
                    <a:pt x="2078" y="1900"/>
                  </a:lnTo>
                  <a:lnTo>
                    <a:pt x="2204" y="1850"/>
                  </a:lnTo>
                  <a:lnTo>
                    <a:pt x="2306" y="1748"/>
                  </a:lnTo>
                  <a:lnTo>
                    <a:pt x="2407" y="1850"/>
                  </a:lnTo>
                  <a:lnTo>
                    <a:pt x="2533" y="1900"/>
                  </a:lnTo>
                  <a:lnTo>
                    <a:pt x="2660" y="1951"/>
                  </a:lnTo>
                  <a:lnTo>
                    <a:pt x="2812" y="1976"/>
                  </a:lnTo>
                  <a:lnTo>
                    <a:pt x="2913" y="1951"/>
                  </a:lnTo>
                  <a:lnTo>
                    <a:pt x="3040" y="1926"/>
                  </a:lnTo>
                  <a:lnTo>
                    <a:pt x="3141" y="1875"/>
                  </a:lnTo>
                  <a:lnTo>
                    <a:pt x="3243" y="1824"/>
                  </a:lnTo>
                  <a:lnTo>
                    <a:pt x="4357" y="913"/>
                  </a:lnTo>
                  <a:lnTo>
                    <a:pt x="4484" y="786"/>
                  </a:lnTo>
                  <a:lnTo>
                    <a:pt x="4560" y="634"/>
                  </a:lnTo>
                  <a:lnTo>
                    <a:pt x="4610" y="431"/>
                  </a:lnTo>
                  <a:lnTo>
                    <a:pt x="4610" y="254"/>
                  </a:lnTo>
                  <a:lnTo>
                    <a:pt x="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68;p38">
              <a:extLst>
                <a:ext uri="{FF2B5EF4-FFF2-40B4-BE49-F238E27FC236}">
                  <a16:creationId xmlns:a16="http://schemas.microsoft.com/office/drawing/2014/main" id="{83508CDB-C049-1806-BD86-E67FD8B24D7C}"/>
                </a:ext>
              </a:extLst>
            </p:cNvPr>
            <p:cNvSpPr/>
            <p:nvPr/>
          </p:nvSpPr>
          <p:spPr>
            <a:xfrm>
              <a:off x="4181675" y="1469500"/>
              <a:ext cx="44350" cy="45625"/>
            </a:xfrm>
            <a:custGeom>
              <a:avLst/>
              <a:gdLst/>
              <a:ahLst/>
              <a:cxnLst/>
              <a:rect l="l" t="t" r="r" b="b"/>
              <a:pathLst>
                <a:path w="1774" h="1825" extrusionOk="0">
                  <a:moveTo>
                    <a:pt x="1368" y="1"/>
                  </a:moveTo>
                  <a:lnTo>
                    <a:pt x="1292" y="26"/>
                  </a:lnTo>
                  <a:lnTo>
                    <a:pt x="1" y="710"/>
                  </a:lnTo>
                  <a:lnTo>
                    <a:pt x="330" y="1698"/>
                  </a:lnTo>
                  <a:lnTo>
                    <a:pt x="380" y="1774"/>
                  </a:lnTo>
                  <a:lnTo>
                    <a:pt x="456" y="1824"/>
                  </a:lnTo>
                  <a:lnTo>
                    <a:pt x="532" y="1824"/>
                  </a:lnTo>
                  <a:lnTo>
                    <a:pt x="608" y="1774"/>
                  </a:lnTo>
                  <a:lnTo>
                    <a:pt x="1723" y="887"/>
                  </a:lnTo>
                  <a:lnTo>
                    <a:pt x="1748" y="862"/>
                  </a:lnTo>
                  <a:lnTo>
                    <a:pt x="1773" y="811"/>
                  </a:lnTo>
                  <a:lnTo>
                    <a:pt x="1773" y="761"/>
                  </a:lnTo>
                  <a:lnTo>
                    <a:pt x="1773" y="710"/>
                  </a:lnTo>
                  <a:lnTo>
                    <a:pt x="1571" y="128"/>
                  </a:lnTo>
                  <a:lnTo>
                    <a:pt x="1520" y="77"/>
                  </a:lnTo>
                  <a:lnTo>
                    <a:pt x="1444" y="26"/>
                  </a:lnTo>
                  <a:lnTo>
                    <a:pt x="1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69;p38">
              <a:extLst>
                <a:ext uri="{FF2B5EF4-FFF2-40B4-BE49-F238E27FC236}">
                  <a16:creationId xmlns:a16="http://schemas.microsoft.com/office/drawing/2014/main" id="{F1184774-9FBA-3DC9-1A2D-AE6FEEA75A30}"/>
                </a:ext>
              </a:extLst>
            </p:cNvPr>
            <p:cNvSpPr/>
            <p:nvPr/>
          </p:nvSpPr>
          <p:spPr>
            <a:xfrm>
              <a:off x="4136725" y="1469500"/>
              <a:ext cx="44975" cy="45625"/>
            </a:xfrm>
            <a:custGeom>
              <a:avLst/>
              <a:gdLst/>
              <a:ahLst/>
              <a:cxnLst/>
              <a:rect l="l" t="t" r="r" b="b"/>
              <a:pathLst>
                <a:path w="1799" h="1825" extrusionOk="0">
                  <a:moveTo>
                    <a:pt x="405" y="1"/>
                  </a:moveTo>
                  <a:lnTo>
                    <a:pt x="329" y="26"/>
                  </a:lnTo>
                  <a:lnTo>
                    <a:pt x="279" y="77"/>
                  </a:lnTo>
                  <a:lnTo>
                    <a:pt x="228" y="128"/>
                  </a:lnTo>
                  <a:lnTo>
                    <a:pt x="26" y="710"/>
                  </a:lnTo>
                  <a:lnTo>
                    <a:pt x="0" y="761"/>
                  </a:lnTo>
                  <a:lnTo>
                    <a:pt x="26" y="811"/>
                  </a:lnTo>
                  <a:lnTo>
                    <a:pt x="51" y="862"/>
                  </a:lnTo>
                  <a:lnTo>
                    <a:pt x="76" y="887"/>
                  </a:lnTo>
                  <a:lnTo>
                    <a:pt x="1191" y="1774"/>
                  </a:lnTo>
                  <a:lnTo>
                    <a:pt x="1267" y="1824"/>
                  </a:lnTo>
                  <a:lnTo>
                    <a:pt x="1343" y="1824"/>
                  </a:lnTo>
                  <a:lnTo>
                    <a:pt x="1419" y="1774"/>
                  </a:lnTo>
                  <a:lnTo>
                    <a:pt x="1444" y="1698"/>
                  </a:lnTo>
                  <a:lnTo>
                    <a:pt x="1799" y="710"/>
                  </a:lnTo>
                  <a:lnTo>
                    <a:pt x="507" y="26"/>
                  </a:lnTo>
                  <a:lnTo>
                    <a:pt x="4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70;p38">
              <a:extLst>
                <a:ext uri="{FF2B5EF4-FFF2-40B4-BE49-F238E27FC236}">
                  <a16:creationId xmlns:a16="http://schemas.microsoft.com/office/drawing/2014/main" id="{74FECE15-92D5-DB4F-37FB-1ACE9E435C4F}"/>
                </a:ext>
              </a:extLst>
            </p:cNvPr>
            <p:cNvSpPr/>
            <p:nvPr/>
          </p:nvSpPr>
          <p:spPr>
            <a:xfrm>
              <a:off x="4128475" y="1336550"/>
              <a:ext cx="107050" cy="121575"/>
            </a:xfrm>
            <a:custGeom>
              <a:avLst/>
              <a:gdLst/>
              <a:ahLst/>
              <a:cxnLst/>
              <a:rect l="l" t="t" r="r" b="b"/>
              <a:pathLst>
                <a:path w="4282" h="4863" extrusionOk="0">
                  <a:moveTo>
                    <a:pt x="2154" y="0"/>
                  </a:moveTo>
                  <a:lnTo>
                    <a:pt x="1" y="2102"/>
                  </a:lnTo>
                  <a:lnTo>
                    <a:pt x="26" y="2381"/>
                  </a:lnTo>
                  <a:lnTo>
                    <a:pt x="52" y="2659"/>
                  </a:lnTo>
                  <a:lnTo>
                    <a:pt x="128" y="2913"/>
                  </a:lnTo>
                  <a:lnTo>
                    <a:pt x="204" y="3166"/>
                  </a:lnTo>
                  <a:lnTo>
                    <a:pt x="280" y="3419"/>
                  </a:lnTo>
                  <a:lnTo>
                    <a:pt x="406" y="3647"/>
                  </a:lnTo>
                  <a:lnTo>
                    <a:pt x="508" y="3850"/>
                  </a:lnTo>
                  <a:lnTo>
                    <a:pt x="659" y="4052"/>
                  </a:lnTo>
                  <a:lnTo>
                    <a:pt x="811" y="4230"/>
                  </a:lnTo>
                  <a:lnTo>
                    <a:pt x="963" y="4382"/>
                  </a:lnTo>
                  <a:lnTo>
                    <a:pt x="1141" y="4534"/>
                  </a:lnTo>
                  <a:lnTo>
                    <a:pt x="1318" y="4635"/>
                  </a:lnTo>
                  <a:lnTo>
                    <a:pt x="1521" y="4736"/>
                  </a:lnTo>
                  <a:lnTo>
                    <a:pt x="1723" y="4787"/>
                  </a:lnTo>
                  <a:lnTo>
                    <a:pt x="1926" y="4838"/>
                  </a:lnTo>
                  <a:lnTo>
                    <a:pt x="2154" y="4863"/>
                  </a:lnTo>
                  <a:lnTo>
                    <a:pt x="2356" y="4838"/>
                  </a:lnTo>
                  <a:lnTo>
                    <a:pt x="2559" y="4787"/>
                  </a:lnTo>
                  <a:lnTo>
                    <a:pt x="2762" y="4736"/>
                  </a:lnTo>
                  <a:lnTo>
                    <a:pt x="2964" y="4635"/>
                  </a:lnTo>
                  <a:lnTo>
                    <a:pt x="3142" y="4508"/>
                  </a:lnTo>
                  <a:lnTo>
                    <a:pt x="3319" y="4382"/>
                  </a:lnTo>
                  <a:lnTo>
                    <a:pt x="3471" y="4230"/>
                  </a:lnTo>
                  <a:lnTo>
                    <a:pt x="3623" y="4052"/>
                  </a:lnTo>
                  <a:lnTo>
                    <a:pt x="3775" y="3850"/>
                  </a:lnTo>
                  <a:lnTo>
                    <a:pt x="3901" y="3647"/>
                  </a:lnTo>
                  <a:lnTo>
                    <a:pt x="4003" y="3419"/>
                  </a:lnTo>
                  <a:lnTo>
                    <a:pt x="4104" y="3166"/>
                  </a:lnTo>
                  <a:lnTo>
                    <a:pt x="4180" y="2913"/>
                  </a:lnTo>
                  <a:lnTo>
                    <a:pt x="4231" y="2659"/>
                  </a:lnTo>
                  <a:lnTo>
                    <a:pt x="4256" y="2381"/>
                  </a:lnTo>
                  <a:lnTo>
                    <a:pt x="4281" y="2077"/>
                  </a:lnTo>
                  <a:lnTo>
                    <a:pt x="2154" y="0"/>
                  </a:lnTo>
                  <a:close/>
                </a:path>
              </a:pathLst>
            </a:custGeom>
            <a:solidFill>
              <a:srgbClr val="F2BB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71;p38">
              <a:extLst>
                <a:ext uri="{FF2B5EF4-FFF2-40B4-BE49-F238E27FC236}">
                  <a16:creationId xmlns:a16="http://schemas.microsoft.com/office/drawing/2014/main" id="{577F5F43-E260-0E58-529B-8DB775347126}"/>
                </a:ext>
              </a:extLst>
            </p:cNvPr>
            <p:cNvSpPr/>
            <p:nvPr/>
          </p:nvSpPr>
          <p:spPr>
            <a:xfrm>
              <a:off x="4116450" y="1326400"/>
              <a:ext cx="131100" cy="62725"/>
            </a:xfrm>
            <a:custGeom>
              <a:avLst/>
              <a:gdLst/>
              <a:ahLst/>
              <a:cxnLst/>
              <a:rect l="l" t="t" r="r" b="b"/>
              <a:pathLst>
                <a:path w="5244" h="2509" extrusionOk="0">
                  <a:moveTo>
                    <a:pt x="2635" y="1"/>
                  </a:moveTo>
                  <a:lnTo>
                    <a:pt x="2204" y="26"/>
                  </a:lnTo>
                  <a:lnTo>
                    <a:pt x="1824" y="102"/>
                  </a:lnTo>
                  <a:lnTo>
                    <a:pt x="1470" y="203"/>
                  </a:lnTo>
                  <a:lnTo>
                    <a:pt x="1140" y="355"/>
                  </a:lnTo>
                  <a:lnTo>
                    <a:pt x="938" y="507"/>
                  </a:lnTo>
                  <a:lnTo>
                    <a:pt x="761" y="659"/>
                  </a:lnTo>
                  <a:lnTo>
                    <a:pt x="583" y="862"/>
                  </a:lnTo>
                  <a:lnTo>
                    <a:pt x="406" y="1090"/>
                  </a:lnTo>
                  <a:lnTo>
                    <a:pt x="305" y="1242"/>
                  </a:lnTo>
                  <a:lnTo>
                    <a:pt x="203" y="1419"/>
                  </a:lnTo>
                  <a:lnTo>
                    <a:pt x="127" y="1647"/>
                  </a:lnTo>
                  <a:lnTo>
                    <a:pt x="51" y="1926"/>
                  </a:lnTo>
                  <a:lnTo>
                    <a:pt x="26" y="2179"/>
                  </a:lnTo>
                  <a:lnTo>
                    <a:pt x="1" y="2483"/>
                  </a:lnTo>
                  <a:lnTo>
                    <a:pt x="1" y="2508"/>
                  </a:lnTo>
                  <a:lnTo>
                    <a:pt x="482" y="2508"/>
                  </a:lnTo>
                  <a:lnTo>
                    <a:pt x="710" y="2483"/>
                  </a:lnTo>
                  <a:lnTo>
                    <a:pt x="913" y="2458"/>
                  </a:lnTo>
                  <a:lnTo>
                    <a:pt x="1115" y="2407"/>
                  </a:lnTo>
                  <a:lnTo>
                    <a:pt x="1318" y="2356"/>
                  </a:lnTo>
                  <a:lnTo>
                    <a:pt x="1698" y="2179"/>
                  </a:lnTo>
                  <a:lnTo>
                    <a:pt x="2052" y="1976"/>
                  </a:lnTo>
                  <a:lnTo>
                    <a:pt x="2356" y="1748"/>
                  </a:lnTo>
                  <a:lnTo>
                    <a:pt x="2610" y="1495"/>
                  </a:lnTo>
                  <a:lnTo>
                    <a:pt x="2787" y="1267"/>
                  </a:lnTo>
                  <a:lnTo>
                    <a:pt x="2837" y="1166"/>
                  </a:lnTo>
                  <a:lnTo>
                    <a:pt x="2888" y="1065"/>
                  </a:lnTo>
                  <a:lnTo>
                    <a:pt x="2913" y="1014"/>
                  </a:lnTo>
                  <a:lnTo>
                    <a:pt x="2989" y="989"/>
                  </a:lnTo>
                  <a:lnTo>
                    <a:pt x="3040" y="1014"/>
                  </a:lnTo>
                  <a:lnTo>
                    <a:pt x="3065" y="1090"/>
                  </a:lnTo>
                  <a:lnTo>
                    <a:pt x="3141" y="1368"/>
                  </a:lnTo>
                  <a:lnTo>
                    <a:pt x="3268" y="1647"/>
                  </a:lnTo>
                  <a:lnTo>
                    <a:pt x="3445" y="1875"/>
                  </a:lnTo>
                  <a:lnTo>
                    <a:pt x="3673" y="2078"/>
                  </a:lnTo>
                  <a:lnTo>
                    <a:pt x="3927" y="2255"/>
                  </a:lnTo>
                  <a:lnTo>
                    <a:pt x="4205" y="2382"/>
                  </a:lnTo>
                  <a:lnTo>
                    <a:pt x="4509" y="2458"/>
                  </a:lnTo>
                  <a:lnTo>
                    <a:pt x="4838" y="2508"/>
                  </a:lnTo>
                  <a:lnTo>
                    <a:pt x="5244" y="2508"/>
                  </a:lnTo>
                  <a:lnTo>
                    <a:pt x="5244" y="2483"/>
                  </a:lnTo>
                  <a:lnTo>
                    <a:pt x="5218" y="2204"/>
                  </a:lnTo>
                  <a:lnTo>
                    <a:pt x="5193" y="1976"/>
                  </a:lnTo>
                  <a:lnTo>
                    <a:pt x="5142" y="1723"/>
                  </a:lnTo>
                  <a:lnTo>
                    <a:pt x="5066" y="1495"/>
                  </a:lnTo>
                  <a:lnTo>
                    <a:pt x="4965" y="1267"/>
                  </a:lnTo>
                  <a:lnTo>
                    <a:pt x="4864" y="1065"/>
                  </a:lnTo>
                  <a:lnTo>
                    <a:pt x="4712" y="887"/>
                  </a:lnTo>
                  <a:lnTo>
                    <a:pt x="4560" y="710"/>
                  </a:lnTo>
                  <a:lnTo>
                    <a:pt x="4382" y="558"/>
                  </a:lnTo>
                  <a:lnTo>
                    <a:pt x="4180" y="406"/>
                  </a:lnTo>
                  <a:lnTo>
                    <a:pt x="3977" y="305"/>
                  </a:lnTo>
                  <a:lnTo>
                    <a:pt x="3749" y="203"/>
                  </a:lnTo>
                  <a:lnTo>
                    <a:pt x="3496" y="127"/>
                  </a:lnTo>
                  <a:lnTo>
                    <a:pt x="3217" y="51"/>
                  </a:lnTo>
                  <a:lnTo>
                    <a:pt x="2939" y="26"/>
                  </a:lnTo>
                  <a:lnTo>
                    <a:pt x="26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2;p38">
              <a:extLst>
                <a:ext uri="{FF2B5EF4-FFF2-40B4-BE49-F238E27FC236}">
                  <a16:creationId xmlns:a16="http://schemas.microsoft.com/office/drawing/2014/main" id="{DBE0001E-8EA0-74BD-180F-0327EAE340BA}"/>
                </a:ext>
              </a:extLst>
            </p:cNvPr>
            <p:cNvSpPr/>
            <p:nvPr/>
          </p:nvSpPr>
          <p:spPr>
            <a:xfrm>
              <a:off x="4149375" y="1590450"/>
              <a:ext cx="65250" cy="56375"/>
            </a:xfrm>
            <a:custGeom>
              <a:avLst/>
              <a:gdLst/>
              <a:ahLst/>
              <a:cxnLst/>
              <a:rect l="l" t="t" r="r" b="b"/>
              <a:pathLst>
                <a:path w="2610" h="2255" extrusionOk="0">
                  <a:moveTo>
                    <a:pt x="1267" y="0"/>
                  </a:moveTo>
                  <a:lnTo>
                    <a:pt x="558" y="482"/>
                  </a:lnTo>
                  <a:lnTo>
                    <a:pt x="1" y="2255"/>
                  </a:lnTo>
                  <a:lnTo>
                    <a:pt x="2610" y="2255"/>
                  </a:lnTo>
                  <a:lnTo>
                    <a:pt x="2306" y="1267"/>
                  </a:lnTo>
                  <a:lnTo>
                    <a:pt x="2052" y="456"/>
                  </a:lnTo>
                  <a:lnTo>
                    <a:pt x="1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73;p38">
              <a:extLst>
                <a:ext uri="{FF2B5EF4-FFF2-40B4-BE49-F238E27FC236}">
                  <a16:creationId xmlns:a16="http://schemas.microsoft.com/office/drawing/2014/main" id="{E8174954-F051-C7C3-66A1-171C983579B6}"/>
                </a:ext>
              </a:extLst>
            </p:cNvPr>
            <p:cNvSpPr/>
            <p:nvPr/>
          </p:nvSpPr>
          <p:spPr>
            <a:xfrm>
              <a:off x="4115825" y="1643000"/>
              <a:ext cx="136150" cy="31700"/>
            </a:xfrm>
            <a:custGeom>
              <a:avLst/>
              <a:gdLst/>
              <a:ahLst/>
              <a:cxnLst/>
              <a:rect l="l" t="t" r="r" b="b"/>
              <a:pathLst>
                <a:path w="5446" h="1268" extrusionOk="0">
                  <a:moveTo>
                    <a:pt x="1241" y="1"/>
                  </a:moveTo>
                  <a:lnTo>
                    <a:pt x="836" y="127"/>
                  </a:lnTo>
                  <a:lnTo>
                    <a:pt x="684" y="203"/>
                  </a:lnTo>
                  <a:lnTo>
                    <a:pt x="558" y="254"/>
                  </a:lnTo>
                  <a:lnTo>
                    <a:pt x="406" y="355"/>
                  </a:lnTo>
                  <a:lnTo>
                    <a:pt x="254" y="457"/>
                  </a:lnTo>
                  <a:lnTo>
                    <a:pt x="127" y="609"/>
                  </a:lnTo>
                  <a:lnTo>
                    <a:pt x="51" y="761"/>
                  </a:lnTo>
                  <a:lnTo>
                    <a:pt x="26" y="837"/>
                  </a:lnTo>
                  <a:lnTo>
                    <a:pt x="0" y="938"/>
                  </a:lnTo>
                  <a:lnTo>
                    <a:pt x="26" y="1064"/>
                  </a:lnTo>
                  <a:lnTo>
                    <a:pt x="102" y="1166"/>
                  </a:lnTo>
                  <a:lnTo>
                    <a:pt x="228" y="1242"/>
                  </a:lnTo>
                  <a:lnTo>
                    <a:pt x="355" y="1267"/>
                  </a:lnTo>
                  <a:lnTo>
                    <a:pt x="4990" y="1242"/>
                  </a:lnTo>
                  <a:lnTo>
                    <a:pt x="5142" y="1216"/>
                  </a:lnTo>
                  <a:lnTo>
                    <a:pt x="5243" y="1140"/>
                  </a:lnTo>
                  <a:lnTo>
                    <a:pt x="5319" y="1039"/>
                  </a:lnTo>
                  <a:lnTo>
                    <a:pt x="5345" y="887"/>
                  </a:lnTo>
                  <a:lnTo>
                    <a:pt x="5370" y="862"/>
                  </a:lnTo>
                  <a:lnTo>
                    <a:pt x="5395" y="811"/>
                  </a:lnTo>
                  <a:lnTo>
                    <a:pt x="5421" y="786"/>
                  </a:lnTo>
                  <a:lnTo>
                    <a:pt x="5446" y="761"/>
                  </a:lnTo>
                  <a:lnTo>
                    <a:pt x="5370" y="558"/>
                  </a:lnTo>
                  <a:lnTo>
                    <a:pt x="5294" y="431"/>
                  </a:lnTo>
                  <a:lnTo>
                    <a:pt x="5218" y="330"/>
                  </a:lnTo>
                  <a:lnTo>
                    <a:pt x="5117" y="229"/>
                  </a:lnTo>
                  <a:lnTo>
                    <a:pt x="5015" y="153"/>
                  </a:lnTo>
                  <a:lnTo>
                    <a:pt x="4889" y="77"/>
                  </a:lnTo>
                  <a:lnTo>
                    <a:pt x="4762" y="26"/>
                  </a:lnTo>
                  <a:lnTo>
                    <a:pt x="4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74;p38">
              <a:extLst>
                <a:ext uri="{FF2B5EF4-FFF2-40B4-BE49-F238E27FC236}">
                  <a16:creationId xmlns:a16="http://schemas.microsoft.com/office/drawing/2014/main" id="{86E99220-683F-A190-6C3C-87A94432137B}"/>
                </a:ext>
              </a:extLst>
            </p:cNvPr>
            <p:cNvSpPr/>
            <p:nvPr/>
          </p:nvSpPr>
          <p:spPr>
            <a:xfrm>
              <a:off x="4111400" y="1643000"/>
              <a:ext cx="141225" cy="32950"/>
            </a:xfrm>
            <a:custGeom>
              <a:avLst/>
              <a:gdLst/>
              <a:ahLst/>
              <a:cxnLst/>
              <a:rect l="l" t="t" r="r" b="b"/>
              <a:pathLst>
                <a:path w="5649" h="1318" extrusionOk="0">
                  <a:moveTo>
                    <a:pt x="836" y="1"/>
                  </a:moveTo>
                  <a:lnTo>
                    <a:pt x="659" y="51"/>
                  </a:lnTo>
                  <a:lnTo>
                    <a:pt x="507" y="127"/>
                  </a:lnTo>
                  <a:lnTo>
                    <a:pt x="380" y="203"/>
                  </a:lnTo>
                  <a:lnTo>
                    <a:pt x="253" y="330"/>
                  </a:lnTo>
                  <a:lnTo>
                    <a:pt x="152" y="482"/>
                  </a:lnTo>
                  <a:lnTo>
                    <a:pt x="76" y="634"/>
                  </a:lnTo>
                  <a:lnTo>
                    <a:pt x="25" y="786"/>
                  </a:lnTo>
                  <a:lnTo>
                    <a:pt x="0" y="963"/>
                  </a:lnTo>
                  <a:lnTo>
                    <a:pt x="51" y="1115"/>
                  </a:lnTo>
                  <a:lnTo>
                    <a:pt x="101" y="1216"/>
                  </a:lnTo>
                  <a:lnTo>
                    <a:pt x="228" y="1292"/>
                  </a:lnTo>
                  <a:lnTo>
                    <a:pt x="355" y="1318"/>
                  </a:lnTo>
                  <a:lnTo>
                    <a:pt x="5294" y="1318"/>
                  </a:lnTo>
                  <a:lnTo>
                    <a:pt x="5420" y="1292"/>
                  </a:lnTo>
                  <a:lnTo>
                    <a:pt x="5547" y="1216"/>
                  </a:lnTo>
                  <a:lnTo>
                    <a:pt x="5623" y="1090"/>
                  </a:lnTo>
                  <a:lnTo>
                    <a:pt x="5648" y="963"/>
                  </a:lnTo>
                  <a:lnTo>
                    <a:pt x="5623" y="761"/>
                  </a:lnTo>
                  <a:lnTo>
                    <a:pt x="1393" y="761"/>
                  </a:lnTo>
                  <a:lnTo>
                    <a:pt x="1317" y="735"/>
                  </a:lnTo>
                  <a:lnTo>
                    <a:pt x="1241" y="710"/>
                  </a:lnTo>
                  <a:lnTo>
                    <a:pt x="1191" y="659"/>
                  </a:lnTo>
                  <a:lnTo>
                    <a:pt x="1165" y="609"/>
                  </a:lnTo>
                  <a:lnTo>
                    <a:pt x="1140" y="533"/>
                  </a:lnTo>
                  <a:lnTo>
                    <a:pt x="1115" y="457"/>
                  </a:lnTo>
                  <a:lnTo>
                    <a:pt x="1140" y="381"/>
                  </a:lnTo>
                  <a:lnTo>
                    <a:pt x="1191" y="305"/>
                  </a:lnTo>
                  <a:lnTo>
                    <a:pt x="1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75;p38">
              <a:extLst>
                <a:ext uri="{FF2B5EF4-FFF2-40B4-BE49-F238E27FC236}">
                  <a16:creationId xmlns:a16="http://schemas.microsoft.com/office/drawing/2014/main" id="{137A0DAA-5929-59B6-EE85-716C8316CD6E}"/>
                </a:ext>
              </a:extLst>
            </p:cNvPr>
            <p:cNvSpPr/>
            <p:nvPr/>
          </p:nvSpPr>
          <p:spPr>
            <a:xfrm>
              <a:off x="3965125" y="1297275"/>
              <a:ext cx="433750" cy="278000"/>
            </a:xfrm>
            <a:custGeom>
              <a:avLst/>
              <a:gdLst/>
              <a:ahLst/>
              <a:cxnLst/>
              <a:rect l="l" t="t" r="r" b="b"/>
              <a:pathLst>
                <a:path w="17350" h="11120" extrusionOk="0">
                  <a:moveTo>
                    <a:pt x="710" y="1"/>
                  </a:moveTo>
                  <a:lnTo>
                    <a:pt x="558" y="26"/>
                  </a:lnTo>
                  <a:lnTo>
                    <a:pt x="431" y="51"/>
                  </a:lnTo>
                  <a:lnTo>
                    <a:pt x="304" y="127"/>
                  </a:lnTo>
                  <a:lnTo>
                    <a:pt x="203" y="203"/>
                  </a:lnTo>
                  <a:lnTo>
                    <a:pt x="127" y="305"/>
                  </a:lnTo>
                  <a:lnTo>
                    <a:pt x="51" y="431"/>
                  </a:lnTo>
                  <a:lnTo>
                    <a:pt x="26" y="558"/>
                  </a:lnTo>
                  <a:lnTo>
                    <a:pt x="0" y="710"/>
                  </a:lnTo>
                  <a:lnTo>
                    <a:pt x="0" y="11120"/>
                  </a:lnTo>
                  <a:lnTo>
                    <a:pt x="17350" y="11120"/>
                  </a:lnTo>
                  <a:lnTo>
                    <a:pt x="17350" y="10562"/>
                  </a:lnTo>
                  <a:lnTo>
                    <a:pt x="786" y="10562"/>
                  </a:lnTo>
                  <a:lnTo>
                    <a:pt x="735" y="10512"/>
                  </a:lnTo>
                  <a:lnTo>
                    <a:pt x="710" y="10486"/>
                  </a:lnTo>
                  <a:lnTo>
                    <a:pt x="710" y="10436"/>
                  </a:lnTo>
                  <a:lnTo>
                    <a:pt x="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76;p38">
              <a:extLst>
                <a:ext uri="{FF2B5EF4-FFF2-40B4-BE49-F238E27FC236}">
                  <a16:creationId xmlns:a16="http://schemas.microsoft.com/office/drawing/2014/main" id="{BC68F393-7727-5679-CDE5-60783AB13F71}"/>
                </a:ext>
              </a:extLst>
            </p:cNvPr>
            <p:cNvSpPr/>
            <p:nvPr/>
          </p:nvSpPr>
          <p:spPr>
            <a:xfrm>
              <a:off x="4277300" y="1330850"/>
              <a:ext cx="92450" cy="129175"/>
            </a:xfrm>
            <a:custGeom>
              <a:avLst/>
              <a:gdLst/>
              <a:ahLst/>
              <a:cxnLst/>
              <a:rect l="l" t="t" r="r" b="b"/>
              <a:pathLst>
                <a:path w="3698" h="5167" extrusionOk="0">
                  <a:moveTo>
                    <a:pt x="431" y="0"/>
                  </a:moveTo>
                  <a:lnTo>
                    <a:pt x="329" y="25"/>
                  </a:lnTo>
                  <a:lnTo>
                    <a:pt x="253" y="76"/>
                  </a:lnTo>
                  <a:lnTo>
                    <a:pt x="152" y="152"/>
                  </a:lnTo>
                  <a:lnTo>
                    <a:pt x="101" y="228"/>
                  </a:lnTo>
                  <a:lnTo>
                    <a:pt x="51" y="304"/>
                  </a:lnTo>
                  <a:lnTo>
                    <a:pt x="25" y="405"/>
                  </a:lnTo>
                  <a:lnTo>
                    <a:pt x="0" y="507"/>
                  </a:lnTo>
                  <a:lnTo>
                    <a:pt x="0" y="3799"/>
                  </a:lnTo>
                  <a:lnTo>
                    <a:pt x="25" y="3901"/>
                  </a:lnTo>
                  <a:lnTo>
                    <a:pt x="51" y="4002"/>
                  </a:lnTo>
                  <a:lnTo>
                    <a:pt x="101" y="4078"/>
                  </a:lnTo>
                  <a:lnTo>
                    <a:pt x="152" y="4154"/>
                  </a:lnTo>
                  <a:lnTo>
                    <a:pt x="253" y="4230"/>
                  </a:lnTo>
                  <a:lnTo>
                    <a:pt x="329" y="4280"/>
                  </a:lnTo>
                  <a:lnTo>
                    <a:pt x="431" y="4306"/>
                  </a:lnTo>
                  <a:lnTo>
                    <a:pt x="1190" y="4306"/>
                  </a:lnTo>
                  <a:lnTo>
                    <a:pt x="1241" y="4331"/>
                  </a:lnTo>
                  <a:lnTo>
                    <a:pt x="1266" y="4356"/>
                  </a:lnTo>
                  <a:lnTo>
                    <a:pt x="1292" y="4382"/>
                  </a:lnTo>
                  <a:lnTo>
                    <a:pt x="1292" y="4407"/>
                  </a:lnTo>
                  <a:lnTo>
                    <a:pt x="1292" y="5066"/>
                  </a:lnTo>
                  <a:lnTo>
                    <a:pt x="1317" y="5116"/>
                  </a:lnTo>
                  <a:lnTo>
                    <a:pt x="1368" y="5167"/>
                  </a:lnTo>
                  <a:lnTo>
                    <a:pt x="1418" y="5167"/>
                  </a:lnTo>
                  <a:lnTo>
                    <a:pt x="1469" y="5142"/>
                  </a:lnTo>
                  <a:lnTo>
                    <a:pt x="2710" y="4331"/>
                  </a:lnTo>
                  <a:lnTo>
                    <a:pt x="2761" y="4306"/>
                  </a:lnTo>
                  <a:lnTo>
                    <a:pt x="3293" y="4306"/>
                  </a:lnTo>
                  <a:lnTo>
                    <a:pt x="3394" y="4280"/>
                  </a:lnTo>
                  <a:lnTo>
                    <a:pt x="3470" y="4230"/>
                  </a:lnTo>
                  <a:lnTo>
                    <a:pt x="3546" y="4154"/>
                  </a:lnTo>
                  <a:lnTo>
                    <a:pt x="3622" y="4078"/>
                  </a:lnTo>
                  <a:lnTo>
                    <a:pt x="3673" y="4002"/>
                  </a:lnTo>
                  <a:lnTo>
                    <a:pt x="3698" y="3901"/>
                  </a:lnTo>
                  <a:lnTo>
                    <a:pt x="3698" y="3799"/>
                  </a:lnTo>
                  <a:lnTo>
                    <a:pt x="3698" y="507"/>
                  </a:lnTo>
                  <a:lnTo>
                    <a:pt x="3698" y="405"/>
                  </a:lnTo>
                  <a:lnTo>
                    <a:pt x="3673" y="304"/>
                  </a:lnTo>
                  <a:lnTo>
                    <a:pt x="3622" y="228"/>
                  </a:lnTo>
                  <a:lnTo>
                    <a:pt x="3546" y="152"/>
                  </a:lnTo>
                  <a:lnTo>
                    <a:pt x="3470" y="76"/>
                  </a:lnTo>
                  <a:lnTo>
                    <a:pt x="3394" y="25"/>
                  </a:lnTo>
                  <a:lnTo>
                    <a:pt x="32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77;p38">
              <a:extLst>
                <a:ext uri="{FF2B5EF4-FFF2-40B4-BE49-F238E27FC236}">
                  <a16:creationId xmlns:a16="http://schemas.microsoft.com/office/drawing/2014/main" id="{7DF61E1E-BC57-8B6E-5C45-FE43749FA417}"/>
                </a:ext>
              </a:extLst>
            </p:cNvPr>
            <p:cNvSpPr/>
            <p:nvPr/>
          </p:nvSpPr>
          <p:spPr>
            <a:xfrm>
              <a:off x="4074675" y="1537900"/>
              <a:ext cx="70300" cy="38000"/>
            </a:xfrm>
            <a:custGeom>
              <a:avLst/>
              <a:gdLst/>
              <a:ahLst/>
              <a:cxnLst/>
              <a:rect l="l" t="t" r="r" b="b"/>
              <a:pathLst>
                <a:path w="2812" h="1520" extrusionOk="0">
                  <a:moveTo>
                    <a:pt x="177" y="0"/>
                  </a:moveTo>
                  <a:lnTo>
                    <a:pt x="101" y="26"/>
                  </a:lnTo>
                  <a:lnTo>
                    <a:pt x="51" y="26"/>
                  </a:lnTo>
                  <a:lnTo>
                    <a:pt x="25" y="76"/>
                  </a:lnTo>
                  <a:lnTo>
                    <a:pt x="0" y="102"/>
                  </a:lnTo>
                  <a:lnTo>
                    <a:pt x="0" y="203"/>
                  </a:lnTo>
                  <a:lnTo>
                    <a:pt x="0" y="355"/>
                  </a:lnTo>
                  <a:lnTo>
                    <a:pt x="0" y="1495"/>
                  </a:lnTo>
                  <a:lnTo>
                    <a:pt x="2811" y="1520"/>
                  </a:lnTo>
                  <a:lnTo>
                    <a:pt x="2811" y="355"/>
                  </a:lnTo>
                  <a:lnTo>
                    <a:pt x="2786" y="228"/>
                  </a:lnTo>
                  <a:lnTo>
                    <a:pt x="2710" y="127"/>
                  </a:lnTo>
                  <a:lnTo>
                    <a:pt x="2609" y="51"/>
                  </a:lnTo>
                  <a:lnTo>
                    <a:pt x="24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78;p38">
              <a:extLst>
                <a:ext uri="{FF2B5EF4-FFF2-40B4-BE49-F238E27FC236}">
                  <a16:creationId xmlns:a16="http://schemas.microsoft.com/office/drawing/2014/main" id="{4F57CC35-68CB-D27C-BDB8-CECB038D54CF}"/>
                </a:ext>
              </a:extLst>
            </p:cNvPr>
            <p:cNvSpPr/>
            <p:nvPr/>
          </p:nvSpPr>
          <p:spPr>
            <a:xfrm>
              <a:off x="4144950" y="1537900"/>
              <a:ext cx="74750" cy="38000"/>
            </a:xfrm>
            <a:custGeom>
              <a:avLst/>
              <a:gdLst/>
              <a:ahLst/>
              <a:cxnLst/>
              <a:rect l="l" t="t" r="r" b="b"/>
              <a:pathLst>
                <a:path w="2990" h="1520" extrusionOk="0">
                  <a:moveTo>
                    <a:pt x="507" y="0"/>
                  </a:moveTo>
                  <a:lnTo>
                    <a:pt x="431" y="51"/>
                  </a:lnTo>
                  <a:lnTo>
                    <a:pt x="304" y="76"/>
                  </a:lnTo>
                  <a:lnTo>
                    <a:pt x="178" y="152"/>
                  </a:lnTo>
                  <a:lnTo>
                    <a:pt x="102" y="254"/>
                  </a:lnTo>
                  <a:lnTo>
                    <a:pt x="76" y="406"/>
                  </a:lnTo>
                  <a:lnTo>
                    <a:pt x="0" y="1520"/>
                  </a:lnTo>
                  <a:lnTo>
                    <a:pt x="2989" y="1520"/>
                  </a:lnTo>
                  <a:lnTo>
                    <a:pt x="2989" y="355"/>
                  </a:lnTo>
                  <a:lnTo>
                    <a:pt x="2964" y="228"/>
                  </a:lnTo>
                  <a:lnTo>
                    <a:pt x="2888" y="127"/>
                  </a:lnTo>
                  <a:lnTo>
                    <a:pt x="2761" y="51"/>
                  </a:lnTo>
                  <a:lnTo>
                    <a:pt x="26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79;p38">
              <a:extLst>
                <a:ext uri="{FF2B5EF4-FFF2-40B4-BE49-F238E27FC236}">
                  <a16:creationId xmlns:a16="http://schemas.microsoft.com/office/drawing/2014/main" id="{890BADEE-1DF2-5EB4-F392-97763D6A0AC4}"/>
                </a:ext>
              </a:extLst>
            </p:cNvPr>
            <p:cNvSpPr/>
            <p:nvPr/>
          </p:nvSpPr>
          <p:spPr>
            <a:xfrm>
              <a:off x="4219675" y="1537900"/>
              <a:ext cx="74100" cy="38650"/>
            </a:xfrm>
            <a:custGeom>
              <a:avLst/>
              <a:gdLst/>
              <a:ahLst/>
              <a:cxnLst/>
              <a:rect l="l" t="t" r="r" b="b"/>
              <a:pathLst>
                <a:path w="2964" h="1546" extrusionOk="0">
                  <a:moveTo>
                    <a:pt x="481" y="0"/>
                  </a:moveTo>
                  <a:lnTo>
                    <a:pt x="355" y="76"/>
                  </a:lnTo>
                  <a:lnTo>
                    <a:pt x="228" y="102"/>
                  </a:lnTo>
                  <a:lnTo>
                    <a:pt x="203" y="127"/>
                  </a:lnTo>
                  <a:lnTo>
                    <a:pt x="177" y="178"/>
                  </a:lnTo>
                  <a:lnTo>
                    <a:pt x="152" y="279"/>
                  </a:lnTo>
                  <a:lnTo>
                    <a:pt x="152" y="406"/>
                  </a:lnTo>
                  <a:lnTo>
                    <a:pt x="0" y="1520"/>
                  </a:lnTo>
                  <a:lnTo>
                    <a:pt x="2888" y="1545"/>
                  </a:lnTo>
                  <a:lnTo>
                    <a:pt x="2964" y="1013"/>
                  </a:lnTo>
                  <a:lnTo>
                    <a:pt x="2964" y="355"/>
                  </a:lnTo>
                  <a:lnTo>
                    <a:pt x="2938" y="228"/>
                  </a:lnTo>
                  <a:lnTo>
                    <a:pt x="2862" y="127"/>
                  </a:lnTo>
                  <a:lnTo>
                    <a:pt x="2761" y="51"/>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80;p38">
              <a:extLst>
                <a:ext uri="{FF2B5EF4-FFF2-40B4-BE49-F238E27FC236}">
                  <a16:creationId xmlns:a16="http://schemas.microsoft.com/office/drawing/2014/main" id="{F26B1E69-ACDC-9988-F119-3ACC4376B0B3}"/>
                </a:ext>
              </a:extLst>
            </p:cNvPr>
            <p:cNvSpPr/>
            <p:nvPr/>
          </p:nvSpPr>
          <p:spPr>
            <a:xfrm>
              <a:off x="3965125" y="1575250"/>
              <a:ext cx="433750" cy="32325"/>
            </a:xfrm>
            <a:custGeom>
              <a:avLst/>
              <a:gdLst/>
              <a:ahLst/>
              <a:cxnLst/>
              <a:rect l="l" t="t" r="r" b="b"/>
              <a:pathLst>
                <a:path w="17350" h="1293" extrusionOk="0">
                  <a:moveTo>
                    <a:pt x="0" y="1"/>
                  </a:moveTo>
                  <a:lnTo>
                    <a:pt x="178" y="608"/>
                  </a:lnTo>
                  <a:lnTo>
                    <a:pt x="203" y="735"/>
                  </a:lnTo>
                  <a:lnTo>
                    <a:pt x="228" y="862"/>
                  </a:lnTo>
                  <a:lnTo>
                    <a:pt x="304" y="988"/>
                  </a:lnTo>
                  <a:lnTo>
                    <a:pt x="380" y="1090"/>
                  </a:lnTo>
                  <a:lnTo>
                    <a:pt x="482" y="1191"/>
                  </a:lnTo>
                  <a:lnTo>
                    <a:pt x="608" y="1242"/>
                  </a:lnTo>
                  <a:lnTo>
                    <a:pt x="735" y="1292"/>
                  </a:lnTo>
                  <a:lnTo>
                    <a:pt x="16590" y="1292"/>
                  </a:lnTo>
                  <a:lnTo>
                    <a:pt x="16742" y="1267"/>
                  </a:lnTo>
                  <a:lnTo>
                    <a:pt x="16894" y="1216"/>
                  </a:lnTo>
                  <a:lnTo>
                    <a:pt x="17021" y="1166"/>
                  </a:lnTo>
                  <a:lnTo>
                    <a:pt x="17147" y="1090"/>
                  </a:lnTo>
                  <a:lnTo>
                    <a:pt x="17249" y="988"/>
                  </a:lnTo>
                  <a:lnTo>
                    <a:pt x="17325" y="862"/>
                  </a:lnTo>
                  <a:lnTo>
                    <a:pt x="17350" y="735"/>
                  </a:lnTo>
                  <a:lnTo>
                    <a:pt x="17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81;p38">
              <a:extLst>
                <a:ext uri="{FF2B5EF4-FFF2-40B4-BE49-F238E27FC236}">
                  <a16:creationId xmlns:a16="http://schemas.microsoft.com/office/drawing/2014/main" id="{6181220D-3A36-42E1-C8D4-F48701E0D3F5}"/>
                </a:ext>
              </a:extLst>
            </p:cNvPr>
            <p:cNvSpPr/>
            <p:nvPr/>
          </p:nvSpPr>
          <p:spPr>
            <a:xfrm>
              <a:off x="4270950" y="1323875"/>
              <a:ext cx="105775" cy="142500"/>
            </a:xfrm>
            <a:custGeom>
              <a:avLst/>
              <a:gdLst/>
              <a:ahLst/>
              <a:cxnLst/>
              <a:rect l="l" t="t" r="r" b="b"/>
              <a:pathLst>
                <a:path w="4231" h="5700" extrusionOk="0">
                  <a:moveTo>
                    <a:pt x="786" y="0"/>
                  </a:moveTo>
                  <a:lnTo>
                    <a:pt x="634" y="26"/>
                  </a:lnTo>
                  <a:lnTo>
                    <a:pt x="482" y="76"/>
                  </a:lnTo>
                  <a:lnTo>
                    <a:pt x="355" y="127"/>
                  </a:lnTo>
                  <a:lnTo>
                    <a:pt x="229" y="228"/>
                  </a:lnTo>
                  <a:lnTo>
                    <a:pt x="127" y="355"/>
                  </a:lnTo>
                  <a:lnTo>
                    <a:pt x="77" y="482"/>
                  </a:lnTo>
                  <a:lnTo>
                    <a:pt x="26" y="634"/>
                  </a:lnTo>
                  <a:lnTo>
                    <a:pt x="1" y="786"/>
                  </a:lnTo>
                  <a:lnTo>
                    <a:pt x="1" y="4078"/>
                  </a:lnTo>
                  <a:lnTo>
                    <a:pt x="26" y="4230"/>
                  </a:lnTo>
                  <a:lnTo>
                    <a:pt x="77" y="4382"/>
                  </a:lnTo>
                  <a:lnTo>
                    <a:pt x="127" y="4509"/>
                  </a:lnTo>
                  <a:lnTo>
                    <a:pt x="229" y="4635"/>
                  </a:lnTo>
                  <a:lnTo>
                    <a:pt x="355" y="4711"/>
                  </a:lnTo>
                  <a:lnTo>
                    <a:pt x="482" y="4787"/>
                  </a:lnTo>
                  <a:lnTo>
                    <a:pt x="634" y="4838"/>
                  </a:lnTo>
                  <a:lnTo>
                    <a:pt x="786" y="4863"/>
                  </a:lnTo>
                  <a:lnTo>
                    <a:pt x="1292" y="4863"/>
                  </a:lnTo>
                  <a:lnTo>
                    <a:pt x="1292" y="5345"/>
                  </a:lnTo>
                  <a:lnTo>
                    <a:pt x="1318" y="5446"/>
                  </a:lnTo>
                  <a:lnTo>
                    <a:pt x="1343" y="5522"/>
                  </a:lnTo>
                  <a:lnTo>
                    <a:pt x="1394" y="5598"/>
                  </a:lnTo>
                  <a:lnTo>
                    <a:pt x="1495" y="5674"/>
                  </a:lnTo>
                  <a:lnTo>
                    <a:pt x="1571" y="5699"/>
                  </a:lnTo>
                  <a:lnTo>
                    <a:pt x="1774" y="5699"/>
                  </a:lnTo>
                  <a:lnTo>
                    <a:pt x="1850" y="5649"/>
                  </a:lnTo>
                  <a:lnTo>
                    <a:pt x="3065" y="4863"/>
                  </a:lnTo>
                  <a:lnTo>
                    <a:pt x="3445" y="4863"/>
                  </a:lnTo>
                  <a:lnTo>
                    <a:pt x="3597" y="4838"/>
                  </a:lnTo>
                  <a:lnTo>
                    <a:pt x="3749" y="4787"/>
                  </a:lnTo>
                  <a:lnTo>
                    <a:pt x="3876" y="4711"/>
                  </a:lnTo>
                  <a:lnTo>
                    <a:pt x="4003" y="4635"/>
                  </a:lnTo>
                  <a:lnTo>
                    <a:pt x="4079" y="4509"/>
                  </a:lnTo>
                  <a:lnTo>
                    <a:pt x="4155" y="4382"/>
                  </a:lnTo>
                  <a:lnTo>
                    <a:pt x="4205" y="4230"/>
                  </a:lnTo>
                  <a:lnTo>
                    <a:pt x="4231" y="4078"/>
                  </a:lnTo>
                  <a:lnTo>
                    <a:pt x="4231" y="3749"/>
                  </a:lnTo>
                  <a:lnTo>
                    <a:pt x="4205" y="3648"/>
                  </a:lnTo>
                  <a:lnTo>
                    <a:pt x="4155" y="3572"/>
                  </a:lnTo>
                  <a:lnTo>
                    <a:pt x="4053" y="3521"/>
                  </a:lnTo>
                  <a:lnTo>
                    <a:pt x="3952" y="3496"/>
                  </a:lnTo>
                  <a:lnTo>
                    <a:pt x="3851" y="3521"/>
                  </a:lnTo>
                  <a:lnTo>
                    <a:pt x="3775" y="3572"/>
                  </a:lnTo>
                  <a:lnTo>
                    <a:pt x="3724" y="3648"/>
                  </a:lnTo>
                  <a:lnTo>
                    <a:pt x="3699" y="3749"/>
                  </a:lnTo>
                  <a:lnTo>
                    <a:pt x="3699" y="4078"/>
                  </a:lnTo>
                  <a:lnTo>
                    <a:pt x="3673" y="4180"/>
                  </a:lnTo>
                  <a:lnTo>
                    <a:pt x="3623" y="4256"/>
                  </a:lnTo>
                  <a:lnTo>
                    <a:pt x="3547" y="4306"/>
                  </a:lnTo>
                  <a:lnTo>
                    <a:pt x="3445" y="4332"/>
                  </a:lnTo>
                  <a:lnTo>
                    <a:pt x="3015" y="4332"/>
                  </a:lnTo>
                  <a:lnTo>
                    <a:pt x="2913" y="4357"/>
                  </a:lnTo>
                  <a:lnTo>
                    <a:pt x="2812" y="4382"/>
                  </a:lnTo>
                  <a:lnTo>
                    <a:pt x="1824" y="5041"/>
                  </a:lnTo>
                  <a:lnTo>
                    <a:pt x="1824" y="4686"/>
                  </a:lnTo>
                  <a:lnTo>
                    <a:pt x="1799" y="4559"/>
                  </a:lnTo>
                  <a:lnTo>
                    <a:pt x="1698" y="4433"/>
                  </a:lnTo>
                  <a:lnTo>
                    <a:pt x="1596" y="4357"/>
                  </a:lnTo>
                  <a:lnTo>
                    <a:pt x="1444" y="4332"/>
                  </a:lnTo>
                  <a:lnTo>
                    <a:pt x="786" y="4332"/>
                  </a:lnTo>
                  <a:lnTo>
                    <a:pt x="685" y="4306"/>
                  </a:lnTo>
                  <a:lnTo>
                    <a:pt x="609" y="4256"/>
                  </a:lnTo>
                  <a:lnTo>
                    <a:pt x="558" y="4180"/>
                  </a:lnTo>
                  <a:lnTo>
                    <a:pt x="533" y="4078"/>
                  </a:lnTo>
                  <a:lnTo>
                    <a:pt x="533" y="786"/>
                  </a:lnTo>
                  <a:lnTo>
                    <a:pt x="558" y="684"/>
                  </a:lnTo>
                  <a:lnTo>
                    <a:pt x="609" y="608"/>
                  </a:lnTo>
                  <a:lnTo>
                    <a:pt x="685" y="558"/>
                  </a:lnTo>
                  <a:lnTo>
                    <a:pt x="786" y="532"/>
                  </a:lnTo>
                  <a:lnTo>
                    <a:pt x="3445" y="532"/>
                  </a:lnTo>
                  <a:lnTo>
                    <a:pt x="3547" y="558"/>
                  </a:lnTo>
                  <a:lnTo>
                    <a:pt x="3623" y="608"/>
                  </a:lnTo>
                  <a:lnTo>
                    <a:pt x="3673" y="684"/>
                  </a:lnTo>
                  <a:lnTo>
                    <a:pt x="3699" y="786"/>
                  </a:lnTo>
                  <a:lnTo>
                    <a:pt x="3699" y="2533"/>
                  </a:lnTo>
                  <a:lnTo>
                    <a:pt x="3724" y="2635"/>
                  </a:lnTo>
                  <a:lnTo>
                    <a:pt x="3775" y="2711"/>
                  </a:lnTo>
                  <a:lnTo>
                    <a:pt x="3851" y="2787"/>
                  </a:lnTo>
                  <a:lnTo>
                    <a:pt x="4053" y="2787"/>
                  </a:lnTo>
                  <a:lnTo>
                    <a:pt x="4155" y="2711"/>
                  </a:lnTo>
                  <a:lnTo>
                    <a:pt x="4205" y="2635"/>
                  </a:lnTo>
                  <a:lnTo>
                    <a:pt x="4231" y="2533"/>
                  </a:lnTo>
                  <a:lnTo>
                    <a:pt x="4231" y="786"/>
                  </a:lnTo>
                  <a:lnTo>
                    <a:pt x="4205" y="634"/>
                  </a:lnTo>
                  <a:lnTo>
                    <a:pt x="4155" y="482"/>
                  </a:lnTo>
                  <a:lnTo>
                    <a:pt x="4079" y="355"/>
                  </a:lnTo>
                  <a:lnTo>
                    <a:pt x="4003" y="228"/>
                  </a:lnTo>
                  <a:lnTo>
                    <a:pt x="3876" y="127"/>
                  </a:lnTo>
                  <a:lnTo>
                    <a:pt x="3749" y="76"/>
                  </a:lnTo>
                  <a:lnTo>
                    <a:pt x="3597" y="26"/>
                  </a:lnTo>
                  <a:lnTo>
                    <a:pt x="34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82;p38">
              <a:extLst>
                <a:ext uri="{FF2B5EF4-FFF2-40B4-BE49-F238E27FC236}">
                  <a16:creationId xmlns:a16="http://schemas.microsoft.com/office/drawing/2014/main" id="{3E258A78-85A3-347B-42CF-C8372CC4A67B}"/>
                </a:ext>
              </a:extLst>
            </p:cNvPr>
            <p:cNvSpPr/>
            <p:nvPr/>
          </p:nvSpPr>
          <p:spPr>
            <a:xfrm>
              <a:off x="4293125" y="1351725"/>
              <a:ext cx="60800" cy="13325"/>
            </a:xfrm>
            <a:custGeom>
              <a:avLst/>
              <a:gdLst/>
              <a:ahLst/>
              <a:cxnLst/>
              <a:rect l="l" t="t" r="r" b="b"/>
              <a:pathLst>
                <a:path w="2432" h="533" extrusionOk="0">
                  <a:moveTo>
                    <a:pt x="254" y="1"/>
                  </a:moveTo>
                  <a:lnTo>
                    <a:pt x="152" y="26"/>
                  </a:lnTo>
                  <a:lnTo>
                    <a:pt x="76" y="77"/>
                  </a:lnTo>
                  <a:lnTo>
                    <a:pt x="26" y="153"/>
                  </a:lnTo>
                  <a:lnTo>
                    <a:pt x="0" y="254"/>
                  </a:lnTo>
                  <a:lnTo>
                    <a:pt x="26" y="355"/>
                  </a:lnTo>
                  <a:lnTo>
                    <a:pt x="76" y="457"/>
                  </a:lnTo>
                  <a:lnTo>
                    <a:pt x="152" y="507"/>
                  </a:lnTo>
                  <a:lnTo>
                    <a:pt x="254" y="533"/>
                  </a:lnTo>
                  <a:lnTo>
                    <a:pt x="2178" y="533"/>
                  </a:lnTo>
                  <a:lnTo>
                    <a:pt x="2280" y="507"/>
                  </a:lnTo>
                  <a:lnTo>
                    <a:pt x="2356" y="457"/>
                  </a:lnTo>
                  <a:lnTo>
                    <a:pt x="2406" y="355"/>
                  </a:lnTo>
                  <a:lnTo>
                    <a:pt x="2432" y="254"/>
                  </a:lnTo>
                  <a:lnTo>
                    <a:pt x="2406" y="153"/>
                  </a:lnTo>
                  <a:lnTo>
                    <a:pt x="2356" y="77"/>
                  </a:lnTo>
                  <a:lnTo>
                    <a:pt x="2280" y="26"/>
                  </a:lnTo>
                  <a:lnTo>
                    <a:pt x="21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3;p38">
              <a:extLst>
                <a:ext uri="{FF2B5EF4-FFF2-40B4-BE49-F238E27FC236}">
                  <a16:creationId xmlns:a16="http://schemas.microsoft.com/office/drawing/2014/main" id="{6AD8D050-7F74-8442-B972-70C6C3B95CCA}"/>
                </a:ext>
              </a:extLst>
            </p:cNvPr>
            <p:cNvSpPr/>
            <p:nvPr/>
          </p:nvSpPr>
          <p:spPr>
            <a:xfrm>
              <a:off x="4293125" y="1378325"/>
              <a:ext cx="60800" cy="12700"/>
            </a:xfrm>
            <a:custGeom>
              <a:avLst/>
              <a:gdLst/>
              <a:ahLst/>
              <a:cxnLst/>
              <a:rect l="l" t="t" r="r" b="b"/>
              <a:pathLst>
                <a:path w="2432" h="508" extrusionOk="0">
                  <a:moveTo>
                    <a:pt x="152" y="1"/>
                  </a:moveTo>
                  <a:lnTo>
                    <a:pt x="76" y="77"/>
                  </a:lnTo>
                  <a:lnTo>
                    <a:pt x="26" y="153"/>
                  </a:lnTo>
                  <a:lnTo>
                    <a:pt x="0" y="254"/>
                  </a:lnTo>
                  <a:lnTo>
                    <a:pt x="26" y="355"/>
                  </a:lnTo>
                  <a:lnTo>
                    <a:pt x="76" y="431"/>
                  </a:lnTo>
                  <a:lnTo>
                    <a:pt x="152" y="482"/>
                  </a:lnTo>
                  <a:lnTo>
                    <a:pt x="254" y="507"/>
                  </a:lnTo>
                  <a:lnTo>
                    <a:pt x="2178" y="507"/>
                  </a:lnTo>
                  <a:lnTo>
                    <a:pt x="2280" y="482"/>
                  </a:lnTo>
                  <a:lnTo>
                    <a:pt x="2356" y="431"/>
                  </a:lnTo>
                  <a:lnTo>
                    <a:pt x="2406" y="355"/>
                  </a:lnTo>
                  <a:lnTo>
                    <a:pt x="2432" y="254"/>
                  </a:lnTo>
                  <a:lnTo>
                    <a:pt x="2406" y="153"/>
                  </a:lnTo>
                  <a:lnTo>
                    <a:pt x="2356" y="77"/>
                  </a:lnTo>
                  <a:lnTo>
                    <a:pt x="228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84;p38">
              <a:extLst>
                <a:ext uri="{FF2B5EF4-FFF2-40B4-BE49-F238E27FC236}">
                  <a16:creationId xmlns:a16="http://schemas.microsoft.com/office/drawing/2014/main" id="{E9D8575C-E304-E70F-16AA-29CDB49727B6}"/>
                </a:ext>
              </a:extLst>
            </p:cNvPr>
            <p:cNvSpPr/>
            <p:nvPr/>
          </p:nvSpPr>
          <p:spPr>
            <a:xfrm>
              <a:off x="4293125" y="1404300"/>
              <a:ext cx="41800" cy="13300"/>
            </a:xfrm>
            <a:custGeom>
              <a:avLst/>
              <a:gdLst/>
              <a:ahLst/>
              <a:cxnLst/>
              <a:rect l="l" t="t" r="r" b="b"/>
              <a:pathLst>
                <a:path w="1672" h="532" extrusionOk="0">
                  <a:moveTo>
                    <a:pt x="254" y="0"/>
                  </a:moveTo>
                  <a:lnTo>
                    <a:pt x="152" y="25"/>
                  </a:lnTo>
                  <a:lnTo>
                    <a:pt x="76" y="76"/>
                  </a:lnTo>
                  <a:lnTo>
                    <a:pt x="26" y="177"/>
                  </a:lnTo>
                  <a:lnTo>
                    <a:pt x="0" y="279"/>
                  </a:lnTo>
                  <a:lnTo>
                    <a:pt x="26" y="380"/>
                  </a:lnTo>
                  <a:lnTo>
                    <a:pt x="76" y="456"/>
                  </a:lnTo>
                  <a:lnTo>
                    <a:pt x="152" y="507"/>
                  </a:lnTo>
                  <a:lnTo>
                    <a:pt x="254" y="532"/>
                  </a:lnTo>
                  <a:lnTo>
                    <a:pt x="1393" y="532"/>
                  </a:lnTo>
                  <a:lnTo>
                    <a:pt x="1495" y="507"/>
                  </a:lnTo>
                  <a:lnTo>
                    <a:pt x="1596" y="456"/>
                  </a:lnTo>
                  <a:lnTo>
                    <a:pt x="1647" y="380"/>
                  </a:lnTo>
                  <a:lnTo>
                    <a:pt x="1672" y="279"/>
                  </a:lnTo>
                  <a:lnTo>
                    <a:pt x="1647" y="177"/>
                  </a:lnTo>
                  <a:lnTo>
                    <a:pt x="1596" y="76"/>
                  </a:lnTo>
                  <a:lnTo>
                    <a:pt x="1495" y="25"/>
                  </a:lnTo>
                  <a:lnTo>
                    <a:pt x="13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85;p38">
              <a:extLst>
                <a:ext uri="{FF2B5EF4-FFF2-40B4-BE49-F238E27FC236}">
                  <a16:creationId xmlns:a16="http://schemas.microsoft.com/office/drawing/2014/main" id="{10B49160-0DB1-E515-1E8F-8D682463DDBA}"/>
                </a:ext>
              </a:extLst>
            </p:cNvPr>
            <p:cNvSpPr/>
            <p:nvPr/>
          </p:nvSpPr>
          <p:spPr>
            <a:xfrm>
              <a:off x="4170275" y="1429625"/>
              <a:ext cx="23450" cy="12675"/>
            </a:xfrm>
            <a:custGeom>
              <a:avLst/>
              <a:gdLst/>
              <a:ahLst/>
              <a:cxnLst/>
              <a:rect l="l" t="t" r="r" b="b"/>
              <a:pathLst>
                <a:path w="938" h="507" extrusionOk="0">
                  <a:moveTo>
                    <a:pt x="279" y="0"/>
                  </a:moveTo>
                  <a:lnTo>
                    <a:pt x="178" y="26"/>
                  </a:lnTo>
                  <a:lnTo>
                    <a:pt x="77" y="76"/>
                  </a:lnTo>
                  <a:lnTo>
                    <a:pt x="26" y="152"/>
                  </a:lnTo>
                  <a:lnTo>
                    <a:pt x="1" y="254"/>
                  </a:lnTo>
                  <a:lnTo>
                    <a:pt x="26" y="355"/>
                  </a:lnTo>
                  <a:lnTo>
                    <a:pt x="77" y="431"/>
                  </a:lnTo>
                  <a:lnTo>
                    <a:pt x="178" y="507"/>
                  </a:lnTo>
                  <a:lnTo>
                    <a:pt x="786" y="507"/>
                  </a:lnTo>
                  <a:lnTo>
                    <a:pt x="862" y="431"/>
                  </a:lnTo>
                  <a:lnTo>
                    <a:pt x="912" y="355"/>
                  </a:lnTo>
                  <a:lnTo>
                    <a:pt x="938" y="254"/>
                  </a:lnTo>
                  <a:lnTo>
                    <a:pt x="912" y="152"/>
                  </a:lnTo>
                  <a:lnTo>
                    <a:pt x="862" y="76"/>
                  </a:lnTo>
                  <a:lnTo>
                    <a:pt x="786" y="26"/>
                  </a:lnTo>
                  <a:lnTo>
                    <a:pt x="6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86;p38">
              <a:extLst>
                <a:ext uri="{FF2B5EF4-FFF2-40B4-BE49-F238E27FC236}">
                  <a16:creationId xmlns:a16="http://schemas.microsoft.com/office/drawing/2014/main" id="{47396383-E82C-EC94-1540-7EEC0898694E}"/>
                </a:ext>
              </a:extLst>
            </p:cNvPr>
            <p:cNvSpPr/>
            <p:nvPr/>
          </p:nvSpPr>
          <p:spPr>
            <a:xfrm>
              <a:off x="3958800" y="1290950"/>
              <a:ext cx="446425" cy="391350"/>
            </a:xfrm>
            <a:custGeom>
              <a:avLst/>
              <a:gdLst/>
              <a:ahLst/>
              <a:cxnLst/>
              <a:rect l="l" t="t" r="r" b="b"/>
              <a:pathLst>
                <a:path w="17857" h="15654" extrusionOk="0">
                  <a:moveTo>
                    <a:pt x="6535" y="4433"/>
                  </a:moveTo>
                  <a:lnTo>
                    <a:pt x="6611" y="4838"/>
                  </a:lnTo>
                  <a:lnTo>
                    <a:pt x="6712" y="5243"/>
                  </a:lnTo>
                  <a:lnTo>
                    <a:pt x="6611" y="5193"/>
                  </a:lnTo>
                  <a:lnTo>
                    <a:pt x="6535" y="5167"/>
                  </a:lnTo>
                  <a:lnTo>
                    <a:pt x="6459" y="5091"/>
                  </a:lnTo>
                  <a:lnTo>
                    <a:pt x="6383" y="5041"/>
                  </a:lnTo>
                  <a:lnTo>
                    <a:pt x="6332" y="4939"/>
                  </a:lnTo>
                  <a:lnTo>
                    <a:pt x="6307" y="4863"/>
                  </a:lnTo>
                  <a:lnTo>
                    <a:pt x="6281" y="4762"/>
                  </a:lnTo>
                  <a:lnTo>
                    <a:pt x="6256" y="4661"/>
                  </a:lnTo>
                  <a:lnTo>
                    <a:pt x="6281" y="4585"/>
                  </a:lnTo>
                  <a:lnTo>
                    <a:pt x="6332" y="4509"/>
                  </a:lnTo>
                  <a:lnTo>
                    <a:pt x="6408" y="4433"/>
                  </a:lnTo>
                  <a:close/>
                  <a:moveTo>
                    <a:pt x="11448" y="4433"/>
                  </a:moveTo>
                  <a:lnTo>
                    <a:pt x="11524" y="4509"/>
                  </a:lnTo>
                  <a:lnTo>
                    <a:pt x="11575" y="4585"/>
                  </a:lnTo>
                  <a:lnTo>
                    <a:pt x="11600" y="4661"/>
                  </a:lnTo>
                  <a:lnTo>
                    <a:pt x="11600" y="4762"/>
                  </a:lnTo>
                  <a:lnTo>
                    <a:pt x="11575" y="4863"/>
                  </a:lnTo>
                  <a:lnTo>
                    <a:pt x="11524" y="4939"/>
                  </a:lnTo>
                  <a:lnTo>
                    <a:pt x="11474" y="5015"/>
                  </a:lnTo>
                  <a:lnTo>
                    <a:pt x="11398" y="5091"/>
                  </a:lnTo>
                  <a:lnTo>
                    <a:pt x="11322" y="5167"/>
                  </a:lnTo>
                  <a:lnTo>
                    <a:pt x="11246" y="5193"/>
                  </a:lnTo>
                  <a:lnTo>
                    <a:pt x="11170" y="5243"/>
                  </a:lnTo>
                  <a:lnTo>
                    <a:pt x="11246" y="4838"/>
                  </a:lnTo>
                  <a:lnTo>
                    <a:pt x="11322" y="4433"/>
                  </a:lnTo>
                  <a:close/>
                  <a:moveTo>
                    <a:pt x="9219" y="3192"/>
                  </a:moveTo>
                  <a:lnTo>
                    <a:pt x="9321" y="3420"/>
                  </a:lnTo>
                  <a:lnTo>
                    <a:pt x="9473" y="3622"/>
                  </a:lnTo>
                  <a:lnTo>
                    <a:pt x="9625" y="3825"/>
                  </a:lnTo>
                  <a:lnTo>
                    <a:pt x="9802" y="3977"/>
                  </a:lnTo>
                  <a:lnTo>
                    <a:pt x="9726" y="4028"/>
                  </a:lnTo>
                  <a:lnTo>
                    <a:pt x="9675" y="4078"/>
                  </a:lnTo>
                  <a:lnTo>
                    <a:pt x="9625" y="4154"/>
                  </a:lnTo>
                  <a:lnTo>
                    <a:pt x="9625" y="4230"/>
                  </a:lnTo>
                  <a:lnTo>
                    <a:pt x="9625" y="4458"/>
                  </a:lnTo>
                  <a:lnTo>
                    <a:pt x="9650" y="4559"/>
                  </a:lnTo>
                  <a:lnTo>
                    <a:pt x="9701" y="4635"/>
                  </a:lnTo>
                  <a:lnTo>
                    <a:pt x="9777" y="4686"/>
                  </a:lnTo>
                  <a:lnTo>
                    <a:pt x="9878" y="4711"/>
                  </a:lnTo>
                  <a:lnTo>
                    <a:pt x="9979" y="4686"/>
                  </a:lnTo>
                  <a:lnTo>
                    <a:pt x="10081" y="4635"/>
                  </a:lnTo>
                  <a:lnTo>
                    <a:pt x="10131" y="4559"/>
                  </a:lnTo>
                  <a:lnTo>
                    <a:pt x="10157" y="4458"/>
                  </a:lnTo>
                  <a:lnTo>
                    <a:pt x="10157" y="4230"/>
                  </a:lnTo>
                  <a:lnTo>
                    <a:pt x="10157" y="4205"/>
                  </a:lnTo>
                  <a:lnTo>
                    <a:pt x="10461" y="4331"/>
                  </a:lnTo>
                  <a:lnTo>
                    <a:pt x="10790" y="4407"/>
                  </a:lnTo>
                  <a:lnTo>
                    <a:pt x="10739" y="4787"/>
                  </a:lnTo>
                  <a:lnTo>
                    <a:pt x="10612" y="5193"/>
                  </a:lnTo>
                  <a:lnTo>
                    <a:pt x="10461" y="5547"/>
                  </a:lnTo>
                  <a:lnTo>
                    <a:pt x="10359" y="5725"/>
                  </a:lnTo>
                  <a:lnTo>
                    <a:pt x="10258" y="5902"/>
                  </a:lnTo>
                  <a:lnTo>
                    <a:pt x="10131" y="6054"/>
                  </a:lnTo>
                  <a:lnTo>
                    <a:pt x="10005" y="6206"/>
                  </a:lnTo>
                  <a:lnTo>
                    <a:pt x="9853" y="6332"/>
                  </a:lnTo>
                  <a:lnTo>
                    <a:pt x="9675" y="6434"/>
                  </a:lnTo>
                  <a:lnTo>
                    <a:pt x="9523" y="6535"/>
                  </a:lnTo>
                  <a:lnTo>
                    <a:pt x="9321" y="6586"/>
                  </a:lnTo>
                  <a:lnTo>
                    <a:pt x="9143" y="6636"/>
                  </a:lnTo>
                  <a:lnTo>
                    <a:pt x="8941" y="6662"/>
                  </a:lnTo>
                  <a:lnTo>
                    <a:pt x="8738" y="6636"/>
                  </a:lnTo>
                  <a:lnTo>
                    <a:pt x="8561" y="6611"/>
                  </a:lnTo>
                  <a:lnTo>
                    <a:pt x="8384" y="6535"/>
                  </a:lnTo>
                  <a:lnTo>
                    <a:pt x="8206" y="6459"/>
                  </a:lnTo>
                  <a:lnTo>
                    <a:pt x="8054" y="6358"/>
                  </a:lnTo>
                  <a:lnTo>
                    <a:pt x="7902" y="6231"/>
                  </a:lnTo>
                  <a:lnTo>
                    <a:pt x="7750" y="6079"/>
                  </a:lnTo>
                  <a:lnTo>
                    <a:pt x="7624" y="5927"/>
                  </a:lnTo>
                  <a:lnTo>
                    <a:pt x="7522" y="5750"/>
                  </a:lnTo>
                  <a:lnTo>
                    <a:pt x="7421" y="5573"/>
                  </a:lnTo>
                  <a:lnTo>
                    <a:pt x="7244" y="5218"/>
                  </a:lnTo>
                  <a:lnTo>
                    <a:pt x="7143" y="4813"/>
                  </a:lnTo>
                  <a:lnTo>
                    <a:pt x="7067" y="4407"/>
                  </a:lnTo>
                  <a:lnTo>
                    <a:pt x="7396" y="4357"/>
                  </a:lnTo>
                  <a:lnTo>
                    <a:pt x="7725" y="4256"/>
                  </a:lnTo>
                  <a:lnTo>
                    <a:pt x="7725" y="4458"/>
                  </a:lnTo>
                  <a:lnTo>
                    <a:pt x="7725" y="4559"/>
                  </a:lnTo>
                  <a:lnTo>
                    <a:pt x="7801" y="4635"/>
                  </a:lnTo>
                  <a:lnTo>
                    <a:pt x="7877" y="4686"/>
                  </a:lnTo>
                  <a:lnTo>
                    <a:pt x="7978" y="4711"/>
                  </a:lnTo>
                  <a:lnTo>
                    <a:pt x="8080" y="4686"/>
                  </a:lnTo>
                  <a:lnTo>
                    <a:pt x="8156" y="4635"/>
                  </a:lnTo>
                  <a:lnTo>
                    <a:pt x="8206" y="4559"/>
                  </a:lnTo>
                  <a:lnTo>
                    <a:pt x="8232" y="4458"/>
                  </a:lnTo>
                  <a:lnTo>
                    <a:pt x="8232" y="4230"/>
                  </a:lnTo>
                  <a:lnTo>
                    <a:pt x="8232" y="4129"/>
                  </a:lnTo>
                  <a:lnTo>
                    <a:pt x="8181" y="4053"/>
                  </a:lnTo>
                  <a:lnTo>
                    <a:pt x="8485" y="3876"/>
                  </a:lnTo>
                  <a:lnTo>
                    <a:pt x="8789" y="3648"/>
                  </a:lnTo>
                  <a:lnTo>
                    <a:pt x="9017" y="3420"/>
                  </a:lnTo>
                  <a:lnTo>
                    <a:pt x="9219" y="3192"/>
                  </a:lnTo>
                  <a:close/>
                  <a:moveTo>
                    <a:pt x="6585" y="5750"/>
                  </a:moveTo>
                  <a:lnTo>
                    <a:pt x="6737" y="5775"/>
                  </a:lnTo>
                  <a:lnTo>
                    <a:pt x="6915" y="5775"/>
                  </a:lnTo>
                  <a:lnTo>
                    <a:pt x="7092" y="6079"/>
                  </a:lnTo>
                  <a:lnTo>
                    <a:pt x="7295" y="6332"/>
                  </a:lnTo>
                  <a:lnTo>
                    <a:pt x="7497" y="6560"/>
                  </a:lnTo>
                  <a:lnTo>
                    <a:pt x="7725" y="6763"/>
                  </a:lnTo>
                  <a:lnTo>
                    <a:pt x="7674" y="7168"/>
                  </a:lnTo>
                  <a:lnTo>
                    <a:pt x="7522" y="7143"/>
                  </a:lnTo>
                  <a:lnTo>
                    <a:pt x="7371" y="7168"/>
                  </a:lnTo>
                  <a:lnTo>
                    <a:pt x="7269" y="7219"/>
                  </a:lnTo>
                  <a:lnTo>
                    <a:pt x="7193" y="7270"/>
                  </a:lnTo>
                  <a:lnTo>
                    <a:pt x="7143" y="7346"/>
                  </a:lnTo>
                  <a:lnTo>
                    <a:pt x="7092" y="7421"/>
                  </a:lnTo>
                  <a:lnTo>
                    <a:pt x="7041" y="7624"/>
                  </a:lnTo>
                  <a:lnTo>
                    <a:pt x="6585" y="7776"/>
                  </a:lnTo>
                  <a:lnTo>
                    <a:pt x="6585" y="5750"/>
                  </a:lnTo>
                  <a:close/>
                  <a:moveTo>
                    <a:pt x="11271" y="5750"/>
                  </a:moveTo>
                  <a:lnTo>
                    <a:pt x="11271" y="7776"/>
                  </a:lnTo>
                  <a:lnTo>
                    <a:pt x="10815" y="7624"/>
                  </a:lnTo>
                  <a:lnTo>
                    <a:pt x="10790" y="7599"/>
                  </a:lnTo>
                  <a:lnTo>
                    <a:pt x="10714" y="7421"/>
                  </a:lnTo>
                  <a:lnTo>
                    <a:pt x="10688" y="7346"/>
                  </a:lnTo>
                  <a:lnTo>
                    <a:pt x="10612" y="7270"/>
                  </a:lnTo>
                  <a:lnTo>
                    <a:pt x="10537" y="7219"/>
                  </a:lnTo>
                  <a:lnTo>
                    <a:pt x="10461" y="7168"/>
                  </a:lnTo>
                  <a:lnTo>
                    <a:pt x="10309" y="7143"/>
                  </a:lnTo>
                  <a:lnTo>
                    <a:pt x="10182" y="7168"/>
                  </a:lnTo>
                  <a:lnTo>
                    <a:pt x="10131" y="6763"/>
                  </a:lnTo>
                  <a:lnTo>
                    <a:pt x="10359" y="6560"/>
                  </a:lnTo>
                  <a:lnTo>
                    <a:pt x="10562" y="6332"/>
                  </a:lnTo>
                  <a:lnTo>
                    <a:pt x="10764" y="6079"/>
                  </a:lnTo>
                  <a:lnTo>
                    <a:pt x="10942" y="5775"/>
                  </a:lnTo>
                  <a:lnTo>
                    <a:pt x="11094" y="5775"/>
                  </a:lnTo>
                  <a:lnTo>
                    <a:pt x="11271" y="5750"/>
                  </a:lnTo>
                  <a:close/>
                  <a:moveTo>
                    <a:pt x="9625" y="7042"/>
                  </a:moveTo>
                  <a:lnTo>
                    <a:pt x="9675" y="7421"/>
                  </a:lnTo>
                  <a:lnTo>
                    <a:pt x="8916" y="7801"/>
                  </a:lnTo>
                  <a:lnTo>
                    <a:pt x="8181" y="7421"/>
                  </a:lnTo>
                  <a:lnTo>
                    <a:pt x="8232" y="7042"/>
                  </a:lnTo>
                  <a:lnTo>
                    <a:pt x="8384" y="7092"/>
                  </a:lnTo>
                  <a:lnTo>
                    <a:pt x="8561" y="7143"/>
                  </a:lnTo>
                  <a:lnTo>
                    <a:pt x="8738" y="7168"/>
                  </a:lnTo>
                  <a:lnTo>
                    <a:pt x="8941" y="7194"/>
                  </a:lnTo>
                  <a:lnTo>
                    <a:pt x="9118" y="7168"/>
                  </a:lnTo>
                  <a:lnTo>
                    <a:pt x="9295" y="7143"/>
                  </a:lnTo>
                  <a:lnTo>
                    <a:pt x="9473" y="7118"/>
                  </a:lnTo>
                  <a:lnTo>
                    <a:pt x="9625" y="7042"/>
                  </a:lnTo>
                  <a:close/>
                  <a:moveTo>
                    <a:pt x="7573" y="7700"/>
                  </a:moveTo>
                  <a:lnTo>
                    <a:pt x="8586" y="8232"/>
                  </a:lnTo>
                  <a:lnTo>
                    <a:pt x="8358" y="8890"/>
                  </a:lnTo>
                  <a:lnTo>
                    <a:pt x="7396" y="8105"/>
                  </a:lnTo>
                  <a:lnTo>
                    <a:pt x="7573" y="7700"/>
                  </a:lnTo>
                  <a:close/>
                  <a:moveTo>
                    <a:pt x="10258" y="7700"/>
                  </a:moveTo>
                  <a:lnTo>
                    <a:pt x="10410" y="8105"/>
                  </a:lnTo>
                  <a:lnTo>
                    <a:pt x="9447" y="8890"/>
                  </a:lnTo>
                  <a:lnTo>
                    <a:pt x="9219" y="8232"/>
                  </a:lnTo>
                  <a:lnTo>
                    <a:pt x="10258" y="7700"/>
                  </a:lnTo>
                  <a:close/>
                  <a:moveTo>
                    <a:pt x="10942" y="8207"/>
                  </a:moveTo>
                  <a:lnTo>
                    <a:pt x="11448" y="8384"/>
                  </a:lnTo>
                  <a:lnTo>
                    <a:pt x="11626" y="8460"/>
                  </a:lnTo>
                  <a:lnTo>
                    <a:pt x="11778" y="8587"/>
                  </a:lnTo>
                  <a:lnTo>
                    <a:pt x="11879" y="8764"/>
                  </a:lnTo>
                  <a:lnTo>
                    <a:pt x="11955" y="8941"/>
                  </a:lnTo>
                  <a:lnTo>
                    <a:pt x="12107" y="9777"/>
                  </a:lnTo>
                  <a:lnTo>
                    <a:pt x="10790" y="9777"/>
                  </a:lnTo>
                  <a:lnTo>
                    <a:pt x="10587" y="9828"/>
                  </a:lnTo>
                  <a:lnTo>
                    <a:pt x="10435" y="9904"/>
                  </a:lnTo>
                  <a:lnTo>
                    <a:pt x="10258" y="9828"/>
                  </a:lnTo>
                  <a:lnTo>
                    <a:pt x="10081" y="9777"/>
                  </a:lnTo>
                  <a:lnTo>
                    <a:pt x="7801" y="9777"/>
                  </a:lnTo>
                  <a:lnTo>
                    <a:pt x="7624" y="9828"/>
                  </a:lnTo>
                  <a:lnTo>
                    <a:pt x="7446" y="9904"/>
                  </a:lnTo>
                  <a:lnTo>
                    <a:pt x="7295" y="9828"/>
                  </a:lnTo>
                  <a:lnTo>
                    <a:pt x="7117" y="9777"/>
                  </a:lnTo>
                  <a:lnTo>
                    <a:pt x="5750" y="9777"/>
                  </a:lnTo>
                  <a:lnTo>
                    <a:pt x="5927" y="8941"/>
                  </a:lnTo>
                  <a:lnTo>
                    <a:pt x="5977" y="8764"/>
                  </a:lnTo>
                  <a:lnTo>
                    <a:pt x="6104" y="8587"/>
                  </a:lnTo>
                  <a:lnTo>
                    <a:pt x="6231" y="8460"/>
                  </a:lnTo>
                  <a:lnTo>
                    <a:pt x="6433" y="8384"/>
                  </a:lnTo>
                  <a:lnTo>
                    <a:pt x="6864" y="8232"/>
                  </a:lnTo>
                  <a:lnTo>
                    <a:pt x="6940" y="8359"/>
                  </a:lnTo>
                  <a:lnTo>
                    <a:pt x="7041" y="8485"/>
                  </a:lnTo>
                  <a:lnTo>
                    <a:pt x="8130" y="9372"/>
                  </a:lnTo>
                  <a:lnTo>
                    <a:pt x="8257" y="9448"/>
                  </a:lnTo>
                  <a:lnTo>
                    <a:pt x="8409" y="9473"/>
                  </a:lnTo>
                  <a:lnTo>
                    <a:pt x="8536" y="9448"/>
                  </a:lnTo>
                  <a:lnTo>
                    <a:pt x="8637" y="9422"/>
                  </a:lnTo>
                  <a:lnTo>
                    <a:pt x="8713" y="9346"/>
                  </a:lnTo>
                  <a:lnTo>
                    <a:pt x="8764" y="9270"/>
                  </a:lnTo>
                  <a:lnTo>
                    <a:pt x="8814" y="9169"/>
                  </a:lnTo>
                  <a:lnTo>
                    <a:pt x="8916" y="8916"/>
                  </a:lnTo>
                  <a:lnTo>
                    <a:pt x="9017" y="9169"/>
                  </a:lnTo>
                  <a:lnTo>
                    <a:pt x="9042" y="9270"/>
                  </a:lnTo>
                  <a:lnTo>
                    <a:pt x="9118" y="9346"/>
                  </a:lnTo>
                  <a:lnTo>
                    <a:pt x="9194" y="9422"/>
                  </a:lnTo>
                  <a:lnTo>
                    <a:pt x="9295" y="9448"/>
                  </a:lnTo>
                  <a:lnTo>
                    <a:pt x="9422" y="9473"/>
                  </a:lnTo>
                  <a:lnTo>
                    <a:pt x="9549" y="9448"/>
                  </a:lnTo>
                  <a:lnTo>
                    <a:pt x="9701" y="9372"/>
                  </a:lnTo>
                  <a:lnTo>
                    <a:pt x="10790" y="8485"/>
                  </a:lnTo>
                  <a:lnTo>
                    <a:pt x="10866" y="8435"/>
                  </a:lnTo>
                  <a:lnTo>
                    <a:pt x="10891" y="8359"/>
                  </a:lnTo>
                  <a:lnTo>
                    <a:pt x="10942" y="8207"/>
                  </a:lnTo>
                  <a:close/>
                  <a:moveTo>
                    <a:pt x="7117" y="10309"/>
                  </a:moveTo>
                  <a:lnTo>
                    <a:pt x="7168" y="10334"/>
                  </a:lnTo>
                  <a:lnTo>
                    <a:pt x="7193" y="10410"/>
                  </a:lnTo>
                  <a:lnTo>
                    <a:pt x="7193" y="11119"/>
                  </a:lnTo>
                  <a:lnTo>
                    <a:pt x="4711" y="11119"/>
                  </a:lnTo>
                  <a:lnTo>
                    <a:pt x="4711" y="10410"/>
                  </a:lnTo>
                  <a:lnTo>
                    <a:pt x="4736" y="10334"/>
                  </a:lnTo>
                  <a:lnTo>
                    <a:pt x="4812" y="10309"/>
                  </a:lnTo>
                  <a:close/>
                  <a:moveTo>
                    <a:pt x="13069" y="10309"/>
                  </a:moveTo>
                  <a:lnTo>
                    <a:pt x="13120" y="10334"/>
                  </a:lnTo>
                  <a:lnTo>
                    <a:pt x="13145" y="10410"/>
                  </a:lnTo>
                  <a:lnTo>
                    <a:pt x="13145" y="11119"/>
                  </a:lnTo>
                  <a:lnTo>
                    <a:pt x="10688" y="11119"/>
                  </a:lnTo>
                  <a:lnTo>
                    <a:pt x="10688" y="10410"/>
                  </a:lnTo>
                  <a:lnTo>
                    <a:pt x="10714" y="10334"/>
                  </a:lnTo>
                  <a:lnTo>
                    <a:pt x="10790" y="10309"/>
                  </a:lnTo>
                  <a:close/>
                  <a:moveTo>
                    <a:pt x="10081" y="10309"/>
                  </a:moveTo>
                  <a:lnTo>
                    <a:pt x="10157" y="10334"/>
                  </a:lnTo>
                  <a:lnTo>
                    <a:pt x="10182" y="10410"/>
                  </a:lnTo>
                  <a:lnTo>
                    <a:pt x="10182" y="11119"/>
                  </a:lnTo>
                  <a:lnTo>
                    <a:pt x="9574" y="11119"/>
                  </a:lnTo>
                  <a:lnTo>
                    <a:pt x="9447" y="11145"/>
                  </a:lnTo>
                  <a:lnTo>
                    <a:pt x="9371" y="11195"/>
                  </a:lnTo>
                  <a:lnTo>
                    <a:pt x="9321" y="11271"/>
                  </a:lnTo>
                  <a:lnTo>
                    <a:pt x="9295" y="11373"/>
                  </a:lnTo>
                  <a:lnTo>
                    <a:pt x="9321" y="11474"/>
                  </a:lnTo>
                  <a:lnTo>
                    <a:pt x="9371" y="11550"/>
                  </a:lnTo>
                  <a:lnTo>
                    <a:pt x="9447" y="11626"/>
                  </a:lnTo>
                  <a:lnTo>
                    <a:pt x="17350" y="11626"/>
                  </a:lnTo>
                  <a:lnTo>
                    <a:pt x="17350" y="12107"/>
                  </a:lnTo>
                  <a:lnTo>
                    <a:pt x="17324" y="12183"/>
                  </a:lnTo>
                  <a:lnTo>
                    <a:pt x="17299" y="12284"/>
                  </a:lnTo>
                  <a:lnTo>
                    <a:pt x="17274" y="12335"/>
                  </a:lnTo>
                  <a:lnTo>
                    <a:pt x="17223" y="12411"/>
                  </a:lnTo>
                  <a:lnTo>
                    <a:pt x="17147" y="12462"/>
                  </a:lnTo>
                  <a:lnTo>
                    <a:pt x="17071" y="12512"/>
                  </a:lnTo>
                  <a:lnTo>
                    <a:pt x="16995" y="12538"/>
                  </a:lnTo>
                  <a:lnTo>
                    <a:pt x="861" y="12538"/>
                  </a:lnTo>
                  <a:lnTo>
                    <a:pt x="785" y="12512"/>
                  </a:lnTo>
                  <a:lnTo>
                    <a:pt x="709" y="12462"/>
                  </a:lnTo>
                  <a:lnTo>
                    <a:pt x="659" y="12411"/>
                  </a:lnTo>
                  <a:lnTo>
                    <a:pt x="608" y="12335"/>
                  </a:lnTo>
                  <a:lnTo>
                    <a:pt x="557" y="12284"/>
                  </a:lnTo>
                  <a:lnTo>
                    <a:pt x="532" y="12183"/>
                  </a:lnTo>
                  <a:lnTo>
                    <a:pt x="532" y="12107"/>
                  </a:lnTo>
                  <a:lnTo>
                    <a:pt x="532" y="11626"/>
                  </a:lnTo>
                  <a:lnTo>
                    <a:pt x="8434" y="11626"/>
                  </a:lnTo>
                  <a:lnTo>
                    <a:pt x="8510" y="11550"/>
                  </a:lnTo>
                  <a:lnTo>
                    <a:pt x="8561" y="11474"/>
                  </a:lnTo>
                  <a:lnTo>
                    <a:pt x="8586" y="11373"/>
                  </a:lnTo>
                  <a:lnTo>
                    <a:pt x="8561" y="11271"/>
                  </a:lnTo>
                  <a:lnTo>
                    <a:pt x="8510" y="11195"/>
                  </a:lnTo>
                  <a:lnTo>
                    <a:pt x="8434" y="11145"/>
                  </a:lnTo>
                  <a:lnTo>
                    <a:pt x="8333" y="11119"/>
                  </a:lnTo>
                  <a:lnTo>
                    <a:pt x="7725" y="11119"/>
                  </a:lnTo>
                  <a:lnTo>
                    <a:pt x="7725" y="10410"/>
                  </a:lnTo>
                  <a:lnTo>
                    <a:pt x="7750" y="10334"/>
                  </a:lnTo>
                  <a:lnTo>
                    <a:pt x="7801" y="10309"/>
                  </a:lnTo>
                  <a:close/>
                  <a:moveTo>
                    <a:pt x="9599" y="13070"/>
                  </a:moveTo>
                  <a:lnTo>
                    <a:pt x="9827" y="13804"/>
                  </a:lnTo>
                  <a:lnTo>
                    <a:pt x="8029" y="13804"/>
                  </a:lnTo>
                  <a:lnTo>
                    <a:pt x="8257" y="13070"/>
                  </a:lnTo>
                  <a:close/>
                  <a:moveTo>
                    <a:pt x="10764" y="14336"/>
                  </a:moveTo>
                  <a:lnTo>
                    <a:pt x="10916" y="14361"/>
                  </a:lnTo>
                  <a:lnTo>
                    <a:pt x="11043" y="14387"/>
                  </a:lnTo>
                  <a:lnTo>
                    <a:pt x="11170" y="14463"/>
                  </a:lnTo>
                  <a:lnTo>
                    <a:pt x="11271" y="14539"/>
                  </a:lnTo>
                  <a:lnTo>
                    <a:pt x="11372" y="14640"/>
                  </a:lnTo>
                  <a:lnTo>
                    <a:pt x="11423" y="14767"/>
                  </a:lnTo>
                  <a:lnTo>
                    <a:pt x="11474" y="14919"/>
                  </a:lnTo>
                  <a:lnTo>
                    <a:pt x="11474" y="15045"/>
                  </a:lnTo>
                  <a:lnTo>
                    <a:pt x="11448" y="15121"/>
                  </a:lnTo>
                  <a:lnTo>
                    <a:pt x="11398" y="15146"/>
                  </a:lnTo>
                  <a:lnTo>
                    <a:pt x="6459" y="15146"/>
                  </a:lnTo>
                  <a:lnTo>
                    <a:pt x="6408" y="15121"/>
                  </a:lnTo>
                  <a:lnTo>
                    <a:pt x="6383" y="15045"/>
                  </a:lnTo>
                  <a:lnTo>
                    <a:pt x="6383" y="14919"/>
                  </a:lnTo>
                  <a:lnTo>
                    <a:pt x="6433" y="14767"/>
                  </a:lnTo>
                  <a:lnTo>
                    <a:pt x="6509" y="14640"/>
                  </a:lnTo>
                  <a:lnTo>
                    <a:pt x="6585" y="14539"/>
                  </a:lnTo>
                  <a:lnTo>
                    <a:pt x="6687" y="14463"/>
                  </a:lnTo>
                  <a:lnTo>
                    <a:pt x="6813" y="14387"/>
                  </a:lnTo>
                  <a:lnTo>
                    <a:pt x="6940" y="14361"/>
                  </a:lnTo>
                  <a:lnTo>
                    <a:pt x="7092" y="14336"/>
                  </a:lnTo>
                  <a:close/>
                  <a:moveTo>
                    <a:pt x="963" y="0"/>
                  </a:moveTo>
                  <a:lnTo>
                    <a:pt x="760" y="26"/>
                  </a:lnTo>
                  <a:lnTo>
                    <a:pt x="583" y="76"/>
                  </a:lnTo>
                  <a:lnTo>
                    <a:pt x="431" y="152"/>
                  </a:lnTo>
                  <a:lnTo>
                    <a:pt x="279" y="279"/>
                  </a:lnTo>
                  <a:lnTo>
                    <a:pt x="152" y="406"/>
                  </a:lnTo>
                  <a:lnTo>
                    <a:pt x="76" y="583"/>
                  </a:lnTo>
                  <a:lnTo>
                    <a:pt x="25" y="760"/>
                  </a:lnTo>
                  <a:lnTo>
                    <a:pt x="0" y="963"/>
                  </a:lnTo>
                  <a:lnTo>
                    <a:pt x="0" y="12107"/>
                  </a:lnTo>
                  <a:lnTo>
                    <a:pt x="25" y="12284"/>
                  </a:lnTo>
                  <a:lnTo>
                    <a:pt x="76" y="12487"/>
                  </a:lnTo>
                  <a:lnTo>
                    <a:pt x="152" y="12639"/>
                  </a:lnTo>
                  <a:lnTo>
                    <a:pt x="279" y="12791"/>
                  </a:lnTo>
                  <a:lnTo>
                    <a:pt x="431" y="12892"/>
                  </a:lnTo>
                  <a:lnTo>
                    <a:pt x="583" y="12994"/>
                  </a:lnTo>
                  <a:lnTo>
                    <a:pt x="760" y="13044"/>
                  </a:lnTo>
                  <a:lnTo>
                    <a:pt x="963" y="13070"/>
                  </a:lnTo>
                  <a:lnTo>
                    <a:pt x="7725" y="13070"/>
                  </a:lnTo>
                  <a:lnTo>
                    <a:pt x="7472" y="13804"/>
                  </a:lnTo>
                  <a:lnTo>
                    <a:pt x="7092" y="13804"/>
                  </a:lnTo>
                  <a:lnTo>
                    <a:pt x="6839" y="13829"/>
                  </a:lnTo>
                  <a:lnTo>
                    <a:pt x="6611" y="13905"/>
                  </a:lnTo>
                  <a:lnTo>
                    <a:pt x="6408" y="14032"/>
                  </a:lnTo>
                  <a:lnTo>
                    <a:pt x="6205" y="14184"/>
                  </a:lnTo>
                  <a:lnTo>
                    <a:pt x="6053" y="14361"/>
                  </a:lnTo>
                  <a:lnTo>
                    <a:pt x="5952" y="14564"/>
                  </a:lnTo>
                  <a:lnTo>
                    <a:pt x="5876" y="14792"/>
                  </a:lnTo>
                  <a:lnTo>
                    <a:pt x="5851" y="15045"/>
                  </a:lnTo>
                  <a:lnTo>
                    <a:pt x="5876" y="15172"/>
                  </a:lnTo>
                  <a:lnTo>
                    <a:pt x="5901" y="15298"/>
                  </a:lnTo>
                  <a:lnTo>
                    <a:pt x="5952" y="15400"/>
                  </a:lnTo>
                  <a:lnTo>
                    <a:pt x="6028" y="15476"/>
                  </a:lnTo>
                  <a:lnTo>
                    <a:pt x="6129" y="15552"/>
                  </a:lnTo>
                  <a:lnTo>
                    <a:pt x="6231" y="15602"/>
                  </a:lnTo>
                  <a:lnTo>
                    <a:pt x="6332" y="15653"/>
                  </a:lnTo>
                  <a:lnTo>
                    <a:pt x="11524" y="15653"/>
                  </a:lnTo>
                  <a:lnTo>
                    <a:pt x="11626" y="15602"/>
                  </a:lnTo>
                  <a:lnTo>
                    <a:pt x="11727" y="15552"/>
                  </a:lnTo>
                  <a:lnTo>
                    <a:pt x="11828" y="15476"/>
                  </a:lnTo>
                  <a:lnTo>
                    <a:pt x="11904" y="15400"/>
                  </a:lnTo>
                  <a:lnTo>
                    <a:pt x="11955" y="15298"/>
                  </a:lnTo>
                  <a:lnTo>
                    <a:pt x="12006" y="15172"/>
                  </a:lnTo>
                  <a:lnTo>
                    <a:pt x="12006" y="15045"/>
                  </a:lnTo>
                  <a:lnTo>
                    <a:pt x="11980" y="14792"/>
                  </a:lnTo>
                  <a:lnTo>
                    <a:pt x="11904" y="14564"/>
                  </a:lnTo>
                  <a:lnTo>
                    <a:pt x="11803" y="14361"/>
                  </a:lnTo>
                  <a:lnTo>
                    <a:pt x="11651" y="14184"/>
                  </a:lnTo>
                  <a:lnTo>
                    <a:pt x="11474" y="14032"/>
                  </a:lnTo>
                  <a:lnTo>
                    <a:pt x="11246" y="13905"/>
                  </a:lnTo>
                  <a:lnTo>
                    <a:pt x="11018" y="13829"/>
                  </a:lnTo>
                  <a:lnTo>
                    <a:pt x="10764" y="13804"/>
                  </a:lnTo>
                  <a:lnTo>
                    <a:pt x="10385" y="13804"/>
                  </a:lnTo>
                  <a:lnTo>
                    <a:pt x="10131" y="13070"/>
                  </a:lnTo>
                  <a:lnTo>
                    <a:pt x="16894" y="13070"/>
                  </a:lnTo>
                  <a:lnTo>
                    <a:pt x="17096" y="13044"/>
                  </a:lnTo>
                  <a:lnTo>
                    <a:pt x="17274" y="12994"/>
                  </a:lnTo>
                  <a:lnTo>
                    <a:pt x="17451" y="12892"/>
                  </a:lnTo>
                  <a:lnTo>
                    <a:pt x="17578" y="12791"/>
                  </a:lnTo>
                  <a:lnTo>
                    <a:pt x="17704" y="12639"/>
                  </a:lnTo>
                  <a:lnTo>
                    <a:pt x="17780" y="12487"/>
                  </a:lnTo>
                  <a:lnTo>
                    <a:pt x="17831" y="12284"/>
                  </a:lnTo>
                  <a:lnTo>
                    <a:pt x="17856" y="12107"/>
                  </a:lnTo>
                  <a:lnTo>
                    <a:pt x="17856" y="963"/>
                  </a:lnTo>
                  <a:lnTo>
                    <a:pt x="17831" y="760"/>
                  </a:lnTo>
                  <a:lnTo>
                    <a:pt x="17780" y="583"/>
                  </a:lnTo>
                  <a:lnTo>
                    <a:pt x="17704" y="406"/>
                  </a:lnTo>
                  <a:lnTo>
                    <a:pt x="17578" y="279"/>
                  </a:lnTo>
                  <a:lnTo>
                    <a:pt x="17451" y="152"/>
                  </a:lnTo>
                  <a:lnTo>
                    <a:pt x="17274" y="76"/>
                  </a:lnTo>
                  <a:lnTo>
                    <a:pt x="17096" y="26"/>
                  </a:lnTo>
                  <a:lnTo>
                    <a:pt x="16894" y="0"/>
                  </a:lnTo>
                  <a:lnTo>
                    <a:pt x="3267" y="0"/>
                  </a:lnTo>
                  <a:lnTo>
                    <a:pt x="3166" y="26"/>
                  </a:lnTo>
                  <a:lnTo>
                    <a:pt x="3065" y="76"/>
                  </a:lnTo>
                  <a:lnTo>
                    <a:pt x="3014" y="152"/>
                  </a:lnTo>
                  <a:lnTo>
                    <a:pt x="2989" y="254"/>
                  </a:lnTo>
                  <a:lnTo>
                    <a:pt x="3014" y="355"/>
                  </a:lnTo>
                  <a:lnTo>
                    <a:pt x="3065" y="431"/>
                  </a:lnTo>
                  <a:lnTo>
                    <a:pt x="3166" y="507"/>
                  </a:lnTo>
                  <a:lnTo>
                    <a:pt x="16894" y="507"/>
                  </a:lnTo>
                  <a:lnTo>
                    <a:pt x="16995" y="532"/>
                  </a:lnTo>
                  <a:lnTo>
                    <a:pt x="17071" y="558"/>
                  </a:lnTo>
                  <a:lnTo>
                    <a:pt x="17147" y="583"/>
                  </a:lnTo>
                  <a:lnTo>
                    <a:pt x="17223" y="634"/>
                  </a:lnTo>
                  <a:lnTo>
                    <a:pt x="17274" y="710"/>
                  </a:lnTo>
                  <a:lnTo>
                    <a:pt x="17299" y="786"/>
                  </a:lnTo>
                  <a:lnTo>
                    <a:pt x="17324" y="862"/>
                  </a:lnTo>
                  <a:lnTo>
                    <a:pt x="17350" y="963"/>
                  </a:lnTo>
                  <a:lnTo>
                    <a:pt x="17350" y="11119"/>
                  </a:lnTo>
                  <a:lnTo>
                    <a:pt x="13677" y="11119"/>
                  </a:lnTo>
                  <a:lnTo>
                    <a:pt x="13677" y="10410"/>
                  </a:lnTo>
                  <a:lnTo>
                    <a:pt x="13652" y="10284"/>
                  </a:lnTo>
                  <a:lnTo>
                    <a:pt x="13627" y="10157"/>
                  </a:lnTo>
                  <a:lnTo>
                    <a:pt x="13576" y="10056"/>
                  </a:lnTo>
                  <a:lnTo>
                    <a:pt x="13500" y="9954"/>
                  </a:lnTo>
                  <a:lnTo>
                    <a:pt x="13399" y="9904"/>
                  </a:lnTo>
                  <a:lnTo>
                    <a:pt x="13297" y="9828"/>
                  </a:lnTo>
                  <a:lnTo>
                    <a:pt x="13171" y="9802"/>
                  </a:lnTo>
                  <a:lnTo>
                    <a:pt x="13069" y="9777"/>
                  </a:lnTo>
                  <a:lnTo>
                    <a:pt x="12639" y="9777"/>
                  </a:lnTo>
                  <a:lnTo>
                    <a:pt x="12461" y="8865"/>
                  </a:lnTo>
                  <a:lnTo>
                    <a:pt x="12411" y="8713"/>
                  </a:lnTo>
                  <a:lnTo>
                    <a:pt x="12360" y="8587"/>
                  </a:lnTo>
                  <a:lnTo>
                    <a:pt x="12309" y="8460"/>
                  </a:lnTo>
                  <a:lnTo>
                    <a:pt x="12233" y="8333"/>
                  </a:lnTo>
                  <a:lnTo>
                    <a:pt x="12132" y="8207"/>
                  </a:lnTo>
                  <a:lnTo>
                    <a:pt x="12031" y="8131"/>
                  </a:lnTo>
                  <a:lnTo>
                    <a:pt x="11930" y="8029"/>
                  </a:lnTo>
                  <a:lnTo>
                    <a:pt x="11803" y="7953"/>
                  </a:lnTo>
                  <a:lnTo>
                    <a:pt x="11803" y="7548"/>
                  </a:lnTo>
                  <a:lnTo>
                    <a:pt x="11803" y="6712"/>
                  </a:lnTo>
                  <a:lnTo>
                    <a:pt x="11803" y="5446"/>
                  </a:lnTo>
                  <a:lnTo>
                    <a:pt x="11930" y="5269"/>
                  </a:lnTo>
                  <a:lnTo>
                    <a:pt x="12031" y="5091"/>
                  </a:lnTo>
                  <a:lnTo>
                    <a:pt x="12107" y="4889"/>
                  </a:lnTo>
                  <a:lnTo>
                    <a:pt x="12132" y="4661"/>
                  </a:lnTo>
                  <a:lnTo>
                    <a:pt x="12107" y="4483"/>
                  </a:lnTo>
                  <a:lnTo>
                    <a:pt x="12031" y="4306"/>
                  </a:lnTo>
                  <a:lnTo>
                    <a:pt x="11930" y="4154"/>
                  </a:lnTo>
                  <a:lnTo>
                    <a:pt x="11803" y="4053"/>
                  </a:lnTo>
                  <a:lnTo>
                    <a:pt x="11803" y="3901"/>
                  </a:lnTo>
                  <a:lnTo>
                    <a:pt x="11778" y="3546"/>
                  </a:lnTo>
                  <a:lnTo>
                    <a:pt x="11727" y="3192"/>
                  </a:lnTo>
                  <a:lnTo>
                    <a:pt x="11651" y="2888"/>
                  </a:lnTo>
                  <a:lnTo>
                    <a:pt x="11524" y="2584"/>
                  </a:lnTo>
                  <a:lnTo>
                    <a:pt x="11347" y="2305"/>
                  </a:lnTo>
                  <a:lnTo>
                    <a:pt x="11170" y="2052"/>
                  </a:lnTo>
                  <a:lnTo>
                    <a:pt x="10942" y="1849"/>
                  </a:lnTo>
                  <a:lnTo>
                    <a:pt x="10688" y="1647"/>
                  </a:lnTo>
                  <a:lnTo>
                    <a:pt x="10587" y="1596"/>
                  </a:lnTo>
                  <a:lnTo>
                    <a:pt x="10486" y="1596"/>
                  </a:lnTo>
                  <a:lnTo>
                    <a:pt x="10385" y="1647"/>
                  </a:lnTo>
                  <a:lnTo>
                    <a:pt x="10334" y="1723"/>
                  </a:lnTo>
                  <a:lnTo>
                    <a:pt x="10283" y="1824"/>
                  </a:lnTo>
                  <a:lnTo>
                    <a:pt x="10283" y="1925"/>
                  </a:lnTo>
                  <a:lnTo>
                    <a:pt x="10334" y="2001"/>
                  </a:lnTo>
                  <a:lnTo>
                    <a:pt x="10385" y="2077"/>
                  </a:lnTo>
                  <a:lnTo>
                    <a:pt x="10587" y="2229"/>
                  </a:lnTo>
                  <a:lnTo>
                    <a:pt x="10764" y="2407"/>
                  </a:lnTo>
                  <a:lnTo>
                    <a:pt x="10916" y="2609"/>
                  </a:lnTo>
                  <a:lnTo>
                    <a:pt x="11043" y="2837"/>
                  </a:lnTo>
                  <a:lnTo>
                    <a:pt x="11144" y="3065"/>
                  </a:lnTo>
                  <a:lnTo>
                    <a:pt x="11220" y="3344"/>
                  </a:lnTo>
                  <a:lnTo>
                    <a:pt x="11271" y="3622"/>
                  </a:lnTo>
                  <a:lnTo>
                    <a:pt x="11271" y="3901"/>
                  </a:lnTo>
                  <a:lnTo>
                    <a:pt x="11068" y="3901"/>
                  </a:lnTo>
                  <a:lnTo>
                    <a:pt x="10790" y="3876"/>
                  </a:lnTo>
                  <a:lnTo>
                    <a:pt x="10537" y="3800"/>
                  </a:lnTo>
                  <a:lnTo>
                    <a:pt x="10309" y="3698"/>
                  </a:lnTo>
                  <a:lnTo>
                    <a:pt x="10106" y="3546"/>
                  </a:lnTo>
                  <a:lnTo>
                    <a:pt x="9929" y="3369"/>
                  </a:lnTo>
                  <a:lnTo>
                    <a:pt x="9802" y="3192"/>
                  </a:lnTo>
                  <a:lnTo>
                    <a:pt x="9701" y="2964"/>
                  </a:lnTo>
                  <a:lnTo>
                    <a:pt x="9625" y="2711"/>
                  </a:lnTo>
                  <a:lnTo>
                    <a:pt x="9599" y="2584"/>
                  </a:lnTo>
                  <a:lnTo>
                    <a:pt x="9523" y="2483"/>
                  </a:lnTo>
                  <a:lnTo>
                    <a:pt x="9422" y="2432"/>
                  </a:lnTo>
                  <a:lnTo>
                    <a:pt x="9295" y="2407"/>
                  </a:lnTo>
                  <a:lnTo>
                    <a:pt x="9194" y="2407"/>
                  </a:lnTo>
                  <a:lnTo>
                    <a:pt x="9093" y="2457"/>
                  </a:lnTo>
                  <a:lnTo>
                    <a:pt x="8992" y="2533"/>
                  </a:lnTo>
                  <a:lnTo>
                    <a:pt x="8941" y="2660"/>
                  </a:lnTo>
                  <a:lnTo>
                    <a:pt x="8865" y="2837"/>
                  </a:lnTo>
                  <a:lnTo>
                    <a:pt x="8688" y="3014"/>
                  </a:lnTo>
                  <a:lnTo>
                    <a:pt x="8485" y="3242"/>
                  </a:lnTo>
                  <a:lnTo>
                    <a:pt x="8206" y="3445"/>
                  </a:lnTo>
                  <a:lnTo>
                    <a:pt x="7877" y="3622"/>
                  </a:lnTo>
                  <a:lnTo>
                    <a:pt x="7548" y="3774"/>
                  </a:lnTo>
                  <a:lnTo>
                    <a:pt x="7168" y="3876"/>
                  </a:lnTo>
                  <a:lnTo>
                    <a:pt x="6991" y="3901"/>
                  </a:lnTo>
                  <a:lnTo>
                    <a:pt x="6585" y="3901"/>
                  </a:lnTo>
                  <a:lnTo>
                    <a:pt x="6585" y="3648"/>
                  </a:lnTo>
                  <a:lnTo>
                    <a:pt x="6611" y="3420"/>
                  </a:lnTo>
                  <a:lnTo>
                    <a:pt x="6661" y="3192"/>
                  </a:lnTo>
                  <a:lnTo>
                    <a:pt x="6737" y="2989"/>
                  </a:lnTo>
                  <a:lnTo>
                    <a:pt x="6839" y="2786"/>
                  </a:lnTo>
                  <a:lnTo>
                    <a:pt x="6940" y="2609"/>
                  </a:lnTo>
                  <a:lnTo>
                    <a:pt x="7067" y="2432"/>
                  </a:lnTo>
                  <a:lnTo>
                    <a:pt x="7219" y="2280"/>
                  </a:lnTo>
                  <a:lnTo>
                    <a:pt x="7371" y="2153"/>
                  </a:lnTo>
                  <a:lnTo>
                    <a:pt x="7548" y="2027"/>
                  </a:lnTo>
                  <a:lnTo>
                    <a:pt x="7750" y="1925"/>
                  </a:lnTo>
                  <a:lnTo>
                    <a:pt x="7953" y="1849"/>
                  </a:lnTo>
                  <a:lnTo>
                    <a:pt x="8181" y="1773"/>
                  </a:lnTo>
                  <a:lnTo>
                    <a:pt x="8409" y="1723"/>
                  </a:lnTo>
                  <a:lnTo>
                    <a:pt x="8662" y="1697"/>
                  </a:lnTo>
                  <a:lnTo>
                    <a:pt x="9397" y="1697"/>
                  </a:lnTo>
                  <a:lnTo>
                    <a:pt x="9498" y="1647"/>
                  </a:lnTo>
                  <a:lnTo>
                    <a:pt x="9574" y="1571"/>
                  </a:lnTo>
                  <a:lnTo>
                    <a:pt x="9599" y="1469"/>
                  </a:lnTo>
                  <a:lnTo>
                    <a:pt x="9574" y="1368"/>
                  </a:lnTo>
                  <a:lnTo>
                    <a:pt x="9549" y="1292"/>
                  </a:lnTo>
                  <a:lnTo>
                    <a:pt x="9473" y="1216"/>
                  </a:lnTo>
                  <a:lnTo>
                    <a:pt x="9371" y="1191"/>
                  </a:lnTo>
                  <a:lnTo>
                    <a:pt x="8941" y="1166"/>
                  </a:lnTo>
                  <a:lnTo>
                    <a:pt x="8612" y="1166"/>
                  </a:lnTo>
                  <a:lnTo>
                    <a:pt x="8308" y="1216"/>
                  </a:lnTo>
                  <a:lnTo>
                    <a:pt x="8004" y="1267"/>
                  </a:lnTo>
                  <a:lnTo>
                    <a:pt x="7725" y="1368"/>
                  </a:lnTo>
                  <a:lnTo>
                    <a:pt x="7472" y="1469"/>
                  </a:lnTo>
                  <a:lnTo>
                    <a:pt x="7219" y="1596"/>
                  </a:lnTo>
                  <a:lnTo>
                    <a:pt x="7016" y="1773"/>
                  </a:lnTo>
                  <a:lnTo>
                    <a:pt x="6813" y="1951"/>
                  </a:lnTo>
                  <a:lnTo>
                    <a:pt x="6636" y="2128"/>
                  </a:lnTo>
                  <a:lnTo>
                    <a:pt x="6484" y="2356"/>
                  </a:lnTo>
                  <a:lnTo>
                    <a:pt x="6357" y="2559"/>
                  </a:lnTo>
                  <a:lnTo>
                    <a:pt x="6256" y="2812"/>
                  </a:lnTo>
                  <a:lnTo>
                    <a:pt x="6155" y="3065"/>
                  </a:lnTo>
                  <a:lnTo>
                    <a:pt x="6104" y="3318"/>
                  </a:lnTo>
                  <a:lnTo>
                    <a:pt x="6079" y="3597"/>
                  </a:lnTo>
                  <a:lnTo>
                    <a:pt x="6053" y="3901"/>
                  </a:lnTo>
                  <a:lnTo>
                    <a:pt x="6053" y="4053"/>
                  </a:lnTo>
                  <a:lnTo>
                    <a:pt x="5927" y="4154"/>
                  </a:lnTo>
                  <a:lnTo>
                    <a:pt x="5826" y="4306"/>
                  </a:lnTo>
                  <a:lnTo>
                    <a:pt x="5750" y="4483"/>
                  </a:lnTo>
                  <a:lnTo>
                    <a:pt x="5750" y="4661"/>
                  </a:lnTo>
                  <a:lnTo>
                    <a:pt x="5750" y="4813"/>
                  </a:lnTo>
                  <a:lnTo>
                    <a:pt x="5775" y="4939"/>
                  </a:lnTo>
                  <a:lnTo>
                    <a:pt x="5826" y="5091"/>
                  </a:lnTo>
                  <a:lnTo>
                    <a:pt x="5876" y="5218"/>
                  </a:lnTo>
                  <a:lnTo>
                    <a:pt x="5952" y="5345"/>
                  </a:lnTo>
                  <a:lnTo>
                    <a:pt x="6053" y="5446"/>
                  </a:lnTo>
                  <a:lnTo>
                    <a:pt x="6053" y="6687"/>
                  </a:lnTo>
                  <a:lnTo>
                    <a:pt x="6053" y="7523"/>
                  </a:lnTo>
                  <a:lnTo>
                    <a:pt x="6079" y="7953"/>
                  </a:lnTo>
                  <a:lnTo>
                    <a:pt x="5952" y="8029"/>
                  </a:lnTo>
                  <a:lnTo>
                    <a:pt x="5826" y="8131"/>
                  </a:lnTo>
                  <a:lnTo>
                    <a:pt x="5724" y="8232"/>
                  </a:lnTo>
                  <a:lnTo>
                    <a:pt x="5623" y="8333"/>
                  </a:lnTo>
                  <a:lnTo>
                    <a:pt x="5547" y="8460"/>
                  </a:lnTo>
                  <a:lnTo>
                    <a:pt x="5496" y="8587"/>
                  </a:lnTo>
                  <a:lnTo>
                    <a:pt x="5446" y="8713"/>
                  </a:lnTo>
                  <a:lnTo>
                    <a:pt x="5395" y="8865"/>
                  </a:lnTo>
                  <a:lnTo>
                    <a:pt x="5218" y="9777"/>
                  </a:lnTo>
                  <a:lnTo>
                    <a:pt x="4812" y="9777"/>
                  </a:lnTo>
                  <a:lnTo>
                    <a:pt x="4686" y="9802"/>
                  </a:lnTo>
                  <a:lnTo>
                    <a:pt x="4559" y="9828"/>
                  </a:lnTo>
                  <a:lnTo>
                    <a:pt x="4458" y="9904"/>
                  </a:lnTo>
                  <a:lnTo>
                    <a:pt x="4382" y="9954"/>
                  </a:lnTo>
                  <a:lnTo>
                    <a:pt x="4306" y="10056"/>
                  </a:lnTo>
                  <a:lnTo>
                    <a:pt x="4230" y="10157"/>
                  </a:lnTo>
                  <a:lnTo>
                    <a:pt x="4205" y="10284"/>
                  </a:lnTo>
                  <a:lnTo>
                    <a:pt x="4179" y="10410"/>
                  </a:lnTo>
                  <a:lnTo>
                    <a:pt x="4179" y="11119"/>
                  </a:lnTo>
                  <a:lnTo>
                    <a:pt x="532" y="11119"/>
                  </a:lnTo>
                  <a:lnTo>
                    <a:pt x="532" y="963"/>
                  </a:lnTo>
                  <a:lnTo>
                    <a:pt x="532" y="862"/>
                  </a:lnTo>
                  <a:lnTo>
                    <a:pt x="557" y="786"/>
                  </a:lnTo>
                  <a:lnTo>
                    <a:pt x="608" y="710"/>
                  </a:lnTo>
                  <a:lnTo>
                    <a:pt x="659" y="634"/>
                  </a:lnTo>
                  <a:lnTo>
                    <a:pt x="709" y="583"/>
                  </a:lnTo>
                  <a:lnTo>
                    <a:pt x="785" y="558"/>
                  </a:lnTo>
                  <a:lnTo>
                    <a:pt x="861" y="532"/>
                  </a:lnTo>
                  <a:lnTo>
                    <a:pt x="963" y="507"/>
                  </a:lnTo>
                  <a:lnTo>
                    <a:pt x="2153" y="507"/>
                  </a:lnTo>
                  <a:lnTo>
                    <a:pt x="2229" y="431"/>
                  </a:lnTo>
                  <a:lnTo>
                    <a:pt x="2280" y="355"/>
                  </a:lnTo>
                  <a:lnTo>
                    <a:pt x="2305" y="254"/>
                  </a:lnTo>
                  <a:lnTo>
                    <a:pt x="2280" y="152"/>
                  </a:lnTo>
                  <a:lnTo>
                    <a:pt x="2229" y="76"/>
                  </a:lnTo>
                  <a:lnTo>
                    <a:pt x="2153" y="26"/>
                  </a:lnTo>
                  <a:lnTo>
                    <a:pt x="20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1" name="Table 30">
            <a:extLst>
              <a:ext uri="{FF2B5EF4-FFF2-40B4-BE49-F238E27FC236}">
                <a16:creationId xmlns:a16="http://schemas.microsoft.com/office/drawing/2014/main" id="{C752F9E8-8252-E6CE-D902-7D6324AE8495}"/>
              </a:ext>
            </a:extLst>
          </p:cNvPr>
          <p:cNvGraphicFramePr>
            <a:graphicFrameLocks noGrp="1"/>
          </p:cNvGraphicFramePr>
          <p:nvPr>
            <p:extLst>
              <p:ext uri="{D42A27DB-BD31-4B8C-83A1-F6EECF244321}">
                <p14:modId xmlns:p14="http://schemas.microsoft.com/office/powerpoint/2010/main" val="3327760976"/>
              </p:ext>
            </p:extLst>
          </p:nvPr>
        </p:nvGraphicFramePr>
        <p:xfrm>
          <a:off x="900112" y="2717007"/>
          <a:ext cx="4600575" cy="1238250"/>
        </p:xfrm>
        <a:graphic>
          <a:graphicData uri="http://schemas.openxmlformats.org/drawingml/2006/table">
            <a:tbl>
              <a:tblPr bandRow="1">
                <a:tableStyleId>{41422193-E235-45C0-8A69-F6457EB9FD26}</a:tableStyleId>
              </a:tblPr>
              <a:tblGrid>
                <a:gridCol w="2438400">
                  <a:extLst>
                    <a:ext uri="{9D8B030D-6E8A-4147-A177-3AD203B41FA5}">
                      <a16:colId xmlns:a16="http://schemas.microsoft.com/office/drawing/2014/main" val="4211921558"/>
                    </a:ext>
                  </a:extLst>
                </a:gridCol>
                <a:gridCol w="2162175">
                  <a:extLst>
                    <a:ext uri="{9D8B030D-6E8A-4147-A177-3AD203B41FA5}">
                      <a16:colId xmlns:a16="http://schemas.microsoft.com/office/drawing/2014/main" val="3214364271"/>
                    </a:ext>
                  </a:extLst>
                </a:gridCol>
              </a:tblGrid>
              <a:tr h="285750">
                <a:tc>
                  <a:txBody>
                    <a:bodyPr/>
                    <a:lstStyle/>
                    <a:p>
                      <a:pPr algn="ctr" rtl="0" fontAlgn="base"/>
                      <a:r>
                        <a:rPr lang="en-IN" sz="1400" b="0" i="0">
                          <a:solidFill>
                            <a:srgbClr val="000000"/>
                          </a:solidFill>
                          <a:effectLst/>
                          <a:latin typeface="Times New Roman"/>
                        </a:rPr>
                        <a:t>Dhruv Panchal </a:t>
                      </a:r>
                      <a:endParaRPr lang="en-IN"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IN" sz="1400" b="0" i="0">
                          <a:solidFill>
                            <a:srgbClr val="000000"/>
                          </a:solidFill>
                          <a:effectLst/>
                          <a:latin typeface="Times New Roman"/>
                        </a:rPr>
                        <a:t>40226430 </a:t>
                      </a:r>
                      <a:endParaRPr lang="en-IN"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5758984"/>
                  </a:ext>
                </a:extLst>
              </a:tr>
              <a:tr h="314325">
                <a:tc>
                  <a:txBody>
                    <a:bodyPr/>
                    <a:lstStyle/>
                    <a:p>
                      <a:pPr algn="ctr" rtl="0" fontAlgn="base"/>
                      <a:r>
                        <a:rPr lang="en-IN" sz="1400" b="0" i="0">
                          <a:solidFill>
                            <a:srgbClr val="000000"/>
                          </a:solidFill>
                          <a:effectLst/>
                          <a:latin typeface="Times New Roman"/>
                        </a:rPr>
                        <a:t>Udisha Kaura </a:t>
                      </a:r>
                      <a:endParaRPr lang="en-IN"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IN" sz="1400" b="0" i="0">
                          <a:solidFill>
                            <a:srgbClr val="000000"/>
                          </a:solidFill>
                          <a:effectLst/>
                          <a:latin typeface="Times New Roman"/>
                        </a:rPr>
                        <a:t>40266183 </a:t>
                      </a:r>
                      <a:endParaRPr lang="en-IN"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5861364"/>
                  </a:ext>
                </a:extLst>
              </a:tr>
              <a:tr h="314325">
                <a:tc>
                  <a:txBody>
                    <a:bodyPr/>
                    <a:lstStyle/>
                    <a:p>
                      <a:pPr algn="ctr" rtl="0" fontAlgn="base"/>
                      <a:r>
                        <a:rPr lang="en-IN" sz="1400" b="0" i="0">
                          <a:solidFill>
                            <a:srgbClr val="000000"/>
                          </a:solidFill>
                          <a:effectLst/>
                          <a:latin typeface="Times New Roman"/>
                        </a:rPr>
                        <a:t>Khushal Nirmal Jain </a:t>
                      </a:r>
                      <a:endParaRPr lang="en-IN"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IN" sz="1400" b="0" i="0">
                          <a:solidFill>
                            <a:srgbClr val="000000"/>
                          </a:solidFill>
                          <a:effectLst/>
                          <a:latin typeface="Times New Roman"/>
                        </a:rPr>
                        <a:t>40233877 </a:t>
                      </a:r>
                      <a:endParaRPr lang="en-IN"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5113680"/>
                  </a:ext>
                </a:extLst>
              </a:tr>
              <a:tr h="285750">
                <a:tc>
                  <a:txBody>
                    <a:bodyPr/>
                    <a:lstStyle/>
                    <a:p>
                      <a:pPr algn="ctr" rtl="0" fontAlgn="base"/>
                      <a:r>
                        <a:rPr lang="en-IN" sz="1400" b="0" i="0">
                          <a:solidFill>
                            <a:srgbClr val="000000"/>
                          </a:solidFill>
                          <a:effectLst/>
                          <a:latin typeface="Times New Roman"/>
                        </a:rPr>
                        <a:t>Aman Kumar </a:t>
                      </a:r>
                      <a:endParaRPr lang="en-IN"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IN" sz="1400" b="0" i="0">
                          <a:solidFill>
                            <a:srgbClr val="000000"/>
                          </a:solidFill>
                          <a:effectLst/>
                          <a:latin typeface="Times New Roman"/>
                        </a:rPr>
                        <a:t>40278443 </a:t>
                      </a:r>
                      <a:endParaRPr lang="en-IN"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0360937"/>
                  </a:ext>
                </a:extLst>
              </a:tr>
            </a:tbl>
          </a:graphicData>
        </a:graphic>
      </p:graphicFrame>
      <p:sp>
        <p:nvSpPr>
          <p:cNvPr id="32" name="TextBox 31">
            <a:extLst>
              <a:ext uri="{FF2B5EF4-FFF2-40B4-BE49-F238E27FC236}">
                <a16:creationId xmlns:a16="http://schemas.microsoft.com/office/drawing/2014/main" id="{DB3ECEB7-B040-104F-C84D-26B19891A921}"/>
              </a:ext>
            </a:extLst>
          </p:cNvPr>
          <p:cNvSpPr txBox="1"/>
          <p:nvPr/>
        </p:nvSpPr>
        <p:spPr>
          <a:xfrm>
            <a:off x="973498" y="408028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Github Link - </a:t>
            </a:r>
            <a:r>
              <a:rPr lang="en-US">
                <a:solidFill>
                  <a:schemeClr val="tx2">
                    <a:lumMod val="75000"/>
                  </a:schemeClr>
                </a:solidFill>
                <a:hlinkClick r:id="rId4">
                  <a:extLst>
                    <a:ext uri="{A12FA001-AC4F-418D-AE19-62706E023703}">
                      <ahyp:hlinkClr xmlns:ahyp="http://schemas.microsoft.com/office/drawing/2018/hyperlinkcolor" val="tx"/>
                    </a:ext>
                  </a:extLst>
                </a:hlinkClick>
              </a:rPr>
              <a:t>LINK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1" name="Google Shape;2071;p36"/>
          <p:cNvSpPr txBox="1">
            <a:spLocks noGrp="1"/>
          </p:cNvSpPr>
          <p:nvPr>
            <p:ph type="title" idx="4"/>
          </p:nvPr>
        </p:nvSpPr>
        <p:spPr>
          <a:xfrm>
            <a:off x="720000" y="615696"/>
            <a:ext cx="7704000" cy="457200"/>
          </a:xfrm>
          <a:prstGeom prst="rect">
            <a:avLst/>
          </a:prstGeom>
        </p:spPr>
        <p:txBody>
          <a:bodyPr spcFirstLastPara="1" wrap="square" lIns="91425" tIns="91425" rIns="91425" bIns="91425" anchor="ctr" anchorCtr="0">
            <a:noAutofit/>
          </a:bodyPr>
          <a:lstStyle/>
          <a:p>
            <a:r>
              <a:rPr lang="en">
                <a:highlight>
                  <a:srgbClr val="F28749"/>
                </a:highlight>
              </a:rPr>
              <a:t>Solution Highlights</a:t>
            </a:r>
          </a:p>
        </p:txBody>
      </p:sp>
      <p:sp>
        <p:nvSpPr>
          <p:cNvPr id="2074" name="Google Shape;2074;p36"/>
          <p:cNvSpPr txBox="1">
            <a:spLocks noGrp="1"/>
          </p:cNvSpPr>
          <p:nvPr>
            <p:ph type="subTitle" idx="3"/>
          </p:nvPr>
        </p:nvSpPr>
        <p:spPr>
          <a:xfrm>
            <a:off x="720000" y="1270551"/>
            <a:ext cx="6176921" cy="3257253"/>
          </a:xfrm>
          <a:prstGeom prst="rect">
            <a:avLst/>
          </a:prstGeom>
        </p:spPr>
        <p:txBody>
          <a:bodyPr spcFirstLastPara="1" wrap="square" lIns="91425" tIns="91425" rIns="91425" bIns="91425" anchor="t" anchorCtr="0">
            <a:noAutofit/>
          </a:bodyPr>
          <a:lstStyle/>
          <a:p>
            <a:pPr algn="just">
              <a:buFont typeface="Arial"/>
              <a:buChar char="•"/>
            </a:pPr>
            <a:r>
              <a:rPr lang="en-US" sz="1200" b="1"/>
              <a:t>Intelligent Code Analysis: </a:t>
            </a:r>
            <a:r>
              <a:rPr lang="en-US" sz="1200"/>
              <a:t>ACRS's smart code analysis looks at every detail of the code, finding mistakes, like bugs or parts that aren't safe, and spots where the code doesn't follow the rules, no matter what programming language it's written in. This helps make sure the code is solid and does what it's supposed to do without causing any problems. </a:t>
            </a:r>
          </a:p>
          <a:p>
            <a:pPr algn="just">
              <a:buFont typeface="Arial"/>
              <a:buChar char="•"/>
            </a:pPr>
            <a:r>
              <a:rPr lang="en-US" sz="1200" b="1"/>
              <a:t>Customizable Feedback Mechanisms:</a:t>
            </a:r>
            <a:r>
              <a:rPr lang="en-US" sz="1200"/>
              <a:t> ACRS offers customizable feedback options for developers, allowing them to prioritize specific issues and adjust alert severity to tailor feedback to their project requirements.</a:t>
            </a:r>
          </a:p>
          <a:p>
            <a:pPr algn="just">
              <a:buFont typeface="Arial"/>
              <a:buChar char="•"/>
            </a:pPr>
            <a:r>
              <a:rPr lang="en-US" sz="1200" b="1"/>
              <a:t>Multi-Language Support: </a:t>
            </a:r>
            <a:r>
              <a:rPr lang="en-US" sz="1200"/>
              <a:t>ACRS provides versatile multi-language support, enabling developers to use it with various programming languages and coding standards, fostering effective collaboration among diverse teams.</a:t>
            </a:r>
          </a:p>
          <a:p>
            <a:pPr algn="just">
              <a:buFont typeface="Arial"/>
              <a:buChar char="•"/>
            </a:pPr>
            <a:r>
              <a:rPr lang="en-US" sz="1200" b="1"/>
              <a:t>Integration with Existing Tools: </a:t>
            </a:r>
            <a:r>
              <a:rPr lang="en-US" sz="1200"/>
              <a:t>ACRS seamlessly integrates with popular version control systems, project management tools, and continuous integration pipelines, preserving productivity by fitting into existing workflows without disruptions.</a:t>
            </a:r>
          </a:p>
          <a:p>
            <a:pPr algn="just">
              <a:buFont typeface="Arial"/>
              <a:buChar char="•"/>
            </a:pPr>
            <a:r>
              <a:rPr lang="en-US" sz="1200" b="1"/>
              <a:t>Scalability and Performance: </a:t>
            </a:r>
            <a:r>
              <a:rPr lang="en-US" sz="1200"/>
              <a:t>ACRS efficiently scales with project complexity and size, delivering timely feedback and maintaining productivity levels without performance degradation.</a:t>
            </a:r>
          </a:p>
          <a:p>
            <a:pPr algn="just">
              <a:buFont typeface="Arial"/>
              <a:buChar char="•"/>
            </a:pPr>
            <a:endParaRPr lang="en-US" sz="1200"/>
          </a:p>
        </p:txBody>
      </p:sp>
      <p:pic>
        <p:nvPicPr>
          <p:cNvPr id="3" name="Picture 2" descr="A group of colorful circular logos&#10;&#10;Description automatically generated">
            <a:extLst>
              <a:ext uri="{FF2B5EF4-FFF2-40B4-BE49-F238E27FC236}">
                <a16:creationId xmlns:a16="http://schemas.microsoft.com/office/drawing/2014/main" id="{9CBB543F-D557-3B11-F605-B0C8370CE329}"/>
              </a:ext>
            </a:extLst>
          </p:cNvPr>
          <p:cNvPicPr>
            <a:picLocks noChangeAspect="1"/>
          </p:cNvPicPr>
          <p:nvPr/>
        </p:nvPicPr>
        <p:blipFill>
          <a:blip r:embed="rId3"/>
          <a:stretch>
            <a:fillRect/>
          </a:stretch>
        </p:blipFill>
        <p:spPr>
          <a:xfrm>
            <a:off x="6809384" y="1270551"/>
            <a:ext cx="1769952" cy="1462423"/>
          </a:xfrm>
          <a:prstGeom prst="rect">
            <a:avLst/>
          </a:prstGeom>
        </p:spPr>
      </p:pic>
      <p:pic>
        <p:nvPicPr>
          <p:cNvPr id="5" name="Picture 4" descr="A puzzle pieces with text on them&#10;&#10;Description automatically generated">
            <a:extLst>
              <a:ext uri="{FF2B5EF4-FFF2-40B4-BE49-F238E27FC236}">
                <a16:creationId xmlns:a16="http://schemas.microsoft.com/office/drawing/2014/main" id="{5F986E33-243A-DDE2-0967-63959450CFEA}"/>
              </a:ext>
            </a:extLst>
          </p:cNvPr>
          <p:cNvPicPr>
            <a:picLocks noChangeAspect="1"/>
          </p:cNvPicPr>
          <p:nvPr/>
        </p:nvPicPr>
        <p:blipFill rotWithShape="1">
          <a:blip r:embed="rId4"/>
          <a:srcRect b="10457"/>
          <a:stretch/>
        </p:blipFill>
        <p:spPr>
          <a:xfrm>
            <a:off x="6844895" y="2749083"/>
            <a:ext cx="1769953" cy="1551623"/>
          </a:xfrm>
          <a:prstGeom prst="rect">
            <a:avLst/>
          </a:prstGeom>
        </p:spPr>
      </p:pic>
    </p:spTree>
    <p:extLst>
      <p:ext uri="{BB962C8B-B14F-4D97-AF65-F5344CB8AC3E}">
        <p14:creationId xmlns:p14="http://schemas.microsoft.com/office/powerpoint/2010/main" val="392465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1BB7B86-3C52-F860-D343-5DDB0242202A}"/>
              </a:ext>
            </a:extLst>
          </p:cNvPr>
          <p:cNvSpPr>
            <a:spLocks noGrp="1"/>
          </p:cNvSpPr>
          <p:nvPr>
            <p:ph type="title" idx="6"/>
          </p:nvPr>
        </p:nvSpPr>
        <p:spPr/>
        <p:txBody>
          <a:bodyPr/>
          <a:lstStyle/>
          <a:p>
            <a:r>
              <a:rPr lang="en-US">
                <a:highlight>
                  <a:srgbClr val="F28749"/>
                </a:highlight>
              </a:rPr>
              <a:t>Project Plan</a:t>
            </a:r>
            <a:endParaRPr lang="en-US"/>
          </a:p>
        </p:txBody>
      </p:sp>
      <p:sp>
        <p:nvSpPr>
          <p:cNvPr id="2" name="Subtitle 6">
            <a:extLst>
              <a:ext uri="{FF2B5EF4-FFF2-40B4-BE49-F238E27FC236}">
                <a16:creationId xmlns:a16="http://schemas.microsoft.com/office/drawing/2014/main" id="{18CDCA77-78A0-72F8-5172-3E440E2A6F0A}"/>
              </a:ext>
            </a:extLst>
          </p:cNvPr>
          <p:cNvSpPr txBox="1">
            <a:spLocks/>
          </p:cNvSpPr>
          <p:nvPr/>
        </p:nvSpPr>
        <p:spPr>
          <a:xfrm>
            <a:off x="717655" y="1434034"/>
            <a:ext cx="7704000" cy="31895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2pPr>
            <a:lvl3pPr marL="1371600" marR="0" lvl="2"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3pPr>
            <a:lvl4pPr marL="1828800" marR="0" lvl="3"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4pPr>
            <a:lvl5pPr marL="2286000" marR="0" lvl="4"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5pPr>
            <a:lvl6pPr marL="2743200" marR="0" lvl="5"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6pPr>
            <a:lvl7pPr marL="3200400" marR="0" lvl="6"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7pPr>
            <a:lvl8pPr marL="3657600" marR="0" lvl="7"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8pPr>
            <a:lvl9pPr marL="4114800" marR="0" lvl="8"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9pPr>
          </a:lstStyle>
          <a:p>
            <a:pPr algn="l"/>
            <a:endParaRPr lang="en-CA" sz="1200">
              <a:effectLst/>
              <a:latin typeface="Helvetica Neue" panose="02000503000000020004" pitchFamily="2" charset="0"/>
            </a:endParaRPr>
          </a:p>
        </p:txBody>
      </p:sp>
      <p:graphicFrame>
        <p:nvGraphicFramePr>
          <p:cNvPr id="6" name="Table 5">
            <a:extLst>
              <a:ext uri="{FF2B5EF4-FFF2-40B4-BE49-F238E27FC236}">
                <a16:creationId xmlns:a16="http://schemas.microsoft.com/office/drawing/2014/main" id="{99F1D323-9151-1752-298C-3D4454378A4F}"/>
              </a:ext>
            </a:extLst>
          </p:cNvPr>
          <p:cNvGraphicFramePr>
            <a:graphicFrameLocks noGrp="1"/>
          </p:cNvGraphicFramePr>
          <p:nvPr>
            <p:extLst>
              <p:ext uri="{D42A27DB-BD31-4B8C-83A1-F6EECF244321}">
                <p14:modId xmlns:p14="http://schemas.microsoft.com/office/powerpoint/2010/main" val="323791656"/>
              </p:ext>
            </p:extLst>
          </p:nvPr>
        </p:nvGraphicFramePr>
        <p:xfrm>
          <a:off x="717315" y="1472337"/>
          <a:ext cx="7607976" cy="3129280"/>
        </p:xfrm>
        <a:graphic>
          <a:graphicData uri="http://schemas.openxmlformats.org/drawingml/2006/table">
            <a:tbl>
              <a:tblPr firstRow="1" bandRow="1">
                <a:tableStyleId>{41422193-E235-45C0-8A69-F6457EB9FD26}</a:tableStyleId>
              </a:tblPr>
              <a:tblGrid>
                <a:gridCol w="1901994">
                  <a:extLst>
                    <a:ext uri="{9D8B030D-6E8A-4147-A177-3AD203B41FA5}">
                      <a16:colId xmlns:a16="http://schemas.microsoft.com/office/drawing/2014/main" val="400642374"/>
                    </a:ext>
                  </a:extLst>
                </a:gridCol>
                <a:gridCol w="2059017">
                  <a:extLst>
                    <a:ext uri="{9D8B030D-6E8A-4147-A177-3AD203B41FA5}">
                      <a16:colId xmlns:a16="http://schemas.microsoft.com/office/drawing/2014/main" val="1045671919"/>
                    </a:ext>
                  </a:extLst>
                </a:gridCol>
                <a:gridCol w="2636874">
                  <a:extLst>
                    <a:ext uri="{9D8B030D-6E8A-4147-A177-3AD203B41FA5}">
                      <a16:colId xmlns:a16="http://schemas.microsoft.com/office/drawing/2014/main" val="3983041244"/>
                    </a:ext>
                  </a:extLst>
                </a:gridCol>
                <a:gridCol w="1010091">
                  <a:extLst>
                    <a:ext uri="{9D8B030D-6E8A-4147-A177-3AD203B41FA5}">
                      <a16:colId xmlns:a16="http://schemas.microsoft.com/office/drawing/2014/main" val="3332160809"/>
                    </a:ext>
                  </a:extLst>
                </a:gridCol>
              </a:tblGrid>
              <a:tr h="370840">
                <a:tc>
                  <a:txBody>
                    <a:bodyPr/>
                    <a:lstStyle/>
                    <a:p>
                      <a:r>
                        <a:rPr lang="en-US" sz="1050" b="1"/>
                        <a:t>Phase</a:t>
                      </a:r>
                    </a:p>
                  </a:txBody>
                  <a:tcPr/>
                </a:tc>
                <a:tc>
                  <a:txBody>
                    <a:bodyPr/>
                    <a:lstStyle/>
                    <a:p>
                      <a:r>
                        <a:rPr lang="en-US" sz="1050" b="1"/>
                        <a:t>Milestone</a:t>
                      </a:r>
                    </a:p>
                  </a:txBody>
                  <a:tcPr/>
                </a:tc>
                <a:tc>
                  <a:txBody>
                    <a:bodyPr/>
                    <a:lstStyle/>
                    <a:p>
                      <a:r>
                        <a:rPr lang="en-US" sz="1050" b="1"/>
                        <a:t>Resources</a:t>
                      </a:r>
                    </a:p>
                  </a:txBody>
                  <a:tcPr/>
                </a:tc>
                <a:tc>
                  <a:txBody>
                    <a:bodyPr/>
                    <a:lstStyle/>
                    <a:p>
                      <a:r>
                        <a:rPr lang="en-US" sz="1050" b="1"/>
                        <a:t>Timeline</a:t>
                      </a:r>
                    </a:p>
                  </a:txBody>
                  <a:tcPr/>
                </a:tc>
                <a:extLst>
                  <a:ext uri="{0D108BD9-81ED-4DB2-BD59-A6C34878D82A}">
                    <a16:rowId xmlns:a16="http://schemas.microsoft.com/office/drawing/2014/main" val="234531256"/>
                  </a:ext>
                </a:extLst>
              </a:tr>
              <a:tr h="370840">
                <a:tc>
                  <a:txBody>
                    <a:bodyPr/>
                    <a:lstStyle/>
                    <a:p>
                      <a:r>
                        <a:rPr lang="en-CA" sz="1050" b="0" i="0" u="none" strike="noStrike" cap="none">
                          <a:solidFill>
                            <a:srgbClr val="000000"/>
                          </a:solidFill>
                          <a:effectLst/>
                          <a:latin typeface="Arial"/>
                          <a:ea typeface="Arial"/>
                          <a:cs typeface="Arial"/>
                          <a:sym typeface="Arial"/>
                        </a:rPr>
                        <a:t>Initiation Phase</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Technical Feasibility Assessment Completed</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Business Analyst, Technical Writer</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10 days </a:t>
                      </a:r>
                      <a:endParaRPr lang="en-US" sz="1050"/>
                    </a:p>
                  </a:txBody>
                  <a:tcPr/>
                </a:tc>
                <a:extLst>
                  <a:ext uri="{0D108BD9-81ED-4DB2-BD59-A6C34878D82A}">
                    <a16:rowId xmlns:a16="http://schemas.microsoft.com/office/drawing/2014/main" val="1317985549"/>
                  </a:ext>
                </a:extLst>
              </a:tr>
              <a:tr h="370840">
                <a:tc>
                  <a:txBody>
                    <a:bodyPr/>
                    <a:lstStyle/>
                    <a:p>
                      <a:r>
                        <a:rPr lang="en-CA" sz="1050" b="0" i="0" u="none" strike="noStrike" cap="none">
                          <a:solidFill>
                            <a:srgbClr val="000000"/>
                          </a:solidFill>
                          <a:effectLst/>
                          <a:latin typeface="Arial"/>
                          <a:ea typeface="Arial"/>
                          <a:cs typeface="Arial"/>
                          <a:sym typeface="Arial"/>
                        </a:rPr>
                        <a:t>Requirement Phase </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Completion of Requirement Documentation</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Business Analyst, Technical Writer</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15 days </a:t>
                      </a:r>
                      <a:endParaRPr lang="en-US" sz="1050"/>
                    </a:p>
                  </a:txBody>
                  <a:tcPr/>
                </a:tc>
                <a:extLst>
                  <a:ext uri="{0D108BD9-81ED-4DB2-BD59-A6C34878D82A}">
                    <a16:rowId xmlns:a16="http://schemas.microsoft.com/office/drawing/2014/main" val="4245383156"/>
                  </a:ext>
                </a:extLst>
              </a:tr>
              <a:tr h="370840">
                <a:tc>
                  <a:txBody>
                    <a:bodyPr/>
                    <a:lstStyle/>
                    <a:p>
                      <a:r>
                        <a:rPr lang="en-CA" sz="1050" b="0" i="0" u="none" strike="noStrike" cap="none">
                          <a:solidFill>
                            <a:srgbClr val="000000"/>
                          </a:solidFill>
                          <a:effectLst/>
                          <a:latin typeface="Arial"/>
                          <a:ea typeface="Arial"/>
                          <a:cs typeface="Arial"/>
                          <a:sym typeface="Arial"/>
                        </a:rPr>
                        <a:t>Design Phase</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Completion of System Design</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System Architect, UI/UX Designer</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1 Month</a:t>
                      </a:r>
                      <a:endParaRPr lang="en-US" sz="1050"/>
                    </a:p>
                  </a:txBody>
                  <a:tcPr/>
                </a:tc>
                <a:extLst>
                  <a:ext uri="{0D108BD9-81ED-4DB2-BD59-A6C34878D82A}">
                    <a16:rowId xmlns:a16="http://schemas.microsoft.com/office/drawing/2014/main" val="1367346439"/>
                  </a:ext>
                </a:extLst>
              </a:tr>
              <a:tr h="370840">
                <a:tc>
                  <a:txBody>
                    <a:bodyPr/>
                    <a:lstStyle/>
                    <a:p>
                      <a:r>
                        <a:rPr lang="en-CA" sz="1050" b="0" i="0" u="none" strike="noStrike" cap="none">
                          <a:solidFill>
                            <a:srgbClr val="000000"/>
                          </a:solidFill>
                          <a:effectLst/>
                          <a:latin typeface="Arial"/>
                          <a:ea typeface="Arial"/>
                          <a:cs typeface="Arial"/>
                          <a:sym typeface="Arial"/>
                        </a:rPr>
                        <a:t>Construction Phase</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Completion of Core Functionality</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Front End Developer, Back End Developer</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25 days</a:t>
                      </a:r>
                      <a:endParaRPr lang="en-US" sz="1050"/>
                    </a:p>
                  </a:txBody>
                  <a:tcPr/>
                </a:tc>
                <a:extLst>
                  <a:ext uri="{0D108BD9-81ED-4DB2-BD59-A6C34878D82A}">
                    <a16:rowId xmlns:a16="http://schemas.microsoft.com/office/drawing/2014/main" val="693483636"/>
                  </a:ext>
                </a:extLst>
              </a:tr>
              <a:tr h="370840">
                <a:tc>
                  <a:txBody>
                    <a:bodyPr/>
                    <a:lstStyle/>
                    <a:p>
                      <a:r>
                        <a:rPr lang="en-CA" sz="1050" b="0" i="0" u="none" strike="noStrike" cap="none">
                          <a:solidFill>
                            <a:srgbClr val="000000"/>
                          </a:solidFill>
                          <a:effectLst/>
                          <a:latin typeface="Arial"/>
                          <a:ea typeface="Arial"/>
                          <a:cs typeface="Arial"/>
                          <a:sym typeface="Arial"/>
                        </a:rPr>
                        <a:t>Testing Phase</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Completion of Testing Phase</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QA Engineer, Test Engineer </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20 days</a:t>
                      </a:r>
                      <a:endParaRPr lang="en-US" sz="1050"/>
                    </a:p>
                  </a:txBody>
                  <a:tcPr/>
                </a:tc>
                <a:extLst>
                  <a:ext uri="{0D108BD9-81ED-4DB2-BD59-A6C34878D82A}">
                    <a16:rowId xmlns:a16="http://schemas.microsoft.com/office/drawing/2014/main" val="3669284121"/>
                  </a:ext>
                </a:extLst>
              </a:tr>
              <a:tr h="370840">
                <a:tc>
                  <a:txBody>
                    <a:bodyPr/>
                    <a:lstStyle/>
                    <a:p>
                      <a:r>
                        <a:rPr lang="en-CA" sz="1050" b="0" i="0" u="none" strike="noStrike" cap="none">
                          <a:solidFill>
                            <a:srgbClr val="000000"/>
                          </a:solidFill>
                          <a:effectLst/>
                          <a:latin typeface="Arial"/>
                          <a:ea typeface="Arial"/>
                          <a:cs typeface="Arial"/>
                          <a:sym typeface="Arial"/>
                        </a:rPr>
                        <a:t>Implementation Phase</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Successful Deployment of ACRS</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DevOps Engineer, Deployment Team</a:t>
                      </a:r>
                      <a:endParaRPr lang="en-US" sz="1050"/>
                    </a:p>
                  </a:txBody>
                  <a:tcPr/>
                </a:tc>
                <a:tc>
                  <a:txBody>
                    <a:bodyPr/>
                    <a:lstStyle/>
                    <a:p>
                      <a:r>
                        <a:rPr lang="en-CA" sz="1050" b="0" i="0" u="none" strike="noStrike" cap="none">
                          <a:solidFill>
                            <a:srgbClr val="000000"/>
                          </a:solidFill>
                          <a:effectLst/>
                          <a:latin typeface="Arial"/>
                          <a:ea typeface="Arial"/>
                          <a:cs typeface="Arial"/>
                          <a:sym typeface="Arial"/>
                        </a:rPr>
                        <a:t>10 days</a:t>
                      </a:r>
                      <a:endParaRPr lang="en-US" sz="1050"/>
                    </a:p>
                  </a:txBody>
                  <a:tcPr/>
                </a:tc>
                <a:extLst>
                  <a:ext uri="{0D108BD9-81ED-4DB2-BD59-A6C34878D82A}">
                    <a16:rowId xmlns:a16="http://schemas.microsoft.com/office/drawing/2014/main" val="818975504"/>
                  </a:ext>
                </a:extLst>
              </a:tr>
              <a:tr h="370840">
                <a:tc>
                  <a:txBody>
                    <a:bodyPr/>
                    <a:lstStyle/>
                    <a:p>
                      <a:r>
                        <a:rPr lang="en-CA" sz="1050" b="0" i="0" u="none" strike="noStrike" cap="none">
                          <a:solidFill>
                            <a:srgbClr val="000000"/>
                          </a:solidFill>
                          <a:effectLst/>
                          <a:latin typeface="Arial"/>
                          <a:ea typeface="Arial"/>
                          <a:cs typeface="Arial"/>
                          <a:sym typeface="Arial"/>
                        </a:rPr>
                        <a:t>Project Closure</a:t>
                      </a:r>
                      <a:endParaRPr lang="en-US" sz="1050"/>
                    </a:p>
                  </a:txBody>
                  <a:tcPr/>
                </a:tc>
                <a:tc>
                  <a:txBody>
                    <a:bodyPr/>
                    <a:lstStyle/>
                    <a:p>
                      <a:r>
                        <a:rPr lang="en-US" sz="1050"/>
                        <a:t>Project Sign-Off and Handover</a:t>
                      </a:r>
                    </a:p>
                  </a:txBody>
                  <a:tcPr/>
                </a:tc>
                <a:tc>
                  <a:txBody>
                    <a:bodyPr/>
                    <a:lstStyle/>
                    <a:p>
                      <a:r>
                        <a:rPr lang="en-US" sz="1050"/>
                        <a:t>Project Manager, Technical Writer</a:t>
                      </a:r>
                    </a:p>
                  </a:txBody>
                  <a:tcPr/>
                </a:tc>
                <a:tc>
                  <a:txBody>
                    <a:bodyPr/>
                    <a:lstStyle/>
                    <a:p>
                      <a:r>
                        <a:rPr lang="en-US" sz="1050"/>
                        <a:t>10 days</a:t>
                      </a:r>
                    </a:p>
                  </a:txBody>
                  <a:tcPr/>
                </a:tc>
                <a:extLst>
                  <a:ext uri="{0D108BD9-81ED-4DB2-BD59-A6C34878D82A}">
                    <a16:rowId xmlns:a16="http://schemas.microsoft.com/office/drawing/2014/main" val="2314779788"/>
                  </a:ext>
                </a:extLst>
              </a:tr>
            </a:tbl>
          </a:graphicData>
        </a:graphic>
      </p:graphicFrame>
    </p:spTree>
    <p:extLst>
      <p:ext uri="{BB962C8B-B14F-4D97-AF65-F5344CB8AC3E}">
        <p14:creationId xmlns:p14="http://schemas.microsoft.com/office/powerpoint/2010/main" val="313190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aph with blue squares&#10;&#10;Description automatically generated">
            <a:extLst>
              <a:ext uri="{FF2B5EF4-FFF2-40B4-BE49-F238E27FC236}">
                <a16:creationId xmlns:a16="http://schemas.microsoft.com/office/drawing/2014/main" id="{78992169-6B6B-3F12-31AF-630C3DBD0847}"/>
              </a:ext>
            </a:extLst>
          </p:cNvPr>
          <p:cNvPicPr>
            <a:picLocks noChangeAspect="1"/>
          </p:cNvPicPr>
          <p:nvPr/>
        </p:nvPicPr>
        <p:blipFill>
          <a:blip r:embed="rId2"/>
          <a:stretch>
            <a:fillRect/>
          </a:stretch>
        </p:blipFill>
        <p:spPr>
          <a:xfrm>
            <a:off x="1378034" y="1218704"/>
            <a:ext cx="5798942" cy="3448019"/>
          </a:xfrm>
          <a:prstGeom prst="rect">
            <a:avLst/>
          </a:prstGeom>
        </p:spPr>
      </p:pic>
      <p:sp>
        <p:nvSpPr>
          <p:cNvPr id="12" name="Title 11">
            <a:extLst>
              <a:ext uri="{FF2B5EF4-FFF2-40B4-BE49-F238E27FC236}">
                <a16:creationId xmlns:a16="http://schemas.microsoft.com/office/drawing/2014/main" id="{646D97F2-29FB-071E-8FEF-E63FCEA95C5C}"/>
              </a:ext>
            </a:extLst>
          </p:cNvPr>
          <p:cNvSpPr txBox="1">
            <a:spLocks/>
          </p:cNvSpPr>
          <p:nvPr/>
        </p:nvSpPr>
        <p:spPr>
          <a:xfrm>
            <a:off x="720000" y="612648"/>
            <a:ext cx="77040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Didact Gothic"/>
              <a:buNone/>
              <a:defRPr sz="3800" b="1" i="0" u="none" strike="noStrike" cap="none">
                <a:solidFill>
                  <a:schemeClr val="dk1"/>
                </a:solidFill>
                <a:highlight>
                  <a:schemeClr val="accent1"/>
                </a:highlight>
                <a:latin typeface="Didact Gothic"/>
                <a:ea typeface="Didact Gothic"/>
                <a:cs typeface="Didact Gothic"/>
                <a:sym typeface="Didact Gothic"/>
              </a:defRPr>
            </a:lvl1pPr>
            <a:lvl2pPr marR="0" lvl="1" algn="ctr" rtl="0">
              <a:lnSpc>
                <a:spcPct val="100000"/>
              </a:lnSpc>
              <a:spcBef>
                <a:spcPts val="0"/>
              </a:spcBef>
              <a:spcAft>
                <a:spcPts val="0"/>
              </a:spcAft>
              <a:buClr>
                <a:schemeClr val="dk1"/>
              </a:buClr>
              <a:buSzPts val="500"/>
              <a:buFont typeface="Bebas Neue"/>
              <a:buNone/>
              <a:defRPr sz="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00"/>
              <a:buFont typeface="Bebas Neue"/>
              <a:buNone/>
              <a:defRPr sz="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00"/>
              <a:buFont typeface="Bebas Neue"/>
              <a:buNone/>
              <a:defRPr sz="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00"/>
              <a:buFont typeface="Bebas Neue"/>
              <a:buNone/>
              <a:defRPr sz="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00"/>
              <a:buFont typeface="Bebas Neue"/>
              <a:buNone/>
              <a:defRPr sz="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00"/>
              <a:buFont typeface="Bebas Neue"/>
              <a:buNone/>
              <a:defRPr sz="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00"/>
              <a:buFont typeface="Bebas Neue"/>
              <a:buNone/>
              <a:defRPr sz="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00"/>
              <a:buFont typeface="Bebas Neue"/>
              <a:buNone/>
              <a:defRPr sz="500" b="0" i="0" u="none" strike="noStrike" cap="none">
                <a:solidFill>
                  <a:schemeClr val="dk1"/>
                </a:solidFill>
                <a:latin typeface="Bebas Neue"/>
                <a:ea typeface="Bebas Neue"/>
                <a:cs typeface="Bebas Neue"/>
                <a:sym typeface="Bebas Neue"/>
              </a:defRPr>
            </a:lvl9pPr>
          </a:lstStyle>
          <a:p>
            <a:r>
              <a:rPr lang="en-US">
                <a:highlight>
                  <a:srgbClr val="F28749"/>
                </a:highlight>
              </a:rPr>
              <a:t>Project Plan</a:t>
            </a:r>
            <a:endParaRPr lang="en-US"/>
          </a:p>
        </p:txBody>
      </p: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6C7C8226-F787-3F62-2DE2-E91EBFA7755F}"/>
                  </a:ext>
                </a:extLst>
              </p14:cNvPr>
              <p14:cNvContentPartPr/>
              <p14:nvPr/>
            </p14:nvContentPartPr>
            <p14:xfrm>
              <a:off x="5860641" y="1183764"/>
              <a:ext cx="618840" cy="84600"/>
            </p14:xfrm>
          </p:contentPart>
        </mc:Choice>
        <mc:Fallback xmlns="">
          <p:pic>
            <p:nvPicPr>
              <p:cNvPr id="20" name="Ink 19">
                <a:extLst>
                  <a:ext uri="{FF2B5EF4-FFF2-40B4-BE49-F238E27FC236}">
                    <a16:creationId xmlns:a16="http://schemas.microsoft.com/office/drawing/2014/main" id="{6C7C8226-F787-3F62-2DE2-E91EBFA7755F}"/>
                  </a:ext>
                </a:extLst>
              </p:cNvPr>
              <p:cNvPicPr/>
              <p:nvPr/>
            </p:nvPicPr>
            <p:blipFill>
              <a:blip r:embed="rId4"/>
              <a:stretch>
                <a:fillRect/>
              </a:stretch>
            </p:blipFill>
            <p:spPr>
              <a:xfrm>
                <a:off x="5856324" y="1179444"/>
                <a:ext cx="627475"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980E978B-C7B3-071B-7408-6AF47FEAA86C}"/>
                  </a:ext>
                </a:extLst>
              </p14:cNvPr>
              <p14:cNvContentPartPr/>
              <p14:nvPr/>
            </p14:nvContentPartPr>
            <p14:xfrm>
              <a:off x="5836055" y="1284366"/>
              <a:ext cx="243720" cy="18000"/>
            </p14:xfrm>
          </p:contentPart>
        </mc:Choice>
        <mc:Fallback xmlns="">
          <p:pic>
            <p:nvPicPr>
              <p:cNvPr id="21" name="Ink 20">
                <a:extLst>
                  <a:ext uri="{FF2B5EF4-FFF2-40B4-BE49-F238E27FC236}">
                    <a16:creationId xmlns:a16="http://schemas.microsoft.com/office/drawing/2014/main" id="{980E978B-C7B3-071B-7408-6AF47FEAA86C}"/>
                  </a:ext>
                </a:extLst>
              </p:cNvPr>
              <p:cNvPicPr/>
              <p:nvPr/>
            </p:nvPicPr>
            <p:blipFill>
              <a:blip r:embed="rId6"/>
              <a:stretch>
                <a:fillRect/>
              </a:stretch>
            </p:blipFill>
            <p:spPr>
              <a:xfrm>
                <a:off x="5831735" y="1280046"/>
                <a:ext cx="2523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F200D2BC-C3D9-779B-6B0C-B19F80DDB7C3}"/>
                  </a:ext>
                </a:extLst>
              </p14:cNvPr>
              <p14:cNvContentPartPr/>
              <p14:nvPr/>
            </p14:nvContentPartPr>
            <p14:xfrm>
              <a:off x="5814455" y="1241166"/>
              <a:ext cx="768600" cy="97200"/>
            </p14:xfrm>
          </p:contentPart>
        </mc:Choice>
        <mc:Fallback xmlns="">
          <p:pic>
            <p:nvPicPr>
              <p:cNvPr id="22" name="Ink 21">
                <a:extLst>
                  <a:ext uri="{FF2B5EF4-FFF2-40B4-BE49-F238E27FC236}">
                    <a16:creationId xmlns:a16="http://schemas.microsoft.com/office/drawing/2014/main" id="{F200D2BC-C3D9-779B-6B0C-B19F80DDB7C3}"/>
                  </a:ext>
                </a:extLst>
              </p:cNvPr>
              <p:cNvPicPr/>
              <p:nvPr/>
            </p:nvPicPr>
            <p:blipFill>
              <a:blip r:embed="rId8"/>
              <a:stretch>
                <a:fillRect/>
              </a:stretch>
            </p:blipFill>
            <p:spPr>
              <a:xfrm>
                <a:off x="5796455" y="1223232"/>
                <a:ext cx="804240" cy="132708"/>
              </a:xfrm>
              <a:prstGeom prst="rect">
                <a:avLst/>
              </a:prstGeom>
            </p:spPr>
          </p:pic>
        </mc:Fallback>
      </mc:AlternateContent>
    </p:spTree>
    <p:extLst>
      <p:ext uri="{BB962C8B-B14F-4D97-AF65-F5344CB8AC3E}">
        <p14:creationId xmlns:p14="http://schemas.microsoft.com/office/powerpoint/2010/main" val="207429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F048F84F-B38C-FFD5-6BCE-2A16896FC303}"/>
              </a:ext>
            </a:extLst>
          </p:cNvPr>
          <p:cNvSpPr>
            <a:spLocks noGrp="1"/>
          </p:cNvSpPr>
          <p:nvPr>
            <p:ph type="subTitle" idx="1"/>
          </p:nvPr>
        </p:nvSpPr>
        <p:spPr>
          <a:xfrm>
            <a:off x="719450" y="1287109"/>
            <a:ext cx="7699725" cy="3241500"/>
          </a:xfrm>
        </p:spPr>
        <p:txBody>
          <a:bodyPr/>
          <a:lstStyle/>
          <a:p>
            <a:pPr algn="l"/>
            <a:r>
              <a:rPr lang="en-US" b="1"/>
              <a:t>Risk Identification</a:t>
            </a:r>
          </a:p>
          <a:p>
            <a:pPr algn="l"/>
            <a:r>
              <a:rPr lang="en-US"/>
              <a:t>Ten risks have been identified and their IDs are listed below. </a:t>
            </a:r>
          </a:p>
          <a:p>
            <a:pPr marL="285750" indent="-285750" algn="l">
              <a:buFont typeface="Arial"/>
              <a:buChar char="•"/>
            </a:pPr>
            <a:r>
              <a:rPr lang="en-US"/>
              <a:t>R1: Incomplete Requirements </a:t>
            </a:r>
          </a:p>
          <a:p>
            <a:pPr marL="285750" indent="-285750" algn="l">
              <a:buFont typeface="Arial"/>
              <a:buChar char="•"/>
            </a:pPr>
            <a:r>
              <a:rPr lang="en-US"/>
              <a:t>R2: Estimated cost is less than the actual cost of requirements. </a:t>
            </a:r>
          </a:p>
          <a:p>
            <a:pPr marL="285750" indent="-285750" algn="l">
              <a:buFont typeface="Arial"/>
              <a:buChar char="•"/>
            </a:pPr>
            <a:r>
              <a:rPr lang="en-US"/>
              <a:t>R3: Technology Integration Challenges </a:t>
            </a:r>
          </a:p>
          <a:p>
            <a:pPr marL="285750" indent="-285750" algn="l">
              <a:buFont typeface="Arial"/>
              <a:buChar char="•"/>
            </a:pPr>
            <a:r>
              <a:rPr lang="en-US"/>
              <a:t>R4: Compromised Security System </a:t>
            </a:r>
          </a:p>
          <a:p>
            <a:pPr marL="285750" indent="-285750" algn="l">
              <a:buFont typeface="Arial"/>
              <a:buChar char="•"/>
            </a:pPr>
            <a:r>
              <a:rPr lang="en-US"/>
              <a:t>R5: Unpredicted scalability issues </a:t>
            </a:r>
          </a:p>
          <a:p>
            <a:pPr marL="285750" indent="-285750" algn="l">
              <a:buFont typeface="Arial"/>
              <a:buChar char="•"/>
            </a:pPr>
            <a:r>
              <a:rPr lang="en-US"/>
              <a:t>R6: More resources are needed. </a:t>
            </a:r>
          </a:p>
          <a:p>
            <a:pPr marL="285750" indent="-285750" algn="l">
              <a:buFont typeface="Arial"/>
              <a:buChar char="•"/>
            </a:pPr>
            <a:r>
              <a:rPr lang="en-US"/>
              <a:t>R7: Delay in third-party component deliveries </a:t>
            </a:r>
          </a:p>
          <a:p>
            <a:pPr marL="285750" indent="-285750" algn="l">
              <a:buFont typeface="Arial"/>
              <a:buChar char="•"/>
            </a:pPr>
            <a:r>
              <a:rPr lang="en-US"/>
              <a:t>R8: User accepted challenges </a:t>
            </a:r>
          </a:p>
          <a:p>
            <a:pPr marL="285750" indent="-285750" algn="l">
              <a:buFont typeface="Arial"/>
              <a:buChar char="•"/>
            </a:pPr>
            <a:r>
              <a:rPr lang="en-US"/>
              <a:t>R9: Changes in government regulations </a:t>
            </a:r>
          </a:p>
          <a:p>
            <a:pPr marL="285750" indent="-285750" algn="l">
              <a:buFont typeface="Arial"/>
              <a:buChar char="•"/>
            </a:pPr>
            <a:r>
              <a:rPr lang="en-US"/>
              <a:t>R10: Business Partners Acceptance </a:t>
            </a:r>
          </a:p>
          <a:p>
            <a:pPr algn="l"/>
            <a:endParaRPr lang="en-US"/>
          </a:p>
        </p:txBody>
      </p:sp>
      <p:sp>
        <p:nvSpPr>
          <p:cNvPr id="12" name="Title 11">
            <a:extLst>
              <a:ext uri="{FF2B5EF4-FFF2-40B4-BE49-F238E27FC236}">
                <a16:creationId xmlns:a16="http://schemas.microsoft.com/office/drawing/2014/main" id="{41BB7B86-3C52-F860-D343-5DDB0242202A}"/>
              </a:ext>
            </a:extLst>
          </p:cNvPr>
          <p:cNvSpPr>
            <a:spLocks noGrp="1"/>
          </p:cNvSpPr>
          <p:nvPr>
            <p:ph type="title" idx="6"/>
          </p:nvPr>
        </p:nvSpPr>
        <p:spPr/>
        <p:txBody>
          <a:bodyPr/>
          <a:lstStyle/>
          <a:p>
            <a:r>
              <a:rPr lang="en-US">
                <a:highlight>
                  <a:srgbClr val="F28749"/>
                </a:highlight>
              </a:rPr>
              <a:t>Risk </a:t>
            </a:r>
            <a:r>
              <a:rPr lang="en-US" err="1">
                <a:highlight>
                  <a:srgbClr val="F28749"/>
                </a:highlight>
              </a:rPr>
              <a:t>Managament</a:t>
            </a:r>
            <a:endParaRPr lang="en-US" err="1"/>
          </a:p>
        </p:txBody>
      </p:sp>
    </p:spTree>
    <p:extLst>
      <p:ext uri="{BB962C8B-B14F-4D97-AF65-F5344CB8AC3E}">
        <p14:creationId xmlns:p14="http://schemas.microsoft.com/office/powerpoint/2010/main" val="85308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F048F84F-B38C-FFD5-6BCE-2A16896FC303}"/>
              </a:ext>
            </a:extLst>
          </p:cNvPr>
          <p:cNvSpPr>
            <a:spLocks noGrp="1"/>
          </p:cNvSpPr>
          <p:nvPr>
            <p:ph type="subTitle" idx="1"/>
          </p:nvPr>
        </p:nvSpPr>
        <p:spPr>
          <a:xfrm>
            <a:off x="1783869" y="1465703"/>
            <a:ext cx="2541938" cy="355425"/>
          </a:xfrm>
        </p:spPr>
        <p:txBody>
          <a:bodyPr/>
          <a:lstStyle/>
          <a:p>
            <a:pPr algn="l"/>
            <a:r>
              <a:rPr lang="en-US" b="1"/>
              <a:t>Risk Breakdown Structure</a:t>
            </a:r>
            <a:endParaRPr lang="en-US"/>
          </a:p>
        </p:txBody>
      </p:sp>
      <p:sp>
        <p:nvSpPr>
          <p:cNvPr id="12" name="Title 11">
            <a:extLst>
              <a:ext uri="{FF2B5EF4-FFF2-40B4-BE49-F238E27FC236}">
                <a16:creationId xmlns:a16="http://schemas.microsoft.com/office/drawing/2014/main" id="{41BB7B86-3C52-F860-D343-5DDB0242202A}"/>
              </a:ext>
            </a:extLst>
          </p:cNvPr>
          <p:cNvSpPr>
            <a:spLocks noGrp="1"/>
          </p:cNvSpPr>
          <p:nvPr>
            <p:ph type="title" idx="6"/>
          </p:nvPr>
        </p:nvSpPr>
        <p:spPr/>
        <p:txBody>
          <a:bodyPr/>
          <a:lstStyle/>
          <a:p>
            <a:r>
              <a:rPr lang="en-US">
                <a:highlight>
                  <a:srgbClr val="F28749"/>
                </a:highlight>
              </a:rPr>
              <a:t>Risk </a:t>
            </a:r>
            <a:r>
              <a:rPr lang="en-US" err="1">
                <a:highlight>
                  <a:srgbClr val="F28749"/>
                </a:highlight>
              </a:rPr>
              <a:t>Managament</a:t>
            </a:r>
            <a:endParaRPr lang="en-US" err="1"/>
          </a:p>
        </p:txBody>
      </p:sp>
      <p:pic>
        <p:nvPicPr>
          <p:cNvPr id="3" name="Picture 2" descr="A diagram of a system&#10;&#10;Description automatically generated">
            <a:extLst>
              <a:ext uri="{FF2B5EF4-FFF2-40B4-BE49-F238E27FC236}">
                <a16:creationId xmlns:a16="http://schemas.microsoft.com/office/drawing/2014/main" id="{1A59BC63-5055-AE34-7989-E051194F6761}"/>
              </a:ext>
            </a:extLst>
          </p:cNvPr>
          <p:cNvPicPr>
            <a:picLocks noChangeAspect="1"/>
          </p:cNvPicPr>
          <p:nvPr/>
        </p:nvPicPr>
        <p:blipFill>
          <a:blip r:embed="rId2"/>
          <a:stretch>
            <a:fillRect/>
          </a:stretch>
        </p:blipFill>
        <p:spPr>
          <a:xfrm>
            <a:off x="633908" y="1985963"/>
            <a:ext cx="3939976" cy="2436019"/>
          </a:xfrm>
          <a:prstGeom prst="rect">
            <a:avLst/>
          </a:prstGeom>
        </p:spPr>
      </p:pic>
      <p:sp>
        <p:nvSpPr>
          <p:cNvPr id="5" name="Subtitle 6">
            <a:extLst>
              <a:ext uri="{FF2B5EF4-FFF2-40B4-BE49-F238E27FC236}">
                <a16:creationId xmlns:a16="http://schemas.microsoft.com/office/drawing/2014/main" id="{E40590B3-D470-0300-E403-37CD9E74892A}"/>
              </a:ext>
            </a:extLst>
          </p:cNvPr>
          <p:cNvSpPr txBox="1">
            <a:spLocks/>
          </p:cNvSpPr>
          <p:nvPr/>
        </p:nvSpPr>
        <p:spPr>
          <a:xfrm>
            <a:off x="5179532" y="1475228"/>
            <a:ext cx="2541938" cy="355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2pPr>
            <a:lvl3pPr marL="1371600" marR="0" lvl="2"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3pPr>
            <a:lvl4pPr marL="1828800" marR="0" lvl="3"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4pPr>
            <a:lvl5pPr marL="2286000" marR="0" lvl="4"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5pPr>
            <a:lvl6pPr marL="2743200" marR="0" lvl="5"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6pPr>
            <a:lvl7pPr marL="3200400" marR="0" lvl="6"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7pPr>
            <a:lvl8pPr marL="3657600" marR="0" lvl="7"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8pPr>
            <a:lvl9pPr marL="4114800" marR="0" lvl="8"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9pPr>
          </a:lstStyle>
          <a:p>
            <a:pPr algn="l"/>
            <a:r>
              <a:rPr lang="en-US" b="1">
                <a:cs typeface="Times New Roman"/>
              </a:rPr>
              <a:t>Probability Impact Matrix</a:t>
            </a:r>
          </a:p>
        </p:txBody>
      </p:sp>
      <p:pic>
        <p:nvPicPr>
          <p:cNvPr id="6" name="Picture 5" descr="A white rectangular grid with black text&#10;&#10;Description automatically generated">
            <a:extLst>
              <a:ext uri="{FF2B5EF4-FFF2-40B4-BE49-F238E27FC236}">
                <a16:creationId xmlns:a16="http://schemas.microsoft.com/office/drawing/2014/main" id="{0ED3359F-04F1-1B9F-C1BA-72FF780549F1}"/>
              </a:ext>
            </a:extLst>
          </p:cNvPr>
          <p:cNvPicPr>
            <a:picLocks noChangeAspect="1"/>
          </p:cNvPicPr>
          <p:nvPr/>
        </p:nvPicPr>
        <p:blipFill>
          <a:blip r:embed="rId3"/>
          <a:stretch>
            <a:fillRect/>
          </a:stretch>
        </p:blipFill>
        <p:spPr>
          <a:xfrm>
            <a:off x="4729164" y="1985700"/>
            <a:ext cx="3814762" cy="2436543"/>
          </a:xfrm>
          <a:prstGeom prst="rect">
            <a:avLst/>
          </a:prstGeom>
        </p:spPr>
      </p:pic>
    </p:spTree>
    <p:extLst>
      <p:ext uri="{BB962C8B-B14F-4D97-AF65-F5344CB8AC3E}">
        <p14:creationId xmlns:p14="http://schemas.microsoft.com/office/powerpoint/2010/main" val="3594860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F048F84F-B38C-FFD5-6BCE-2A16896FC303}"/>
              </a:ext>
            </a:extLst>
          </p:cNvPr>
          <p:cNvSpPr>
            <a:spLocks noGrp="1"/>
          </p:cNvSpPr>
          <p:nvPr>
            <p:ph type="subTitle" idx="1"/>
          </p:nvPr>
        </p:nvSpPr>
        <p:spPr>
          <a:xfrm>
            <a:off x="717316" y="1302880"/>
            <a:ext cx="2756622" cy="250403"/>
          </a:xfrm>
        </p:spPr>
        <p:txBody>
          <a:bodyPr/>
          <a:lstStyle/>
          <a:p>
            <a:pPr algn="l"/>
            <a:r>
              <a:rPr lang="en-US" b="1">
                <a:solidFill>
                  <a:srgbClr val="2C3045"/>
                </a:solidFill>
                <a:cs typeface="Times New Roman"/>
              </a:rPr>
              <a:t>Risk Response Planning</a:t>
            </a:r>
          </a:p>
          <a:p>
            <a:pPr algn="l"/>
            <a:endParaRPr lang="en-US" sz="1100"/>
          </a:p>
        </p:txBody>
      </p:sp>
      <p:sp>
        <p:nvSpPr>
          <p:cNvPr id="12" name="Title 11">
            <a:extLst>
              <a:ext uri="{FF2B5EF4-FFF2-40B4-BE49-F238E27FC236}">
                <a16:creationId xmlns:a16="http://schemas.microsoft.com/office/drawing/2014/main" id="{41BB7B86-3C52-F860-D343-5DDB0242202A}"/>
              </a:ext>
            </a:extLst>
          </p:cNvPr>
          <p:cNvSpPr>
            <a:spLocks noGrp="1"/>
          </p:cNvSpPr>
          <p:nvPr>
            <p:ph type="title" idx="6"/>
          </p:nvPr>
        </p:nvSpPr>
        <p:spPr/>
        <p:txBody>
          <a:bodyPr/>
          <a:lstStyle/>
          <a:p>
            <a:r>
              <a:rPr lang="en-US">
                <a:highlight>
                  <a:srgbClr val="F28749"/>
                </a:highlight>
              </a:rPr>
              <a:t>Risk </a:t>
            </a:r>
            <a:r>
              <a:rPr lang="en-US" err="1">
                <a:highlight>
                  <a:srgbClr val="F28749"/>
                </a:highlight>
              </a:rPr>
              <a:t>Managament</a:t>
            </a:r>
            <a:endParaRPr lang="en-US" err="1"/>
          </a:p>
        </p:txBody>
      </p:sp>
      <p:graphicFrame>
        <p:nvGraphicFramePr>
          <p:cNvPr id="3" name="Table 2">
            <a:extLst>
              <a:ext uri="{FF2B5EF4-FFF2-40B4-BE49-F238E27FC236}">
                <a16:creationId xmlns:a16="http://schemas.microsoft.com/office/drawing/2014/main" id="{384DCA35-FFBC-DF50-BA08-BD6C69BE147F}"/>
              </a:ext>
            </a:extLst>
          </p:cNvPr>
          <p:cNvGraphicFramePr>
            <a:graphicFrameLocks noGrp="1"/>
          </p:cNvGraphicFramePr>
          <p:nvPr>
            <p:extLst>
              <p:ext uri="{D42A27DB-BD31-4B8C-83A1-F6EECF244321}">
                <p14:modId xmlns:p14="http://schemas.microsoft.com/office/powerpoint/2010/main" val="3400401381"/>
              </p:ext>
            </p:extLst>
          </p:nvPr>
        </p:nvGraphicFramePr>
        <p:xfrm>
          <a:off x="968214" y="3233282"/>
          <a:ext cx="2757354" cy="1296092"/>
        </p:xfrm>
        <a:graphic>
          <a:graphicData uri="http://schemas.openxmlformats.org/drawingml/2006/table">
            <a:tbl>
              <a:tblPr bandRow="1">
                <a:tableStyleId>{41422193-E235-45C0-8A69-F6457EB9FD26}</a:tableStyleId>
              </a:tblPr>
              <a:tblGrid>
                <a:gridCol w="1373084">
                  <a:extLst>
                    <a:ext uri="{9D8B030D-6E8A-4147-A177-3AD203B41FA5}">
                      <a16:colId xmlns:a16="http://schemas.microsoft.com/office/drawing/2014/main" val="1895390226"/>
                    </a:ext>
                  </a:extLst>
                </a:gridCol>
                <a:gridCol w="1384270">
                  <a:extLst>
                    <a:ext uri="{9D8B030D-6E8A-4147-A177-3AD203B41FA5}">
                      <a16:colId xmlns:a16="http://schemas.microsoft.com/office/drawing/2014/main" val="4285448888"/>
                    </a:ext>
                  </a:extLst>
                </a:gridCol>
              </a:tblGrid>
              <a:tr h="258301">
                <a:tc>
                  <a:txBody>
                    <a:bodyPr/>
                    <a:lstStyle/>
                    <a:p>
                      <a:pPr rtl="0" fontAlgn="base"/>
                      <a:r>
                        <a:rPr lang="en-CA" sz="1100" b="1">
                          <a:effectLst/>
                          <a:latin typeface="Times New Roman" panose="02020603050405020304" pitchFamily="18" charset="0"/>
                        </a:rPr>
                        <a:t>Risks</a:t>
                      </a:r>
                      <a:r>
                        <a:rPr lang="en-CA" sz="1100">
                          <a:effectLst/>
                          <a:latin typeface="Times New Roman" panose="02020603050405020304" pitchFamily="18" charset="0"/>
                        </a:rPr>
                        <a:t> </a:t>
                      </a:r>
                      <a:endParaRPr lang="en-CA">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CA" sz="1100" b="1">
                          <a:effectLst/>
                          <a:latin typeface="Times New Roman" panose="02020603050405020304" pitchFamily="18" charset="0"/>
                        </a:rPr>
                        <a:t>Response Strategies</a:t>
                      </a:r>
                      <a:r>
                        <a:rPr lang="en-CA" sz="1100">
                          <a:effectLst/>
                          <a:latin typeface="Times New Roman" panose="02020603050405020304" pitchFamily="18" charset="0"/>
                        </a:rPr>
                        <a:t> </a:t>
                      </a:r>
                      <a:endParaRPr lang="en-CA">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6940362"/>
                  </a:ext>
                </a:extLst>
              </a:tr>
              <a:tr h="259772">
                <a:tc>
                  <a:txBody>
                    <a:bodyPr/>
                    <a:lstStyle/>
                    <a:p>
                      <a:pPr rtl="0" fontAlgn="base"/>
                      <a:r>
                        <a:rPr lang="en-CA" sz="1100">
                          <a:effectLst/>
                          <a:latin typeface="Times New Roman" panose="02020603050405020304" pitchFamily="18" charset="0"/>
                        </a:rPr>
                        <a:t> R1, R2, R6 </a:t>
                      </a:r>
                      <a:endParaRPr lang="en-CA">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CA" sz="1100" b="1">
                          <a:effectLst/>
                          <a:latin typeface="Times New Roman" panose="02020603050405020304" pitchFamily="18" charset="0"/>
                        </a:rPr>
                        <a:t>Risk acceptance</a:t>
                      </a:r>
                      <a:r>
                        <a:rPr lang="en-CA" sz="1100">
                          <a:effectLst/>
                          <a:latin typeface="Times New Roman" panose="02020603050405020304" pitchFamily="18" charset="0"/>
                        </a:rPr>
                        <a:t> </a:t>
                      </a:r>
                      <a:endParaRPr lang="en-CA">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0459757"/>
                  </a:ext>
                </a:extLst>
              </a:tr>
              <a:tr h="258301">
                <a:tc>
                  <a:txBody>
                    <a:bodyPr/>
                    <a:lstStyle/>
                    <a:p>
                      <a:pPr rtl="0" fontAlgn="base"/>
                      <a:r>
                        <a:rPr lang="en-CA" sz="1100">
                          <a:effectLst/>
                          <a:latin typeface="Times New Roman" panose="02020603050405020304" pitchFamily="18" charset="0"/>
                        </a:rPr>
                        <a:t> R8 </a:t>
                      </a:r>
                      <a:endParaRPr lang="en-CA">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CA" sz="1100" b="1">
                          <a:effectLst/>
                          <a:latin typeface="Times New Roman" panose="02020603050405020304" pitchFamily="18" charset="0"/>
                        </a:rPr>
                        <a:t>Risk avoidance</a:t>
                      </a:r>
                      <a:r>
                        <a:rPr lang="en-CA" sz="1100">
                          <a:effectLst/>
                          <a:latin typeface="Times New Roman" panose="02020603050405020304" pitchFamily="18" charset="0"/>
                        </a:rPr>
                        <a:t> </a:t>
                      </a:r>
                      <a:endParaRPr lang="en-CA">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3314671"/>
                  </a:ext>
                </a:extLst>
              </a:tr>
              <a:tr h="258301">
                <a:tc>
                  <a:txBody>
                    <a:bodyPr/>
                    <a:lstStyle/>
                    <a:p>
                      <a:pPr rtl="0" fontAlgn="base"/>
                      <a:r>
                        <a:rPr lang="en-CA" sz="1100">
                          <a:effectLst/>
                          <a:latin typeface="Times New Roman" panose="02020603050405020304" pitchFamily="18" charset="0"/>
                        </a:rPr>
                        <a:t> R9 </a:t>
                      </a:r>
                      <a:endParaRPr lang="en-CA">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CA" sz="1100" b="1">
                          <a:effectLst/>
                          <a:latin typeface="Times New Roman" panose="02020603050405020304" pitchFamily="18" charset="0"/>
                        </a:rPr>
                        <a:t>Risk transference</a:t>
                      </a:r>
                      <a:r>
                        <a:rPr lang="en-CA" sz="1100">
                          <a:effectLst/>
                          <a:latin typeface="Times New Roman" panose="02020603050405020304" pitchFamily="18" charset="0"/>
                        </a:rPr>
                        <a:t> </a:t>
                      </a:r>
                      <a:endParaRPr lang="en-CA">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4280084"/>
                  </a:ext>
                </a:extLst>
              </a:tr>
              <a:tr h="258301">
                <a:tc>
                  <a:txBody>
                    <a:bodyPr/>
                    <a:lstStyle/>
                    <a:p>
                      <a:pPr rtl="0" fontAlgn="base"/>
                      <a:r>
                        <a:rPr lang="en-CA" sz="1100">
                          <a:effectLst/>
                          <a:latin typeface="Times New Roman" panose="02020603050405020304" pitchFamily="18" charset="0"/>
                        </a:rPr>
                        <a:t> R3, R4, R5, R7, R10 </a:t>
                      </a:r>
                      <a:endParaRPr lang="en-CA">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rtl="0" fontAlgn="base"/>
                      <a:r>
                        <a:rPr lang="en-CA" sz="1100" b="1">
                          <a:effectLst/>
                          <a:latin typeface="Times New Roman" panose="02020603050405020304" pitchFamily="18" charset="0"/>
                        </a:rPr>
                        <a:t>Risk mitigation</a:t>
                      </a:r>
                      <a:r>
                        <a:rPr lang="en-CA" sz="1100">
                          <a:effectLst/>
                          <a:latin typeface="Times New Roman" panose="02020603050405020304" pitchFamily="18" charset="0"/>
                        </a:rPr>
                        <a:t> </a:t>
                      </a:r>
                      <a:endParaRPr lang="en-CA">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4467337"/>
                  </a:ext>
                </a:extLst>
              </a:tr>
            </a:tbl>
          </a:graphicData>
        </a:graphic>
      </p:graphicFrame>
      <p:sp>
        <p:nvSpPr>
          <p:cNvPr id="5" name="Subtitle 6">
            <a:extLst>
              <a:ext uri="{FF2B5EF4-FFF2-40B4-BE49-F238E27FC236}">
                <a16:creationId xmlns:a16="http://schemas.microsoft.com/office/drawing/2014/main" id="{61C54CB5-8056-7F02-F927-CE5ACD657260}"/>
              </a:ext>
            </a:extLst>
          </p:cNvPr>
          <p:cNvSpPr txBox="1">
            <a:spLocks/>
          </p:cNvSpPr>
          <p:nvPr/>
        </p:nvSpPr>
        <p:spPr>
          <a:xfrm>
            <a:off x="4652378" y="1362226"/>
            <a:ext cx="2756622" cy="25040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2pPr>
            <a:lvl3pPr marL="1371600" marR="0" lvl="2"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3pPr>
            <a:lvl4pPr marL="1828800" marR="0" lvl="3"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4pPr>
            <a:lvl5pPr marL="2286000" marR="0" lvl="4"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5pPr>
            <a:lvl6pPr marL="2743200" marR="0" lvl="5"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6pPr>
            <a:lvl7pPr marL="3200400" marR="0" lvl="6"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7pPr>
            <a:lvl8pPr marL="3657600" marR="0" lvl="7"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8pPr>
            <a:lvl9pPr marL="4114800" marR="0" lvl="8"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9pPr>
          </a:lstStyle>
          <a:p>
            <a:pPr algn="l"/>
            <a:r>
              <a:rPr lang="en-US" b="1">
                <a:solidFill>
                  <a:srgbClr val="2C3045"/>
                </a:solidFill>
                <a:cs typeface="Times New Roman"/>
              </a:rPr>
              <a:t>Risk Mitigation Strategies</a:t>
            </a:r>
          </a:p>
          <a:p>
            <a:pPr algn="l"/>
            <a:endParaRPr lang="en-US" b="1"/>
          </a:p>
        </p:txBody>
      </p:sp>
      <p:sp>
        <p:nvSpPr>
          <p:cNvPr id="8" name="Subtitle 6">
            <a:extLst>
              <a:ext uri="{FF2B5EF4-FFF2-40B4-BE49-F238E27FC236}">
                <a16:creationId xmlns:a16="http://schemas.microsoft.com/office/drawing/2014/main" id="{CDAAD98E-6833-6779-381F-1118013CAE0B}"/>
              </a:ext>
            </a:extLst>
          </p:cNvPr>
          <p:cNvSpPr txBox="1">
            <a:spLocks/>
          </p:cNvSpPr>
          <p:nvPr/>
        </p:nvSpPr>
        <p:spPr>
          <a:xfrm>
            <a:off x="4653863" y="1484042"/>
            <a:ext cx="3683547" cy="3189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2pPr>
            <a:lvl3pPr marL="1371600" marR="0" lvl="2"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3pPr>
            <a:lvl4pPr marL="1828800" marR="0" lvl="3"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4pPr>
            <a:lvl5pPr marL="2286000" marR="0" lvl="4"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5pPr>
            <a:lvl6pPr marL="2743200" marR="0" lvl="5"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6pPr>
            <a:lvl7pPr marL="3200400" marR="0" lvl="6"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7pPr>
            <a:lvl8pPr marL="3657600" marR="0" lvl="7"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8pPr>
            <a:lvl9pPr marL="4114800" marR="0" lvl="8"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9pPr>
          </a:lstStyle>
          <a:p>
            <a:pPr algn="l">
              <a:buFont typeface="Arial"/>
              <a:buChar char="•"/>
            </a:pPr>
            <a:r>
              <a:rPr lang="en-US" sz="1200">
                <a:solidFill>
                  <a:srgbClr val="0E2740"/>
                </a:solidFill>
                <a:latin typeface="Times New Roman"/>
                <a:cs typeface="Times New Roman"/>
              </a:rPr>
              <a:t>Regular Backups and Version Control</a:t>
            </a:r>
            <a:endParaRPr lang="en-US"/>
          </a:p>
          <a:p>
            <a:pPr algn="l">
              <a:buFont typeface="Arial"/>
              <a:buChar char="•"/>
            </a:pPr>
            <a:r>
              <a:rPr lang="en-US" sz="1200">
                <a:solidFill>
                  <a:srgbClr val="0E2740"/>
                </a:solidFill>
                <a:latin typeface="Times New Roman"/>
                <a:cs typeface="Times New Roman"/>
              </a:rPr>
              <a:t>Training and Documentation</a:t>
            </a:r>
          </a:p>
          <a:p>
            <a:pPr algn="l">
              <a:buFont typeface="Arial"/>
              <a:buChar char="•"/>
            </a:pPr>
            <a:r>
              <a:rPr lang="en-US" sz="1200">
                <a:solidFill>
                  <a:srgbClr val="0E2740"/>
                </a:solidFill>
                <a:latin typeface="Times New Roman"/>
                <a:cs typeface="Times New Roman"/>
              </a:rPr>
              <a:t>Testing Regularly</a:t>
            </a:r>
          </a:p>
          <a:p>
            <a:pPr algn="l">
              <a:buFont typeface="Arial"/>
              <a:buChar char="•"/>
            </a:pPr>
            <a:r>
              <a:rPr lang="en-US" sz="1200">
                <a:solidFill>
                  <a:srgbClr val="0E2740"/>
                </a:solidFill>
                <a:latin typeface="Times New Roman"/>
                <a:cs typeface="Times New Roman"/>
              </a:rPr>
              <a:t>Keep Software Updated</a:t>
            </a:r>
            <a:endParaRPr lang="en-US" sz="1200">
              <a:solidFill>
                <a:srgbClr val="000000"/>
              </a:solidFill>
              <a:latin typeface="Times New Roman"/>
              <a:cs typeface="Times New Roman"/>
            </a:endParaRPr>
          </a:p>
          <a:p>
            <a:pPr algn="l">
              <a:buFont typeface="Arial"/>
              <a:buChar char="•"/>
            </a:pPr>
            <a:r>
              <a:rPr lang="en-US" sz="1200">
                <a:solidFill>
                  <a:srgbClr val="0E2740"/>
                </a:solidFill>
                <a:latin typeface="Times New Roman"/>
                <a:cs typeface="Times New Roman"/>
              </a:rPr>
              <a:t>Risk Reviews</a:t>
            </a:r>
            <a:endParaRPr lang="en-US" sz="1200">
              <a:solidFill>
                <a:srgbClr val="000000"/>
              </a:solidFill>
              <a:latin typeface="Times New Roman"/>
              <a:cs typeface="Times New Roman"/>
            </a:endParaRPr>
          </a:p>
          <a:p>
            <a:pPr algn="l">
              <a:buFont typeface="Arial"/>
              <a:buChar char="•"/>
            </a:pPr>
            <a:r>
              <a:rPr lang="en-US" sz="1200">
                <a:solidFill>
                  <a:srgbClr val="0E2740"/>
                </a:solidFill>
                <a:latin typeface="Times New Roman"/>
                <a:cs typeface="Times New Roman"/>
              </a:rPr>
              <a:t>Diversify Technologies</a:t>
            </a:r>
          </a:p>
          <a:p>
            <a:pPr algn="l">
              <a:buFont typeface="Arial"/>
              <a:buChar char="•"/>
            </a:pPr>
            <a:r>
              <a:rPr lang="en-US" sz="1200">
                <a:solidFill>
                  <a:srgbClr val="0E2740"/>
                </a:solidFill>
                <a:latin typeface="Times New Roman"/>
                <a:cs typeface="Times New Roman"/>
              </a:rPr>
              <a:t>Communication Plan</a:t>
            </a:r>
          </a:p>
          <a:p>
            <a:pPr algn="l">
              <a:buFont typeface="Arial"/>
              <a:buChar char="•"/>
            </a:pPr>
            <a:endParaRPr lang="en-US" sz="1200">
              <a:solidFill>
                <a:srgbClr val="0E2740"/>
              </a:solidFill>
              <a:latin typeface="Times New Roman"/>
              <a:cs typeface="Times New Roman"/>
            </a:endParaRPr>
          </a:p>
          <a:p>
            <a:pPr marL="133350" indent="0" algn="l"/>
            <a:r>
              <a:rPr lang="en-US" sz="1200">
                <a:solidFill>
                  <a:srgbClr val="0E2740"/>
                </a:solidFill>
                <a:latin typeface="Times New Roman"/>
                <a:cs typeface="Times New Roman"/>
              </a:rPr>
              <a:t>By adhering to these strategies, we strive to maintain the Automated Code Review System project's safety and reliability, preventing significant difficulties and preparing to efficiently resolve minor issues.</a:t>
            </a:r>
            <a:endParaRPr lang="en-US"/>
          </a:p>
          <a:p>
            <a:pPr algn="l"/>
            <a:endParaRPr lang="en-US" b="1"/>
          </a:p>
        </p:txBody>
      </p:sp>
      <p:sp>
        <p:nvSpPr>
          <p:cNvPr id="2" name="Subtitle 6">
            <a:extLst>
              <a:ext uri="{FF2B5EF4-FFF2-40B4-BE49-F238E27FC236}">
                <a16:creationId xmlns:a16="http://schemas.microsoft.com/office/drawing/2014/main" id="{18CDCA77-78A0-72F8-5172-3E440E2A6F0A}"/>
              </a:ext>
            </a:extLst>
          </p:cNvPr>
          <p:cNvSpPr txBox="1">
            <a:spLocks/>
          </p:cNvSpPr>
          <p:nvPr/>
        </p:nvSpPr>
        <p:spPr>
          <a:xfrm>
            <a:off x="717655" y="1434034"/>
            <a:ext cx="3562102" cy="31824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Barlow Medium"/>
              <a:buNone/>
              <a:defRPr sz="1600" b="0" i="0" u="none" strike="noStrike" cap="none">
                <a:solidFill>
                  <a:schemeClr val="dk1"/>
                </a:solidFill>
                <a:latin typeface="Barlow Medium"/>
                <a:ea typeface="Barlow Medium"/>
                <a:cs typeface="Barlow Medium"/>
                <a:sym typeface="Barlow Medium"/>
              </a:defRPr>
            </a:lvl1pPr>
            <a:lvl2pPr marL="914400" marR="0" lvl="1"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2pPr>
            <a:lvl3pPr marL="1371600" marR="0" lvl="2"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3pPr>
            <a:lvl4pPr marL="1828800" marR="0" lvl="3"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4pPr>
            <a:lvl5pPr marL="2286000" marR="0" lvl="4"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5pPr>
            <a:lvl6pPr marL="2743200" marR="0" lvl="5"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6pPr>
            <a:lvl7pPr marL="3200400" marR="0" lvl="6"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7pPr>
            <a:lvl8pPr marL="3657600" marR="0" lvl="7"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8pPr>
            <a:lvl9pPr marL="4114800" marR="0" lvl="8" indent="-323850" algn="ctr" rtl="0">
              <a:lnSpc>
                <a:spcPct val="100000"/>
              </a:lnSpc>
              <a:spcBef>
                <a:spcPts val="0"/>
              </a:spcBef>
              <a:spcAft>
                <a:spcPts val="0"/>
              </a:spcAft>
              <a:buClr>
                <a:schemeClr val="dk1"/>
              </a:buClr>
              <a:buSzPts val="1500"/>
              <a:buFont typeface="Barlow Medium"/>
              <a:buNone/>
              <a:defRPr sz="1500" b="0" i="0" u="none" strike="noStrike" cap="none">
                <a:solidFill>
                  <a:schemeClr val="dk1"/>
                </a:solidFill>
                <a:latin typeface="Barlow Medium"/>
                <a:ea typeface="Barlow Medium"/>
                <a:cs typeface="Barlow Medium"/>
                <a:sym typeface="Barlow Medium"/>
              </a:defRPr>
            </a:lvl9pPr>
          </a:lstStyle>
          <a:p>
            <a:pPr marL="133350" indent="0" algn="l"/>
            <a:r>
              <a:rPr lang="en-US" sz="1100">
                <a:solidFill>
                  <a:srgbClr val="2C3045"/>
                </a:solidFill>
                <a:cs typeface="Times New Roman"/>
              </a:rPr>
              <a:t>Risk response planning involves creating strategies to address identified risks, ensuring project readiness. Strategies include avoidance, mitigation, transfer, or acceptance. These methods aim to eliminate, reduce, shift, or acknowledge risks, respectively. The plan details actions, responsibilities, and timing, enhancing the project's ability to minimize risks for success.</a:t>
            </a:r>
            <a:endParaRPr lang="en-US"/>
          </a:p>
        </p:txBody>
      </p:sp>
    </p:spTree>
    <p:extLst>
      <p:ext uri="{BB962C8B-B14F-4D97-AF65-F5344CB8AC3E}">
        <p14:creationId xmlns:p14="http://schemas.microsoft.com/office/powerpoint/2010/main" val="1298818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F048F84F-B38C-FFD5-6BCE-2A16896FC303}"/>
              </a:ext>
            </a:extLst>
          </p:cNvPr>
          <p:cNvSpPr>
            <a:spLocks noGrp="1"/>
          </p:cNvSpPr>
          <p:nvPr>
            <p:ph type="subTitle" idx="1"/>
          </p:nvPr>
        </p:nvSpPr>
        <p:spPr>
          <a:xfrm>
            <a:off x="719450" y="1287109"/>
            <a:ext cx="3023816" cy="3241500"/>
          </a:xfrm>
        </p:spPr>
        <p:txBody>
          <a:bodyPr spcFirstLastPara="1" wrap="square" lIns="91425" tIns="91425" rIns="91425" bIns="91425" anchor="t" anchorCtr="0">
            <a:noAutofit/>
          </a:bodyPr>
          <a:lstStyle/>
          <a:p>
            <a:pPr algn="l"/>
            <a:r>
              <a:rPr lang="en-US" b="1">
                <a:solidFill>
                  <a:srgbClr val="2C3045"/>
                </a:solidFill>
                <a:cs typeface="Times New Roman"/>
              </a:rPr>
              <a:t>Cost Categories</a:t>
            </a:r>
            <a:endParaRPr lang="en-US" b="1"/>
          </a:p>
          <a:p>
            <a:pPr algn="l">
              <a:buFont typeface="Arial"/>
              <a:buChar char="•"/>
            </a:pPr>
            <a:r>
              <a:rPr lang="en-US" sz="1400">
                <a:solidFill>
                  <a:srgbClr val="2C3045"/>
                </a:solidFill>
                <a:cs typeface="Times New Roman"/>
              </a:rPr>
              <a:t>Resource Cost</a:t>
            </a:r>
          </a:p>
          <a:p>
            <a:pPr lvl="1" algn="l">
              <a:buSzPts val="1400"/>
              <a:buFont typeface="Courier New"/>
              <a:buChar char="o"/>
            </a:pPr>
            <a:r>
              <a:rPr lang="en-US" sz="1200">
                <a:solidFill>
                  <a:srgbClr val="2C3045"/>
                </a:solidFill>
                <a:latin typeface="Times New Roman"/>
                <a:cs typeface="Times New Roman"/>
              </a:rPr>
              <a:t>Resource cost refers to the total amount of money needed to get all the things and people required for our Automated Code Review System project.</a:t>
            </a:r>
          </a:p>
          <a:p>
            <a:pPr lvl="2" algn="l">
              <a:buFont typeface="Wingdings"/>
              <a:buChar char="§"/>
            </a:pPr>
            <a:r>
              <a:rPr lang="en-US" sz="1200">
                <a:solidFill>
                  <a:srgbClr val="000000"/>
                </a:solidFill>
                <a:latin typeface="Times New Roman"/>
                <a:cs typeface="Times New Roman"/>
              </a:rPr>
              <a:t>Development Environment (Azure)</a:t>
            </a:r>
            <a:endParaRPr lang="en-US" sz="1200">
              <a:solidFill>
                <a:srgbClr val="2C3045"/>
              </a:solidFill>
              <a:latin typeface="Times New Roman"/>
              <a:cs typeface="Times New Roman"/>
            </a:endParaRPr>
          </a:p>
          <a:p>
            <a:pPr lvl="2" algn="l">
              <a:buFont typeface="Wingdings"/>
              <a:buChar char="§"/>
            </a:pPr>
            <a:r>
              <a:rPr lang="en-US" sz="1200">
                <a:solidFill>
                  <a:srgbClr val="000000"/>
                </a:solidFill>
                <a:latin typeface="Times New Roman"/>
                <a:cs typeface="Times New Roman"/>
              </a:rPr>
              <a:t>Human Resources</a:t>
            </a:r>
            <a:endParaRPr lang="en-US" sz="1200">
              <a:solidFill>
                <a:srgbClr val="2C3045"/>
              </a:solidFill>
              <a:latin typeface="Times New Roman"/>
              <a:cs typeface="Times New Roman"/>
            </a:endParaRPr>
          </a:p>
          <a:p>
            <a:pPr lvl="2" algn="l">
              <a:buFont typeface="Wingdings"/>
              <a:buChar char="§"/>
            </a:pPr>
            <a:r>
              <a:rPr lang="en-US" sz="1200">
                <a:solidFill>
                  <a:srgbClr val="000000"/>
                </a:solidFill>
                <a:latin typeface="Times New Roman"/>
                <a:cs typeface="Times New Roman"/>
              </a:rPr>
              <a:t>Server Fees</a:t>
            </a:r>
          </a:p>
          <a:p>
            <a:pPr lvl="2" algn="l">
              <a:buFont typeface="Wingdings"/>
              <a:buChar char="§"/>
            </a:pPr>
            <a:r>
              <a:rPr lang="en-US" sz="1200">
                <a:solidFill>
                  <a:srgbClr val="000000"/>
                </a:solidFill>
                <a:latin typeface="Times New Roman"/>
                <a:cs typeface="Times New Roman"/>
              </a:rPr>
              <a:t>Administrator Workstation</a:t>
            </a:r>
          </a:p>
          <a:p>
            <a:pPr marL="133350" indent="0" algn="l"/>
            <a:endParaRPr lang="en-US" sz="1400">
              <a:solidFill>
                <a:srgbClr val="2C3045"/>
              </a:solidFill>
              <a:cs typeface="Times New Roman"/>
            </a:endParaRPr>
          </a:p>
          <a:p>
            <a:pPr algn="l"/>
            <a:endParaRPr lang="en-US"/>
          </a:p>
        </p:txBody>
      </p:sp>
      <p:sp>
        <p:nvSpPr>
          <p:cNvPr id="12" name="Title 11">
            <a:extLst>
              <a:ext uri="{FF2B5EF4-FFF2-40B4-BE49-F238E27FC236}">
                <a16:creationId xmlns:a16="http://schemas.microsoft.com/office/drawing/2014/main" id="{41BB7B86-3C52-F860-D343-5DDB0242202A}"/>
              </a:ext>
            </a:extLst>
          </p:cNvPr>
          <p:cNvSpPr>
            <a:spLocks noGrp="1"/>
          </p:cNvSpPr>
          <p:nvPr>
            <p:ph type="title" idx="6"/>
          </p:nvPr>
        </p:nvSpPr>
        <p:spPr/>
        <p:txBody>
          <a:bodyPr/>
          <a:lstStyle/>
          <a:p>
            <a:r>
              <a:rPr lang="en-US">
                <a:solidFill>
                  <a:srgbClr val="2C3045"/>
                </a:solidFill>
                <a:highlight>
                  <a:srgbClr val="F28749"/>
                </a:highlight>
                <a:cs typeface="Times New Roman"/>
              </a:rPr>
              <a:t>Software Development Budget</a:t>
            </a:r>
          </a:p>
        </p:txBody>
      </p:sp>
      <p:graphicFrame>
        <p:nvGraphicFramePr>
          <p:cNvPr id="3" name="Table 2">
            <a:extLst>
              <a:ext uri="{FF2B5EF4-FFF2-40B4-BE49-F238E27FC236}">
                <a16:creationId xmlns:a16="http://schemas.microsoft.com/office/drawing/2014/main" id="{1B28893C-50E1-9250-7E3F-DE8407F19FEF}"/>
              </a:ext>
            </a:extLst>
          </p:cNvPr>
          <p:cNvGraphicFramePr>
            <a:graphicFrameLocks noGrp="1"/>
          </p:cNvGraphicFramePr>
          <p:nvPr>
            <p:extLst>
              <p:ext uri="{D42A27DB-BD31-4B8C-83A1-F6EECF244321}">
                <p14:modId xmlns:p14="http://schemas.microsoft.com/office/powerpoint/2010/main" val="1500856448"/>
              </p:ext>
            </p:extLst>
          </p:nvPr>
        </p:nvGraphicFramePr>
        <p:xfrm>
          <a:off x="3739366" y="1754368"/>
          <a:ext cx="4886425" cy="2290873"/>
        </p:xfrm>
        <a:graphic>
          <a:graphicData uri="http://schemas.openxmlformats.org/drawingml/2006/table">
            <a:tbl>
              <a:tblPr bandRow="1">
                <a:tableStyleId>{41422193-E235-45C0-8A69-F6457EB9FD26}</a:tableStyleId>
              </a:tblPr>
              <a:tblGrid>
                <a:gridCol w="405763">
                  <a:extLst>
                    <a:ext uri="{9D8B030D-6E8A-4147-A177-3AD203B41FA5}">
                      <a16:colId xmlns:a16="http://schemas.microsoft.com/office/drawing/2014/main" val="2694206605"/>
                    </a:ext>
                  </a:extLst>
                </a:gridCol>
                <a:gridCol w="2508662">
                  <a:extLst>
                    <a:ext uri="{9D8B030D-6E8A-4147-A177-3AD203B41FA5}">
                      <a16:colId xmlns:a16="http://schemas.microsoft.com/office/drawing/2014/main" val="2941515593"/>
                    </a:ext>
                  </a:extLst>
                </a:gridCol>
                <a:gridCol w="832497">
                  <a:extLst>
                    <a:ext uri="{9D8B030D-6E8A-4147-A177-3AD203B41FA5}">
                      <a16:colId xmlns:a16="http://schemas.microsoft.com/office/drawing/2014/main" val="1245348885"/>
                    </a:ext>
                  </a:extLst>
                </a:gridCol>
                <a:gridCol w="1139503">
                  <a:extLst>
                    <a:ext uri="{9D8B030D-6E8A-4147-A177-3AD203B41FA5}">
                      <a16:colId xmlns:a16="http://schemas.microsoft.com/office/drawing/2014/main" val="3337692910"/>
                    </a:ext>
                  </a:extLst>
                </a:gridCol>
              </a:tblGrid>
              <a:tr h="200025">
                <a:tc>
                  <a:txBody>
                    <a:bodyPr/>
                    <a:lstStyle/>
                    <a:p>
                      <a:pPr algn="l" rtl="0" fontAlgn="base"/>
                      <a:r>
                        <a:rPr lang="en-CA" sz="1200" b="0" i="0">
                          <a:solidFill>
                            <a:srgbClr val="000000"/>
                          </a:solidFill>
                          <a:effectLst/>
                          <a:highlight>
                            <a:srgbClr val="BDD7EE"/>
                          </a:highlight>
                          <a:latin typeface="Times New Roman" panose="02020603050405020304" pitchFamily="18" charset="0"/>
                        </a:rPr>
                        <a:t>SN   </a:t>
                      </a:r>
                      <a:endParaRPr lang="en-CA" b="0" i="0">
                        <a:effectLst/>
                        <a:highlight>
                          <a:srgbClr val="BDD7EE"/>
                        </a:highligh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DD7EE"/>
                    </a:solidFill>
                  </a:tcPr>
                </a:tc>
                <a:tc>
                  <a:txBody>
                    <a:bodyPr/>
                    <a:lstStyle/>
                    <a:p>
                      <a:pPr algn="l" rtl="0" fontAlgn="base"/>
                      <a:r>
                        <a:rPr lang="en-CA" sz="1200" b="0" i="0">
                          <a:solidFill>
                            <a:srgbClr val="000000"/>
                          </a:solidFill>
                          <a:effectLst/>
                          <a:highlight>
                            <a:srgbClr val="BDD7EE"/>
                          </a:highlight>
                          <a:latin typeface="Times New Roman" panose="02020603050405020304" pitchFamily="18" charset="0"/>
                        </a:rPr>
                        <a:t>Work Breakdown Structure Item   </a:t>
                      </a:r>
                      <a:endParaRPr lang="en-CA" b="0" i="0">
                        <a:effectLst/>
                        <a:highlight>
                          <a:srgbClr val="BDD7EE"/>
                        </a:highligh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DD7EE"/>
                    </a:solidFill>
                  </a:tcPr>
                </a:tc>
                <a:tc>
                  <a:txBody>
                    <a:bodyPr/>
                    <a:lstStyle/>
                    <a:p>
                      <a:pPr algn="l" rtl="0" fontAlgn="base"/>
                      <a:r>
                        <a:rPr lang="en-CA" sz="1200" b="0" i="0">
                          <a:solidFill>
                            <a:srgbClr val="000000"/>
                          </a:solidFill>
                          <a:effectLst/>
                          <a:highlight>
                            <a:srgbClr val="BDD7EE"/>
                          </a:highlight>
                          <a:latin typeface="Times New Roman" panose="02020603050405020304" pitchFamily="18" charset="0"/>
                        </a:rPr>
                        <a:t>Vendor   </a:t>
                      </a:r>
                      <a:endParaRPr lang="en-CA" b="0" i="0">
                        <a:effectLst/>
                        <a:highlight>
                          <a:srgbClr val="BDD7EE"/>
                        </a:highligh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DD7EE"/>
                    </a:solidFill>
                  </a:tcPr>
                </a:tc>
                <a:tc>
                  <a:txBody>
                    <a:bodyPr/>
                    <a:lstStyle/>
                    <a:p>
                      <a:pPr algn="l" rtl="0" fontAlgn="base"/>
                      <a:r>
                        <a:rPr lang="en-CA" sz="1200" b="0" i="0">
                          <a:solidFill>
                            <a:srgbClr val="000000"/>
                          </a:solidFill>
                          <a:effectLst/>
                          <a:highlight>
                            <a:srgbClr val="BDD7EE"/>
                          </a:highlight>
                          <a:latin typeface="Times New Roman" panose="02020603050405020304" pitchFamily="18" charset="0"/>
                        </a:rPr>
                        <a:t>Amount   </a:t>
                      </a:r>
                      <a:endParaRPr lang="en-CA" b="0" i="0">
                        <a:effectLst/>
                        <a:highlight>
                          <a:srgbClr val="BDD7EE"/>
                        </a:highligh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584642722"/>
                  </a:ext>
                </a:extLst>
              </a:tr>
              <a:tr h="200025">
                <a:tc>
                  <a:txBody>
                    <a:bodyPr/>
                    <a:lstStyle/>
                    <a:p>
                      <a:pPr algn="l" rtl="0" fontAlgn="base"/>
                      <a:r>
                        <a:rPr lang="en-CA" sz="1200" b="0" i="0">
                          <a:solidFill>
                            <a:srgbClr val="000000"/>
                          </a:solidFill>
                          <a:effectLst/>
                          <a:latin typeface="Times New Roman" panose="02020603050405020304" pitchFamily="18" charset="0"/>
                        </a:rPr>
                        <a:t>1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Human Resources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a:rPr>
                        <a:t>$ 30,500.00   </a:t>
                      </a:r>
                      <a:endParaRPr lang="en-CA" b="0" i="0">
                        <a:effectLst/>
                        <a:latin typeface="Times New Roman"/>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8258005"/>
                  </a:ext>
                </a:extLst>
              </a:tr>
              <a:tr h="460168">
                <a:tc>
                  <a:txBody>
                    <a:bodyPr/>
                    <a:lstStyle/>
                    <a:p>
                      <a:pPr algn="l" rtl="0" fontAlgn="base"/>
                      <a:r>
                        <a:rPr lang="en-CA" sz="1200" b="0" i="0">
                          <a:solidFill>
                            <a:srgbClr val="000000"/>
                          </a:solidFill>
                          <a:effectLst/>
                          <a:latin typeface="Times New Roman" panose="02020603050405020304" pitchFamily="18" charset="0"/>
                        </a:rPr>
                        <a:t>2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Development Environment (Azure)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a:rPr>
                        <a:t>Microsoft   </a:t>
                      </a:r>
                      <a:endParaRPr lang="en-CA" b="0" i="0">
                        <a:effectLst/>
                        <a:latin typeface="Times New Roman"/>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$ 4,500.00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6205802"/>
                  </a:ext>
                </a:extLst>
              </a:tr>
              <a:tr h="200025">
                <a:tc>
                  <a:txBody>
                    <a:bodyPr/>
                    <a:lstStyle/>
                    <a:p>
                      <a:pPr algn="l" rtl="0" fontAlgn="base"/>
                      <a:r>
                        <a:rPr lang="en-CA" sz="1200" b="0" i="0">
                          <a:solidFill>
                            <a:srgbClr val="000000"/>
                          </a:solidFill>
                          <a:effectLst/>
                          <a:latin typeface="Times New Roman" panose="02020603050405020304" pitchFamily="18" charset="0"/>
                        </a:rPr>
                        <a:t>3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IN" sz="1200" b="0" i="0">
                          <a:effectLst/>
                          <a:latin typeface="Times New Roman" panose="02020603050405020304" pitchFamily="18" charset="0"/>
                        </a:rPr>
                        <a:t>Servers Fees </a:t>
                      </a:r>
                      <a:endParaRPr lang="en-IN"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HP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$ 7,667.00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183556"/>
                  </a:ext>
                </a:extLst>
              </a:tr>
              <a:tr h="200025">
                <a:tc>
                  <a:txBody>
                    <a:bodyPr/>
                    <a:lstStyle/>
                    <a:p>
                      <a:pPr algn="l" rtl="0" fontAlgn="base"/>
                      <a:r>
                        <a:rPr lang="en-CA" sz="1200" b="0" i="0">
                          <a:solidFill>
                            <a:srgbClr val="000000"/>
                          </a:solidFill>
                          <a:effectLst/>
                          <a:latin typeface="Times New Roman" panose="02020603050405020304" pitchFamily="18" charset="0"/>
                        </a:rPr>
                        <a:t>4 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IN" sz="1200" b="0" i="0">
                          <a:effectLst/>
                          <a:latin typeface="Times New Roman" panose="02020603050405020304" pitchFamily="18" charset="0"/>
                        </a:rPr>
                        <a:t>Administrator Workstation   </a:t>
                      </a:r>
                      <a:endParaRPr lang="en-IN"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HP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$ 500.00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2935220"/>
                  </a:ext>
                </a:extLst>
              </a:tr>
              <a:tr h="200025">
                <a:tc>
                  <a:txBody>
                    <a:bodyPr/>
                    <a:lstStyle/>
                    <a:p>
                      <a:pPr algn="l" rtl="0" fontAlgn="base"/>
                      <a:r>
                        <a:rPr lang="en-CA" sz="1200" b="0" i="0">
                          <a:solidFill>
                            <a:srgbClr val="000000"/>
                          </a:solidFill>
                          <a:effectLst/>
                          <a:latin typeface="Times New Roman" panose="02020603050405020304" pitchFamily="18" charset="0"/>
                        </a:rPr>
                        <a:t>5 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Miscellaneous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CA" sz="1200" b="0" i="0">
                          <a:solidFill>
                            <a:srgbClr val="000000"/>
                          </a:solidFill>
                          <a:effectLst/>
                          <a:latin typeface="Times New Roman" panose="02020603050405020304" pitchFamily="18" charset="0"/>
                        </a:rPr>
                        <a:t>$ 1,958.00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509622"/>
                  </a:ext>
                </a:extLst>
              </a:tr>
              <a:tr h="276225">
                <a:tc gridSpan="3">
                  <a:txBody>
                    <a:bodyPr/>
                    <a:lstStyle/>
                    <a:p>
                      <a:pPr algn="r" rtl="0" fontAlgn="base"/>
                      <a:r>
                        <a:rPr lang="en-CA" sz="1200" b="1" i="0">
                          <a:solidFill>
                            <a:srgbClr val="000000"/>
                          </a:solidFill>
                          <a:effectLst/>
                          <a:latin typeface="Times New Roman" panose="02020603050405020304" pitchFamily="18" charset="0"/>
                        </a:rPr>
                        <a:t>Total Cost Estimate</a:t>
                      </a:r>
                      <a:r>
                        <a:rPr lang="en-CA" sz="1200" b="0" i="0">
                          <a:solidFill>
                            <a:srgbClr val="000000"/>
                          </a:solidFill>
                          <a:effectLst/>
                          <a:latin typeface="Times New Roman" panose="02020603050405020304" pitchFamily="18" charset="0"/>
                        </a:rPr>
                        <a:t>   </a:t>
                      </a:r>
                      <a:endParaRPr lang="en-CA" b="0" i="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a:txBody>
                    <a:bodyPr/>
                    <a:lstStyle/>
                    <a:p>
                      <a:pPr algn="l" rtl="0" fontAlgn="base"/>
                      <a:r>
                        <a:rPr lang="en-CA" sz="1200" b="1" i="0">
                          <a:solidFill>
                            <a:srgbClr val="000000"/>
                          </a:solidFill>
                          <a:effectLst/>
                          <a:highlight>
                            <a:srgbClr val="92D050"/>
                          </a:highlight>
                          <a:latin typeface="Times New Roman" panose="02020603050405020304" pitchFamily="18" charset="0"/>
                        </a:rPr>
                        <a:t>$ 45,125.00</a:t>
                      </a:r>
                      <a:r>
                        <a:rPr lang="en-CA" sz="1200" b="0" i="0">
                          <a:solidFill>
                            <a:srgbClr val="000000"/>
                          </a:solidFill>
                          <a:effectLst/>
                          <a:highlight>
                            <a:srgbClr val="92D050"/>
                          </a:highlight>
                          <a:latin typeface="Times New Roman" panose="02020603050405020304" pitchFamily="18" charset="0"/>
                        </a:rPr>
                        <a:t>  </a:t>
                      </a:r>
                      <a:endParaRPr lang="en-CA" b="0" i="0">
                        <a:effectLst/>
                        <a:highlight>
                          <a:srgbClr val="92D050"/>
                        </a:highligh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36291194"/>
                  </a:ext>
                </a:extLst>
              </a:tr>
            </a:tbl>
          </a:graphicData>
        </a:graphic>
      </p:graphicFrame>
    </p:spTree>
    <p:extLst>
      <p:ext uri="{BB962C8B-B14F-4D97-AF65-F5344CB8AC3E}">
        <p14:creationId xmlns:p14="http://schemas.microsoft.com/office/powerpoint/2010/main" val="217149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F048F84F-B38C-FFD5-6BCE-2A16896FC303}"/>
              </a:ext>
            </a:extLst>
          </p:cNvPr>
          <p:cNvSpPr>
            <a:spLocks noGrp="1"/>
          </p:cNvSpPr>
          <p:nvPr>
            <p:ph type="subTitle" idx="1"/>
          </p:nvPr>
        </p:nvSpPr>
        <p:spPr>
          <a:xfrm>
            <a:off x="719450" y="1287109"/>
            <a:ext cx="7707147" cy="3241500"/>
          </a:xfrm>
        </p:spPr>
        <p:txBody>
          <a:bodyPr spcFirstLastPara="1" wrap="square" lIns="91425" tIns="91425" rIns="91425" bIns="91425" anchor="t" anchorCtr="0">
            <a:noAutofit/>
          </a:bodyPr>
          <a:lstStyle/>
          <a:p>
            <a:pPr marL="133350" indent="0" algn="l"/>
            <a:r>
              <a:rPr lang="en-US" b="1">
                <a:solidFill>
                  <a:srgbClr val="0E2740"/>
                </a:solidFill>
                <a:latin typeface="Times New Roman"/>
                <a:cs typeface="Times New Roman"/>
              </a:rPr>
              <a:t>Contingency Cost</a:t>
            </a:r>
            <a:endParaRPr lang="en-US" sz="1400">
              <a:solidFill>
                <a:srgbClr val="2C3045"/>
              </a:solidFill>
              <a:cs typeface="Times New Roman"/>
            </a:endParaRPr>
          </a:p>
          <a:p>
            <a:pPr algn="l"/>
            <a:r>
              <a:rPr lang="en-US" sz="1200">
                <a:solidFill>
                  <a:srgbClr val="0E2740"/>
                </a:solidFill>
                <a:latin typeface="Times New Roman"/>
                <a:cs typeface="Times New Roman"/>
              </a:rPr>
              <a:t>This budget plan sets aside extra funds, $4,512.50 to $9,025, to cover unexpected costs like price increases, more staff, or new equipment. It prevents project delays by preparing for unforeseen expenses, suggesting 10%-20% of total costs for this.</a:t>
            </a:r>
            <a:br>
              <a:rPr lang="en-US" sz="1200">
                <a:solidFill>
                  <a:srgbClr val="0E2740"/>
                </a:solidFill>
                <a:latin typeface="Times New Roman"/>
                <a:cs typeface="Times New Roman"/>
              </a:rPr>
            </a:br>
            <a:endParaRPr lang="en-US" sz="1200">
              <a:solidFill>
                <a:srgbClr val="0E2740"/>
              </a:solidFill>
              <a:latin typeface="Times New Roman"/>
              <a:cs typeface="Times New Roman"/>
            </a:endParaRPr>
          </a:p>
          <a:p>
            <a:pPr algn="l"/>
            <a:r>
              <a:rPr lang="en-US" sz="1200" b="1">
                <a:solidFill>
                  <a:srgbClr val="0E2740"/>
                </a:solidFill>
                <a:latin typeface="Times New Roman"/>
                <a:cs typeface="Times New Roman"/>
              </a:rPr>
              <a:t>Preparedness for Unexpected Costs</a:t>
            </a:r>
          </a:p>
          <a:p>
            <a:pPr marL="285750" indent="-285750" algn="l">
              <a:buFont typeface="Symbol"/>
              <a:buChar char="•"/>
            </a:pPr>
            <a:r>
              <a:rPr lang="en-US" sz="1200">
                <a:solidFill>
                  <a:srgbClr val="0E2740"/>
                </a:solidFill>
                <a:latin typeface="Times New Roman"/>
                <a:cs typeface="Times New Roman"/>
              </a:rPr>
              <a:t>Unexpected Costs: Allocating funds for unforeseen expenses, such as an unexpected increase in server fees, ensures the project can continue without interruption.</a:t>
            </a:r>
          </a:p>
          <a:p>
            <a:pPr marL="285750" indent="-285750" algn="l">
              <a:buFont typeface="Symbol"/>
              <a:buChar char="•"/>
            </a:pPr>
            <a:r>
              <a:rPr lang="en-US" sz="1200">
                <a:solidFill>
                  <a:srgbClr val="0E2740"/>
                </a:solidFill>
                <a:latin typeface="Times New Roman"/>
                <a:cs typeface="Times New Roman"/>
              </a:rPr>
              <a:t>Emergency Fixes: The contingency budget is designed to address urgent issues, such as critical bugs, quickly and effectively.</a:t>
            </a:r>
          </a:p>
          <a:p>
            <a:pPr marL="285750" indent="-285750" algn="l">
              <a:buFont typeface="Symbol"/>
              <a:buChar char="•"/>
            </a:pPr>
            <a:r>
              <a:rPr lang="en-US" sz="1200">
                <a:solidFill>
                  <a:srgbClr val="0E2740"/>
                </a:solidFill>
                <a:latin typeface="Times New Roman"/>
                <a:cs typeface="Times New Roman"/>
              </a:rPr>
              <a:t>Additional Resources: Should the project require extra manpower to meet deadlines, the contingency budget provides financial flexibility to accommodate this need.</a:t>
            </a:r>
          </a:p>
          <a:p>
            <a:pPr marL="285750" indent="-285750" algn="l">
              <a:buFont typeface="Symbol"/>
              <a:buChar char="•"/>
            </a:pPr>
            <a:r>
              <a:rPr lang="en-US" sz="1200">
                <a:solidFill>
                  <a:srgbClr val="0E2740"/>
                </a:solidFill>
                <a:latin typeface="Times New Roman"/>
                <a:cs typeface="Times New Roman"/>
              </a:rPr>
              <a:t>Decision Making: The project manager plays a crucial role in deciding when to utilize the contingency funds, ensuring that spending is justified and necessary.</a:t>
            </a:r>
          </a:p>
          <a:p>
            <a:pPr algn="l"/>
            <a:endParaRPr lang="en-US" sz="1200">
              <a:solidFill>
                <a:srgbClr val="0E2740"/>
              </a:solidFill>
              <a:latin typeface="Times New Roman"/>
              <a:cs typeface="Times New Roman"/>
            </a:endParaRPr>
          </a:p>
        </p:txBody>
      </p:sp>
      <p:sp>
        <p:nvSpPr>
          <p:cNvPr id="12" name="Title 11">
            <a:extLst>
              <a:ext uri="{FF2B5EF4-FFF2-40B4-BE49-F238E27FC236}">
                <a16:creationId xmlns:a16="http://schemas.microsoft.com/office/drawing/2014/main" id="{41BB7B86-3C52-F860-D343-5DDB0242202A}"/>
              </a:ext>
            </a:extLst>
          </p:cNvPr>
          <p:cNvSpPr>
            <a:spLocks noGrp="1"/>
          </p:cNvSpPr>
          <p:nvPr>
            <p:ph type="title" idx="6"/>
          </p:nvPr>
        </p:nvSpPr>
        <p:spPr/>
        <p:txBody>
          <a:bodyPr/>
          <a:lstStyle/>
          <a:p>
            <a:r>
              <a:rPr lang="en-US">
                <a:solidFill>
                  <a:srgbClr val="2C3045"/>
                </a:solidFill>
                <a:highlight>
                  <a:srgbClr val="F28749"/>
                </a:highlight>
                <a:cs typeface="Times New Roman"/>
              </a:rPr>
              <a:t>Software Development Budget</a:t>
            </a:r>
          </a:p>
        </p:txBody>
      </p:sp>
    </p:spTree>
    <p:extLst>
      <p:ext uri="{BB962C8B-B14F-4D97-AF65-F5344CB8AC3E}">
        <p14:creationId xmlns:p14="http://schemas.microsoft.com/office/powerpoint/2010/main" val="295600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F048F84F-B38C-FFD5-6BCE-2A16896FC303}"/>
              </a:ext>
            </a:extLst>
          </p:cNvPr>
          <p:cNvSpPr>
            <a:spLocks noGrp="1"/>
          </p:cNvSpPr>
          <p:nvPr>
            <p:ph type="subTitle" idx="1"/>
          </p:nvPr>
        </p:nvSpPr>
        <p:spPr>
          <a:xfrm>
            <a:off x="692471" y="1238842"/>
            <a:ext cx="7707147" cy="3241500"/>
          </a:xfrm>
        </p:spPr>
        <p:txBody>
          <a:bodyPr spcFirstLastPara="1" wrap="square" lIns="91425" tIns="91425" rIns="91425" bIns="91425" anchor="t" anchorCtr="0">
            <a:noAutofit/>
          </a:bodyPr>
          <a:lstStyle/>
          <a:p>
            <a:pPr marL="133350" indent="0" algn="l"/>
            <a:r>
              <a:rPr lang="en-US" b="1">
                <a:solidFill>
                  <a:srgbClr val="0E2740"/>
                </a:solidFill>
                <a:latin typeface="Times New Roman"/>
                <a:cs typeface="Times New Roman"/>
              </a:rPr>
              <a:t>Cost Saving Measures</a:t>
            </a:r>
            <a:endParaRPr lang="en-US">
              <a:solidFill>
                <a:srgbClr val="2C3045"/>
              </a:solidFill>
              <a:cs typeface="Times New Roman"/>
            </a:endParaRPr>
          </a:p>
          <a:p>
            <a:pPr marL="0" indent="0" algn="l"/>
            <a:r>
              <a:rPr lang="en-US" sz="1200">
                <a:solidFill>
                  <a:srgbClr val="2C3045"/>
                </a:solidFill>
                <a:latin typeface="Times New Roman"/>
                <a:cs typeface="Times New Roman"/>
              </a:rPr>
              <a:t>To make sure we do not spend too much, we are also planning to save money wherever we can. Here are our strategies:</a:t>
            </a:r>
            <a:endParaRPr lang="en-US" sz="1200">
              <a:solidFill>
                <a:srgbClr val="000000"/>
              </a:solidFill>
              <a:latin typeface="Times New Roman"/>
              <a:cs typeface="Times New Roman"/>
            </a:endParaRPr>
          </a:p>
          <a:p>
            <a:pPr marL="285750" indent="-285750" algn="l">
              <a:buFont typeface="Arial"/>
              <a:buChar char="•"/>
            </a:pPr>
            <a:r>
              <a:rPr lang="en-US" sz="1200">
                <a:solidFill>
                  <a:srgbClr val="0E2740"/>
                </a:solidFill>
                <a:latin typeface="Times New Roman"/>
                <a:cs typeface="Times New Roman"/>
              </a:rPr>
              <a:t>Using Open-Source Software</a:t>
            </a:r>
            <a:r>
              <a:rPr lang="en-US" sz="1200">
                <a:latin typeface="Times New Roman"/>
                <a:cs typeface="Times New Roman"/>
              </a:rPr>
              <a:t>: Leveraging free, open-source software can significantly reduce costs compared to purchasing expensive licenses.</a:t>
            </a:r>
            <a:endParaRPr lang="en-US"/>
          </a:p>
          <a:p>
            <a:pPr marL="285750" indent="-285750" algn="l">
              <a:buFont typeface="Arial"/>
              <a:buChar char="•"/>
            </a:pPr>
            <a:r>
              <a:rPr lang="en-US" sz="1200">
                <a:solidFill>
                  <a:srgbClr val="0E2740"/>
                </a:solidFill>
                <a:latin typeface="Times New Roman"/>
                <a:cs typeface="Times New Roman"/>
              </a:rPr>
              <a:t>Negotiating with Vendors</a:t>
            </a:r>
            <a:r>
              <a:rPr lang="en-US" sz="1200">
                <a:latin typeface="Times New Roman"/>
                <a:cs typeface="Times New Roman"/>
              </a:rPr>
              <a:t>: Engaging in negotiations with service and product providers, like Microsoft and HP, could lead to discounts or better deals, further stretching the budget.</a:t>
            </a:r>
          </a:p>
          <a:p>
            <a:pPr marL="285750" indent="-285750" algn="l">
              <a:buFont typeface="Arial"/>
              <a:buChar char="•"/>
            </a:pPr>
            <a:r>
              <a:rPr lang="en-US" sz="1200">
                <a:solidFill>
                  <a:srgbClr val="0E2740"/>
                </a:solidFill>
                <a:latin typeface="Times New Roman"/>
                <a:cs typeface="Times New Roman"/>
              </a:rPr>
              <a:t>Optimizing Resource Usage</a:t>
            </a:r>
            <a:r>
              <a:rPr lang="en-US" sz="1200">
                <a:latin typeface="Times New Roman"/>
                <a:cs typeface="Times New Roman"/>
              </a:rPr>
              <a:t>: Efficiently using servers and cloud services, including shutting them down when not in use, will decrease operational costs.</a:t>
            </a:r>
          </a:p>
          <a:p>
            <a:pPr marL="285750" indent="-285750" algn="l">
              <a:buFont typeface="Arial"/>
              <a:buChar char="•"/>
            </a:pPr>
            <a:r>
              <a:rPr lang="en-US" sz="1200">
                <a:solidFill>
                  <a:srgbClr val="0E2740"/>
                </a:solidFill>
                <a:latin typeface="Times New Roman"/>
                <a:cs typeface="Times New Roman"/>
              </a:rPr>
              <a:t>Reusing Resources</a:t>
            </a:r>
            <a:r>
              <a:rPr lang="en-US" sz="1200">
                <a:latin typeface="Times New Roman"/>
                <a:cs typeface="Times New Roman"/>
              </a:rPr>
              <a:t>: Repurposing code, tools, and hardware from previous projects not only saves money but also accelerates development times.</a:t>
            </a:r>
          </a:p>
          <a:p>
            <a:pPr marL="285750" indent="-285750" algn="l">
              <a:buFont typeface="Arial"/>
              <a:buChar char="•"/>
            </a:pPr>
            <a:r>
              <a:rPr lang="en-US" sz="1200">
                <a:solidFill>
                  <a:srgbClr val="0E2740"/>
                </a:solidFill>
                <a:latin typeface="Times New Roman"/>
                <a:cs typeface="Times New Roman"/>
              </a:rPr>
              <a:t>Regular Budget Reviews</a:t>
            </a:r>
            <a:r>
              <a:rPr lang="en-US" sz="1200">
                <a:latin typeface="Times New Roman"/>
                <a:cs typeface="Times New Roman"/>
              </a:rPr>
              <a:t>: Continuously monitoring expenditure allows for real-time adjustments, ensuring funds are allocated where most needed and identifying opportunities to reallocate underspent budgets.</a:t>
            </a:r>
          </a:p>
          <a:p>
            <a:pPr marL="0" indent="0" algn="l"/>
            <a:r>
              <a:rPr lang="en-US" sz="1200">
                <a:latin typeface="Times New Roman"/>
                <a:cs typeface="Times New Roman"/>
              </a:rPr>
              <a:t>These cost-saving measures are essential for maintaining financial health and ensuring the project's success without compromising on quality or timelines.</a:t>
            </a:r>
            <a:endParaRPr lang="en-US"/>
          </a:p>
          <a:p>
            <a:pPr algn="l"/>
            <a:endParaRPr lang="en-US" sz="1200">
              <a:latin typeface="Times New Roman"/>
              <a:cs typeface="Times New Roman"/>
            </a:endParaRPr>
          </a:p>
          <a:p>
            <a:pPr algn="l"/>
            <a:endParaRPr lang="en-US" sz="1200">
              <a:solidFill>
                <a:srgbClr val="0E2740"/>
              </a:solidFill>
              <a:latin typeface="Times New Roman"/>
              <a:cs typeface="Times New Roman"/>
            </a:endParaRPr>
          </a:p>
        </p:txBody>
      </p:sp>
      <p:sp>
        <p:nvSpPr>
          <p:cNvPr id="12" name="Title 11">
            <a:extLst>
              <a:ext uri="{FF2B5EF4-FFF2-40B4-BE49-F238E27FC236}">
                <a16:creationId xmlns:a16="http://schemas.microsoft.com/office/drawing/2014/main" id="{41BB7B86-3C52-F860-D343-5DDB0242202A}"/>
              </a:ext>
            </a:extLst>
          </p:cNvPr>
          <p:cNvSpPr>
            <a:spLocks noGrp="1"/>
          </p:cNvSpPr>
          <p:nvPr>
            <p:ph type="title" idx="6"/>
          </p:nvPr>
        </p:nvSpPr>
        <p:spPr/>
        <p:txBody>
          <a:bodyPr/>
          <a:lstStyle/>
          <a:p>
            <a:r>
              <a:rPr lang="en-US">
                <a:solidFill>
                  <a:srgbClr val="2C3045"/>
                </a:solidFill>
                <a:highlight>
                  <a:srgbClr val="F28749"/>
                </a:highlight>
                <a:cs typeface="Times New Roman"/>
              </a:rPr>
              <a:t>Software Development Budget</a:t>
            </a:r>
          </a:p>
        </p:txBody>
      </p:sp>
    </p:spTree>
    <p:extLst>
      <p:ext uri="{BB962C8B-B14F-4D97-AF65-F5344CB8AC3E}">
        <p14:creationId xmlns:p14="http://schemas.microsoft.com/office/powerpoint/2010/main" val="1541419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F048F84F-B38C-FFD5-6BCE-2A16896FC303}"/>
              </a:ext>
            </a:extLst>
          </p:cNvPr>
          <p:cNvSpPr>
            <a:spLocks noGrp="1"/>
          </p:cNvSpPr>
          <p:nvPr>
            <p:ph type="subTitle" idx="1"/>
          </p:nvPr>
        </p:nvSpPr>
        <p:spPr>
          <a:xfrm>
            <a:off x="719450" y="1287109"/>
            <a:ext cx="7699725" cy="3241500"/>
          </a:xfrm>
        </p:spPr>
        <p:txBody>
          <a:bodyPr spcFirstLastPara="1" wrap="square" lIns="91425" tIns="91425" rIns="91425" bIns="91425" anchor="t" anchorCtr="0">
            <a:noAutofit/>
          </a:bodyPr>
          <a:lstStyle/>
          <a:p>
            <a:pPr algn="l"/>
            <a:endParaRPr lang="en-US" b="1">
              <a:solidFill>
                <a:srgbClr val="2C3045"/>
              </a:solidFill>
              <a:cs typeface="Times New Roman"/>
            </a:endParaRPr>
          </a:p>
          <a:p>
            <a:pPr algn="l"/>
            <a:endParaRPr lang="en-US" b="1">
              <a:cs typeface="Times New Roman"/>
            </a:endParaRPr>
          </a:p>
          <a:p>
            <a:pPr algn="l"/>
            <a:endParaRPr lang="en-US"/>
          </a:p>
        </p:txBody>
      </p:sp>
      <p:sp>
        <p:nvSpPr>
          <p:cNvPr id="12" name="Title 11">
            <a:extLst>
              <a:ext uri="{FF2B5EF4-FFF2-40B4-BE49-F238E27FC236}">
                <a16:creationId xmlns:a16="http://schemas.microsoft.com/office/drawing/2014/main" id="{41BB7B86-3C52-F860-D343-5DDB0242202A}"/>
              </a:ext>
            </a:extLst>
          </p:cNvPr>
          <p:cNvSpPr>
            <a:spLocks noGrp="1"/>
          </p:cNvSpPr>
          <p:nvPr>
            <p:ph type="title" idx="6"/>
          </p:nvPr>
        </p:nvSpPr>
        <p:spPr/>
        <p:txBody>
          <a:bodyPr/>
          <a:lstStyle/>
          <a:p>
            <a:r>
              <a:rPr lang="en-US">
                <a:solidFill>
                  <a:srgbClr val="2C3045"/>
                </a:solidFill>
                <a:highlight>
                  <a:srgbClr val="F28749"/>
                </a:highlight>
                <a:cs typeface="Times New Roman"/>
              </a:rPr>
              <a:t>Software Development Budget</a:t>
            </a:r>
          </a:p>
        </p:txBody>
      </p:sp>
      <p:graphicFrame>
        <p:nvGraphicFramePr>
          <p:cNvPr id="4" name="Table 3">
            <a:extLst>
              <a:ext uri="{FF2B5EF4-FFF2-40B4-BE49-F238E27FC236}">
                <a16:creationId xmlns:a16="http://schemas.microsoft.com/office/drawing/2014/main" id="{BD655899-97FF-744A-7CF4-61D972CDE0D7}"/>
              </a:ext>
            </a:extLst>
          </p:cNvPr>
          <p:cNvGraphicFramePr>
            <a:graphicFrameLocks noGrp="1"/>
          </p:cNvGraphicFramePr>
          <p:nvPr>
            <p:extLst>
              <p:ext uri="{D42A27DB-BD31-4B8C-83A1-F6EECF244321}">
                <p14:modId xmlns:p14="http://schemas.microsoft.com/office/powerpoint/2010/main" val="4230467873"/>
              </p:ext>
            </p:extLst>
          </p:nvPr>
        </p:nvGraphicFramePr>
        <p:xfrm>
          <a:off x="1496972" y="1815623"/>
          <a:ext cx="6002361" cy="2697846"/>
        </p:xfrm>
        <a:graphic>
          <a:graphicData uri="http://schemas.openxmlformats.org/drawingml/2006/table">
            <a:tbl>
              <a:tblPr bandRow="1">
                <a:tableStyleId>{41422193-E235-45C0-8A69-F6457EB9FD26}</a:tableStyleId>
              </a:tblPr>
              <a:tblGrid>
                <a:gridCol w="3236025">
                  <a:extLst>
                    <a:ext uri="{9D8B030D-6E8A-4147-A177-3AD203B41FA5}">
                      <a16:colId xmlns:a16="http://schemas.microsoft.com/office/drawing/2014/main" val="1556041589"/>
                    </a:ext>
                  </a:extLst>
                </a:gridCol>
                <a:gridCol w="972292">
                  <a:extLst>
                    <a:ext uri="{9D8B030D-6E8A-4147-A177-3AD203B41FA5}">
                      <a16:colId xmlns:a16="http://schemas.microsoft.com/office/drawing/2014/main" val="597782248"/>
                    </a:ext>
                  </a:extLst>
                </a:gridCol>
                <a:gridCol w="797876">
                  <a:extLst>
                    <a:ext uri="{9D8B030D-6E8A-4147-A177-3AD203B41FA5}">
                      <a16:colId xmlns:a16="http://schemas.microsoft.com/office/drawing/2014/main" val="3428822344"/>
                    </a:ext>
                  </a:extLst>
                </a:gridCol>
                <a:gridCol w="996168">
                  <a:extLst>
                    <a:ext uri="{9D8B030D-6E8A-4147-A177-3AD203B41FA5}">
                      <a16:colId xmlns:a16="http://schemas.microsoft.com/office/drawing/2014/main" val="1907500110"/>
                    </a:ext>
                  </a:extLst>
                </a:gridCol>
              </a:tblGrid>
              <a:tr h="614212">
                <a:tc>
                  <a:txBody>
                    <a:bodyPr/>
                    <a:lstStyle/>
                    <a:p>
                      <a:pPr algn="l" rtl="0" fontAlgn="base"/>
                      <a:r>
                        <a:rPr lang="en-CA" sz="1200" b="1" i="0">
                          <a:solidFill>
                            <a:srgbClr val="000000"/>
                          </a:solidFill>
                          <a:effectLst/>
                          <a:highlight>
                            <a:srgbClr val="FFFFFF"/>
                          </a:highlight>
                          <a:latin typeface="Times New Roman"/>
                        </a:rPr>
                        <a:t>Task Name</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Fixed Cost</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WBS L-1 Total</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Percentage</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2039520625"/>
                  </a:ext>
                </a:extLst>
              </a:tr>
              <a:tr h="261217">
                <a:tc>
                  <a:txBody>
                    <a:bodyPr/>
                    <a:lstStyle/>
                    <a:p>
                      <a:pPr marL="342900" lvl="0" indent="-342900" algn="l" rtl="0" fontAlgn="base">
                        <a:buFont typeface="+mj-lt"/>
                        <a:buAutoNum type="arabicPeriod"/>
                      </a:pPr>
                      <a:r>
                        <a:rPr lang="en-CA" sz="1200" b="1" i="0">
                          <a:solidFill>
                            <a:srgbClr val="000000"/>
                          </a:solidFill>
                          <a:effectLst/>
                          <a:highlight>
                            <a:srgbClr val="FFFFFF"/>
                          </a:highlight>
                          <a:latin typeface="Times New Roman"/>
                        </a:rPr>
                        <a:t>Requirements gathering</a:t>
                      </a:r>
                      <a:r>
                        <a:rPr lang="en-CA" sz="1200" b="0" i="0">
                          <a:solidFill>
                            <a:srgbClr val="000000"/>
                          </a:solidFill>
                          <a:effectLst/>
                          <a:highlight>
                            <a:srgbClr val="FFFFFF"/>
                          </a:highlight>
                          <a:latin typeface="Times New Roman"/>
                        </a:rPr>
                        <a:t>  </a:t>
                      </a:r>
                      <a:endParaRPr lang="en-CA" sz="1200"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$7800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17.28%</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2024672801"/>
                  </a:ext>
                </a:extLst>
              </a:tr>
              <a:tr h="261217">
                <a:tc>
                  <a:txBody>
                    <a:bodyPr/>
                    <a:lstStyle/>
                    <a:p>
                      <a:pPr marL="342900" lvl="0" indent="-342900" algn="l" rtl="0" fontAlgn="base">
                        <a:buFont typeface="+mj-lt"/>
                        <a:buAutoNum type="arabicPeriod" startAt="2"/>
                      </a:pPr>
                      <a:r>
                        <a:rPr lang="en-CA" sz="1200" b="1" i="0">
                          <a:solidFill>
                            <a:srgbClr val="000000"/>
                          </a:solidFill>
                          <a:effectLst/>
                          <a:highlight>
                            <a:srgbClr val="FFFFFF"/>
                          </a:highlight>
                          <a:latin typeface="Times New Roman"/>
                        </a:rPr>
                        <a:t>Web app design</a:t>
                      </a:r>
                      <a:r>
                        <a:rPr lang="en-CA" sz="1200" b="0" i="0">
                          <a:solidFill>
                            <a:srgbClr val="000000"/>
                          </a:solidFill>
                          <a:effectLst/>
                          <a:highlight>
                            <a:srgbClr val="FFFFFF"/>
                          </a:highlight>
                          <a:latin typeface="Times New Roman"/>
                        </a:rPr>
                        <a:t>  </a:t>
                      </a:r>
                      <a:endParaRPr lang="en-CA" sz="1200"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$6150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13.62%</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1831073489"/>
                  </a:ext>
                </a:extLst>
              </a:tr>
              <a:tr h="437714">
                <a:tc>
                  <a:txBody>
                    <a:bodyPr/>
                    <a:lstStyle/>
                    <a:p>
                      <a:pPr marL="342900" lvl="0" indent="-342900" algn="l" rtl="0" fontAlgn="base">
                        <a:buFont typeface="+mj-lt"/>
                        <a:buAutoNum type="arabicPeriod" startAt="3"/>
                      </a:pPr>
                      <a:r>
                        <a:rPr lang="en-CA" sz="1200" b="1" i="0">
                          <a:solidFill>
                            <a:srgbClr val="000000"/>
                          </a:solidFill>
                          <a:effectLst/>
                          <a:highlight>
                            <a:srgbClr val="FFFFFF"/>
                          </a:highlight>
                          <a:latin typeface="Times New Roman"/>
                        </a:rPr>
                        <a:t>Web app implementation</a:t>
                      </a:r>
                      <a:r>
                        <a:rPr lang="en-CA" sz="1200" b="0" i="0">
                          <a:solidFill>
                            <a:srgbClr val="000000"/>
                          </a:solidFill>
                          <a:effectLst/>
                          <a:highlight>
                            <a:srgbClr val="FFFFFF"/>
                          </a:highlight>
                          <a:latin typeface="Times New Roman"/>
                        </a:rPr>
                        <a:t>  </a:t>
                      </a:r>
                      <a:endParaRPr lang="en-CA" sz="1200"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$15375</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34.09%</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2389538173"/>
                  </a:ext>
                </a:extLst>
              </a:tr>
              <a:tr h="261217">
                <a:tc>
                  <a:txBody>
                    <a:bodyPr/>
                    <a:lstStyle/>
                    <a:p>
                      <a:pPr marL="342900" lvl="0" indent="-342900" algn="l" rtl="0" fontAlgn="base">
                        <a:buFont typeface="+mj-lt"/>
                        <a:buAutoNum type="arabicPeriod" startAt="4"/>
                      </a:pPr>
                      <a:r>
                        <a:rPr lang="en-CA" sz="1200" b="1" i="0">
                          <a:solidFill>
                            <a:srgbClr val="000000"/>
                          </a:solidFill>
                          <a:effectLst/>
                          <a:highlight>
                            <a:srgbClr val="FFFFFF"/>
                          </a:highlight>
                          <a:latin typeface="Times New Roman"/>
                        </a:rPr>
                        <a:t>Web app testing and quality assurance</a:t>
                      </a:r>
                      <a:r>
                        <a:rPr lang="en-CA" sz="1200" b="0" i="0">
                          <a:solidFill>
                            <a:srgbClr val="000000"/>
                          </a:solidFill>
                          <a:effectLst/>
                          <a:highlight>
                            <a:srgbClr val="FFFFFF"/>
                          </a:highlight>
                          <a:latin typeface="Times New Roman"/>
                        </a:rPr>
                        <a:t>  </a:t>
                      </a:r>
                      <a:endParaRPr lang="en-CA" sz="1200"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$7700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17.07%</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4165788282"/>
                  </a:ext>
                </a:extLst>
              </a:tr>
              <a:tr h="261217">
                <a:tc>
                  <a:txBody>
                    <a:bodyPr/>
                    <a:lstStyle/>
                    <a:p>
                      <a:pPr marL="342900" lvl="0" indent="-342900" algn="l" rtl="0" fontAlgn="base">
                        <a:buFont typeface="+mj-lt"/>
                        <a:buAutoNum type="arabicPeriod" startAt="5"/>
                      </a:pPr>
                      <a:r>
                        <a:rPr lang="en-CA" sz="1200" b="1" i="0">
                          <a:solidFill>
                            <a:srgbClr val="000000"/>
                          </a:solidFill>
                          <a:effectLst/>
                          <a:highlight>
                            <a:srgbClr val="FFFFFF"/>
                          </a:highlight>
                          <a:latin typeface="Times New Roman"/>
                        </a:rPr>
                        <a:t>Web app deployment</a:t>
                      </a:r>
                      <a:r>
                        <a:rPr lang="en-CA" sz="1200" b="0" i="0">
                          <a:solidFill>
                            <a:srgbClr val="000000"/>
                          </a:solidFill>
                          <a:effectLst/>
                          <a:highlight>
                            <a:srgbClr val="FFFFFF"/>
                          </a:highlight>
                          <a:latin typeface="Times New Roman"/>
                        </a:rPr>
                        <a:t>  </a:t>
                      </a:r>
                      <a:endParaRPr lang="en-CA" sz="1200"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$2200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4.87%</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3395351663"/>
                  </a:ext>
                </a:extLst>
              </a:tr>
              <a:tr h="261217">
                <a:tc>
                  <a:txBody>
                    <a:bodyPr/>
                    <a:lstStyle/>
                    <a:p>
                      <a:pPr marL="0" lvl="0" indent="0" algn="l" rtl="0" fontAlgn="base">
                        <a:buNone/>
                      </a:pPr>
                      <a:r>
                        <a:rPr lang="en-CA" sz="1200" b="1" i="0">
                          <a:solidFill>
                            <a:srgbClr val="000000"/>
                          </a:solidFill>
                          <a:effectLst/>
                          <a:highlight>
                            <a:srgbClr val="FFFFFF"/>
                          </a:highlight>
                          <a:latin typeface="Times New Roman"/>
                        </a:rPr>
                        <a:t>6.      Go live</a:t>
                      </a:r>
                      <a:r>
                        <a:rPr lang="en-CA" sz="1200" b="0" i="0">
                          <a:solidFill>
                            <a:srgbClr val="000000"/>
                          </a:solidFill>
                          <a:effectLst/>
                          <a:highlight>
                            <a:srgbClr val="FFFFFF"/>
                          </a:highlight>
                          <a:latin typeface="Times New Roman"/>
                        </a:rPr>
                        <a:t>  </a:t>
                      </a:r>
                      <a:endParaRPr lang="en-CA" sz="1200"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$3900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algn="l" rtl="0" fontAlgn="base"/>
                      <a:r>
                        <a:rPr lang="en-CA" sz="1200" b="1" i="0">
                          <a:solidFill>
                            <a:srgbClr val="000000"/>
                          </a:solidFill>
                          <a:effectLst/>
                          <a:highlight>
                            <a:srgbClr val="FFFFFF"/>
                          </a:highlight>
                          <a:latin typeface="Times New Roman"/>
                        </a:rPr>
                        <a:t>13.07%</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869916851"/>
                  </a:ext>
                </a:extLst>
              </a:tr>
              <a:tr h="261217">
                <a:tc>
                  <a:txBody>
                    <a:bodyPr/>
                    <a:lstStyle/>
                    <a:p>
                      <a:pPr marL="0" lvl="0" indent="0" algn="l">
                        <a:buNone/>
                      </a:pPr>
                      <a:r>
                        <a:rPr lang="en-CA" sz="1200" b="1" i="0">
                          <a:solidFill>
                            <a:srgbClr val="000000"/>
                          </a:solidFill>
                          <a:effectLst/>
                          <a:highlight>
                            <a:srgbClr val="FFFFFF"/>
                          </a:highlight>
                          <a:latin typeface="Times New Roman"/>
                        </a:rPr>
                        <a:t>7.      Web app deployment</a:t>
                      </a:r>
                    </a:p>
                  </a:txBody>
                  <a:tcPr anchor="ctr">
                    <a:lnL w="9524">
                      <a:solidFill>
                        <a:srgbClr val="B1BBCC"/>
                      </a:solidFill>
                    </a:lnL>
                    <a:lnR w="9524">
                      <a:solidFill>
                        <a:srgbClr val="B1BBCC"/>
                      </a:solidFill>
                    </a:lnR>
                    <a:lnT w="9525" cap="flat" cmpd="sng" algn="ctr">
                      <a:solidFill>
                        <a:srgbClr val="B1BBCC"/>
                      </a:solidFill>
                      <a:prstDash val="solid"/>
                      <a:round/>
                      <a:headEnd type="none" w="med" len="med"/>
                      <a:tailEnd type="none" w="med" len="med"/>
                    </a:lnT>
                    <a:lnB w="9524">
                      <a:solidFill>
                        <a:srgbClr val="B1BBCC"/>
                      </a:solidFill>
                    </a:lnB>
                    <a:solidFill>
                      <a:srgbClr val="FFFFFF"/>
                    </a:solidFill>
                  </a:tcPr>
                </a:tc>
                <a:tc>
                  <a:txBody>
                    <a:bodyPr/>
                    <a:lstStyle/>
                    <a:p>
                      <a:pPr lvl="0" algn="l" rtl="0">
                        <a:buNone/>
                      </a:pPr>
                      <a:r>
                        <a:rPr lang="en-CA" sz="1200" b="1" i="0">
                          <a:solidFill>
                            <a:srgbClr val="000000"/>
                          </a:solidFill>
                          <a:effectLst/>
                          <a:highlight>
                            <a:srgbClr val="FFFFFF"/>
                          </a:highlight>
                          <a:latin typeface="Times New Roman"/>
                        </a:rPr>
                        <a:t>$0.0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4"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lvl="0" algn="l" rtl="0">
                        <a:buNone/>
                      </a:pPr>
                      <a:r>
                        <a:rPr lang="en-CA" sz="1200" b="1" i="0">
                          <a:solidFill>
                            <a:srgbClr val="000000"/>
                          </a:solidFill>
                          <a:effectLst/>
                          <a:highlight>
                            <a:srgbClr val="FFFFFF"/>
                          </a:highlight>
                          <a:latin typeface="Times New Roman"/>
                        </a:rPr>
                        <a:t>$2000</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tc>
                  <a:txBody>
                    <a:bodyPr/>
                    <a:lstStyle/>
                    <a:p>
                      <a:pPr lvl="0" algn="l" rtl="0">
                        <a:buNone/>
                      </a:pPr>
                      <a:r>
                        <a:rPr lang="en-CA" sz="1200" b="1" i="0">
                          <a:solidFill>
                            <a:srgbClr val="000000"/>
                          </a:solidFill>
                          <a:effectLst/>
                          <a:highlight>
                            <a:srgbClr val="FFFFFF"/>
                          </a:highlight>
                          <a:latin typeface="Times New Roman"/>
                        </a:rPr>
                        <a:t>4.6%</a:t>
                      </a:r>
                      <a:r>
                        <a:rPr lang="en-CA" sz="1200" b="0" i="0">
                          <a:solidFill>
                            <a:srgbClr val="000000"/>
                          </a:solidFill>
                          <a:effectLst/>
                          <a:highlight>
                            <a:srgbClr val="FFFFFF"/>
                          </a:highlight>
                          <a:latin typeface="Times New Roman"/>
                        </a:rPr>
                        <a:t>  </a:t>
                      </a:r>
                      <a:endParaRPr lang="en-CA" b="0" i="0">
                        <a:effectLst/>
                        <a:highlight>
                          <a:srgbClr val="FFFFFF"/>
                        </a:highlight>
                        <a:latin typeface="Times New Roman"/>
                      </a:endParaRPr>
                    </a:p>
                  </a:txBody>
                  <a:tcPr anchor="ctr">
                    <a:lnL w="9525" cap="flat" cmpd="sng" algn="ctr">
                      <a:solidFill>
                        <a:srgbClr val="B1BBCC"/>
                      </a:solidFill>
                      <a:prstDash val="solid"/>
                      <a:round/>
                      <a:headEnd type="none" w="med" len="med"/>
                      <a:tailEnd type="none" w="med" len="med"/>
                    </a:lnL>
                    <a:lnR w="9525" cap="flat" cmpd="sng" algn="ctr">
                      <a:solidFill>
                        <a:srgbClr val="B1BBCC"/>
                      </a:solidFill>
                      <a:prstDash val="solid"/>
                      <a:round/>
                      <a:headEnd type="none" w="med" len="med"/>
                      <a:tailEnd type="none" w="med" len="med"/>
                    </a:lnR>
                    <a:lnT w="9525" cap="flat" cmpd="sng" algn="ctr">
                      <a:solidFill>
                        <a:srgbClr val="B1BBCC"/>
                      </a:solidFill>
                      <a:prstDash val="solid"/>
                      <a:round/>
                      <a:headEnd type="none" w="med" len="med"/>
                      <a:tailEnd type="none" w="med" len="med"/>
                    </a:lnT>
                    <a:lnB w="9525" cap="flat" cmpd="sng" algn="ctr">
                      <a:solidFill>
                        <a:srgbClr val="B1BBCC"/>
                      </a:solidFill>
                      <a:prstDash val="solid"/>
                      <a:round/>
                      <a:headEnd type="none" w="med" len="med"/>
                      <a:tailEnd type="none" w="med" len="med"/>
                    </a:lnB>
                    <a:solidFill>
                      <a:srgbClr val="FFFFFF"/>
                    </a:solidFill>
                  </a:tcPr>
                </a:tc>
                <a:extLst>
                  <a:ext uri="{0D108BD9-81ED-4DB2-BD59-A6C34878D82A}">
                    <a16:rowId xmlns:a16="http://schemas.microsoft.com/office/drawing/2014/main" val="4188763940"/>
                  </a:ext>
                </a:extLst>
              </a:tr>
            </a:tbl>
          </a:graphicData>
        </a:graphic>
      </p:graphicFrame>
      <p:sp>
        <p:nvSpPr>
          <p:cNvPr id="5" name="TextBox 4">
            <a:extLst>
              <a:ext uri="{FF2B5EF4-FFF2-40B4-BE49-F238E27FC236}">
                <a16:creationId xmlns:a16="http://schemas.microsoft.com/office/drawing/2014/main" id="{87314A95-0990-2402-5F60-316261B90CA9}"/>
              </a:ext>
            </a:extLst>
          </p:cNvPr>
          <p:cNvSpPr txBox="1"/>
          <p:nvPr/>
        </p:nvSpPr>
        <p:spPr>
          <a:xfrm>
            <a:off x="721426" y="1363436"/>
            <a:ext cx="77011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200">
                <a:latin typeface="Times New Roman"/>
              </a:rPr>
              <a:t>The cost estimate is divided on the initial work breakdown structure and might change as the project progresses. </a:t>
            </a:r>
            <a:r>
              <a:rPr lang="en-US" sz="1200">
                <a:latin typeface="Times New Roman"/>
                <a:cs typeface="Times New Roman"/>
              </a:rPr>
              <a:t> </a:t>
            </a:r>
            <a:endParaRPr lang="en-US"/>
          </a:p>
        </p:txBody>
      </p:sp>
    </p:spTree>
    <p:extLst>
      <p:ext uri="{BB962C8B-B14F-4D97-AF65-F5344CB8AC3E}">
        <p14:creationId xmlns:p14="http://schemas.microsoft.com/office/powerpoint/2010/main" val="59505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31" name="Google Shape;1731;p33"/>
          <p:cNvSpPr txBox="1">
            <a:spLocks noGrp="1"/>
          </p:cNvSpPr>
          <p:nvPr>
            <p:ph type="subTitle" idx="1"/>
          </p:nvPr>
        </p:nvSpPr>
        <p:spPr>
          <a:xfrm>
            <a:off x="2007394" y="1871960"/>
            <a:ext cx="5172956" cy="2421432"/>
          </a:xfrm>
          <a:prstGeom prst="rect">
            <a:avLst/>
          </a:prstGeom>
        </p:spPr>
        <p:txBody>
          <a:bodyPr spcFirstLastPara="1" wrap="square" lIns="91425" tIns="91425" rIns="91425" bIns="91425" anchor="ctr" anchorCtr="0">
            <a:noAutofit/>
          </a:bodyPr>
          <a:lstStyle/>
          <a:p>
            <a:pPr marL="0" indent="0" algn="just"/>
            <a:r>
              <a:rPr lang="en-US">
                <a:solidFill>
                  <a:schemeClr val="tx1"/>
                </a:solidFill>
              </a:rPr>
              <a:t>Our proposal introduces an Automated Code Review System, leveraging AI and machine learning to revolutionize traditional code review practices. By offering real-time feedback, customizable rulesets, and seamless integration, this system addresses the inefficiencies of manual review processes. In essence, our System represents a pivotal step towards efficiency and innovation in software development.</a:t>
            </a:r>
          </a:p>
        </p:txBody>
      </p:sp>
      <p:sp>
        <p:nvSpPr>
          <p:cNvPr id="3" name="Title 2">
            <a:extLst>
              <a:ext uri="{FF2B5EF4-FFF2-40B4-BE49-F238E27FC236}">
                <a16:creationId xmlns:a16="http://schemas.microsoft.com/office/drawing/2014/main" id="{47B250EE-A961-6EC8-D286-4C46801119C8}"/>
              </a:ext>
            </a:extLst>
          </p:cNvPr>
          <p:cNvSpPr>
            <a:spLocks noGrp="1"/>
          </p:cNvSpPr>
          <p:nvPr>
            <p:ph type="title"/>
          </p:nvPr>
        </p:nvSpPr>
        <p:spPr>
          <a:xfrm>
            <a:off x="2754945" y="1308005"/>
            <a:ext cx="3638092" cy="534987"/>
          </a:xfrm>
        </p:spPr>
        <p:txBody>
          <a:bodyPr/>
          <a:lstStyle/>
          <a:p>
            <a:r>
              <a:rPr lang="en-IN" sz="3500"/>
              <a:t>Abstract</a:t>
            </a:r>
          </a:p>
        </p:txBody>
      </p:sp>
      <p:pic>
        <p:nvPicPr>
          <p:cNvPr id="4" name="Graphic 3" descr="Angel face with solid fill with solid fill">
            <a:extLst>
              <a:ext uri="{FF2B5EF4-FFF2-40B4-BE49-F238E27FC236}">
                <a16:creationId xmlns:a16="http://schemas.microsoft.com/office/drawing/2014/main" id="{4537F7E3-13F5-381E-3AA2-601102E9D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03223" y="582791"/>
            <a:ext cx="914400" cy="914400"/>
          </a:xfrm>
          <a:prstGeom prst="rect">
            <a:avLst/>
          </a:prstGeom>
        </p:spPr>
      </p:pic>
      <p:pic>
        <p:nvPicPr>
          <p:cNvPr id="6" name="Graphic 5" descr="Smiling face with solid fill with solid fill">
            <a:extLst>
              <a:ext uri="{FF2B5EF4-FFF2-40B4-BE49-F238E27FC236}">
                <a16:creationId xmlns:a16="http://schemas.microsoft.com/office/drawing/2014/main" id="{FF87E111-A52C-7C52-C73E-389211E337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06574" y="1574978"/>
            <a:ext cx="914400" cy="914400"/>
          </a:xfrm>
          <a:prstGeom prst="rect">
            <a:avLst/>
          </a:prstGeom>
        </p:spPr>
      </p:pic>
      <p:pic>
        <p:nvPicPr>
          <p:cNvPr id="8" name="Graphic 7" descr="Sad face with solid fill with solid fill">
            <a:extLst>
              <a:ext uri="{FF2B5EF4-FFF2-40B4-BE49-F238E27FC236}">
                <a16:creationId xmlns:a16="http://schemas.microsoft.com/office/drawing/2014/main" id="{FB84CAF7-CAF1-1FE7-5024-7EF07C15BF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92838" y="2489378"/>
            <a:ext cx="914400" cy="914400"/>
          </a:xfrm>
          <a:prstGeom prst="rect">
            <a:avLst/>
          </a:prstGeom>
        </p:spPr>
      </p:pic>
      <p:pic>
        <p:nvPicPr>
          <p:cNvPr id="10" name="Graphic 9" descr="Confused face with solid fill with solid fill">
            <a:extLst>
              <a:ext uri="{FF2B5EF4-FFF2-40B4-BE49-F238E27FC236}">
                <a16:creationId xmlns:a16="http://schemas.microsoft.com/office/drawing/2014/main" id="{2367C8B8-3247-8763-17F1-7F8C1FCF441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92838" y="3453123"/>
            <a:ext cx="914400" cy="914400"/>
          </a:xfrm>
          <a:prstGeom prst="rect">
            <a:avLst/>
          </a:prstGeom>
        </p:spPr>
      </p:pic>
    </p:spTree>
    <p:extLst>
      <p:ext uri="{BB962C8B-B14F-4D97-AF65-F5344CB8AC3E}">
        <p14:creationId xmlns:p14="http://schemas.microsoft.com/office/powerpoint/2010/main" val="4262208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31" name="Google Shape;1731;p33"/>
          <p:cNvSpPr txBox="1">
            <a:spLocks noGrp="1"/>
          </p:cNvSpPr>
          <p:nvPr>
            <p:ph type="subTitle" idx="1"/>
          </p:nvPr>
        </p:nvSpPr>
        <p:spPr>
          <a:xfrm>
            <a:off x="1923741" y="1658120"/>
            <a:ext cx="5172956" cy="2456371"/>
          </a:xfrm>
          <a:prstGeom prst="rect">
            <a:avLst/>
          </a:prstGeom>
        </p:spPr>
        <p:txBody>
          <a:bodyPr spcFirstLastPara="1" wrap="square" lIns="91425" tIns="91425" rIns="91425" bIns="91425" anchor="ctr" anchorCtr="0">
            <a:noAutofit/>
          </a:bodyPr>
          <a:lstStyle/>
          <a:p>
            <a:pPr marL="0" indent="0"/>
            <a:r>
              <a:rPr lang="en-US" sz="1600">
                <a:solidFill>
                  <a:schemeClr val="tx1"/>
                </a:solidFill>
              </a:rPr>
              <a:t>In conclusion, our automated code review system enhances code quality, speeds up the development process, and reduces errors. It saves time for developers and ensures coding standards are met. We've shown how it can streamline workflow and improve project outcomes. We encourage stakeholders to adopt this system for better efficiency and accuracy in coding projects. The next step is to plan a pilot phase, where we can build the system with a small team before a full-scale testing. Your support in this initiative is crucial for its success.</a:t>
            </a:r>
            <a:endParaRPr lang="en-US">
              <a:solidFill>
                <a:schemeClr val="tx1"/>
              </a:solidFill>
            </a:endParaRPr>
          </a:p>
        </p:txBody>
      </p:sp>
      <p:sp>
        <p:nvSpPr>
          <p:cNvPr id="3" name="Title 2">
            <a:extLst>
              <a:ext uri="{FF2B5EF4-FFF2-40B4-BE49-F238E27FC236}">
                <a16:creationId xmlns:a16="http://schemas.microsoft.com/office/drawing/2014/main" id="{47B250EE-A961-6EC8-D286-4C46801119C8}"/>
              </a:ext>
            </a:extLst>
          </p:cNvPr>
          <p:cNvSpPr>
            <a:spLocks noGrp="1"/>
          </p:cNvSpPr>
          <p:nvPr>
            <p:ph type="title"/>
          </p:nvPr>
        </p:nvSpPr>
        <p:spPr>
          <a:xfrm>
            <a:off x="2593348" y="1039991"/>
            <a:ext cx="3638092" cy="534987"/>
          </a:xfrm>
        </p:spPr>
        <p:txBody>
          <a:bodyPr/>
          <a:lstStyle/>
          <a:p>
            <a:r>
              <a:rPr lang="en-IN" sz="3500"/>
              <a:t>Conclusion</a:t>
            </a:r>
          </a:p>
        </p:txBody>
      </p:sp>
      <p:grpSp>
        <p:nvGrpSpPr>
          <p:cNvPr id="1844" name="Google Shape;3189;p47">
            <a:extLst>
              <a:ext uri="{FF2B5EF4-FFF2-40B4-BE49-F238E27FC236}">
                <a16:creationId xmlns:a16="http://schemas.microsoft.com/office/drawing/2014/main" id="{10165077-3C99-DA51-BBCC-70690B7BE3EE}"/>
              </a:ext>
            </a:extLst>
          </p:cNvPr>
          <p:cNvGrpSpPr/>
          <p:nvPr/>
        </p:nvGrpSpPr>
        <p:grpSpPr>
          <a:xfrm>
            <a:off x="0" y="892970"/>
            <a:ext cx="2250282" cy="3814762"/>
            <a:chOff x="3427425" y="539500"/>
            <a:chExt cx="2558100" cy="4466200"/>
          </a:xfrm>
        </p:grpSpPr>
        <p:sp>
          <p:nvSpPr>
            <p:cNvPr id="1845" name="Google Shape;3190;p47">
              <a:extLst>
                <a:ext uri="{FF2B5EF4-FFF2-40B4-BE49-F238E27FC236}">
                  <a16:creationId xmlns:a16="http://schemas.microsoft.com/office/drawing/2014/main" id="{D1D3CEA5-71F9-DC7D-2D3A-4CB9DC221618}"/>
                </a:ext>
              </a:extLst>
            </p:cNvPr>
            <p:cNvSpPr/>
            <p:nvPr/>
          </p:nvSpPr>
          <p:spPr>
            <a:xfrm>
              <a:off x="3427425" y="4797475"/>
              <a:ext cx="1841950" cy="208225"/>
            </a:xfrm>
            <a:custGeom>
              <a:avLst/>
              <a:gdLst/>
              <a:ahLst/>
              <a:cxnLst/>
              <a:rect l="l" t="t" r="r" b="b"/>
              <a:pathLst>
                <a:path w="73678" h="8329" extrusionOk="0">
                  <a:moveTo>
                    <a:pt x="36839" y="0"/>
                  </a:moveTo>
                  <a:lnTo>
                    <a:pt x="33071" y="27"/>
                  </a:lnTo>
                  <a:lnTo>
                    <a:pt x="29411" y="109"/>
                  </a:lnTo>
                  <a:lnTo>
                    <a:pt x="25889" y="191"/>
                  </a:lnTo>
                  <a:lnTo>
                    <a:pt x="22503" y="328"/>
                  </a:lnTo>
                  <a:lnTo>
                    <a:pt x="19280" y="519"/>
                  </a:lnTo>
                  <a:lnTo>
                    <a:pt x="16249" y="710"/>
                  </a:lnTo>
                  <a:lnTo>
                    <a:pt x="13409" y="956"/>
                  </a:lnTo>
                  <a:lnTo>
                    <a:pt x="10787" y="1229"/>
                  </a:lnTo>
                  <a:lnTo>
                    <a:pt x="8412" y="1529"/>
                  </a:lnTo>
                  <a:lnTo>
                    <a:pt x="6309" y="1857"/>
                  </a:lnTo>
                  <a:lnTo>
                    <a:pt x="5353" y="2021"/>
                  </a:lnTo>
                  <a:lnTo>
                    <a:pt x="4452" y="2185"/>
                  </a:lnTo>
                  <a:lnTo>
                    <a:pt x="3633" y="2376"/>
                  </a:lnTo>
                  <a:lnTo>
                    <a:pt x="2895" y="2540"/>
                  </a:lnTo>
                  <a:lnTo>
                    <a:pt x="2240" y="2731"/>
                  </a:lnTo>
                  <a:lnTo>
                    <a:pt x="1667" y="2922"/>
                  </a:lnTo>
                  <a:lnTo>
                    <a:pt x="1175" y="3141"/>
                  </a:lnTo>
                  <a:lnTo>
                    <a:pt x="765" y="3332"/>
                  </a:lnTo>
                  <a:lnTo>
                    <a:pt x="438" y="3523"/>
                  </a:lnTo>
                  <a:lnTo>
                    <a:pt x="192" y="3741"/>
                  </a:lnTo>
                  <a:lnTo>
                    <a:pt x="110" y="3851"/>
                  </a:lnTo>
                  <a:lnTo>
                    <a:pt x="55" y="3960"/>
                  </a:lnTo>
                  <a:lnTo>
                    <a:pt x="28" y="4069"/>
                  </a:lnTo>
                  <a:lnTo>
                    <a:pt x="1" y="4178"/>
                  </a:lnTo>
                  <a:lnTo>
                    <a:pt x="28" y="4287"/>
                  </a:lnTo>
                  <a:lnTo>
                    <a:pt x="55" y="4369"/>
                  </a:lnTo>
                  <a:lnTo>
                    <a:pt x="110" y="4479"/>
                  </a:lnTo>
                  <a:lnTo>
                    <a:pt x="192" y="4588"/>
                  </a:lnTo>
                  <a:lnTo>
                    <a:pt x="438" y="4806"/>
                  </a:lnTo>
                  <a:lnTo>
                    <a:pt x="765" y="4997"/>
                  </a:lnTo>
                  <a:lnTo>
                    <a:pt x="1175" y="5216"/>
                  </a:lnTo>
                  <a:lnTo>
                    <a:pt x="1667" y="5407"/>
                  </a:lnTo>
                  <a:lnTo>
                    <a:pt x="2240" y="5598"/>
                  </a:lnTo>
                  <a:lnTo>
                    <a:pt x="2895" y="5789"/>
                  </a:lnTo>
                  <a:lnTo>
                    <a:pt x="3633" y="5981"/>
                  </a:lnTo>
                  <a:lnTo>
                    <a:pt x="4452" y="6144"/>
                  </a:lnTo>
                  <a:lnTo>
                    <a:pt x="5353" y="6336"/>
                  </a:lnTo>
                  <a:lnTo>
                    <a:pt x="6309" y="6499"/>
                  </a:lnTo>
                  <a:lnTo>
                    <a:pt x="8412" y="6800"/>
                  </a:lnTo>
                  <a:lnTo>
                    <a:pt x="10787" y="7100"/>
                  </a:lnTo>
                  <a:lnTo>
                    <a:pt x="13409" y="7373"/>
                  </a:lnTo>
                  <a:lnTo>
                    <a:pt x="16249" y="7619"/>
                  </a:lnTo>
                  <a:lnTo>
                    <a:pt x="19280" y="7810"/>
                  </a:lnTo>
                  <a:lnTo>
                    <a:pt x="22503" y="8001"/>
                  </a:lnTo>
                  <a:lnTo>
                    <a:pt x="25889" y="8138"/>
                  </a:lnTo>
                  <a:lnTo>
                    <a:pt x="29411" y="8247"/>
                  </a:lnTo>
                  <a:lnTo>
                    <a:pt x="33071" y="8302"/>
                  </a:lnTo>
                  <a:lnTo>
                    <a:pt x="36839" y="8329"/>
                  </a:lnTo>
                  <a:lnTo>
                    <a:pt x="40608" y="8302"/>
                  </a:lnTo>
                  <a:lnTo>
                    <a:pt x="44267" y="8247"/>
                  </a:lnTo>
                  <a:lnTo>
                    <a:pt x="47817" y="8138"/>
                  </a:lnTo>
                  <a:lnTo>
                    <a:pt x="51176" y="8001"/>
                  </a:lnTo>
                  <a:lnTo>
                    <a:pt x="54398" y="7810"/>
                  </a:lnTo>
                  <a:lnTo>
                    <a:pt x="57457" y="7619"/>
                  </a:lnTo>
                  <a:lnTo>
                    <a:pt x="60269" y="7373"/>
                  </a:lnTo>
                  <a:lnTo>
                    <a:pt x="62891" y="7100"/>
                  </a:lnTo>
                  <a:lnTo>
                    <a:pt x="65267" y="6800"/>
                  </a:lnTo>
                  <a:lnTo>
                    <a:pt x="67397" y="6499"/>
                  </a:lnTo>
                  <a:lnTo>
                    <a:pt x="68353" y="6336"/>
                  </a:lnTo>
                  <a:lnTo>
                    <a:pt x="69254" y="6144"/>
                  </a:lnTo>
                  <a:lnTo>
                    <a:pt x="70046" y="5981"/>
                  </a:lnTo>
                  <a:lnTo>
                    <a:pt x="70783" y="5789"/>
                  </a:lnTo>
                  <a:lnTo>
                    <a:pt x="71466" y="5598"/>
                  </a:lnTo>
                  <a:lnTo>
                    <a:pt x="72039" y="5407"/>
                  </a:lnTo>
                  <a:lnTo>
                    <a:pt x="72531" y="5216"/>
                  </a:lnTo>
                  <a:lnTo>
                    <a:pt x="72940" y="4997"/>
                  </a:lnTo>
                  <a:lnTo>
                    <a:pt x="73268" y="4806"/>
                  </a:lnTo>
                  <a:lnTo>
                    <a:pt x="73486" y="4588"/>
                  </a:lnTo>
                  <a:lnTo>
                    <a:pt x="73568" y="4479"/>
                  </a:lnTo>
                  <a:lnTo>
                    <a:pt x="73650" y="4369"/>
                  </a:lnTo>
                  <a:lnTo>
                    <a:pt x="73678" y="4287"/>
                  </a:lnTo>
                  <a:lnTo>
                    <a:pt x="73678" y="4178"/>
                  </a:lnTo>
                  <a:lnTo>
                    <a:pt x="73678" y="4069"/>
                  </a:lnTo>
                  <a:lnTo>
                    <a:pt x="73650" y="3960"/>
                  </a:lnTo>
                  <a:lnTo>
                    <a:pt x="73568" y="3851"/>
                  </a:lnTo>
                  <a:lnTo>
                    <a:pt x="73486" y="3741"/>
                  </a:lnTo>
                  <a:lnTo>
                    <a:pt x="73268" y="3523"/>
                  </a:lnTo>
                  <a:lnTo>
                    <a:pt x="72940" y="3332"/>
                  </a:lnTo>
                  <a:lnTo>
                    <a:pt x="72531" y="3141"/>
                  </a:lnTo>
                  <a:lnTo>
                    <a:pt x="72039" y="2922"/>
                  </a:lnTo>
                  <a:lnTo>
                    <a:pt x="71466" y="2731"/>
                  </a:lnTo>
                  <a:lnTo>
                    <a:pt x="70783" y="2540"/>
                  </a:lnTo>
                  <a:lnTo>
                    <a:pt x="70046" y="2376"/>
                  </a:lnTo>
                  <a:lnTo>
                    <a:pt x="69254" y="2185"/>
                  </a:lnTo>
                  <a:lnTo>
                    <a:pt x="68353" y="2021"/>
                  </a:lnTo>
                  <a:lnTo>
                    <a:pt x="67397" y="1857"/>
                  </a:lnTo>
                  <a:lnTo>
                    <a:pt x="65267" y="1529"/>
                  </a:lnTo>
                  <a:lnTo>
                    <a:pt x="62891" y="1229"/>
                  </a:lnTo>
                  <a:lnTo>
                    <a:pt x="60269" y="956"/>
                  </a:lnTo>
                  <a:lnTo>
                    <a:pt x="57457" y="710"/>
                  </a:lnTo>
                  <a:lnTo>
                    <a:pt x="54398" y="519"/>
                  </a:lnTo>
                  <a:lnTo>
                    <a:pt x="51176" y="328"/>
                  </a:lnTo>
                  <a:lnTo>
                    <a:pt x="47817" y="191"/>
                  </a:lnTo>
                  <a:lnTo>
                    <a:pt x="44267" y="109"/>
                  </a:lnTo>
                  <a:lnTo>
                    <a:pt x="40608" y="27"/>
                  </a:lnTo>
                  <a:lnTo>
                    <a:pt x="36839" y="0"/>
                  </a:lnTo>
                  <a:close/>
                </a:path>
              </a:pathLst>
            </a:cu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3191;p47">
              <a:extLst>
                <a:ext uri="{FF2B5EF4-FFF2-40B4-BE49-F238E27FC236}">
                  <a16:creationId xmlns:a16="http://schemas.microsoft.com/office/drawing/2014/main" id="{532C0817-5DA1-5545-124E-1A5CA5D5D135}"/>
                </a:ext>
              </a:extLst>
            </p:cNvPr>
            <p:cNvSpPr/>
            <p:nvPr/>
          </p:nvSpPr>
          <p:spPr>
            <a:xfrm>
              <a:off x="3427425" y="4797475"/>
              <a:ext cx="1841950" cy="208225"/>
            </a:xfrm>
            <a:custGeom>
              <a:avLst/>
              <a:gdLst/>
              <a:ahLst/>
              <a:cxnLst/>
              <a:rect l="l" t="t" r="r" b="b"/>
              <a:pathLst>
                <a:path w="73678" h="8329" fill="none" extrusionOk="0">
                  <a:moveTo>
                    <a:pt x="36839" y="0"/>
                  </a:moveTo>
                  <a:lnTo>
                    <a:pt x="36839" y="0"/>
                  </a:lnTo>
                  <a:lnTo>
                    <a:pt x="33071" y="27"/>
                  </a:lnTo>
                  <a:lnTo>
                    <a:pt x="29411" y="109"/>
                  </a:lnTo>
                  <a:lnTo>
                    <a:pt x="25889" y="191"/>
                  </a:lnTo>
                  <a:lnTo>
                    <a:pt x="22503" y="328"/>
                  </a:lnTo>
                  <a:lnTo>
                    <a:pt x="19280" y="519"/>
                  </a:lnTo>
                  <a:lnTo>
                    <a:pt x="16249" y="710"/>
                  </a:lnTo>
                  <a:lnTo>
                    <a:pt x="13409" y="956"/>
                  </a:lnTo>
                  <a:lnTo>
                    <a:pt x="10787" y="1229"/>
                  </a:lnTo>
                  <a:lnTo>
                    <a:pt x="8412" y="1529"/>
                  </a:lnTo>
                  <a:lnTo>
                    <a:pt x="6309" y="1857"/>
                  </a:lnTo>
                  <a:lnTo>
                    <a:pt x="5353" y="2021"/>
                  </a:lnTo>
                  <a:lnTo>
                    <a:pt x="4452" y="2185"/>
                  </a:lnTo>
                  <a:lnTo>
                    <a:pt x="3633" y="2376"/>
                  </a:lnTo>
                  <a:lnTo>
                    <a:pt x="2895" y="2540"/>
                  </a:lnTo>
                  <a:lnTo>
                    <a:pt x="2240" y="2731"/>
                  </a:lnTo>
                  <a:lnTo>
                    <a:pt x="1667" y="2922"/>
                  </a:lnTo>
                  <a:lnTo>
                    <a:pt x="1175" y="3141"/>
                  </a:lnTo>
                  <a:lnTo>
                    <a:pt x="765" y="3332"/>
                  </a:lnTo>
                  <a:lnTo>
                    <a:pt x="438" y="3523"/>
                  </a:lnTo>
                  <a:lnTo>
                    <a:pt x="192" y="3741"/>
                  </a:lnTo>
                  <a:lnTo>
                    <a:pt x="110" y="3851"/>
                  </a:lnTo>
                  <a:lnTo>
                    <a:pt x="55" y="3960"/>
                  </a:lnTo>
                  <a:lnTo>
                    <a:pt x="28" y="4069"/>
                  </a:lnTo>
                  <a:lnTo>
                    <a:pt x="1" y="4178"/>
                  </a:lnTo>
                  <a:lnTo>
                    <a:pt x="1" y="4178"/>
                  </a:lnTo>
                  <a:lnTo>
                    <a:pt x="28" y="4287"/>
                  </a:lnTo>
                  <a:lnTo>
                    <a:pt x="55" y="4369"/>
                  </a:lnTo>
                  <a:lnTo>
                    <a:pt x="110" y="4479"/>
                  </a:lnTo>
                  <a:lnTo>
                    <a:pt x="192" y="4588"/>
                  </a:lnTo>
                  <a:lnTo>
                    <a:pt x="438" y="4806"/>
                  </a:lnTo>
                  <a:lnTo>
                    <a:pt x="765" y="4997"/>
                  </a:lnTo>
                  <a:lnTo>
                    <a:pt x="1175" y="5216"/>
                  </a:lnTo>
                  <a:lnTo>
                    <a:pt x="1667" y="5407"/>
                  </a:lnTo>
                  <a:lnTo>
                    <a:pt x="2240" y="5598"/>
                  </a:lnTo>
                  <a:lnTo>
                    <a:pt x="2895" y="5789"/>
                  </a:lnTo>
                  <a:lnTo>
                    <a:pt x="3633" y="5981"/>
                  </a:lnTo>
                  <a:lnTo>
                    <a:pt x="4452" y="6144"/>
                  </a:lnTo>
                  <a:lnTo>
                    <a:pt x="5353" y="6336"/>
                  </a:lnTo>
                  <a:lnTo>
                    <a:pt x="6309" y="6499"/>
                  </a:lnTo>
                  <a:lnTo>
                    <a:pt x="8412" y="6800"/>
                  </a:lnTo>
                  <a:lnTo>
                    <a:pt x="10787" y="7100"/>
                  </a:lnTo>
                  <a:lnTo>
                    <a:pt x="13409" y="7373"/>
                  </a:lnTo>
                  <a:lnTo>
                    <a:pt x="16249" y="7619"/>
                  </a:lnTo>
                  <a:lnTo>
                    <a:pt x="19280" y="7810"/>
                  </a:lnTo>
                  <a:lnTo>
                    <a:pt x="22503" y="8001"/>
                  </a:lnTo>
                  <a:lnTo>
                    <a:pt x="25889" y="8138"/>
                  </a:lnTo>
                  <a:lnTo>
                    <a:pt x="29411" y="8247"/>
                  </a:lnTo>
                  <a:lnTo>
                    <a:pt x="33071" y="8302"/>
                  </a:lnTo>
                  <a:lnTo>
                    <a:pt x="36839" y="8329"/>
                  </a:lnTo>
                  <a:lnTo>
                    <a:pt x="36839" y="8329"/>
                  </a:lnTo>
                  <a:lnTo>
                    <a:pt x="40608" y="8302"/>
                  </a:lnTo>
                  <a:lnTo>
                    <a:pt x="44267" y="8247"/>
                  </a:lnTo>
                  <a:lnTo>
                    <a:pt x="47817" y="8138"/>
                  </a:lnTo>
                  <a:lnTo>
                    <a:pt x="51176" y="8001"/>
                  </a:lnTo>
                  <a:lnTo>
                    <a:pt x="54398" y="7810"/>
                  </a:lnTo>
                  <a:lnTo>
                    <a:pt x="57457" y="7619"/>
                  </a:lnTo>
                  <a:lnTo>
                    <a:pt x="60269" y="7373"/>
                  </a:lnTo>
                  <a:lnTo>
                    <a:pt x="62891" y="7100"/>
                  </a:lnTo>
                  <a:lnTo>
                    <a:pt x="65267" y="6800"/>
                  </a:lnTo>
                  <a:lnTo>
                    <a:pt x="67397" y="6499"/>
                  </a:lnTo>
                  <a:lnTo>
                    <a:pt x="68353" y="6336"/>
                  </a:lnTo>
                  <a:lnTo>
                    <a:pt x="69254" y="6144"/>
                  </a:lnTo>
                  <a:lnTo>
                    <a:pt x="70046" y="5981"/>
                  </a:lnTo>
                  <a:lnTo>
                    <a:pt x="70783" y="5789"/>
                  </a:lnTo>
                  <a:lnTo>
                    <a:pt x="71466" y="5598"/>
                  </a:lnTo>
                  <a:lnTo>
                    <a:pt x="72039" y="5407"/>
                  </a:lnTo>
                  <a:lnTo>
                    <a:pt x="72531" y="5216"/>
                  </a:lnTo>
                  <a:lnTo>
                    <a:pt x="72940" y="4997"/>
                  </a:lnTo>
                  <a:lnTo>
                    <a:pt x="73268" y="4806"/>
                  </a:lnTo>
                  <a:lnTo>
                    <a:pt x="73486" y="4588"/>
                  </a:lnTo>
                  <a:lnTo>
                    <a:pt x="73568" y="4479"/>
                  </a:lnTo>
                  <a:lnTo>
                    <a:pt x="73650" y="4369"/>
                  </a:lnTo>
                  <a:lnTo>
                    <a:pt x="73678" y="4287"/>
                  </a:lnTo>
                  <a:lnTo>
                    <a:pt x="73678" y="4178"/>
                  </a:lnTo>
                  <a:lnTo>
                    <a:pt x="73678" y="4178"/>
                  </a:lnTo>
                  <a:lnTo>
                    <a:pt x="73678" y="4069"/>
                  </a:lnTo>
                  <a:lnTo>
                    <a:pt x="73650" y="3960"/>
                  </a:lnTo>
                  <a:lnTo>
                    <a:pt x="73568" y="3851"/>
                  </a:lnTo>
                  <a:lnTo>
                    <a:pt x="73486" y="3741"/>
                  </a:lnTo>
                  <a:lnTo>
                    <a:pt x="73268" y="3523"/>
                  </a:lnTo>
                  <a:lnTo>
                    <a:pt x="72940" y="3332"/>
                  </a:lnTo>
                  <a:lnTo>
                    <a:pt x="72531" y="3141"/>
                  </a:lnTo>
                  <a:lnTo>
                    <a:pt x="72039" y="2922"/>
                  </a:lnTo>
                  <a:lnTo>
                    <a:pt x="71466" y="2731"/>
                  </a:lnTo>
                  <a:lnTo>
                    <a:pt x="70783" y="2540"/>
                  </a:lnTo>
                  <a:lnTo>
                    <a:pt x="70046" y="2376"/>
                  </a:lnTo>
                  <a:lnTo>
                    <a:pt x="69254" y="2185"/>
                  </a:lnTo>
                  <a:lnTo>
                    <a:pt x="68353" y="2021"/>
                  </a:lnTo>
                  <a:lnTo>
                    <a:pt x="67397" y="1857"/>
                  </a:lnTo>
                  <a:lnTo>
                    <a:pt x="65267" y="1529"/>
                  </a:lnTo>
                  <a:lnTo>
                    <a:pt x="62891" y="1229"/>
                  </a:lnTo>
                  <a:lnTo>
                    <a:pt x="60269" y="956"/>
                  </a:lnTo>
                  <a:lnTo>
                    <a:pt x="57457" y="710"/>
                  </a:lnTo>
                  <a:lnTo>
                    <a:pt x="54398" y="519"/>
                  </a:lnTo>
                  <a:lnTo>
                    <a:pt x="51176" y="328"/>
                  </a:lnTo>
                  <a:lnTo>
                    <a:pt x="47817" y="191"/>
                  </a:lnTo>
                  <a:lnTo>
                    <a:pt x="44267" y="109"/>
                  </a:lnTo>
                  <a:lnTo>
                    <a:pt x="40608" y="27"/>
                  </a:lnTo>
                  <a:lnTo>
                    <a:pt x="368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192;p47">
              <a:extLst>
                <a:ext uri="{FF2B5EF4-FFF2-40B4-BE49-F238E27FC236}">
                  <a16:creationId xmlns:a16="http://schemas.microsoft.com/office/drawing/2014/main" id="{4F0A2417-D275-EF6F-4353-A6B2DD4DBCBE}"/>
                </a:ext>
              </a:extLst>
            </p:cNvPr>
            <p:cNvSpPr/>
            <p:nvPr/>
          </p:nvSpPr>
          <p:spPr>
            <a:xfrm>
              <a:off x="4775075" y="1390800"/>
              <a:ext cx="672475" cy="867050"/>
            </a:xfrm>
            <a:custGeom>
              <a:avLst/>
              <a:gdLst/>
              <a:ahLst/>
              <a:cxnLst/>
              <a:rect l="l" t="t" r="r" b="b"/>
              <a:pathLst>
                <a:path w="26899" h="34682" extrusionOk="0">
                  <a:moveTo>
                    <a:pt x="23267" y="1"/>
                  </a:moveTo>
                  <a:lnTo>
                    <a:pt x="23130" y="28"/>
                  </a:lnTo>
                  <a:lnTo>
                    <a:pt x="22994" y="83"/>
                  </a:lnTo>
                  <a:lnTo>
                    <a:pt x="22885" y="219"/>
                  </a:lnTo>
                  <a:lnTo>
                    <a:pt x="22748" y="411"/>
                  </a:lnTo>
                  <a:lnTo>
                    <a:pt x="22639" y="656"/>
                  </a:lnTo>
                  <a:lnTo>
                    <a:pt x="22530" y="929"/>
                  </a:lnTo>
                  <a:lnTo>
                    <a:pt x="22339" y="1612"/>
                  </a:lnTo>
                  <a:lnTo>
                    <a:pt x="22120" y="2431"/>
                  </a:lnTo>
                  <a:lnTo>
                    <a:pt x="21929" y="3360"/>
                  </a:lnTo>
                  <a:lnTo>
                    <a:pt x="21519" y="5435"/>
                  </a:lnTo>
                  <a:lnTo>
                    <a:pt x="21492" y="4834"/>
                  </a:lnTo>
                  <a:lnTo>
                    <a:pt x="21437" y="4206"/>
                  </a:lnTo>
                  <a:lnTo>
                    <a:pt x="21383" y="3469"/>
                  </a:lnTo>
                  <a:lnTo>
                    <a:pt x="21273" y="2732"/>
                  </a:lnTo>
                  <a:lnTo>
                    <a:pt x="21192" y="2377"/>
                  </a:lnTo>
                  <a:lnTo>
                    <a:pt x="21110" y="2076"/>
                  </a:lnTo>
                  <a:lnTo>
                    <a:pt x="21028" y="1803"/>
                  </a:lnTo>
                  <a:lnTo>
                    <a:pt x="20918" y="1585"/>
                  </a:lnTo>
                  <a:lnTo>
                    <a:pt x="20809" y="1421"/>
                  </a:lnTo>
                  <a:lnTo>
                    <a:pt x="20755" y="1394"/>
                  </a:lnTo>
                  <a:lnTo>
                    <a:pt x="20673" y="1339"/>
                  </a:lnTo>
                  <a:lnTo>
                    <a:pt x="20618" y="1366"/>
                  </a:lnTo>
                  <a:lnTo>
                    <a:pt x="20563" y="1421"/>
                  </a:lnTo>
                  <a:lnTo>
                    <a:pt x="20509" y="1557"/>
                  </a:lnTo>
                  <a:lnTo>
                    <a:pt x="20427" y="1721"/>
                  </a:lnTo>
                  <a:lnTo>
                    <a:pt x="20318" y="2213"/>
                  </a:lnTo>
                  <a:lnTo>
                    <a:pt x="20208" y="2841"/>
                  </a:lnTo>
                  <a:lnTo>
                    <a:pt x="20099" y="3606"/>
                  </a:lnTo>
                  <a:lnTo>
                    <a:pt x="20017" y="4479"/>
                  </a:lnTo>
                  <a:lnTo>
                    <a:pt x="19826" y="6446"/>
                  </a:lnTo>
                  <a:lnTo>
                    <a:pt x="19717" y="8494"/>
                  </a:lnTo>
                  <a:lnTo>
                    <a:pt x="19635" y="10433"/>
                  </a:lnTo>
                  <a:lnTo>
                    <a:pt x="19608" y="12044"/>
                  </a:lnTo>
                  <a:lnTo>
                    <a:pt x="19608" y="12672"/>
                  </a:lnTo>
                  <a:lnTo>
                    <a:pt x="19662" y="13109"/>
                  </a:lnTo>
                  <a:lnTo>
                    <a:pt x="19608" y="13109"/>
                  </a:lnTo>
                  <a:lnTo>
                    <a:pt x="15976" y="27664"/>
                  </a:lnTo>
                  <a:lnTo>
                    <a:pt x="1" y="19171"/>
                  </a:lnTo>
                  <a:lnTo>
                    <a:pt x="1" y="19171"/>
                  </a:lnTo>
                  <a:lnTo>
                    <a:pt x="2731" y="28592"/>
                  </a:lnTo>
                  <a:lnTo>
                    <a:pt x="5135" y="29521"/>
                  </a:lnTo>
                  <a:lnTo>
                    <a:pt x="7783" y="30586"/>
                  </a:lnTo>
                  <a:lnTo>
                    <a:pt x="10514" y="31705"/>
                  </a:lnTo>
                  <a:lnTo>
                    <a:pt x="13163" y="32743"/>
                  </a:lnTo>
                  <a:lnTo>
                    <a:pt x="14392" y="33235"/>
                  </a:lnTo>
                  <a:lnTo>
                    <a:pt x="15593" y="33671"/>
                  </a:lnTo>
                  <a:lnTo>
                    <a:pt x="16658" y="34026"/>
                  </a:lnTo>
                  <a:lnTo>
                    <a:pt x="17642" y="34327"/>
                  </a:lnTo>
                  <a:lnTo>
                    <a:pt x="18488" y="34545"/>
                  </a:lnTo>
                  <a:lnTo>
                    <a:pt x="18870" y="34627"/>
                  </a:lnTo>
                  <a:lnTo>
                    <a:pt x="19198" y="34682"/>
                  </a:lnTo>
                  <a:lnTo>
                    <a:pt x="19744" y="34682"/>
                  </a:lnTo>
                  <a:lnTo>
                    <a:pt x="19935" y="34655"/>
                  </a:lnTo>
                  <a:lnTo>
                    <a:pt x="20099" y="34600"/>
                  </a:lnTo>
                  <a:lnTo>
                    <a:pt x="20181" y="34518"/>
                  </a:lnTo>
                  <a:lnTo>
                    <a:pt x="20290" y="34409"/>
                  </a:lnTo>
                  <a:lnTo>
                    <a:pt x="20454" y="34136"/>
                  </a:lnTo>
                  <a:lnTo>
                    <a:pt x="20645" y="33808"/>
                  </a:lnTo>
                  <a:lnTo>
                    <a:pt x="20809" y="33371"/>
                  </a:lnTo>
                  <a:lnTo>
                    <a:pt x="20973" y="32907"/>
                  </a:lnTo>
                  <a:lnTo>
                    <a:pt x="21164" y="32333"/>
                  </a:lnTo>
                  <a:lnTo>
                    <a:pt x="21301" y="31733"/>
                  </a:lnTo>
                  <a:lnTo>
                    <a:pt x="21465" y="31077"/>
                  </a:lnTo>
                  <a:lnTo>
                    <a:pt x="21765" y="29603"/>
                  </a:lnTo>
                  <a:lnTo>
                    <a:pt x="22065" y="27991"/>
                  </a:lnTo>
                  <a:lnTo>
                    <a:pt x="22339" y="26298"/>
                  </a:lnTo>
                  <a:lnTo>
                    <a:pt x="22584" y="24523"/>
                  </a:lnTo>
                  <a:lnTo>
                    <a:pt x="23049" y="21001"/>
                  </a:lnTo>
                  <a:lnTo>
                    <a:pt x="23431" y="17778"/>
                  </a:lnTo>
                  <a:lnTo>
                    <a:pt x="23731" y="15239"/>
                  </a:lnTo>
                  <a:lnTo>
                    <a:pt x="23840" y="14310"/>
                  </a:lnTo>
                  <a:lnTo>
                    <a:pt x="23950" y="13682"/>
                  </a:lnTo>
                  <a:lnTo>
                    <a:pt x="24387" y="12754"/>
                  </a:lnTo>
                  <a:lnTo>
                    <a:pt x="25015" y="11361"/>
                  </a:lnTo>
                  <a:lnTo>
                    <a:pt x="25315" y="10624"/>
                  </a:lnTo>
                  <a:lnTo>
                    <a:pt x="25588" y="9941"/>
                  </a:lnTo>
                  <a:lnTo>
                    <a:pt x="25807" y="9340"/>
                  </a:lnTo>
                  <a:lnTo>
                    <a:pt x="25916" y="8903"/>
                  </a:lnTo>
                  <a:lnTo>
                    <a:pt x="26052" y="8357"/>
                  </a:lnTo>
                  <a:lnTo>
                    <a:pt x="26216" y="7620"/>
                  </a:lnTo>
                  <a:lnTo>
                    <a:pt x="26626" y="5872"/>
                  </a:lnTo>
                  <a:lnTo>
                    <a:pt x="26790" y="5026"/>
                  </a:lnTo>
                  <a:lnTo>
                    <a:pt x="26899" y="4288"/>
                  </a:lnTo>
                  <a:lnTo>
                    <a:pt x="26899" y="3988"/>
                  </a:lnTo>
                  <a:lnTo>
                    <a:pt x="26899" y="3742"/>
                  </a:lnTo>
                  <a:lnTo>
                    <a:pt x="26872" y="3578"/>
                  </a:lnTo>
                  <a:lnTo>
                    <a:pt x="26844" y="3524"/>
                  </a:lnTo>
                  <a:lnTo>
                    <a:pt x="26790" y="3496"/>
                  </a:lnTo>
                  <a:lnTo>
                    <a:pt x="26708" y="3496"/>
                  </a:lnTo>
                  <a:lnTo>
                    <a:pt x="26599" y="3551"/>
                  </a:lnTo>
                  <a:lnTo>
                    <a:pt x="26462" y="3687"/>
                  </a:lnTo>
                  <a:lnTo>
                    <a:pt x="26298" y="3851"/>
                  </a:lnTo>
                  <a:lnTo>
                    <a:pt x="25998" y="4316"/>
                  </a:lnTo>
                  <a:lnTo>
                    <a:pt x="25670" y="4862"/>
                  </a:lnTo>
                  <a:lnTo>
                    <a:pt x="25370" y="5435"/>
                  </a:lnTo>
                  <a:lnTo>
                    <a:pt x="25124" y="5927"/>
                  </a:lnTo>
                  <a:lnTo>
                    <a:pt x="24905" y="6391"/>
                  </a:lnTo>
                  <a:lnTo>
                    <a:pt x="25015" y="5626"/>
                  </a:lnTo>
                  <a:lnTo>
                    <a:pt x="25124" y="4807"/>
                  </a:lnTo>
                  <a:lnTo>
                    <a:pt x="25233" y="3879"/>
                  </a:lnTo>
                  <a:lnTo>
                    <a:pt x="25315" y="2950"/>
                  </a:lnTo>
                  <a:lnTo>
                    <a:pt x="25370" y="2131"/>
                  </a:lnTo>
                  <a:lnTo>
                    <a:pt x="25342" y="1803"/>
                  </a:lnTo>
                  <a:lnTo>
                    <a:pt x="25315" y="1530"/>
                  </a:lnTo>
                  <a:lnTo>
                    <a:pt x="25260" y="1339"/>
                  </a:lnTo>
                  <a:lnTo>
                    <a:pt x="25233" y="1284"/>
                  </a:lnTo>
                  <a:lnTo>
                    <a:pt x="25179" y="1257"/>
                  </a:lnTo>
                  <a:lnTo>
                    <a:pt x="25124" y="1257"/>
                  </a:lnTo>
                  <a:lnTo>
                    <a:pt x="25069" y="1284"/>
                  </a:lnTo>
                  <a:lnTo>
                    <a:pt x="24933" y="1394"/>
                  </a:lnTo>
                  <a:lnTo>
                    <a:pt x="24796" y="1612"/>
                  </a:lnTo>
                  <a:lnTo>
                    <a:pt x="24632" y="1885"/>
                  </a:lnTo>
                  <a:lnTo>
                    <a:pt x="24277" y="2622"/>
                  </a:lnTo>
                  <a:lnTo>
                    <a:pt x="23950" y="3442"/>
                  </a:lnTo>
                  <a:lnTo>
                    <a:pt x="23622" y="4288"/>
                  </a:lnTo>
                  <a:lnTo>
                    <a:pt x="23349" y="5053"/>
                  </a:lnTo>
                  <a:lnTo>
                    <a:pt x="23103" y="5790"/>
                  </a:lnTo>
                  <a:lnTo>
                    <a:pt x="23240" y="4889"/>
                  </a:lnTo>
                  <a:lnTo>
                    <a:pt x="23376" y="3988"/>
                  </a:lnTo>
                  <a:lnTo>
                    <a:pt x="23485" y="2950"/>
                  </a:lnTo>
                  <a:lnTo>
                    <a:pt x="23567" y="1885"/>
                  </a:lnTo>
                  <a:lnTo>
                    <a:pt x="23567" y="1394"/>
                  </a:lnTo>
                  <a:lnTo>
                    <a:pt x="23567" y="957"/>
                  </a:lnTo>
                  <a:lnTo>
                    <a:pt x="23540" y="574"/>
                  </a:lnTo>
                  <a:lnTo>
                    <a:pt x="23485" y="301"/>
                  </a:lnTo>
                  <a:lnTo>
                    <a:pt x="23458" y="192"/>
                  </a:lnTo>
                  <a:lnTo>
                    <a:pt x="23404" y="83"/>
                  </a:lnTo>
                  <a:lnTo>
                    <a:pt x="23349" y="28"/>
                  </a:lnTo>
                  <a:lnTo>
                    <a:pt x="232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193;p47">
              <a:extLst>
                <a:ext uri="{FF2B5EF4-FFF2-40B4-BE49-F238E27FC236}">
                  <a16:creationId xmlns:a16="http://schemas.microsoft.com/office/drawing/2014/main" id="{D8547ACC-4828-DA27-E01E-580BDED56818}"/>
                </a:ext>
              </a:extLst>
            </p:cNvPr>
            <p:cNvSpPr/>
            <p:nvPr/>
          </p:nvSpPr>
          <p:spPr>
            <a:xfrm>
              <a:off x="4929375" y="1386725"/>
              <a:ext cx="522975" cy="875925"/>
            </a:xfrm>
            <a:custGeom>
              <a:avLst/>
              <a:gdLst/>
              <a:ahLst/>
              <a:cxnLst/>
              <a:rect l="l" t="t" r="r" b="b"/>
              <a:pathLst>
                <a:path w="20919" h="35037" extrusionOk="0">
                  <a:moveTo>
                    <a:pt x="16986" y="0"/>
                  </a:moveTo>
                  <a:lnTo>
                    <a:pt x="16849" y="27"/>
                  </a:lnTo>
                  <a:lnTo>
                    <a:pt x="16740" y="109"/>
                  </a:lnTo>
                  <a:lnTo>
                    <a:pt x="16603" y="219"/>
                  </a:lnTo>
                  <a:lnTo>
                    <a:pt x="16494" y="355"/>
                  </a:lnTo>
                  <a:lnTo>
                    <a:pt x="16385" y="546"/>
                  </a:lnTo>
                  <a:lnTo>
                    <a:pt x="16303" y="765"/>
                  </a:lnTo>
                  <a:lnTo>
                    <a:pt x="16194" y="1010"/>
                  </a:lnTo>
                  <a:lnTo>
                    <a:pt x="16003" y="1611"/>
                  </a:lnTo>
                  <a:lnTo>
                    <a:pt x="15839" y="2349"/>
                  </a:lnTo>
                  <a:lnTo>
                    <a:pt x="15648" y="3195"/>
                  </a:lnTo>
                  <a:lnTo>
                    <a:pt x="15457" y="4178"/>
                  </a:lnTo>
                  <a:lnTo>
                    <a:pt x="15347" y="3250"/>
                  </a:lnTo>
                  <a:lnTo>
                    <a:pt x="15265" y="2785"/>
                  </a:lnTo>
                  <a:lnTo>
                    <a:pt x="15156" y="2349"/>
                  </a:lnTo>
                  <a:lnTo>
                    <a:pt x="15047" y="1966"/>
                  </a:lnTo>
                  <a:lnTo>
                    <a:pt x="14910" y="1666"/>
                  </a:lnTo>
                  <a:lnTo>
                    <a:pt x="14828" y="1557"/>
                  </a:lnTo>
                  <a:lnTo>
                    <a:pt x="14746" y="1447"/>
                  </a:lnTo>
                  <a:lnTo>
                    <a:pt x="14665" y="1393"/>
                  </a:lnTo>
                  <a:lnTo>
                    <a:pt x="14555" y="1338"/>
                  </a:lnTo>
                  <a:lnTo>
                    <a:pt x="14446" y="1338"/>
                  </a:lnTo>
                  <a:lnTo>
                    <a:pt x="14310" y="1393"/>
                  </a:lnTo>
                  <a:lnTo>
                    <a:pt x="14255" y="1475"/>
                  </a:lnTo>
                  <a:lnTo>
                    <a:pt x="14173" y="1611"/>
                  </a:lnTo>
                  <a:lnTo>
                    <a:pt x="14064" y="2021"/>
                  </a:lnTo>
                  <a:lnTo>
                    <a:pt x="13927" y="2567"/>
                  </a:lnTo>
                  <a:lnTo>
                    <a:pt x="13818" y="3250"/>
                  </a:lnTo>
                  <a:lnTo>
                    <a:pt x="13709" y="4014"/>
                  </a:lnTo>
                  <a:lnTo>
                    <a:pt x="13627" y="4888"/>
                  </a:lnTo>
                  <a:lnTo>
                    <a:pt x="13463" y="6800"/>
                  </a:lnTo>
                  <a:lnTo>
                    <a:pt x="13354" y="8766"/>
                  </a:lnTo>
                  <a:lnTo>
                    <a:pt x="13272" y="10596"/>
                  </a:lnTo>
                  <a:lnTo>
                    <a:pt x="13272" y="12125"/>
                  </a:lnTo>
                  <a:lnTo>
                    <a:pt x="13272" y="12726"/>
                  </a:lnTo>
                  <a:lnTo>
                    <a:pt x="13272" y="13162"/>
                  </a:lnTo>
                  <a:lnTo>
                    <a:pt x="13245" y="13244"/>
                  </a:lnTo>
                  <a:lnTo>
                    <a:pt x="9695" y="27581"/>
                  </a:lnTo>
                  <a:lnTo>
                    <a:pt x="2977" y="24004"/>
                  </a:lnTo>
                  <a:lnTo>
                    <a:pt x="2922" y="23976"/>
                  </a:lnTo>
                  <a:lnTo>
                    <a:pt x="2840" y="24004"/>
                  </a:lnTo>
                  <a:lnTo>
                    <a:pt x="2786" y="24031"/>
                  </a:lnTo>
                  <a:lnTo>
                    <a:pt x="2758" y="24086"/>
                  </a:lnTo>
                  <a:lnTo>
                    <a:pt x="2731" y="24140"/>
                  </a:lnTo>
                  <a:lnTo>
                    <a:pt x="2731" y="24222"/>
                  </a:lnTo>
                  <a:lnTo>
                    <a:pt x="2758" y="24277"/>
                  </a:lnTo>
                  <a:lnTo>
                    <a:pt x="2813" y="24331"/>
                  </a:lnTo>
                  <a:lnTo>
                    <a:pt x="9722" y="27991"/>
                  </a:lnTo>
                  <a:lnTo>
                    <a:pt x="9804" y="28018"/>
                  </a:lnTo>
                  <a:lnTo>
                    <a:pt x="9886" y="27991"/>
                  </a:lnTo>
                  <a:lnTo>
                    <a:pt x="9940" y="27963"/>
                  </a:lnTo>
                  <a:lnTo>
                    <a:pt x="9995" y="27881"/>
                  </a:lnTo>
                  <a:lnTo>
                    <a:pt x="13572" y="13436"/>
                  </a:lnTo>
                  <a:lnTo>
                    <a:pt x="13600" y="13408"/>
                  </a:lnTo>
                  <a:lnTo>
                    <a:pt x="13654" y="13354"/>
                  </a:lnTo>
                  <a:lnTo>
                    <a:pt x="13654" y="13272"/>
                  </a:lnTo>
                  <a:lnTo>
                    <a:pt x="13627" y="12807"/>
                  </a:lnTo>
                  <a:lnTo>
                    <a:pt x="13600" y="12207"/>
                  </a:lnTo>
                  <a:lnTo>
                    <a:pt x="13627" y="10705"/>
                  </a:lnTo>
                  <a:lnTo>
                    <a:pt x="13681" y="8930"/>
                  </a:lnTo>
                  <a:lnTo>
                    <a:pt x="13818" y="7045"/>
                  </a:lnTo>
                  <a:lnTo>
                    <a:pt x="13955" y="5189"/>
                  </a:lnTo>
                  <a:lnTo>
                    <a:pt x="14146" y="3577"/>
                  </a:lnTo>
                  <a:lnTo>
                    <a:pt x="14228" y="2922"/>
                  </a:lnTo>
                  <a:lnTo>
                    <a:pt x="14337" y="2376"/>
                  </a:lnTo>
                  <a:lnTo>
                    <a:pt x="14419" y="1966"/>
                  </a:lnTo>
                  <a:lnTo>
                    <a:pt x="14528" y="1720"/>
                  </a:lnTo>
                  <a:lnTo>
                    <a:pt x="14583" y="1775"/>
                  </a:lnTo>
                  <a:lnTo>
                    <a:pt x="14637" y="1884"/>
                  </a:lnTo>
                  <a:lnTo>
                    <a:pt x="14746" y="2212"/>
                  </a:lnTo>
                  <a:lnTo>
                    <a:pt x="14856" y="2622"/>
                  </a:lnTo>
                  <a:lnTo>
                    <a:pt x="14965" y="3113"/>
                  </a:lnTo>
                  <a:lnTo>
                    <a:pt x="15020" y="3687"/>
                  </a:lnTo>
                  <a:lnTo>
                    <a:pt x="15101" y="4315"/>
                  </a:lnTo>
                  <a:lnTo>
                    <a:pt x="15156" y="4970"/>
                  </a:lnTo>
                  <a:lnTo>
                    <a:pt x="15183" y="5625"/>
                  </a:lnTo>
                  <a:lnTo>
                    <a:pt x="15183" y="5680"/>
                  </a:lnTo>
                  <a:lnTo>
                    <a:pt x="15211" y="5735"/>
                  </a:lnTo>
                  <a:lnTo>
                    <a:pt x="15265" y="5762"/>
                  </a:lnTo>
                  <a:lnTo>
                    <a:pt x="15347" y="5789"/>
                  </a:lnTo>
                  <a:lnTo>
                    <a:pt x="15402" y="5789"/>
                  </a:lnTo>
                  <a:lnTo>
                    <a:pt x="15457" y="5762"/>
                  </a:lnTo>
                  <a:lnTo>
                    <a:pt x="15511" y="5707"/>
                  </a:lnTo>
                  <a:lnTo>
                    <a:pt x="15538" y="5653"/>
                  </a:lnTo>
                  <a:lnTo>
                    <a:pt x="15730" y="4670"/>
                  </a:lnTo>
                  <a:lnTo>
                    <a:pt x="16030" y="3168"/>
                  </a:lnTo>
                  <a:lnTo>
                    <a:pt x="16167" y="2430"/>
                  </a:lnTo>
                  <a:lnTo>
                    <a:pt x="16330" y="1748"/>
                  </a:lnTo>
                  <a:lnTo>
                    <a:pt x="16522" y="1174"/>
                  </a:lnTo>
                  <a:lnTo>
                    <a:pt x="16685" y="710"/>
                  </a:lnTo>
                  <a:lnTo>
                    <a:pt x="16795" y="546"/>
                  </a:lnTo>
                  <a:lnTo>
                    <a:pt x="16877" y="437"/>
                  </a:lnTo>
                  <a:lnTo>
                    <a:pt x="16958" y="355"/>
                  </a:lnTo>
                  <a:lnTo>
                    <a:pt x="17068" y="355"/>
                  </a:lnTo>
                  <a:lnTo>
                    <a:pt x="17122" y="410"/>
                  </a:lnTo>
                  <a:lnTo>
                    <a:pt x="17177" y="546"/>
                  </a:lnTo>
                  <a:lnTo>
                    <a:pt x="17204" y="737"/>
                  </a:lnTo>
                  <a:lnTo>
                    <a:pt x="17204" y="956"/>
                  </a:lnTo>
                  <a:lnTo>
                    <a:pt x="17232" y="1529"/>
                  </a:lnTo>
                  <a:lnTo>
                    <a:pt x="17204" y="2267"/>
                  </a:lnTo>
                  <a:lnTo>
                    <a:pt x="17122" y="3113"/>
                  </a:lnTo>
                  <a:lnTo>
                    <a:pt x="17040" y="4014"/>
                  </a:lnTo>
                  <a:lnTo>
                    <a:pt x="16904" y="4970"/>
                  </a:lnTo>
                  <a:lnTo>
                    <a:pt x="16767" y="5926"/>
                  </a:lnTo>
                  <a:lnTo>
                    <a:pt x="16767" y="5980"/>
                  </a:lnTo>
                  <a:lnTo>
                    <a:pt x="16795" y="6035"/>
                  </a:lnTo>
                  <a:lnTo>
                    <a:pt x="16849" y="6090"/>
                  </a:lnTo>
                  <a:lnTo>
                    <a:pt x="16904" y="6117"/>
                  </a:lnTo>
                  <a:lnTo>
                    <a:pt x="16958" y="6117"/>
                  </a:lnTo>
                  <a:lnTo>
                    <a:pt x="17040" y="6090"/>
                  </a:lnTo>
                  <a:lnTo>
                    <a:pt x="17095" y="6062"/>
                  </a:lnTo>
                  <a:lnTo>
                    <a:pt x="17122" y="6008"/>
                  </a:lnTo>
                  <a:lnTo>
                    <a:pt x="17614" y="4533"/>
                  </a:lnTo>
                  <a:lnTo>
                    <a:pt x="18133" y="3195"/>
                  </a:lnTo>
                  <a:lnTo>
                    <a:pt x="18378" y="2622"/>
                  </a:lnTo>
                  <a:lnTo>
                    <a:pt x="18597" y="2157"/>
                  </a:lnTo>
                  <a:lnTo>
                    <a:pt x="18788" y="1802"/>
                  </a:lnTo>
                  <a:lnTo>
                    <a:pt x="18870" y="1693"/>
                  </a:lnTo>
                  <a:lnTo>
                    <a:pt x="18952" y="1611"/>
                  </a:lnTo>
                  <a:lnTo>
                    <a:pt x="18979" y="1720"/>
                  </a:lnTo>
                  <a:lnTo>
                    <a:pt x="19007" y="1857"/>
                  </a:lnTo>
                  <a:lnTo>
                    <a:pt x="19007" y="2267"/>
                  </a:lnTo>
                  <a:lnTo>
                    <a:pt x="19007" y="2813"/>
                  </a:lnTo>
                  <a:lnTo>
                    <a:pt x="18952" y="3441"/>
                  </a:lnTo>
                  <a:lnTo>
                    <a:pt x="18788" y="4943"/>
                  </a:lnTo>
                  <a:lnTo>
                    <a:pt x="18542" y="6527"/>
                  </a:lnTo>
                  <a:lnTo>
                    <a:pt x="18542" y="6609"/>
                  </a:lnTo>
                  <a:lnTo>
                    <a:pt x="18570" y="6663"/>
                  </a:lnTo>
                  <a:lnTo>
                    <a:pt x="18624" y="6690"/>
                  </a:lnTo>
                  <a:lnTo>
                    <a:pt x="18679" y="6745"/>
                  </a:lnTo>
                  <a:lnTo>
                    <a:pt x="18733" y="6745"/>
                  </a:lnTo>
                  <a:lnTo>
                    <a:pt x="18815" y="6718"/>
                  </a:lnTo>
                  <a:lnTo>
                    <a:pt x="18843" y="6690"/>
                  </a:lnTo>
                  <a:lnTo>
                    <a:pt x="18897" y="6636"/>
                  </a:lnTo>
                  <a:lnTo>
                    <a:pt x="19362" y="5707"/>
                  </a:lnTo>
                  <a:lnTo>
                    <a:pt x="19826" y="4834"/>
                  </a:lnTo>
                  <a:lnTo>
                    <a:pt x="20044" y="4479"/>
                  </a:lnTo>
                  <a:lnTo>
                    <a:pt x="20235" y="4178"/>
                  </a:lnTo>
                  <a:lnTo>
                    <a:pt x="20399" y="3960"/>
                  </a:lnTo>
                  <a:lnTo>
                    <a:pt x="20536" y="3850"/>
                  </a:lnTo>
                  <a:lnTo>
                    <a:pt x="20563" y="3960"/>
                  </a:lnTo>
                  <a:lnTo>
                    <a:pt x="20563" y="4096"/>
                  </a:lnTo>
                  <a:lnTo>
                    <a:pt x="20536" y="4479"/>
                  </a:lnTo>
                  <a:lnTo>
                    <a:pt x="20454" y="4970"/>
                  </a:lnTo>
                  <a:lnTo>
                    <a:pt x="20372" y="5516"/>
                  </a:lnTo>
                  <a:lnTo>
                    <a:pt x="20099" y="6690"/>
                  </a:lnTo>
                  <a:lnTo>
                    <a:pt x="19880" y="7728"/>
                  </a:lnTo>
                  <a:lnTo>
                    <a:pt x="19689" y="8465"/>
                  </a:lnTo>
                  <a:lnTo>
                    <a:pt x="19580" y="9039"/>
                  </a:lnTo>
                  <a:lnTo>
                    <a:pt x="19498" y="9367"/>
                  </a:lnTo>
                  <a:lnTo>
                    <a:pt x="19334" y="9831"/>
                  </a:lnTo>
                  <a:lnTo>
                    <a:pt x="18870" y="11005"/>
                  </a:lnTo>
                  <a:lnTo>
                    <a:pt x="18269" y="12398"/>
                  </a:lnTo>
                  <a:lnTo>
                    <a:pt x="17614" y="13818"/>
                  </a:lnTo>
                  <a:lnTo>
                    <a:pt x="17505" y="14473"/>
                  </a:lnTo>
                  <a:lnTo>
                    <a:pt x="17368" y="15456"/>
                  </a:lnTo>
                  <a:lnTo>
                    <a:pt x="17040" y="18187"/>
                  </a:lnTo>
                  <a:lnTo>
                    <a:pt x="16767" y="20399"/>
                  </a:lnTo>
                  <a:lnTo>
                    <a:pt x="16467" y="22884"/>
                  </a:lnTo>
                  <a:lnTo>
                    <a:pt x="16112" y="25478"/>
                  </a:lnTo>
                  <a:lnTo>
                    <a:pt x="15730" y="28045"/>
                  </a:lnTo>
                  <a:lnTo>
                    <a:pt x="15511" y="29247"/>
                  </a:lnTo>
                  <a:lnTo>
                    <a:pt x="15293" y="30394"/>
                  </a:lnTo>
                  <a:lnTo>
                    <a:pt x="15074" y="31431"/>
                  </a:lnTo>
                  <a:lnTo>
                    <a:pt x="14828" y="32360"/>
                  </a:lnTo>
                  <a:lnTo>
                    <a:pt x="14583" y="33179"/>
                  </a:lnTo>
                  <a:lnTo>
                    <a:pt x="14337" y="33834"/>
                  </a:lnTo>
                  <a:lnTo>
                    <a:pt x="14228" y="34080"/>
                  </a:lnTo>
                  <a:lnTo>
                    <a:pt x="14091" y="34299"/>
                  </a:lnTo>
                  <a:lnTo>
                    <a:pt x="13955" y="34490"/>
                  </a:lnTo>
                  <a:lnTo>
                    <a:pt x="13845" y="34599"/>
                  </a:lnTo>
                  <a:lnTo>
                    <a:pt x="13736" y="34654"/>
                  </a:lnTo>
                  <a:lnTo>
                    <a:pt x="13600" y="34681"/>
                  </a:lnTo>
                  <a:lnTo>
                    <a:pt x="13272" y="34681"/>
                  </a:lnTo>
                  <a:lnTo>
                    <a:pt x="12835" y="34626"/>
                  </a:lnTo>
                  <a:lnTo>
                    <a:pt x="12289" y="34517"/>
                  </a:lnTo>
                  <a:lnTo>
                    <a:pt x="11688" y="34353"/>
                  </a:lnTo>
                  <a:lnTo>
                    <a:pt x="11005" y="34162"/>
                  </a:lnTo>
                  <a:lnTo>
                    <a:pt x="9476" y="33643"/>
                  </a:lnTo>
                  <a:lnTo>
                    <a:pt x="7756" y="33015"/>
                  </a:lnTo>
                  <a:lnTo>
                    <a:pt x="5926" y="32305"/>
                  </a:lnTo>
                  <a:lnTo>
                    <a:pt x="2239" y="30831"/>
                  </a:lnTo>
                  <a:lnTo>
                    <a:pt x="246" y="30011"/>
                  </a:lnTo>
                  <a:lnTo>
                    <a:pt x="109" y="30011"/>
                  </a:lnTo>
                  <a:lnTo>
                    <a:pt x="55" y="30039"/>
                  </a:lnTo>
                  <a:lnTo>
                    <a:pt x="28" y="30121"/>
                  </a:lnTo>
                  <a:lnTo>
                    <a:pt x="0" y="30175"/>
                  </a:lnTo>
                  <a:lnTo>
                    <a:pt x="28" y="30257"/>
                  </a:lnTo>
                  <a:lnTo>
                    <a:pt x="55" y="30312"/>
                  </a:lnTo>
                  <a:lnTo>
                    <a:pt x="109" y="30339"/>
                  </a:lnTo>
                  <a:lnTo>
                    <a:pt x="2103" y="31158"/>
                  </a:lnTo>
                  <a:lnTo>
                    <a:pt x="6008" y="32715"/>
                  </a:lnTo>
                  <a:lnTo>
                    <a:pt x="7701" y="33398"/>
                  </a:lnTo>
                  <a:lnTo>
                    <a:pt x="9230" y="33944"/>
                  </a:lnTo>
                  <a:lnTo>
                    <a:pt x="10568" y="34408"/>
                  </a:lnTo>
                  <a:lnTo>
                    <a:pt x="11743" y="34736"/>
                  </a:lnTo>
                  <a:lnTo>
                    <a:pt x="12234" y="34872"/>
                  </a:lnTo>
                  <a:lnTo>
                    <a:pt x="12671" y="34954"/>
                  </a:lnTo>
                  <a:lnTo>
                    <a:pt x="13053" y="35009"/>
                  </a:lnTo>
                  <a:lnTo>
                    <a:pt x="13408" y="35036"/>
                  </a:lnTo>
                  <a:lnTo>
                    <a:pt x="13600" y="35009"/>
                  </a:lnTo>
                  <a:lnTo>
                    <a:pt x="13763" y="35009"/>
                  </a:lnTo>
                  <a:lnTo>
                    <a:pt x="13900" y="34954"/>
                  </a:lnTo>
                  <a:lnTo>
                    <a:pt x="14036" y="34899"/>
                  </a:lnTo>
                  <a:lnTo>
                    <a:pt x="14173" y="34790"/>
                  </a:lnTo>
                  <a:lnTo>
                    <a:pt x="14282" y="34626"/>
                  </a:lnTo>
                  <a:lnTo>
                    <a:pt x="14419" y="34435"/>
                  </a:lnTo>
                  <a:lnTo>
                    <a:pt x="14555" y="34217"/>
                  </a:lnTo>
                  <a:lnTo>
                    <a:pt x="14801" y="33671"/>
                  </a:lnTo>
                  <a:lnTo>
                    <a:pt x="15020" y="32988"/>
                  </a:lnTo>
                  <a:lnTo>
                    <a:pt x="15265" y="32169"/>
                  </a:lnTo>
                  <a:lnTo>
                    <a:pt x="15484" y="31268"/>
                  </a:lnTo>
                  <a:lnTo>
                    <a:pt x="15702" y="30230"/>
                  </a:lnTo>
                  <a:lnTo>
                    <a:pt x="15893" y="29138"/>
                  </a:lnTo>
                  <a:lnTo>
                    <a:pt x="16112" y="27963"/>
                  </a:lnTo>
                  <a:lnTo>
                    <a:pt x="16303" y="26707"/>
                  </a:lnTo>
                  <a:lnTo>
                    <a:pt x="16685" y="24004"/>
                  </a:lnTo>
                  <a:lnTo>
                    <a:pt x="17040" y="21164"/>
                  </a:lnTo>
                  <a:lnTo>
                    <a:pt x="17395" y="18214"/>
                  </a:lnTo>
                  <a:lnTo>
                    <a:pt x="17723" y="15511"/>
                  </a:lnTo>
                  <a:lnTo>
                    <a:pt x="17860" y="14555"/>
                  </a:lnTo>
                  <a:lnTo>
                    <a:pt x="17942" y="13927"/>
                  </a:lnTo>
                  <a:lnTo>
                    <a:pt x="18406" y="12944"/>
                  </a:lnTo>
                  <a:lnTo>
                    <a:pt x="19034" y="11551"/>
                  </a:lnTo>
                  <a:lnTo>
                    <a:pt x="19334" y="10814"/>
                  </a:lnTo>
                  <a:lnTo>
                    <a:pt x="19607" y="10131"/>
                  </a:lnTo>
                  <a:lnTo>
                    <a:pt x="19826" y="9530"/>
                  </a:lnTo>
                  <a:lnTo>
                    <a:pt x="19935" y="9094"/>
                  </a:lnTo>
                  <a:lnTo>
                    <a:pt x="20044" y="8547"/>
                  </a:lnTo>
                  <a:lnTo>
                    <a:pt x="20235" y="7810"/>
                  </a:lnTo>
                  <a:lnTo>
                    <a:pt x="20672" y="5817"/>
                  </a:lnTo>
                  <a:lnTo>
                    <a:pt x="20809" y="5079"/>
                  </a:lnTo>
                  <a:lnTo>
                    <a:pt x="20891" y="4506"/>
                  </a:lnTo>
                  <a:lnTo>
                    <a:pt x="20918" y="4096"/>
                  </a:lnTo>
                  <a:lnTo>
                    <a:pt x="20891" y="3796"/>
                  </a:lnTo>
                  <a:lnTo>
                    <a:pt x="20863" y="3687"/>
                  </a:lnTo>
                  <a:lnTo>
                    <a:pt x="20836" y="3605"/>
                  </a:lnTo>
                  <a:lnTo>
                    <a:pt x="20782" y="3550"/>
                  </a:lnTo>
                  <a:lnTo>
                    <a:pt x="20700" y="3495"/>
                  </a:lnTo>
                  <a:lnTo>
                    <a:pt x="20618" y="3468"/>
                  </a:lnTo>
                  <a:lnTo>
                    <a:pt x="20536" y="3468"/>
                  </a:lnTo>
                  <a:lnTo>
                    <a:pt x="20454" y="3495"/>
                  </a:lnTo>
                  <a:lnTo>
                    <a:pt x="20317" y="3577"/>
                  </a:lnTo>
                  <a:lnTo>
                    <a:pt x="20153" y="3741"/>
                  </a:lnTo>
                  <a:lnTo>
                    <a:pt x="19962" y="3960"/>
                  </a:lnTo>
                  <a:lnTo>
                    <a:pt x="19798" y="4205"/>
                  </a:lnTo>
                  <a:lnTo>
                    <a:pt x="19416" y="4806"/>
                  </a:lnTo>
                  <a:lnTo>
                    <a:pt x="19088" y="5434"/>
                  </a:lnTo>
                  <a:lnTo>
                    <a:pt x="19280" y="3932"/>
                  </a:lnTo>
                  <a:lnTo>
                    <a:pt x="19334" y="3250"/>
                  </a:lnTo>
                  <a:lnTo>
                    <a:pt x="19362" y="2649"/>
                  </a:lnTo>
                  <a:lnTo>
                    <a:pt x="19362" y="2103"/>
                  </a:lnTo>
                  <a:lnTo>
                    <a:pt x="19307" y="1693"/>
                  </a:lnTo>
                  <a:lnTo>
                    <a:pt x="19252" y="1529"/>
                  </a:lnTo>
                  <a:lnTo>
                    <a:pt x="19198" y="1393"/>
                  </a:lnTo>
                  <a:lnTo>
                    <a:pt x="19143" y="1284"/>
                  </a:lnTo>
                  <a:lnTo>
                    <a:pt x="19061" y="1256"/>
                  </a:lnTo>
                  <a:lnTo>
                    <a:pt x="18979" y="1229"/>
                  </a:lnTo>
                  <a:lnTo>
                    <a:pt x="18897" y="1256"/>
                  </a:lnTo>
                  <a:lnTo>
                    <a:pt x="18815" y="1284"/>
                  </a:lnTo>
                  <a:lnTo>
                    <a:pt x="18733" y="1365"/>
                  </a:lnTo>
                  <a:lnTo>
                    <a:pt x="18570" y="1557"/>
                  </a:lnTo>
                  <a:lnTo>
                    <a:pt x="18351" y="1857"/>
                  </a:lnTo>
                  <a:lnTo>
                    <a:pt x="18133" y="2267"/>
                  </a:lnTo>
                  <a:lnTo>
                    <a:pt x="17914" y="2785"/>
                  </a:lnTo>
                  <a:lnTo>
                    <a:pt x="17668" y="3386"/>
                  </a:lnTo>
                  <a:lnTo>
                    <a:pt x="17395" y="4096"/>
                  </a:lnTo>
                  <a:lnTo>
                    <a:pt x="17505" y="2895"/>
                  </a:lnTo>
                  <a:lnTo>
                    <a:pt x="17559" y="2294"/>
                  </a:lnTo>
                  <a:lnTo>
                    <a:pt x="17587" y="1720"/>
                  </a:lnTo>
                  <a:lnTo>
                    <a:pt x="17587" y="1202"/>
                  </a:lnTo>
                  <a:lnTo>
                    <a:pt x="17559" y="765"/>
                  </a:lnTo>
                  <a:lnTo>
                    <a:pt x="17477" y="382"/>
                  </a:lnTo>
                  <a:lnTo>
                    <a:pt x="17423" y="246"/>
                  </a:lnTo>
                  <a:lnTo>
                    <a:pt x="17368" y="164"/>
                  </a:lnTo>
                  <a:lnTo>
                    <a:pt x="17313" y="82"/>
                  </a:lnTo>
                  <a:lnTo>
                    <a:pt x="17259" y="27"/>
                  </a:lnTo>
                  <a:lnTo>
                    <a:pt x="17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194;p47">
              <a:extLst>
                <a:ext uri="{FF2B5EF4-FFF2-40B4-BE49-F238E27FC236}">
                  <a16:creationId xmlns:a16="http://schemas.microsoft.com/office/drawing/2014/main" id="{54466A7C-8172-31BD-BD1E-0BF3A417C00E}"/>
                </a:ext>
              </a:extLst>
            </p:cNvPr>
            <p:cNvSpPr/>
            <p:nvPr/>
          </p:nvSpPr>
          <p:spPr>
            <a:xfrm>
              <a:off x="4910250" y="539500"/>
              <a:ext cx="1075275" cy="1228875"/>
            </a:xfrm>
            <a:custGeom>
              <a:avLst/>
              <a:gdLst/>
              <a:ahLst/>
              <a:cxnLst/>
              <a:rect l="l" t="t" r="r" b="b"/>
              <a:pathLst>
                <a:path w="43011" h="49155" extrusionOk="0">
                  <a:moveTo>
                    <a:pt x="27964" y="0"/>
                  </a:moveTo>
                  <a:lnTo>
                    <a:pt x="27363" y="55"/>
                  </a:lnTo>
                  <a:lnTo>
                    <a:pt x="26762" y="137"/>
                  </a:lnTo>
                  <a:lnTo>
                    <a:pt x="26462" y="218"/>
                  </a:lnTo>
                  <a:lnTo>
                    <a:pt x="26162" y="300"/>
                  </a:lnTo>
                  <a:lnTo>
                    <a:pt x="25889" y="410"/>
                  </a:lnTo>
                  <a:lnTo>
                    <a:pt x="25588" y="546"/>
                  </a:lnTo>
                  <a:lnTo>
                    <a:pt x="25315" y="683"/>
                  </a:lnTo>
                  <a:lnTo>
                    <a:pt x="25069" y="847"/>
                  </a:lnTo>
                  <a:lnTo>
                    <a:pt x="24796" y="1010"/>
                  </a:lnTo>
                  <a:lnTo>
                    <a:pt x="24578" y="1202"/>
                  </a:lnTo>
                  <a:lnTo>
                    <a:pt x="24332" y="1393"/>
                  </a:lnTo>
                  <a:lnTo>
                    <a:pt x="24113" y="1611"/>
                  </a:lnTo>
                  <a:lnTo>
                    <a:pt x="23922" y="1857"/>
                  </a:lnTo>
                  <a:lnTo>
                    <a:pt x="23731" y="2103"/>
                  </a:lnTo>
                  <a:lnTo>
                    <a:pt x="23567" y="2348"/>
                  </a:lnTo>
                  <a:lnTo>
                    <a:pt x="23431" y="2622"/>
                  </a:lnTo>
                  <a:lnTo>
                    <a:pt x="23294" y="2895"/>
                  </a:lnTo>
                  <a:lnTo>
                    <a:pt x="23185" y="3195"/>
                  </a:lnTo>
                  <a:lnTo>
                    <a:pt x="23103" y="3495"/>
                  </a:lnTo>
                  <a:lnTo>
                    <a:pt x="23021" y="3768"/>
                  </a:lnTo>
                  <a:lnTo>
                    <a:pt x="22967" y="4069"/>
                  </a:lnTo>
                  <a:lnTo>
                    <a:pt x="22939" y="4397"/>
                  </a:lnTo>
                  <a:lnTo>
                    <a:pt x="22939" y="4697"/>
                  </a:lnTo>
                  <a:lnTo>
                    <a:pt x="22967" y="4997"/>
                  </a:lnTo>
                  <a:lnTo>
                    <a:pt x="22994" y="5298"/>
                  </a:lnTo>
                  <a:lnTo>
                    <a:pt x="23076" y="5598"/>
                  </a:lnTo>
                  <a:lnTo>
                    <a:pt x="23185" y="5980"/>
                  </a:lnTo>
                  <a:lnTo>
                    <a:pt x="23349" y="6390"/>
                  </a:lnTo>
                  <a:lnTo>
                    <a:pt x="23513" y="6772"/>
                  </a:lnTo>
                  <a:lnTo>
                    <a:pt x="23677" y="7155"/>
                  </a:lnTo>
                  <a:lnTo>
                    <a:pt x="23786" y="7564"/>
                  </a:lnTo>
                  <a:lnTo>
                    <a:pt x="23868" y="8001"/>
                  </a:lnTo>
                  <a:lnTo>
                    <a:pt x="23868" y="8192"/>
                  </a:lnTo>
                  <a:lnTo>
                    <a:pt x="23868" y="8411"/>
                  </a:lnTo>
                  <a:lnTo>
                    <a:pt x="23840" y="8629"/>
                  </a:lnTo>
                  <a:lnTo>
                    <a:pt x="23786" y="8820"/>
                  </a:lnTo>
                  <a:lnTo>
                    <a:pt x="23731" y="8984"/>
                  </a:lnTo>
                  <a:lnTo>
                    <a:pt x="23649" y="9148"/>
                  </a:lnTo>
                  <a:lnTo>
                    <a:pt x="23540" y="9312"/>
                  </a:lnTo>
                  <a:lnTo>
                    <a:pt x="23431" y="9449"/>
                  </a:lnTo>
                  <a:lnTo>
                    <a:pt x="23294" y="9585"/>
                  </a:lnTo>
                  <a:lnTo>
                    <a:pt x="23158" y="9722"/>
                  </a:lnTo>
                  <a:lnTo>
                    <a:pt x="22994" y="9804"/>
                  </a:lnTo>
                  <a:lnTo>
                    <a:pt x="22857" y="9885"/>
                  </a:lnTo>
                  <a:lnTo>
                    <a:pt x="22366" y="9749"/>
                  </a:lnTo>
                  <a:lnTo>
                    <a:pt x="9395" y="6144"/>
                  </a:lnTo>
                  <a:lnTo>
                    <a:pt x="5708" y="19334"/>
                  </a:lnTo>
                  <a:lnTo>
                    <a:pt x="5735" y="19525"/>
                  </a:lnTo>
                  <a:lnTo>
                    <a:pt x="5817" y="19716"/>
                  </a:lnTo>
                  <a:lnTo>
                    <a:pt x="5926" y="19907"/>
                  </a:lnTo>
                  <a:lnTo>
                    <a:pt x="6090" y="20099"/>
                  </a:lnTo>
                  <a:lnTo>
                    <a:pt x="6254" y="20235"/>
                  </a:lnTo>
                  <a:lnTo>
                    <a:pt x="6445" y="20372"/>
                  </a:lnTo>
                  <a:lnTo>
                    <a:pt x="6636" y="20481"/>
                  </a:lnTo>
                  <a:lnTo>
                    <a:pt x="6828" y="20563"/>
                  </a:lnTo>
                  <a:lnTo>
                    <a:pt x="7046" y="20617"/>
                  </a:lnTo>
                  <a:lnTo>
                    <a:pt x="7237" y="20645"/>
                  </a:lnTo>
                  <a:lnTo>
                    <a:pt x="7674" y="20645"/>
                  </a:lnTo>
                  <a:lnTo>
                    <a:pt x="8084" y="20563"/>
                  </a:lnTo>
                  <a:lnTo>
                    <a:pt x="8493" y="20454"/>
                  </a:lnTo>
                  <a:lnTo>
                    <a:pt x="8876" y="20290"/>
                  </a:lnTo>
                  <a:lnTo>
                    <a:pt x="9285" y="20126"/>
                  </a:lnTo>
                  <a:lnTo>
                    <a:pt x="9668" y="19962"/>
                  </a:lnTo>
                  <a:lnTo>
                    <a:pt x="10077" y="19853"/>
                  </a:lnTo>
                  <a:lnTo>
                    <a:pt x="10378" y="19771"/>
                  </a:lnTo>
                  <a:lnTo>
                    <a:pt x="10678" y="19744"/>
                  </a:lnTo>
                  <a:lnTo>
                    <a:pt x="10978" y="19716"/>
                  </a:lnTo>
                  <a:lnTo>
                    <a:pt x="11279" y="19716"/>
                  </a:lnTo>
                  <a:lnTo>
                    <a:pt x="11579" y="19744"/>
                  </a:lnTo>
                  <a:lnTo>
                    <a:pt x="11880" y="19798"/>
                  </a:lnTo>
                  <a:lnTo>
                    <a:pt x="12180" y="19880"/>
                  </a:lnTo>
                  <a:lnTo>
                    <a:pt x="12480" y="19962"/>
                  </a:lnTo>
                  <a:lnTo>
                    <a:pt x="12753" y="20071"/>
                  </a:lnTo>
                  <a:lnTo>
                    <a:pt x="13026" y="20208"/>
                  </a:lnTo>
                  <a:lnTo>
                    <a:pt x="13300" y="20344"/>
                  </a:lnTo>
                  <a:lnTo>
                    <a:pt x="13573" y="20508"/>
                  </a:lnTo>
                  <a:lnTo>
                    <a:pt x="13818" y="20699"/>
                  </a:lnTo>
                  <a:lnTo>
                    <a:pt x="14037" y="20891"/>
                  </a:lnTo>
                  <a:lnTo>
                    <a:pt x="14255" y="21109"/>
                  </a:lnTo>
                  <a:lnTo>
                    <a:pt x="14474" y="21355"/>
                  </a:lnTo>
                  <a:lnTo>
                    <a:pt x="14665" y="21573"/>
                  </a:lnTo>
                  <a:lnTo>
                    <a:pt x="14829" y="21846"/>
                  </a:lnTo>
                  <a:lnTo>
                    <a:pt x="14993" y="22092"/>
                  </a:lnTo>
                  <a:lnTo>
                    <a:pt x="15129" y="22365"/>
                  </a:lnTo>
                  <a:lnTo>
                    <a:pt x="15238" y="22638"/>
                  </a:lnTo>
                  <a:lnTo>
                    <a:pt x="15348" y="22939"/>
                  </a:lnTo>
                  <a:lnTo>
                    <a:pt x="15430" y="23239"/>
                  </a:lnTo>
                  <a:lnTo>
                    <a:pt x="15511" y="23539"/>
                  </a:lnTo>
                  <a:lnTo>
                    <a:pt x="15621" y="24140"/>
                  </a:lnTo>
                  <a:lnTo>
                    <a:pt x="15648" y="24741"/>
                  </a:lnTo>
                  <a:lnTo>
                    <a:pt x="15621" y="25369"/>
                  </a:lnTo>
                  <a:lnTo>
                    <a:pt x="15539" y="25970"/>
                  </a:lnTo>
                  <a:lnTo>
                    <a:pt x="15293" y="26543"/>
                  </a:lnTo>
                  <a:lnTo>
                    <a:pt x="14993" y="27089"/>
                  </a:lnTo>
                  <a:lnTo>
                    <a:pt x="14638" y="27581"/>
                  </a:lnTo>
                  <a:lnTo>
                    <a:pt x="14255" y="28045"/>
                  </a:lnTo>
                  <a:lnTo>
                    <a:pt x="14037" y="28264"/>
                  </a:lnTo>
                  <a:lnTo>
                    <a:pt x="13791" y="28455"/>
                  </a:lnTo>
                  <a:lnTo>
                    <a:pt x="13573" y="28646"/>
                  </a:lnTo>
                  <a:lnTo>
                    <a:pt x="13327" y="28837"/>
                  </a:lnTo>
                  <a:lnTo>
                    <a:pt x="13054" y="29001"/>
                  </a:lnTo>
                  <a:lnTo>
                    <a:pt x="12781" y="29137"/>
                  </a:lnTo>
                  <a:lnTo>
                    <a:pt x="12508" y="29274"/>
                  </a:lnTo>
                  <a:lnTo>
                    <a:pt x="12235" y="29383"/>
                  </a:lnTo>
                  <a:lnTo>
                    <a:pt x="11934" y="29465"/>
                  </a:lnTo>
                  <a:lnTo>
                    <a:pt x="11634" y="29520"/>
                  </a:lnTo>
                  <a:lnTo>
                    <a:pt x="11333" y="29574"/>
                  </a:lnTo>
                  <a:lnTo>
                    <a:pt x="11033" y="29602"/>
                  </a:lnTo>
                  <a:lnTo>
                    <a:pt x="10705" y="29629"/>
                  </a:lnTo>
                  <a:lnTo>
                    <a:pt x="10405" y="29602"/>
                  </a:lnTo>
                  <a:lnTo>
                    <a:pt x="10105" y="29574"/>
                  </a:lnTo>
                  <a:lnTo>
                    <a:pt x="9804" y="29520"/>
                  </a:lnTo>
                  <a:lnTo>
                    <a:pt x="9504" y="29438"/>
                  </a:lnTo>
                  <a:lnTo>
                    <a:pt x="9203" y="29356"/>
                  </a:lnTo>
                  <a:lnTo>
                    <a:pt x="8930" y="29247"/>
                  </a:lnTo>
                  <a:lnTo>
                    <a:pt x="8657" y="29110"/>
                  </a:lnTo>
                  <a:lnTo>
                    <a:pt x="8384" y="28946"/>
                  </a:lnTo>
                  <a:lnTo>
                    <a:pt x="8138" y="28782"/>
                  </a:lnTo>
                  <a:lnTo>
                    <a:pt x="7893" y="28591"/>
                  </a:lnTo>
                  <a:lnTo>
                    <a:pt x="7674" y="28373"/>
                  </a:lnTo>
                  <a:lnTo>
                    <a:pt x="7401" y="28045"/>
                  </a:lnTo>
                  <a:lnTo>
                    <a:pt x="7155" y="27717"/>
                  </a:lnTo>
                  <a:lnTo>
                    <a:pt x="6910" y="27390"/>
                  </a:lnTo>
                  <a:lnTo>
                    <a:pt x="6636" y="27035"/>
                  </a:lnTo>
                  <a:lnTo>
                    <a:pt x="6363" y="26734"/>
                  </a:lnTo>
                  <a:lnTo>
                    <a:pt x="6036" y="26461"/>
                  </a:lnTo>
                  <a:lnTo>
                    <a:pt x="5872" y="26325"/>
                  </a:lnTo>
                  <a:lnTo>
                    <a:pt x="5681" y="26243"/>
                  </a:lnTo>
                  <a:lnTo>
                    <a:pt x="5489" y="26134"/>
                  </a:lnTo>
                  <a:lnTo>
                    <a:pt x="5298" y="26079"/>
                  </a:lnTo>
                  <a:lnTo>
                    <a:pt x="5080" y="26052"/>
                  </a:lnTo>
                  <a:lnTo>
                    <a:pt x="4643" y="26052"/>
                  </a:lnTo>
                  <a:lnTo>
                    <a:pt x="4397" y="26106"/>
                  </a:lnTo>
                  <a:lnTo>
                    <a:pt x="4179" y="26161"/>
                  </a:lnTo>
                  <a:lnTo>
                    <a:pt x="3988" y="26270"/>
                  </a:lnTo>
                  <a:lnTo>
                    <a:pt x="3824" y="26407"/>
                  </a:lnTo>
                  <a:lnTo>
                    <a:pt x="3687" y="26543"/>
                  </a:lnTo>
                  <a:lnTo>
                    <a:pt x="1" y="39760"/>
                  </a:lnTo>
                  <a:lnTo>
                    <a:pt x="9504" y="42409"/>
                  </a:lnTo>
                  <a:lnTo>
                    <a:pt x="12972" y="43365"/>
                  </a:lnTo>
                  <a:lnTo>
                    <a:pt x="20645" y="45522"/>
                  </a:lnTo>
                  <a:lnTo>
                    <a:pt x="33617" y="49154"/>
                  </a:lnTo>
                  <a:lnTo>
                    <a:pt x="37358" y="35719"/>
                  </a:lnTo>
                  <a:lnTo>
                    <a:pt x="37303" y="35555"/>
                  </a:lnTo>
                  <a:lnTo>
                    <a:pt x="37194" y="35391"/>
                  </a:lnTo>
                  <a:lnTo>
                    <a:pt x="37057" y="35254"/>
                  </a:lnTo>
                  <a:lnTo>
                    <a:pt x="36921" y="35145"/>
                  </a:lnTo>
                  <a:lnTo>
                    <a:pt x="36784" y="35009"/>
                  </a:lnTo>
                  <a:lnTo>
                    <a:pt x="36621" y="34927"/>
                  </a:lnTo>
                  <a:lnTo>
                    <a:pt x="36457" y="34845"/>
                  </a:lnTo>
                  <a:lnTo>
                    <a:pt x="36293" y="34763"/>
                  </a:lnTo>
                  <a:lnTo>
                    <a:pt x="36102" y="34708"/>
                  </a:lnTo>
                  <a:lnTo>
                    <a:pt x="35883" y="34681"/>
                  </a:lnTo>
                  <a:lnTo>
                    <a:pt x="35665" y="34681"/>
                  </a:lnTo>
                  <a:lnTo>
                    <a:pt x="35474" y="34708"/>
                  </a:lnTo>
                  <a:lnTo>
                    <a:pt x="35037" y="34763"/>
                  </a:lnTo>
                  <a:lnTo>
                    <a:pt x="34654" y="34899"/>
                  </a:lnTo>
                  <a:lnTo>
                    <a:pt x="34245" y="35036"/>
                  </a:lnTo>
                  <a:lnTo>
                    <a:pt x="33862" y="35200"/>
                  </a:lnTo>
                  <a:lnTo>
                    <a:pt x="33480" y="35364"/>
                  </a:lnTo>
                  <a:lnTo>
                    <a:pt x="33070" y="35500"/>
                  </a:lnTo>
                  <a:lnTo>
                    <a:pt x="32770" y="35555"/>
                  </a:lnTo>
                  <a:lnTo>
                    <a:pt x="32470" y="35609"/>
                  </a:lnTo>
                  <a:lnTo>
                    <a:pt x="31869" y="35609"/>
                  </a:lnTo>
                  <a:lnTo>
                    <a:pt x="31569" y="35582"/>
                  </a:lnTo>
                  <a:lnTo>
                    <a:pt x="31268" y="35528"/>
                  </a:lnTo>
                  <a:lnTo>
                    <a:pt x="30968" y="35473"/>
                  </a:lnTo>
                  <a:lnTo>
                    <a:pt x="30667" y="35364"/>
                  </a:lnTo>
                  <a:lnTo>
                    <a:pt x="30394" y="35254"/>
                  </a:lnTo>
                  <a:lnTo>
                    <a:pt x="30094" y="35118"/>
                  </a:lnTo>
                  <a:lnTo>
                    <a:pt x="29821" y="34981"/>
                  </a:lnTo>
                  <a:lnTo>
                    <a:pt x="29575" y="34818"/>
                  </a:lnTo>
                  <a:lnTo>
                    <a:pt x="29329" y="34626"/>
                  </a:lnTo>
                  <a:lnTo>
                    <a:pt x="29084" y="34435"/>
                  </a:lnTo>
                  <a:lnTo>
                    <a:pt x="28865" y="34217"/>
                  </a:lnTo>
                  <a:lnTo>
                    <a:pt x="28674" y="33998"/>
                  </a:lnTo>
                  <a:lnTo>
                    <a:pt x="28483" y="33753"/>
                  </a:lnTo>
                  <a:lnTo>
                    <a:pt x="28319" y="33507"/>
                  </a:lnTo>
                  <a:lnTo>
                    <a:pt x="28155" y="33234"/>
                  </a:lnTo>
                  <a:lnTo>
                    <a:pt x="28019" y="32961"/>
                  </a:lnTo>
                  <a:lnTo>
                    <a:pt x="27882" y="32688"/>
                  </a:lnTo>
                  <a:lnTo>
                    <a:pt x="27773" y="32387"/>
                  </a:lnTo>
                  <a:lnTo>
                    <a:pt x="27691" y="32114"/>
                  </a:lnTo>
                  <a:lnTo>
                    <a:pt x="27609" y="31814"/>
                  </a:lnTo>
                  <a:lnTo>
                    <a:pt x="27527" y="31213"/>
                  </a:lnTo>
                  <a:lnTo>
                    <a:pt x="27472" y="30585"/>
                  </a:lnTo>
                  <a:lnTo>
                    <a:pt x="27500" y="29984"/>
                  </a:lnTo>
                  <a:lnTo>
                    <a:pt x="27609" y="29356"/>
                  </a:lnTo>
                  <a:lnTo>
                    <a:pt x="27827" y="28810"/>
                  </a:lnTo>
                  <a:lnTo>
                    <a:pt x="28128" y="28264"/>
                  </a:lnTo>
                  <a:lnTo>
                    <a:pt x="28483" y="27745"/>
                  </a:lnTo>
                  <a:lnTo>
                    <a:pt x="28892" y="27281"/>
                  </a:lnTo>
                  <a:lnTo>
                    <a:pt x="29111" y="27062"/>
                  </a:lnTo>
                  <a:lnTo>
                    <a:pt x="29329" y="26871"/>
                  </a:lnTo>
                  <a:lnTo>
                    <a:pt x="29575" y="26680"/>
                  </a:lnTo>
                  <a:lnTo>
                    <a:pt x="29821" y="26489"/>
                  </a:lnTo>
                  <a:lnTo>
                    <a:pt x="30067" y="26352"/>
                  </a:lnTo>
                  <a:lnTo>
                    <a:pt x="30340" y="26188"/>
                  </a:lnTo>
                  <a:lnTo>
                    <a:pt x="30613" y="26079"/>
                  </a:lnTo>
                  <a:lnTo>
                    <a:pt x="30913" y="25970"/>
                  </a:lnTo>
                  <a:lnTo>
                    <a:pt x="31214" y="25861"/>
                  </a:lnTo>
                  <a:lnTo>
                    <a:pt x="31514" y="25806"/>
                  </a:lnTo>
                  <a:lnTo>
                    <a:pt x="31814" y="25751"/>
                  </a:lnTo>
                  <a:lnTo>
                    <a:pt x="32115" y="25724"/>
                  </a:lnTo>
                  <a:lnTo>
                    <a:pt x="32743" y="25724"/>
                  </a:lnTo>
                  <a:lnTo>
                    <a:pt x="33043" y="25751"/>
                  </a:lnTo>
                  <a:lnTo>
                    <a:pt x="33344" y="25806"/>
                  </a:lnTo>
                  <a:lnTo>
                    <a:pt x="33644" y="25888"/>
                  </a:lnTo>
                  <a:lnTo>
                    <a:pt x="33917" y="25997"/>
                  </a:lnTo>
                  <a:lnTo>
                    <a:pt x="34217" y="26106"/>
                  </a:lnTo>
                  <a:lnTo>
                    <a:pt x="34490" y="26243"/>
                  </a:lnTo>
                  <a:lnTo>
                    <a:pt x="34736" y="26379"/>
                  </a:lnTo>
                  <a:lnTo>
                    <a:pt x="34982" y="26543"/>
                  </a:lnTo>
                  <a:lnTo>
                    <a:pt x="35228" y="26762"/>
                  </a:lnTo>
                  <a:lnTo>
                    <a:pt x="35446" y="26953"/>
                  </a:lnTo>
                  <a:lnTo>
                    <a:pt x="35719" y="27281"/>
                  </a:lnTo>
                  <a:lnTo>
                    <a:pt x="35992" y="27608"/>
                  </a:lnTo>
                  <a:lnTo>
                    <a:pt x="36238" y="27963"/>
                  </a:lnTo>
                  <a:lnTo>
                    <a:pt x="36484" y="28291"/>
                  </a:lnTo>
                  <a:lnTo>
                    <a:pt x="36784" y="28591"/>
                  </a:lnTo>
                  <a:lnTo>
                    <a:pt x="37085" y="28892"/>
                  </a:lnTo>
                  <a:lnTo>
                    <a:pt x="37276" y="29001"/>
                  </a:lnTo>
                  <a:lnTo>
                    <a:pt x="37440" y="29110"/>
                  </a:lnTo>
                  <a:lnTo>
                    <a:pt x="37631" y="29192"/>
                  </a:lnTo>
                  <a:lnTo>
                    <a:pt x="37849" y="29247"/>
                  </a:lnTo>
                  <a:lnTo>
                    <a:pt x="38013" y="29274"/>
                  </a:lnTo>
                  <a:lnTo>
                    <a:pt x="38177" y="29301"/>
                  </a:lnTo>
                  <a:lnTo>
                    <a:pt x="38368" y="29301"/>
                  </a:lnTo>
                  <a:lnTo>
                    <a:pt x="38559" y="29274"/>
                  </a:lnTo>
                  <a:lnTo>
                    <a:pt x="38751" y="29219"/>
                  </a:lnTo>
                  <a:lnTo>
                    <a:pt x="38942" y="29165"/>
                  </a:lnTo>
                  <a:lnTo>
                    <a:pt x="39106" y="29083"/>
                  </a:lnTo>
                  <a:lnTo>
                    <a:pt x="39242" y="29001"/>
                  </a:lnTo>
                  <a:lnTo>
                    <a:pt x="43011" y="15538"/>
                  </a:lnTo>
                  <a:lnTo>
                    <a:pt x="30039" y="11906"/>
                  </a:lnTo>
                  <a:lnTo>
                    <a:pt x="29548" y="11770"/>
                  </a:lnTo>
                  <a:lnTo>
                    <a:pt x="29466" y="11633"/>
                  </a:lnTo>
                  <a:lnTo>
                    <a:pt x="29384" y="11469"/>
                  </a:lnTo>
                  <a:lnTo>
                    <a:pt x="29329" y="11278"/>
                  </a:lnTo>
                  <a:lnTo>
                    <a:pt x="29302" y="11087"/>
                  </a:lnTo>
                  <a:lnTo>
                    <a:pt x="29275" y="10896"/>
                  </a:lnTo>
                  <a:lnTo>
                    <a:pt x="29275" y="10705"/>
                  </a:lnTo>
                  <a:lnTo>
                    <a:pt x="29275" y="10541"/>
                  </a:lnTo>
                  <a:lnTo>
                    <a:pt x="29302" y="10350"/>
                  </a:lnTo>
                  <a:lnTo>
                    <a:pt x="29384" y="10159"/>
                  </a:lnTo>
                  <a:lnTo>
                    <a:pt x="29466" y="9967"/>
                  </a:lnTo>
                  <a:lnTo>
                    <a:pt x="29548" y="9804"/>
                  </a:lnTo>
                  <a:lnTo>
                    <a:pt x="29684" y="9612"/>
                  </a:lnTo>
                  <a:lnTo>
                    <a:pt x="29957" y="9312"/>
                  </a:lnTo>
                  <a:lnTo>
                    <a:pt x="30258" y="9012"/>
                  </a:lnTo>
                  <a:lnTo>
                    <a:pt x="30613" y="8766"/>
                  </a:lnTo>
                  <a:lnTo>
                    <a:pt x="30940" y="8493"/>
                  </a:lnTo>
                  <a:lnTo>
                    <a:pt x="31268" y="8247"/>
                  </a:lnTo>
                  <a:lnTo>
                    <a:pt x="31596" y="7974"/>
                  </a:lnTo>
                  <a:lnTo>
                    <a:pt x="31814" y="7755"/>
                  </a:lnTo>
                  <a:lnTo>
                    <a:pt x="32005" y="7510"/>
                  </a:lnTo>
                  <a:lnTo>
                    <a:pt x="32169" y="7264"/>
                  </a:lnTo>
                  <a:lnTo>
                    <a:pt x="32333" y="7018"/>
                  </a:lnTo>
                  <a:lnTo>
                    <a:pt x="32470" y="6745"/>
                  </a:lnTo>
                  <a:lnTo>
                    <a:pt x="32579" y="6445"/>
                  </a:lnTo>
                  <a:lnTo>
                    <a:pt x="32661" y="6172"/>
                  </a:lnTo>
                  <a:lnTo>
                    <a:pt x="32743" y="5871"/>
                  </a:lnTo>
                  <a:lnTo>
                    <a:pt x="32797" y="5571"/>
                  </a:lnTo>
                  <a:lnTo>
                    <a:pt x="32825" y="5243"/>
                  </a:lnTo>
                  <a:lnTo>
                    <a:pt x="32852" y="4943"/>
                  </a:lnTo>
                  <a:lnTo>
                    <a:pt x="32825" y="4642"/>
                  </a:lnTo>
                  <a:lnTo>
                    <a:pt x="32797" y="4342"/>
                  </a:lnTo>
                  <a:lnTo>
                    <a:pt x="32743" y="4042"/>
                  </a:lnTo>
                  <a:lnTo>
                    <a:pt x="32688" y="3741"/>
                  </a:lnTo>
                  <a:lnTo>
                    <a:pt x="32606" y="3441"/>
                  </a:lnTo>
                  <a:lnTo>
                    <a:pt x="32497" y="3140"/>
                  </a:lnTo>
                  <a:lnTo>
                    <a:pt x="32360" y="2867"/>
                  </a:lnTo>
                  <a:lnTo>
                    <a:pt x="32224" y="2594"/>
                  </a:lnTo>
                  <a:lnTo>
                    <a:pt x="32060" y="2348"/>
                  </a:lnTo>
                  <a:lnTo>
                    <a:pt x="31869" y="2103"/>
                  </a:lnTo>
                  <a:lnTo>
                    <a:pt x="31678" y="1857"/>
                  </a:lnTo>
                  <a:lnTo>
                    <a:pt x="31487" y="1638"/>
                  </a:lnTo>
                  <a:lnTo>
                    <a:pt x="31268" y="1420"/>
                  </a:lnTo>
                  <a:lnTo>
                    <a:pt x="30804" y="1010"/>
                  </a:lnTo>
                  <a:lnTo>
                    <a:pt x="30312" y="655"/>
                  </a:lnTo>
                  <a:lnTo>
                    <a:pt x="29766" y="355"/>
                  </a:lnTo>
                  <a:lnTo>
                    <a:pt x="29193" y="137"/>
                  </a:lnTo>
                  <a:lnTo>
                    <a:pt x="28592" y="27"/>
                  </a:lnTo>
                  <a:lnTo>
                    <a:pt x="27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195;p47">
              <a:extLst>
                <a:ext uri="{FF2B5EF4-FFF2-40B4-BE49-F238E27FC236}">
                  <a16:creationId xmlns:a16="http://schemas.microsoft.com/office/drawing/2014/main" id="{35339632-92FC-7AE6-E649-3FD096ACA51B}"/>
                </a:ext>
              </a:extLst>
            </p:cNvPr>
            <p:cNvSpPr/>
            <p:nvPr/>
          </p:nvSpPr>
          <p:spPr>
            <a:xfrm>
              <a:off x="5221575" y="1564225"/>
              <a:ext cx="130400" cy="159075"/>
            </a:xfrm>
            <a:custGeom>
              <a:avLst/>
              <a:gdLst/>
              <a:ahLst/>
              <a:cxnLst/>
              <a:rect l="l" t="t" r="r" b="b"/>
              <a:pathLst>
                <a:path w="5216" h="6363" extrusionOk="0">
                  <a:moveTo>
                    <a:pt x="2622" y="0"/>
                  </a:moveTo>
                  <a:lnTo>
                    <a:pt x="2485" y="27"/>
                  </a:lnTo>
                  <a:lnTo>
                    <a:pt x="2321" y="82"/>
                  </a:lnTo>
                  <a:lnTo>
                    <a:pt x="2157" y="164"/>
                  </a:lnTo>
                  <a:lnTo>
                    <a:pt x="1966" y="300"/>
                  </a:lnTo>
                  <a:lnTo>
                    <a:pt x="1584" y="601"/>
                  </a:lnTo>
                  <a:lnTo>
                    <a:pt x="1147" y="1010"/>
                  </a:lnTo>
                  <a:lnTo>
                    <a:pt x="765" y="1420"/>
                  </a:lnTo>
                  <a:lnTo>
                    <a:pt x="410" y="1857"/>
                  </a:lnTo>
                  <a:lnTo>
                    <a:pt x="164" y="2267"/>
                  </a:lnTo>
                  <a:lnTo>
                    <a:pt x="55" y="2458"/>
                  </a:lnTo>
                  <a:lnTo>
                    <a:pt x="0" y="2622"/>
                  </a:lnTo>
                  <a:lnTo>
                    <a:pt x="0" y="2785"/>
                  </a:lnTo>
                  <a:lnTo>
                    <a:pt x="27" y="3004"/>
                  </a:lnTo>
                  <a:lnTo>
                    <a:pt x="82" y="3250"/>
                  </a:lnTo>
                  <a:lnTo>
                    <a:pt x="191" y="3523"/>
                  </a:lnTo>
                  <a:lnTo>
                    <a:pt x="464" y="4096"/>
                  </a:lnTo>
                  <a:lnTo>
                    <a:pt x="792" y="4697"/>
                  </a:lnTo>
                  <a:lnTo>
                    <a:pt x="1147" y="5271"/>
                  </a:lnTo>
                  <a:lnTo>
                    <a:pt x="1447" y="5735"/>
                  </a:lnTo>
                  <a:lnTo>
                    <a:pt x="1748" y="6172"/>
                  </a:lnTo>
                  <a:lnTo>
                    <a:pt x="4287" y="6363"/>
                  </a:lnTo>
                  <a:lnTo>
                    <a:pt x="4287" y="6363"/>
                  </a:lnTo>
                  <a:lnTo>
                    <a:pt x="4260" y="5953"/>
                  </a:lnTo>
                  <a:lnTo>
                    <a:pt x="4205" y="5544"/>
                  </a:lnTo>
                  <a:lnTo>
                    <a:pt x="4096" y="5189"/>
                  </a:lnTo>
                  <a:lnTo>
                    <a:pt x="3960" y="4834"/>
                  </a:lnTo>
                  <a:lnTo>
                    <a:pt x="3796" y="4506"/>
                  </a:lnTo>
                  <a:lnTo>
                    <a:pt x="3605" y="4178"/>
                  </a:lnTo>
                  <a:lnTo>
                    <a:pt x="3386" y="3905"/>
                  </a:lnTo>
                  <a:lnTo>
                    <a:pt x="3195" y="3659"/>
                  </a:lnTo>
                  <a:lnTo>
                    <a:pt x="2785" y="3222"/>
                  </a:lnTo>
                  <a:lnTo>
                    <a:pt x="2430" y="2895"/>
                  </a:lnTo>
                  <a:lnTo>
                    <a:pt x="2185" y="2704"/>
                  </a:lnTo>
                  <a:lnTo>
                    <a:pt x="2075" y="2622"/>
                  </a:lnTo>
                  <a:lnTo>
                    <a:pt x="2895" y="1748"/>
                  </a:lnTo>
                  <a:lnTo>
                    <a:pt x="3195" y="1857"/>
                  </a:lnTo>
                  <a:lnTo>
                    <a:pt x="3523" y="1966"/>
                  </a:lnTo>
                  <a:lnTo>
                    <a:pt x="3905" y="2075"/>
                  </a:lnTo>
                  <a:lnTo>
                    <a:pt x="4315" y="2130"/>
                  </a:lnTo>
                  <a:lnTo>
                    <a:pt x="4506" y="2157"/>
                  </a:lnTo>
                  <a:lnTo>
                    <a:pt x="4670" y="2157"/>
                  </a:lnTo>
                  <a:lnTo>
                    <a:pt x="4834" y="2130"/>
                  </a:lnTo>
                  <a:lnTo>
                    <a:pt x="4970" y="2103"/>
                  </a:lnTo>
                  <a:lnTo>
                    <a:pt x="5107" y="2021"/>
                  </a:lnTo>
                  <a:lnTo>
                    <a:pt x="5161" y="1939"/>
                  </a:lnTo>
                  <a:lnTo>
                    <a:pt x="5216" y="1802"/>
                  </a:lnTo>
                  <a:lnTo>
                    <a:pt x="5189" y="1666"/>
                  </a:lnTo>
                  <a:lnTo>
                    <a:pt x="5107" y="1529"/>
                  </a:lnTo>
                  <a:lnTo>
                    <a:pt x="4997" y="1365"/>
                  </a:lnTo>
                  <a:lnTo>
                    <a:pt x="4834" y="1202"/>
                  </a:lnTo>
                  <a:lnTo>
                    <a:pt x="4670" y="1065"/>
                  </a:lnTo>
                  <a:lnTo>
                    <a:pt x="4233" y="737"/>
                  </a:lnTo>
                  <a:lnTo>
                    <a:pt x="3769" y="464"/>
                  </a:lnTo>
                  <a:lnTo>
                    <a:pt x="3304" y="219"/>
                  </a:lnTo>
                  <a:lnTo>
                    <a:pt x="2922" y="55"/>
                  </a:lnTo>
                  <a:lnTo>
                    <a:pt x="2731" y="27"/>
                  </a:lnTo>
                  <a:lnTo>
                    <a:pt x="26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196;p47">
              <a:extLst>
                <a:ext uri="{FF2B5EF4-FFF2-40B4-BE49-F238E27FC236}">
                  <a16:creationId xmlns:a16="http://schemas.microsoft.com/office/drawing/2014/main" id="{170FE007-727C-6571-9488-E45AE303D476}"/>
                </a:ext>
              </a:extLst>
            </p:cNvPr>
            <p:cNvSpPr/>
            <p:nvPr/>
          </p:nvSpPr>
          <p:spPr>
            <a:xfrm>
              <a:off x="5279600" y="1633850"/>
              <a:ext cx="32775" cy="34850"/>
            </a:xfrm>
            <a:custGeom>
              <a:avLst/>
              <a:gdLst/>
              <a:ahLst/>
              <a:cxnLst/>
              <a:rect l="l" t="t" r="r" b="b"/>
              <a:pathLst>
                <a:path w="1311" h="1394" extrusionOk="0">
                  <a:moveTo>
                    <a:pt x="164" y="0"/>
                  </a:moveTo>
                  <a:lnTo>
                    <a:pt x="109" y="28"/>
                  </a:lnTo>
                  <a:lnTo>
                    <a:pt x="55" y="55"/>
                  </a:lnTo>
                  <a:lnTo>
                    <a:pt x="27" y="137"/>
                  </a:lnTo>
                  <a:lnTo>
                    <a:pt x="0" y="192"/>
                  </a:lnTo>
                  <a:lnTo>
                    <a:pt x="27" y="274"/>
                  </a:lnTo>
                  <a:lnTo>
                    <a:pt x="82" y="328"/>
                  </a:lnTo>
                  <a:lnTo>
                    <a:pt x="410" y="629"/>
                  </a:lnTo>
                  <a:lnTo>
                    <a:pt x="710" y="929"/>
                  </a:lnTo>
                  <a:lnTo>
                    <a:pt x="847" y="1120"/>
                  </a:lnTo>
                  <a:lnTo>
                    <a:pt x="983" y="1311"/>
                  </a:lnTo>
                  <a:lnTo>
                    <a:pt x="1065" y="1366"/>
                  </a:lnTo>
                  <a:lnTo>
                    <a:pt x="1147" y="1393"/>
                  </a:lnTo>
                  <a:lnTo>
                    <a:pt x="1229" y="1366"/>
                  </a:lnTo>
                  <a:lnTo>
                    <a:pt x="1284" y="1311"/>
                  </a:lnTo>
                  <a:lnTo>
                    <a:pt x="1311" y="1257"/>
                  </a:lnTo>
                  <a:lnTo>
                    <a:pt x="1311" y="1175"/>
                  </a:lnTo>
                  <a:lnTo>
                    <a:pt x="1284" y="1120"/>
                  </a:lnTo>
                  <a:lnTo>
                    <a:pt x="1147" y="902"/>
                  </a:lnTo>
                  <a:lnTo>
                    <a:pt x="983" y="711"/>
                  </a:lnTo>
                  <a:lnTo>
                    <a:pt x="683" y="356"/>
                  </a:lnTo>
                  <a:lnTo>
                    <a:pt x="410" y="137"/>
                  </a:lnTo>
                  <a:lnTo>
                    <a:pt x="301" y="28"/>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197;p47">
              <a:extLst>
                <a:ext uri="{FF2B5EF4-FFF2-40B4-BE49-F238E27FC236}">
                  <a16:creationId xmlns:a16="http://schemas.microsoft.com/office/drawing/2014/main" id="{FE87C6EA-C6E3-F83D-F54C-6A58127DCDDB}"/>
                </a:ext>
              </a:extLst>
            </p:cNvPr>
            <p:cNvSpPr/>
            <p:nvPr/>
          </p:nvSpPr>
          <p:spPr>
            <a:xfrm>
              <a:off x="5216775" y="1620875"/>
              <a:ext cx="52600" cy="102425"/>
            </a:xfrm>
            <a:custGeom>
              <a:avLst/>
              <a:gdLst/>
              <a:ahLst/>
              <a:cxnLst/>
              <a:rect l="l" t="t" r="r" b="b"/>
              <a:pathLst>
                <a:path w="2104" h="4097" extrusionOk="0">
                  <a:moveTo>
                    <a:pt x="247" y="1"/>
                  </a:moveTo>
                  <a:lnTo>
                    <a:pt x="192" y="28"/>
                  </a:lnTo>
                  <a:lnTo>
                    <a:pt x="137" y="55"/>
                  </a:lnTo>
                  <a:lnTo>
                    <a:pt x="83" y="110"/>
                  </a:lnTo>
                  <a:lnTo>
                    <a:pt x="28" y="301"/>
                  </a:lnTo>
                  <a:lnTo>
                    <a:pt x="1" y="492"/>
                  </a:lnTo>
                  <a:lnTo>
                    <a:pt x="28" y="711"/>
                  </a:lnTo>
                  <a:lnTo>
                    <a:pt x="83" y="956"/>
                  </a:lnTo>
                  <a:lnTo>
                    <a:pt x="165" y="1202"/>
                  </a:lnTo>
                  <a:lnTo>
                    <a:pt x="438" y="1803"/>
                  </a:lnTo>
                  <a:lnTo>
                    <a:pt x="738" y="2376"/>
                  </a:lnTo>
                  <a:lnTo>
                    <a:pt x="1066" y="2950"/>
                  </a:lnTo>
                  <a:lnTo>
                    <a:pt x="1394" y="3441"/>
                  </a:lnTo>
                  <a:lnTo>
                    <a:pt x="1776" y="4015"/>
                  </a:lnTo>
                  <a:lnTo>
                    <a:pt x="1858" y="4070"/>
                  </a:lnTo>
                  <a:lnTo>
                    <a:pt x="1940" y="4097"/>
                  </a:lnTo>
                  <a:lnTo>
                    <a:pt x="1967" y="4097"/>
                  </a:lnTo>
                  <a:lnTo>
                    <a:pt x="2022" y="4070"/>
                  </a:lnTo>
                  <a:lnTo>
                    <a:pt x="2076" y="4015"/>
                  </a:lnTo>
                  <a:lnTo>
                    <a:pt x="2104" y="3933"/>
                  </a:lnTo>
                  <a:lnTo>
                    <a:pt x="2104" y="3878"/>
                  </a:lnTo>
                  <a:lnTo>
                    <a:pt x="2076" y="3796"/>
                  </a:lnTo>
                  <a:lnTo>
                    <a:pt x="1475" y="2923"/>
                  </a:lnTo>
                  <a:lnTo>
                    <a:pt x="1175" y="2404"/>
                  </a:lnTo>
                  <a:lnTo>
                    <a:pt x="902" y="1912"/>
                  </a:lnTo>
                  <a:lnTo>
                    <a:pt x="656" y="1448"/>
                  </a:lnTo>
                  <a:lnTo>
                    <a:pt x="492" y="1011"/>
                  </a:lnTo>
                  <a:lnTo>
                    <a:pt x="383" y="656"/>
                  </a:lnTo>
                  <a:lnTo>
                    <a:pt x="356" y="519"/>
                  </a:lnTo>
                  <a:lnTo>
                    <a:pt x="383" y="383"/>
                  </a:lnTo>
                  <a:lnTo>
                    <a:pt x="410" y="246"/>
                  </a:lnTo>
                  <a:lnTo>
                    <a:pt x="438" y="192"/>
                  </a:lnTo>
                  <a:lnTo>
                    <a:pt x="410" y="110"/>
                  </a:lnTo>
                  <a:lnTo>
                    <a:pt x="383" y="55"/>
                  </a:lnTo>
                  <a:lnTo>
                    <a:pt x="329" y="28"/>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198;p47">
              <a:extLst>
                <a:ext uri="{FF2B5EF4-FFF2-40B4-BE49-F238E27FC236}">
                  <a16:creationId xmlns:a16="http://schemas.microsoft.com/office/drawing/2014/main" id="{33A77798-4742-AF94-6383-068370DC7243}"/>
                </a:ext>
              </a:extLst>
            </p:cNvPr>
            <p:cNvSpPr/>
            <p:nvPr/>
          </p:nvSpPr>
          <p:spPr>
            <a:xfrm>
              <a:off x="4721150" y="1870075"/>
              <a:ext cx="273100" cy="324975"/>
            </a:xfrm>
            <a:custGeom>
              <a:avLst/>
              <a:gdLst/>
              <a:ahLst/>
              <a:cxnLst/>
              <a:rect l="l" t="t" r="r" b="b"/>
              <a:pathLst>
                <a:path w="10924" h="12999" extrusionOk="0">
                  <a:moveTo>
                    <a:pt x="2158" y="0"/>
                  </a:moveTo>
                  <a:lnTo>
                    <a:pt x="0" y="8220"/>
                  </a:lnTo>
                  <a:lnTo>
                    <a:pt x="7155" y="12999"/>
                  </a:lnTo>
                  <a:lnTo>
                    <a:pt x="10923" y="4369"/>
                  </a:lnTo>
                  <a:lnTo>
                    <a:pt x="21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199;p47">
              <a:extLst>
                <a:ext uri="{FF2B5EF4-FFF2-40B4-BE49-F238E27FC236}">
                  <a16:creationId xmlns:a16="http://schemas.microsoft.com/office/drawing/2014/main" id="{BF5B2A13-C8BE-7E8A-D292-D7B8544E409F}"/>
                </a:ext>
              </a:extLst>
            </p:cNvPr>
            <p:cNvSpPr/>
            <p:nvPr/>
          </p:nvSpPr>
          <p:spPr>
            <a:xfrm>
              <a:off x="4858375" y="1962900"/>
              <a:ext cx="107875" cy="204150"/>
            </a:xfrm>
            <a:custGeom>
              <a:avLst/>
              <a:gdLst/>
              <a:ahLst/>
              <a:cxnLst/>
              <a:rect l="l" t="t" r="r" b="b"/>
              <a:pathLst>
                <a:path w="4315" h="8166" extrusionOk="0">
                  <a:moveTo>
                    <a:pt x="4151" y="1"/>
                  </a:moveTo>
                  <a:lnTo>
                    <a:pt x="4069" y="28"/>
                  </a:lnTo>
                  <a:lnTo>
                    <a:pt x="4014" y="56"/>
                  </a:lnTo>
                  <a:lnTo>
                    <a:pt x="3960" y="110"/>
                  </a:lnTo>
                  <a:lnTo>
                    <a:pt x="28" y="7893"/>
                  </a:lnTo>
                  <a:lnTo>
                    <a:pt x="0" y="7947"/>
                  </a:lnTo>
                  <a:lnTo>
                    <a:pt x="28" y="8029"/>
                  </a:lnTo>
                  <a:lnTo>
                    <a:pt x="55" y="8084"/>
                  </a:lnTo>
                  <a:lnTo>
                    <a:pt x="109" y="8139"/>
                  </a:lnTo>
                  <a:lnTo>
                    <a:pt x="191" y="8166"/>
                  </a:lnTo>
                  <a:lnTo>
                    <a:pt x="273" y="8139"/>
                  </a:lnTo>
                  <a:lnTo>
                    <a:pt x="355" y="8057"/>
                  </a:lnTo>
                  <a:lnTo>
                    <a:pt x="4288" y="274"/>
                  </a:lnTo>
                  <a:lnTo>
                    <a:pt x="4315" y="192"/>
                  </a:lnTo>
                  <a:lnTo>
                    <a:pt x="4288" y="137"/>
                  </a:lnTo>
                  <a:lnTo>
                    <a:pt x="4260" y="83"/>
                  </a:lnTo>
                  <a:lnTo>
                    <a:pt x="4206" y="28"/>
                  </a:lnTo>
                  <a:lnTo>
                    <a:pt x="4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200;p47">
              <a:extLst>
                <a:ext uri="{FF2B5EF4-FFF2-40B4-BE49-F238E27FC236}">
                  <a16:creationId xmlns:a16="http://schemas.microsoft.com/office/drawing/2014/main" id="{273491AE-59C0-00A6-5594-033D8C23E003}"/>
                </a:ext>
              </a:extLst>
            </p:cNvPr>
            <p:cNvSpPr/>
            <p:nvPr/>
          </p:nvSpPr>
          <p:spPr>
            <a:xfrm>
              <a:off x="3894400" y="1885775"/>
              <a:ext cx="333175" cy="593950"/>
            </a:xfrm>
            <a:custGeom>
              <a:avLst/>
              <a:gdLst/>
              <a:ahLst/>
              <a:cxnLst/>
              <a:rect l="l" t="t" r="r" b="b"/>
              <a:pathLst>
                <a:path w="13327" h="23758" extrusionOk="0">
                  <a:moveTo>
                    <a:pt x="10459" y="0"/>
                  </a:moveTo>
                  <a:lnTo>
                    <a:pt x="9640" y="1720"/>
                  </a:lnTo>
                  <a:lnTo>
                    <a:pt x="8794" y="3468"/>
                  </a:lnTo>
                  <a:lnTo>
                    <a:pt x="7865" y="5216"/>
                  </a:lnTo>
                  <a:lnTo>
                    <a:pt x="6909" y="6964"/>
                  </a:lnTo>
                  <a:lnTo>
                    <a:pt x="4998" y="10432"/>
                  </a:lnTo>
                  <a:lnTo>
                    <a:pt x="4097" y="12125"/>
                  </a:lnTo>
                  <a:lnTo>
                    <a:pt x="3223" y="13763"/>
                  </a:lnTo>
                  <a:lnTo>
                    <a:pt x="2404" y="15347"/>
                  </a:lnTo>
                  <a:lnTo>
                    <a:pt x="1694" y="16849"/>
                  </a:lnTo>
                  <a:lnTo>
                    <a:pt x="1366" y="17586"/>
                  </a:lnTo>
                  <a:lnTo>
                    <a:pt x="1065" y="18269"/>
                  </a:lnTo>
                  <a:lnTo>
                    <a:pt x="820" y="18952"/>
                  </a:lnTo>
                  <a:lnTo>
                    <a:pt x="574" y="19607"/>
                  </a:lnTo>
                  <a:lnTo>
                    <a:pt x="383" y="20235"/>
                  </a:lnTo>
                  <a:lnTo>
                    <a:pt x="219" y="20836"/>
                  </a:lnTo>
                  <a:lnTo>
                    <a:pt x="110" y="21409"/>
                  </a:lnTo>
                  <a:lnTo>
                    <a:pt x="28" y="21956"/>
                  </a:lnTo>
                  <a:lnTo>
                    <a:pt x="0" y="22447"/>
                  </a:lnTo>
                  <a:lnTo>
                    <a:pt x="28" y="22911"/>
                  </a:lnTo>
                  <a:lnTo>
                    <a:pt x="110" y="23348"/>
                  </a:lnTo>
                  <a:lnTo>
                    <a:pt x="219" y="23758"/>
                  </a:lnTo>
                  <a:lnTo>
                    <a:pt x="3578" y="23758"/>
                  </a:lnTo>
                  <a:lnTo>
                    <a:pt x="3742" y="23731"/>
                  </a:lnTo>
                  <a:lnTo>
                    <a:pt x="3905" y="23621"/>
                  </a:lnTo>
                  <a:lnTo>
                    <a:pt x="4097" y="23485"/>
                  </a:lnTo>
                  <a:lnTo>
                    <a:pt x="4315" y="23294"/>
                  </a:lnTo>
                  <a:lnTo>
                    <a:pt x="4534" y="23048"/>
                  </a:lnTo>
                  <a:lnTo>
                    <a:pt x="4779" y="22775"/>
                  </a:lnTo>
                  <a:lnTo>
                    <a:pt x="5298" y="22092"/>
                  </a:lnTo>
                  <a:lnTo>
                    <a:pt x="5844" y="21273"/>
                  </a:lnTo>
                  <a:lnTo>
                    <a:pt x="6445" y="20344"/>
                  </a:lnTo>
                  <a:lnTo>
                    <a:pt x="7100" y="19279"/>
                  </a:lnTo>
                  <a:lnTo>
                    <a:pt x="7756" y="18160"/>
                  </a:lnTo>
                  <a:lnTo>
                    <a:pt x="9149" y="15729"/>
                  </a:lnTo>
                  <a:lnTo>
                    <a:pt x="10569" y="13244"/>
                  </a:lnTo>
                  <a:lnTo>
                    <a:pt x="11961" y="10814"/>
                  </a:lnTo>
                  <a:lnTo>
                    <a:pt x="12644" y="9667"/>
                  </a:lnTo>
                  <a:lnTo>
                    <a:pt x="13327" y="8602"/>
                  </a:lnTo>
                  <a:lnTo>
                    <a:pt x="104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201;p47">
              <a:extLst>
                <a:ext uri="{FF2B5EF4-FFF2-40B4-BE49-F238E27FC236}">
                  <a16:creationId xmlns:a16="http://schemas.microsoft.com/office/drawing/2014/main" id="{934683CB-34C7-0083-10A5-D5380F443B5E}"/>
                </a:ext>
              </a:extLst>
            </p:cNvPr>
            <p:cNvSpPr/>
            <p:nvPr/>
          </p:nvSpPr>
          <p:spPr>
            <a:xfrm>
              <a:off x="3890300" y="1881675"/>
              <a:ext cx="341375" cy="602850"/>
            </a:xfrm>
            <a:custGeom>
              <a:avLst/>
              <a:gdLst/>
              <a:ahLst/>
              <a:cxnLst/>
              <a:rect l="l" t="t" r="r" b="b"/>
              <a:pathLst>
                <a:path w="13655" h="24114" extrusionOk="0">
                  <a:moveTo>
                    <a:pt x="10596" y="656"/>
                  </a:moveTo>
                  <a:lnTo>
                    <a:pt x="13272" y="8739"/>
                  </a:lnTo>
                  <a:lnTo>
                    <a:pt x="12371" y="10213"/>
                  </a:lnTo>
                  <a:lnTo>
                    <a:pt x="11443" y="11797"/>
                  </a:lnTo>
                  <a:lnTo>
                    <a:pt x="9531" y="15129"/>
                  </a:lnTo>
                  <a:lnTo>
                    <a:pt x="7811" y="18160"/>
                  </a:lnTo>
                  <a:lnTo>
                    <a:pt x="6964" y="19607"/>
                  </a:lnTo>
                  <a:lnTo>
                    <a:pt x="6145" y="20918"/>
                  </a:lnTo>
                  <a:lnTo>
                    <a:pt x="5408" y="22038"/>
                  </a:lnTo>
                  <a:lnTo>
                    <a:pt x="5053" y="22529"/>
                  </a:lnTo>
                  <a:lnTo>
                    <a:pt x="4725" y="22939"/>
                  </a:lnTo>
                  <a:lnTo>
                    <a:pt x="4424" y="23267"/>
                  </a:lnTo>
                  <a:lnTo>
                    <a:pt x="4179" y="23512"/>
                  </a:lnTo>
                  <a:lnTo>
                    <a:pt x="3933" y="23676"/>
                  </a:lnTo>
                  <a:lnTo>
                    <a:pt x="3824" y="23731"/>
                  </a:lnTo>
                  <a:lnTo>
                    <a:pt x="3742" y="23758"/>
                  </a:lnTo>
                  <a:lnTo>
                    <a:pt x="519" y="23758"/>
                  </a:lnTo>
                  <a:lnTo>
                    <a:pt x="438" y="23485"/>
                  </a:lnTo>
                  <a:lnTo>
                    <a:pt x="383" y="23212"/>
                  </a:lnTo>
                  <a:lnTo>
                    <a:pt x="356" y="22912"/>
                  </a:lnTo>
                  <a:lnTo>
                    <a:pt x="356" y="22611"/>
                  </a:lnTo>
                  <a:lnTo>
                    <a:pt x="383" y="22283"/>
                  </a:lnTo>
                  <a:lnTo>
                    <a:pt x="410" y="21928"/>
                  </a:lnTo>
                  <a:lnTo>
                    <a:pt x="519" y="21218"/>
                  </a:lnTo>
                  <a:lnTo>
                    <a:pt x="711" y="20454"/>
                  </a:lnTo>
                  <a:lnTo>
                    <a:pt x="984" y="19607"/>
                  </a:lnTo>
                  <a:lnTo>
                    <a:pt x="1311" y="18733"/>
                  </a:lnTo>
                  <a:lnTo>
                    <a:pt x="1694" y="17832"/>
                  </a:lnTo>
                  <a:lnTo>
                    <a:pt x="2103" y="16877"/>
                  </a:lnTo>
                  <a:lnTo>
                    <a:pt x="2595" y="15893"/>
                  </a:lnTo>
                  <a:lnTo>
                    <a:pt x="3086" y="14883"/>
                  </a:lnTo>
                  <a:lnTo>
                    <a:pt x="3633" y="13818"/>
                  </a:lnTo>
                  <a:lnTo>
                    <a:pt x="4779" y="11661"/>
                  </a:lnTo>
                  <a:lnTo>
                    <a:pt x="6008" y="9449"/>
                  </a:lnTo>
                  <a:lnTo>
                    <a:pt x="7210" y="7264"/>
                  </a:lnTo>
                  <a:lnTo>
                    <a:pt x="8411" y="5052"/>
                  </a:lnTo>
                  <a:lnTo>
                    <a:pt x="9558" y="2840"/>
                  </a:lnTo>
                  <a:lnTo>
                    <a:pt x="10077" y="1748"/>
                  </a:lnTo>
                  <a:lnTo>
                    <a:pt x="10596" y="656"/>
                  </a:lnTo>
                  <a:close/>
                  <a:moveTo>
                    <a:pt x="10569" y="0"/>
                  </a:moveTo>
                  <a:lnTo>
                    <a:pt x="10514" y="28"/>
                  </a:lnTo>
                  <a:lnTo>
                    <a:pt x="10460" y="109"/>
                  </a:lnTo>
                  <a:lnTo>
                    <a:pt x="9941" y="1229"/>
                  </a:lnTo>
                  <a:lnTo>
                    <a:pt x="9367" y="2376"/>
                  </a:lnTo>
                  <a:lnTo>
                    <a:pt x="8794" y="3523"/>
                  </a:lnTo>
                  <a:lnTo>
                    <a:pt x="8193" y="4670"/>
                  </a:lnTo>
                  <a:lnTo>
                    <a:pt x="6964" y="6991"/>
                  </a:lnTo>
                  <a:lnTo>
                    <a:pt x="5681" y="9285"/>
                  </a:lnTo>
                  <a:lnTo>
                    <a:pt x="4397" y="11633"/>
                  </a:lnTo>
                  <a:lnTo>
                    <a:pt x="3196" y="13873"/>
                  </a:lnTo>
                  <a:lnTo>
                    <a:pt x="2649" y="14965"/>
                  </a:lnTo>
                  <a:lnTo>
                    <a:pt x="2131" y="16003"/>
                  </a:lnTo>
                  <a:lnTo>
                    <a:pt x="1639" y="17013"/>
                  </a:lnTo>
                  <a:lnTo>
                    <a:pt x="1229" y="17996"/>
                  </a:lnTo>
                  <a:lnTo>
                    <a:pt x="847" y="18925"/>
                  </a:lnTo>
                  <a:lnTo>
                    <a:pt x="547" y="19798"/>
                  </a:lnTo>
                  <a:lnTo>
                    <a:pt x="301" y="20618"/>
                  </a:lnTo>
                  <a:lnTo>
                    <a:pt x="110" y="21410"/>
                  </a:lnTo>
                  <a:lnTo>
                    <a:pt x="55" y="21792"/>
                  </a:lnTo>
                  <a:lnTo>
                    <a:pt x="28" y="22147"/>
                  </a:lnTo>
                  <a:lnTo>
                    <a:pt x="1" y="22475"/>
                  </a:lnTo>
                  <a:lnTo>
                    <a:pt x="1" y="22830"/>
                  </a:lnTo>
                  <a:lnTo>
                    <a:pt x="28" y="23130"/>
                  </a:lnTo>
                  <a:lnTo>
                    <a:pt x="55" y="23430"/>
                  </a:lnTo>
                  <a:lnTo>
                    <a:pt x="137" y="23731"/>
                  </a:lnTo>
                  <a:lnTo>
                    <a:pt x="219" y="24004"/>
                  </a:lnTo>
                  <a:lnTo>
                    <a:pt x="301" y="24086"/>
                  </a:lnTo>
                  <a:lnTo>
                    <a:pt x="328" y="24086"/>
                  </a:lnTo>
                  <a:lnTo>
                    <a:pt x="383" y="24113"/>
                  </a:lnTo>
                  <a:lnTo>
                    <a:pt x="3769" y="24113"/>
                  </a:lnTo>
                  <a:lnTo>
                    <a:pt x="3851" y="24086"/>
                  </a:lnTo>
                  <a:lnTo>
                    <a:pt x="3960" y="24058"/>
                  </a:lnTo>
                  <a:lnTo>
                    <a:pt x="4206" y="23922"/>
                  </a:lnTo>
                  <a:lnTo>
                    <a:pt x="4452" y="23731"/>
                  </a:lnTo>
                  <a:lnTo>
                    <a:pt x="4725" y="23458"/>
                  </a:lnTo>
                  <a:lnTo>
                    <a:pt x="5025" y="23103"/>
                  </a:lnTo>
                  <a:lnTo>
                    <a:pt x="5353" y="22720"/>
                  </a:lnTo>
                  <a:lnTo>
                    <a:pt x="5681" y="22229"/>
                  </a:lnTo>
                  <a:lnTo>
                    <a:pt x="6063" y="21710"/>
                  </a:lnTo>
                  <a:lnTo>
                    <a:pt x="6855" y="20454"/>
                  </a:lnTo>
                  <a:lnTo>
                    <a:pt x="7756" y="18952"/>
                  </a:lnTo>
                  <a:lnTo>
                    <a:pt x="8739" y="17232"/>
                  </a:lnTo>
                  <a:lnTo>
                    <a:pt x="9831" y="15320"/>
                  </a:lnTo>
                  <a:lnTo>
                    <a:pt x="11770" y="11934"/>
                  </a:lnTo>
                  <a:lnTo>
                    <a:pt x="12726" y="10323"/>
                  </a:lnTo>
                  <a:lnTo>
                    <a:pt x="13627" y="8875"/>
                  </a:lnTo>
                  <a:lnTo>
                    <a:pt x="13655" y="8793"/>
                  </a:lnTo>
                  <a:lnTo>
                    <a:pt x="13655" y="8711"/>
                  </a:lnTo>
                  <a:lnTo>
                    <a:pt x="10787" y="109"/>
                  </a:lnTo>
                  <a:lnTo>
                    <a:pt x="10760" y="55"/>
                  </a:lnTo>
                  <a:lnTo>
                    <a:pt x="10733" y="28"/>
                  </a:lnTo>
                  <a:lnTo>
                    <a:pt x="106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202;p47">
              <a:extLst>
                <a:ext uri="{FF2B5EF4-FFF2-40B4-BE49-F238E27FC236}">
                  <a16:creationId xmlns:a16="http://schemas.microsoft.com/office/drawing/2014/main" id="{FC59C03A-8BE4-823D-C929-FCF271F19278}"/>
                </a:ext>
              </a:extLst>
            </p:cNvPr>
            <p:cNvSpPr/>
            <p:nvPr/>
          </p:nvSpPr>
          <p:spPr>
            <a:xfrm>
              <a:off x="4579150" y="3657350"/>
              <a:ext cx="329750" cy="1224100"/>
            </a:xfrm>
            <a:custGeom>
              <a:avLst/>
              <a:gdLst/>
              <a:ahLst/>
              <a:cxnLst/>
              <a:rect l="l" t="t" r="r" b="b"/>
              <a:pathLst>
                <a:path w="13190" h="48964" extrusionOk="0">
                  <a:moveTo>
                    <a:pt x="191" y="1"/>
                  </a:moveTo>
                  <a:lnTo>
                    <a:pt x="3059" y="12481"/>
                  </a:lnTo>
                  <a:lnTo>
                    <a:pt x="2595" y="13355"/>
                  </a:lnTo>
                  <a:lnTo>
                    <a:pt x="2130" y="14256"/>
                  </a:lnTo>
                  <a:lnTo>
                    <a:pt x="1584" y="15321"/>
                  </a:lnTo>
                  <a:lnTo>
                    <a:pt x="1038" y="16468"/>
                  </a:lnTo>
                  <a:lnTo>
                    <a:pt x="546" y="17587"/>
                  </a:lnTo>
                  <a:lnTo>
                    <a:pt x="355" y="18106"/>
                  </a:lnTo>
                  <a:lnTo>
                    <a:pt x="191" y="18543"/>
                  </a:lnTo>
                  <a:lnTo>
                    <a:pt x="55" y="18953"/>
                  </a:lnTo>
                  <a:lnTo>
                    <a:pt x="0" y="19253"/>
                  </a:lnTo>
                  <a:lnTo>
                    <a:pt x="0" y="19444"/>
                  </a:lnTo>
                  <a:lnTo>
                    <a:pt x="0" y="19717"/>
                  </a:lnTo>
                  <a:lnTo>
                    <a:pt x="82" y="20509"/>
                  </a:lnTo>
                  <a:lnTo>
                    <a:pt x="219" y="21547"/>
                  </a:lnTo>
                  <a:lnTo>
                    <a:pt x="383" y="22830"/>
                  </a:lnTo>
                  <a:lnTo>
                    <a:pt x="874" y="25889"/>
                  </a:lnTo>
                  <a:lnTo>
                    <a:pt x="1448" y="29275"/>
                  </a:lnTo>
                  <a:lnTo>
                    <a:pt x="2513" y="35447"/>
                  </a:lnTo>
                  <a:lnTo>
                    <a:pt x="3004" y="38205"/>
                  </a:lnTo>
                  <a:lnTo>
                    <a:pt x="2485" y="42437"/>
                  </a:lnTo>
                  <a:lnTo>
                    <a:pt x="8329" y="48691"/>
                  </a:lnTo>
                  <a:lnTo>
                    <a:pt x="13190" y="48964"/>
                  </a:lnTo>
                  <a:lnTo>
                    <a:pt x="7483" y="38450"/>
                  </a:lnTo>
                  <a:lnTo>
                    <a:pt x="11169" y="656"/>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203;p47">
              <a:extLst>
                <a:ext uri="{FF2B5EF4-FFF2-40B4-BE49-F238E27FC236}">
                  <a16:creationId xmlns:a16="http://schemas.microsoft.com/office/drawing/2014/main" id="{37082208-A102-0BE2-EF87-C07025AF53E3}"/>
                </a:ext>
              </a:extLst>
            </p:cNvPr>
            <p:cNvSpPr/>
            <p:nvPr/>
          </p:nvSpPr>
          <p:spPr>
            <a:xfrm>
              <a:off x="4574375" y="3652575"/>
              <a:ext cx="315425" cy="1189975"/>
            </a:xfrm>
            <a:custGeom>
              <a:avLst/>
              <a:gdLst/>
              <a:ahLst/>
              <a:cxnLst/>
              <a:rect l="l" t="t" r="r" b="b"/>
              <a:pathLst>
                <a:path w="12617" h="47599" extrusionOk="0">
                  <a:moveTo>
                    <a:pt x="410" y="1"/>
                  </a:moveTo>
                  <a:lnTo>
                    <a:pt x="328" y="28"/>
                  </a:lnTo>
                  <a:lnTo>
                    <a:pt x="246" y="83"/>
                  </a:lnTo>
                  <a:lnTo>
                    <a:pt x="219" y="137"/>
                  </a:lnTo>
                  <a:lnTo>
                    <a:pt x="219" y="219"/>
                  </a:lnTo>
                  <a:lnTo>
                    <a:pt x="3059" y="12644"/>
                  </a:lnTo>
                  <a:lnTo>
                    <a:pt x="2458" y="13764"/>
                  </a:lnTo>
                  <a:lnTo>
                    <a:pt x="1994" y="14692"/>
                  </a:lnTo>
                  <a:lnTo>
                    <a:pt x="1475" y="15757"/>
                  </a:lnTo>
                  <a:lnTo>
                    <a:pt x="956" y="16822"/>
                  </a:lnTo>
                  <a:lnTo>
                    <a:pt x="519" y="17860"/>
                  </a:lnTo>
                  <a:lnTo>
                    <a:pt x="328" y="18324"/>
                  </a:lnTo>
                  <a:lnTo>
                    <a:pt x="164" y="18761"/>
                  </a:lnTo>
                  <a:lnTo>
                    <a:pt x="55" y="19144"/>
                  </a:lnTo>
                  <a:lnTo>
                    <a:pt x="0" y="19444"/>
                  </a:lnTo>
                  <a:lnTo>
                    <a:pt x="0" y="19608"/>
                  </a:lnTo>
                  <a:lnTo>
                    <a:pt x="0" y="19881"/>
                  </a:lnTo>
                  <a:lnTo>
                    <a:pt x="82" y="20618"/>
                  </a:lnTo>
                  <a:lnTo>
                    <a:pt x="219" y="21629"/>
                  </a:lnTo>
                  <a:lnTo>
                    <a:pt x="382" y="22858"/>
                  </a:lnTo>
                  <a:lnTo>
                    <a:pt x="847" y="25807"/>
                  </a:lnTo>
                  <a:lnTo>
                    <a:pt x="1366" y="29084"/>
                  </a:lnTo>
                  <a:lnTo>
                    <a:pt x="2458" y="35201"/>
                  </a:lnTo>
                  <a:lnTo>
                    <a:pt x="3031" y="38396"/>
                  </a:lnTo>
                  <a:lnTo>
                    <a:pt x="2758" y="40553"/>
                  </a:lnTo>
                  <a:lnTo>
                    <a:pt x="2758" y="40608"/>
                  </a:lnTo>
                  <a:lnTo>
                    <a:pt x="2786" y="40662"/>
                  </a:lnTo>
                  <a:lnTo>
                    <a:pt x="2840" y="40717"/>
                  </a:lnTo>
                  <a:lnTo>
                    <a:pt x="2922" y="40744"/>
                  </a:lnTo>
                  <a:lnTo>
                    <a:pt x="2977" y="40744"/>
                  </a:lnTo>
                  <a:lnTo>
                    <a:pt x="3059" y="40717"/>
                  </a:lnTo>
                  <a:lnTo>
                    <a:pt x="3086" y="40662"/>
                  </a:lnTo>
                  <a:lnTo>
                    <a:pt x="3113" y="40580"/>
                  </a:lnTo>
                  <a:lnTo>
                    <a:pt x="3386" y="38396"/>
                  </a:lnTo>
                  <a:lnTo>
                    <a:pt x="3386" y="38341"/>
                  </a:lnTo>
                  <a:lnTo>
                    <a:pt x="2431" y="33016"/>
                  </a:lnTo>
                  <a:lnTo>
                    <a:pt x="1420" y="27090"/>
                  </a:lnTo>
                  <a:lnTo>
                    <a:pt x="983" y="24359"/>
                  </a:lnTo>
                  <a:lnTo>
                    <a:pt x="628" y="22066"/>
                  </a:lnTo>
                  <a:lnTo>
                    <a:pt x="410" y="20372"/>
                  </a:lnTo>
                  <a:lnTo>
                    <a:pt x="355" y="19799"/>
                  </a:lnTo>
                  <a:lnTo>
                    <a:pt x="355" y="19471"/>
                  </a:lnTo>
                  <a:lnTo>
                    <a:pt x="437" y="19171"/>
                  </a:lnTo>
                  <a:lnTo>
                    <a:pt x="546" y="18789"/>
                  </a:lnTo>
                  <a:lnTo>
                    <a:pt x="710" y="18324"/>
                  </a:lnTo>
                  <a:lnTo>
                    <a:pt x="901" y="17833"/>
                  </a:lnTo>
                  <a:lnTo>
                    <a:pt x="1393" y="16741"/>
                  </a:lnTo>
                  <a:lnTo>
                    <a:pt x="1939" y="15621"/>
                  </a:lnTo>
                  <a:lnTo>
                    <a:pt x="2458" y="14529"/>
                  </a:lnTo>
                  <a:lnTo>
                    <a:pt x="2922" y="13627"/>
                  </a:lnTo>
                  <a:lnTo>
                    <a:pt x="3386" y="12754"/>
                  </a:lnTo>
                  <a:lnTo>
                    <a:pt x="3414" y="12699"/>
                  </a:lnTo>
                  <a:lnTo>
                    <a:pt x="3414" y="12644"/>
                  </a:lnTo>
                  <a:lnTo>
                    <a:pt x="601" y="383"/>
                  </a:lnTo>
                  <a:lnTo>
                    <a:pt x="11169" y="1011"/>
                  </a:lnTo>
                  <a:lnTo>
                    <a:pt x="7510" y="38641"/>
                  </a:lnTo>
                  <a:lnTo>
                    <a:pt x="7537" y="38751"/>
                  </a:lnTo>
                  <a:lnTo>
                    <a:pt x="12289" y="47517"/>
                  </a:lnTo>
                  <a:lnTo>
                    <a:pt x="12343" y="47571"/>
                  </a:lnTo>
                  <a:lnTo>
                    <a:pt x="12453" y="47598"/>
                  </a:lnTo>
                  <a:lnTo>
                    <a:pt x="12534" y="47598"/>
                  </a:lnTo>
                  <a:lnTo>
                    <a:pt x="12589" y="47544"/>
                  </a:lnTo>
                  <a:lnTo>
                    <a:pt x="12616" y="47489"/>
                  </a:lnTo>
                  <a:lnTo>
                    <a:pt x="12616" y="47407"/>
                  </a:lnTo>
                  <a:lnTo>
                    <a:pt x="12589" y="47353"/>
                  </a:lnTo>
                  <a:lnTo>
                    <a:pt x="7865" y="38614"/>
                  </a:lnTo>
                  <a:lnTo>
                    <a:pt x="11551" y="875"/>
                  </a:lnTo>
                  <a:lnTo>
                    <a:pt x="11524" y="793"/>
                  </a:lnTo>
                  <a:lnTo>
                    <a:pt x="11497" y="738"/>
                  </a:lnTo>
                  <a:lnTo>
                    <a:pt x="11442" y="684"/>
                  </a:lnTo>
                  <a:lnTo>
                    <a:pt x="11388" y="656"/>
                  </a:lnTo>
                  <a:lnTo>
                    <a:pt x="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204;p47">
              <a:extLst>
                <a:ext uri="{FF2B5EF4-FFF2-40B4-BE49-F238E27FC236}">
                  <a16:creationId xmlns:a16="http://schemas.microsoft.com/office/drawing/2014/main" id="{ECD65388-1C7F-FCFF-AC5C-6B5156860CC0}"/>
                </a:ext>
              </a:extLst>
            </p:cNvPr>
            <p:cNvSpPr/>
            <p:nvPr/>
          </p:nvSpPr>
          <p:spPr>
            <a:xfrm>
              <a:off x="4641275" y="4671850"/>
              <a:ext cx="288125" cy="210975"/>
            </a:xfrm>
            <a:custGeom>
              <a:avLst/>
              <a:gdLst/>
              <a:ahLst/>
              <a:cxnLst/>
              <a:rect l="l" t="t" r="r" b="b"/>
              <a:pathLst>
                <a:path w="11525" h="8439" extrusionOk="0">
                  <a:moveTo>
                    <a:pt x="219" y="0"/>
                  </a:moveTo>
                  <a:lnTo>
                    <a:pt x="0" y="1857"/>
                  </a:lnTo>
                  <a:lnTo>
                    <a:pt x="164" y="7756"/>
                  </a:lnTo>
                  <a:lnTo>
                    <a:pt x="1229" y="3168"/>
                  </a:lnTo>
                  <a:lnTo>
                    <a:pt x="5844" y="8111"/>
                  </a:lnTo>
                  <a:lnTo>
                    <a:pt x="11524" y="8439"/>
                  </a:lnTo>
                  <a:lnTo>
                    <a:pt x="11497" y="8329"/>
                  </a:lnTo>
                  <a:lnTo>
                    <a:pt x="11470" y="8220"/>
                  </a:lnTo>
                  <a:lnTo>
                    <a:pt x="11415" y="8056"/>
                  </a:lnTo>
                  <a:lnTo>
                    <a:pt x="11333" y="7865"/>
                  </a:lnTo>
                  <a:lnTo>
                    <a:pt x="11224" y="7674"/>
                  </a:lnTo>
                  <a:lnTo>
                    <a:pt x="11060" y="7483"/>
                  </a:lnTo>
                  <a:lnTo>
                    <a:pt x="10842" y="7264"/>
                  </a:lnTo>
                  <a:lnTo>
                    <a:pt x="10568" y="7073"/>
                  </a:lnTo>
                  <a:lnTo>
                    <a:pt x="10213" y="6909"/>
                  </a:lnTo>
                  <a:lnTo>
                    <a:pt x="9804" y="6746"/>
                  </a:lnTo>
                  <a:lnTo>
                    <a:pt x="9285" y="6636"/>
                  </a:lnTo>
                  <a:lnTo>
                    <a:pt x="8684" y="6582"/>
                  </a:lnTo>
                  <a:lnTo>
                    <a:pt x="8002" y="6582"/>
                  </a:lnTo>
                  <a:lnTo>
                    <a:pt x="7210" y="6636"/>
                  </a:lnTo>
                  <a:lnTo>
                    <a:pt x="6281" y="6773"/>
                  </a:lnTo>
                  <a:lnTo>
                    <a:pt x="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205;p47">
              <a:extLst>
                <a:ext uri="{FF2B5EF4-FFF2-40B4-BE49-F238E27FC236}">
                  <a16:creationId xmlns:a16="http://schemas.microsoft.com/office/drawing/2014/main" id="{9DD04B39-0EA8-0DBF-6755-E1DDFF5E7BC8}"/>
                </a:ext>
              </a:extLst>
            </p:cNvPr>
            <p:cNvSpPr/>
            <p:nvPr/>
          </p:nvSpPr>
          <p:spPr>
            <a:xfrm>
              <a:off x="3767425" y="3671025"/>
              <a:ext cx="589875" cy="1187225"/>
            </a:xfrm>
            <a:custGeom>
              <a:avLst/>
              <a:gdLst/>
              <a:ahLst/>
              <a:cxnLst/>
              <a:rect l="l" t="t" r="r" b="b"/>
              <a:pathLst>
                <a:path w="23595" h="47489" extrusionOk="0">
                  <a:moveTo>
                    <a:pt x="12726" y="0"/>
                  </a:moveTo>
                  <a:lnTo>
                    <a:pt x="6336" y="36838"/>
                  </a:lnTo>
                  <a:lnTo>
                    <a:pt x="0" y="47325"/>
                  </a:lnTo>
                  <a:lnTo>
                    <a:pt x="5052" y="47489"/>
                  </a:lnTo>
                  <a:lnTo>
                    <a:pt x="11060" y="40470"/>
                  </a:lnTo>
                  <a:lnTo>
                    <a:pt x="10705" y="38641"/>
                  </a:lnTo>
                  <a:lnTo>
                    <a:pt x="11961" y="36019"/>
                  </a:lnTo>
                  <a:lnTo>
                    <a:pt x="13272" y="33316"/>
                  </a:lnTo>
                  <a:lnTo>
                    <a:pt x="14774" y="30175"/>
                  </a:lnTo>
                  <a:lnTo>
                    <a:pt x="16276" y="26953"/>
                  </a:lnTo>
                  <a:lnTo>
                    <a:pt x="17586" y="24031"/>
                  </a:lnTo>
                  <a:lnTo>
                    <a:pt x="18133" y="22802"/>
                  </a:lnTo>
                  <a:lnTo>
                    <a:pt x="18542" y="21792"/>
                  </a:lnTo>
                  <a:lnTo>
                    <a:pt x="18843" y="21027"/>
                  </a:lnTo>
                  <a:lnTo>
                    <a:pt x="18897" y="20781"/>
                  </a:lnTo>
                  <a:lnTo>
                    <a:pt x="18952" y="20590"/>
                  </a:lnTo>
                  <a:lnTo>
                    <a:pt x="18952" y="20263"/>
                  </a:lnTo>
                  <a:lnTo>
                    <a:pt x="18952" y="19853"/>
                  </a:lnTo>
                  <a:lnTo>
                    <a:pt x="18870" y="18843"/>
                  </a:lnTo>
                  <a:lnTo>
                    <a:pt x="18733" y="17641"/>
                  </a:lnTo>
                  <a:lnTo>
                    <a:pt x="18570" y="16412"/>
                  </a:lnTo>
                  <a:lnTo>
                    <a:pt x="18242" y="14255"/>
                  </a:lnTo>
                  <a:lnTo>
                    <a:pt x="18078" y="13326"/>
                  </a:lnTo>
                  <a:lnTo>
                    <a:pt x="23594" y="1748"/>
                  </a:lnTo>
                  <a:lnTo>
                    <a:pt x="12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206;p47">
              <a:extLst>
                <a:ext uri="{FF2B5EF4-FFF2-40B4-BE49-F238E27FC236}">
                  <a16:creationId xmlns:a16="http://schemas.microsoft.com/office/drawing/2014/main" id="{D1D3FF24-387E-3BC5-8BE5-2B53C4911FFD}"/>
                </a:ext>
              </a:extLst>
            </p:cNvPr>
            <p:cNvSpPr/>
            <p:nvPr/>
          </p:nvSpPr>
          <p:spPr>
            <a:xfrm>
              <a:off x="3737375" y="4682775"/>
              <a:ext cx="309300" cy="193900"/>
            </a:xfrm>
            <a:custGeom>
              <a:avLst/>
              <a:gdLst/>
              <a:ahLst/>
              <a:cxnLst/>
              <a:rect l="l" t="t" r="r" b="b"/>
              <a:pathLst>
                <a:path w="12372" h="7756" extrusionOk="0">
                  <a:moveTo>
                    <a:pt x="12262" y="0"/>
                  </a:moveTo>
                  <a:lnTo>
                    <a:pt x="5790" y="6390"/>
                  </a:lnTo>
                  <a:lnTo>
                    <a:pt x="4889" y="6199"/>
                  </a:lnTo>
                  <a:lnTo>
                    <a:pt x="4097" y="6117"/>
                  </a:lnTo>
                  <a:lnTo>
                    <a:pt x="3359" y="6063"/>
                  </a:lnTo>
                  <a:lnTo>
                    <a:pt x="2731" y="6090"/>
                  </a:lnTo>
                  <a:lnTo>
                    <a:pt x="2185" y="6172"/>
                  </a:lnTo>
                  <a:lnTo>
                    <a:pt x="1721" y="6281"/>
                  </a:lnTo>
                  <a:lnTo>
                    <a:pt x="1311" y="6445"/>
                  </a:lnTo>
                  <a:lnTo>
                    <a:pt x="984" y="6609"/>
                  </a:lnTo>
                  <a:lnTo>
                    <a:pt x="711" y="6800"/>
                  </a:lnTo>
                  <a:lnTo>
                    <a:pt x="492" y="6991"/>
                  </a:lnTo>
                  <a:lnTo>
                    <a:pt x="301" y="7182"/>
                  </a:lnTo>
                  <a:lnTo>
                    <a:pt x="192" y="7374"/>
                  </a:lnTo>
                  <a:lnTo>
                    <a:pt x="28" y="7647"/>
                  </a:lnTo>
                  <a:lnTo>
                    <a:pt x="1" y="7756"/>
                  </a:lnTo>
                  <a:lnTo>
                    <a:pt x="6172" y="7756"/>
                  </a:lnTo>
                  <a:lnTo>
                    <a:pt x="11088" y="3086"/>
                  </a:lnTo>
                  <a:lnTo>
                    <a:pt x="11880" y="7756"/>
                  </a:lnTo>
                  <a:lnTo>
                    <a:pt x="12371" y="1885"/>
                  </a:lnTo>
                  <a:lnTo>
                    <a:pt x="12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207;p47">
              <a:extLst>
                <a:ext uri="{FF2B5EF4-FFF2-40B4-BE49-F238E27FC236}">
                  <a16:creationId xmlns:a16="http://schemas.microsoft.com/office/drawing/2014/main" id="{66F4C9E2-D76D-FDF6-6F1D-256C65355438}"/>
                </a:ext>
              </a:extLst>
            </p:cNvPr>
            <p:cNvSpPr/>
            <p:nvPr/>
          </p:nvSpPr>
          <p:spPr>
            <a:xfrm>
              <a:off x="3776300" y="3666225"/>
              <a:ext cx="585100" cy="1170175"/>
            </a:xfrm>
            <a:custGeom>
              <a:avLst/>
              <a:gdLst/>
              <a:ahLst/>
              <a:cxnLst/>
              <a:rect l="l" t="t" r="r" b="b"/>
              <a:pathLst>
                <a:path w="23404" h="46807" extrusionOk="0">
                  <a:moveTo>
                    <a:pt x="12316" y="1"/>
                  </a:moveTo>
                  <a:lnTo>
                    <a:pt x="12261" y="28"/>
                  </a:lnTo>
                  <a:lnTo>
                    <a:pt x="12207" y="83"/>
                  </a:lnTo>
                  <a:lnTo>
                    <a:pt x="12207" y="165"/>
                  </a:lnTo>
                  <a:lnTo>
                    <a:pt x="5817" y="36976"/>
                  </a:lnTo>
                  <a:lnTo>
                    <a:pt x="27" y="46534"/>
                  </a:lnTo>
                  <a:lnTo>
                    <a:pt x="0" y="46588"/>
                  </a:lnTo>
                  <a:lnTo>
                    <a:pt x="0" y="46670"/>
                  </a:lnTo>
                  <a:lnTo>
                    <a:pt x="27" y="46725"/>
                  </a:lnTo>
                  <a:lnTo>
                    <a:pt x="82" y="46779"/>
                  </a:lnTo>
                  <a:lnTo>
                    <a:pt x="191" y="46807"/>
                  </a:lnTo>
                  <a:lnTo>
                    <a:pt x="273" y="46779"/>
                  </a:lnTo>
                  <a:lnTo>
                    <a:pt x="328" y="46725"/>
                  </a:lnTo>
                  <a:lnTo>
                    <a:pt x="6144" y="37140"/>
                  </a:lnTo>
                  <a:lnTo>
                    <a:pt x="6144" y="37085"/>
                  </a:lnTo>
                  <a:lnTo>
                    <a:pt x="12507" y="383"/>
                  </a:lnTo>
                  <a:lnTo>
                    <a:pt x="22966" y="2076"/>
                  </a:lnTo>
                  <a:lnTo>
                    <a:pt x="17559" y="13436"/>
                  </a:lnTo>
                  <a:lnTo>
                    <a:pt x="17532" y="13491"/>
                  </a:lnTo>
                  <a:lnTo>
                    <a:pt x="17532" y="13546"/>
                  </a:lnTo>
                  <a:lnTo>
                    <a:pt x="17696" y="14501"/>
                  </a:lnTo>
                  <a:lnTo>
                    <a:pt x="18023" y="16631"/>
                  </a:lnTo>
                  <a:lnTo>
                    <a:pt x="18215" y="17860"/>
                  </a:lnTo>
                  <a:lnTo>
                    <a:pt x="18351" y="19035"/>
                  </a:lnTo>
                  <a:lnTo>
                    <a:pt x="18406" y="20045"/>
                  </a:lnTo>
                  <a:lnTo>
                    <a:pt x="18433" y="20455"/>
                  </a:lnTo>
                  <a:lnTo>
                    <a:pt x="18406" y="20755"/>
                  </a:lnTo>
                  <a:lnTo>
                    <a:pt x="18324" y="21083"/>
                  </a:lnTo>
                  <a:lnTo>
                    <a:pt x="18133" y="21629"/>
                  </a:lnTo>
                  <a:lnTo>
                    <a:pt x="17860" y="22366"/>
                  </a:lnTo>
                  <a:lnTo>
                    <a:pt x="17477" y="23240"/>
                  </a:lnTo>
                  <a:lnTo>
                    <a:pt x="16494" y="25452"/>
                  </a:lnTo>
                  <a:lnTo>
                    <a:pt x="15293" y="28046"/>
                  </a:lnTo>
                  <a:lnTo>
                    <a:pt x="13982" y="30859"/>
                  </a:lnTo>
                  <a:lnTo>
                    <a:pt x="12616" y="33699"/>
                  </a:lnTo>
                  <a:lnTo>
                    <a:pt x="10186" y="38751"/>
                  </a:lnTo>
                  <a:lnTo>
                    <a:pt x="10159" y="38805"/>
                  </a:lnTo>
                  <a:lnTo>
                    <a:pt x="10159" y="38860"/>
                  </a:lnTo>
                  <a:lnTo>
                    <a:pt x="10459" y="40389"/>
                  </a:lnTo>
                  <a:lnTo>
                    <a:pt x="10486" y="40444"/>
                  </a:lnTo>
                  <a:lnTo>
                    <a:pt x="10541" y="40499"/>
                  </a:lnTo>
                  <a:lnTo>
                    <a:pt x="10596" y="40526"/>
                  </a:lnTo>
                  <a:lnTo>
                    <a:pt x="10678" y="40526"/>
                  </a:lnTo>
                  <a:lnTo>
                    <a:pt x="10732" y="40499"/>
                  </a:lnTo>
                  <a:lnTo>
                    <a:pt x="10787" y="40444"/>
                  </a:lnTo>
                  <a:lnTo>
                    <a:pt x="10814" y="40389"/>
                  </a:lnTo>
                  <a:lnTo>
                    <a:pt x="10814" y="40307"/>
                  </a:lnTo>
                  <a:lnTo>
                    <a:pt x="10514" y="38860"/>
                  </a:lnTo>
                  <a:lnTo>
                    <a:pt x="12043" y="35720"/>
                  </a:lnTo>
                  <a:lnTo>
                    <a:pt x="13354" y="32989"/>
                  </a:lnTo>
                  <a:lnTo>
                    <a:pt x="14828" y="29930"/>
                  </a:lnTo>
                  <a:lnTo>
                    <a:pt x="16248" y="26845"/>
                  </a:lnTo>
                  <a:lnTo>
                    <a:pt x="17505" y="24059"/>
                  </a:lnTo>
                  <a:lnTo>
                    <a:pt x="17996" y="22912"/>
                  </a:lnTo>
                  <a:lnTo>
                    <a:pt x="18406" y="21957"/>
                  </a:lnTo>
                  <a:lnTo>
                    <a:pt x="18651" y="21219"/>
                  </a:lnTo>
                  <a:lnTo>
                    <a:pt x="18733" y="20973"/>
                  </a:lnTo>
                  <a:lnTo>
                    <a:pt x="18761" y="20810"/>
                  </a:lnTo>
                  <a:lnTo>
                    <a:pt x="18788" y="20482"/>
                  </a:lnTo>
                  <a:lnTo>
                    <a:pt x="18788" y="20100"/>
                  </a:lnTo>
                  <a:lnTo>
                    <a:pt x="18706" y="19144"/>
                  </a:lnTo>
                  <a:lnTo>
                    <a:pt x="18597" y="18051"/>
                  </a:lnTo>
                  <a:lnTo>
                    <a:pt x="18433" y="16877"/>
                  </a:lnTo>
                  <a:lnTo>
                    <a:pt x="18105" y="14747"/>
                  </a:lnTo>
                  <a:lnTo>
                    <a:pt x="17914" y="13518"/>
                  </a:lnTo>
                  <a:lnTo>
                    <a:pt x="23403" y="2022"/>
                  </a:lnTo>
                  <a:lnTo>
                    <a:pt x="23403" y="1940"/>
                  </a:lnTo>
                  <a:lnTo>
                    <a:pt x="23376" y="1858"/>
                  </a:lnTo>
                  <a:lnTo>
                    <a:pt x="23321" y="1803"/>
                  </a:lnTo>
                  <a:lnTo>
                    <a:pt x="23266" y="1749"/>
                  </a:lnTo>
                  <a:lnTo>
                    <a:pt x="12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208;p47">
              <a:extLst>
                <a:ext uri="{FF2B5EF4-FFF2-40B4-BE49-F238E27FC236}">
                  <a16:creationId xmlns:a16="http://schemas.microsoft.com/office/drawing/2014/main" id="{7CD7F17F-3BD8-A92F-B4C9-2C881385603E}"/>
                </a:ext>
              </a:extLst>
            </p:cNvPr>
            <p:cNvSpPr/>
            <p:nvPr/>
          </p:nvSpPr>
          <p:spPr>
            <a:xfrm>
              <a:off x="3969500" y="2493375"/>
              <a:ext cx="930525" cy="1606400"/>
            </a:xfrm>
            <a:custGeom>
              <a:avLst/>
              <a:gdLst/>
              <a:ahLst/>
              <a:cxnLst/>
              <a:rect l="l" t="t" r="r" b="b"/>
              <a:pathLst>
                <a:path w="37221" h="64256" extrusionOk="0">
                  <a:moveTo>
                    <a:pt x="13217" y="0"/>
                  </a:moveTo>
                  <a:lnTo>
                    <a:pt x="12726" y="601"/>
                  </a:lnTo>
                  <a:lnTo>
                    <a:pt x="12016" y="1447"/>
                  </a:lnTo>
                  <a:lnTo>
                    <a:pt x="11606" y="1994"/>
                  </a:lnTo>
                  <a:lnTo>
                    <a:pt x="11142" y="2622"/>
                  </a:lnTo>
                  <a:lnTo>
                    <a:pt x="10650" y="3332"/>
                  </a:lnTo>
                  <a:lnTo>
                    <a:pt x="10159" y="4124"/>
                  </a:lnTo>
                  <a:lnTo>
                    <a:pt x="9613" y="4997"/>
                  </a:lnTo>
                  <a:lnTo>
                    <a:pt x="9039" y="5981"/>
                  </a:lnTo>
                  <a:lnTo>
                    <a:pt x="8466" y="7073"/>
                  </a:lnTo>
                  <a:lnTo>
                    <a:pt x="7892" y="8274"/>
                  </a:lnTo>
                  <a:lnTo>
                    <a:pt x="7292" y="9558"/>
                  </a:lnTo>
                  <a:lnTo>
                    <a:pt x="6691" y="10978"/>
                  </a:lnTo>
                  <a:lnTo>
                    <a:pt x="6090" y="12507"/>
                  </a:lnTo>
                  <a:lnTo>
                    <a:pt x="5489" y="14146"/>
                  </a:lnTo>
                  <a:lnTo>
                    <a:pt x="4916" y="15921"/>
                  </a:lnTo>
                  <a:lnTo>
                    <a:pt x="4342" y="17832"/>
                  </a:lnTo>
                  <a:lnTo>
                    <a:pt x="3796" y="19880"/>
                  </a:lnTo>
                  <a:lnTo>
                    <a:pt x="3250" y="22065"/>
                  </a:lnTo>
                  <a:lnTo>
                    <a:pt x="2758" y="24386"/>
                  </a:lnTo>
                  <a:lnTo>
                    <a:pt x="2267" y="26871"/>
                  </a:lnTo>
                  <a:lnTo>
                    <a:pt x="1830" y="29493"/>
                  </a:lnTo>
                  <a:lnTo>
                    <a:pt x="1420" y="32251"/>
                  </a:lnTo>
                  <a:lnTo>
                    <a:pt x="1065" y="35200"/>
                  </a:lnTo>
                  <a:lnTo>
                    <a:pt x="901" y="36729"/>
                  </a:lnTo>
                  <a:lnTo>
                    <a:pt x="738" y="38313"/>
                  </a:lnTo>
                  <a:lnTo>
                    <a:pt x="601" y="39924"/>
                  </a:lnTo>
                  <a:lnTo>
                    <a:pt x="492" y="41563"/>
                  </a:lnTo>
                  <a:lnTo>
                    <a:pt x="355" y="43283"/>
                  </a:lnTo>
                  <a:lnTo>
                    <a:pt x="273" y="45031"/>
                  </a:lnTo>
                  <a:lnTo>
                    <a:pt x="191" y="46806"/>
                  </a:lnTo>
                  <a:lnTo>
                    <a:pt x="110" y="48635"/>
                  </a:lnTo>
                  <a:lnTo>
                    <a:pt x="55" y="50520"/>
                  </a:lnTo>
                  <a:lnTo>
                    <a:pt x="28" y="52431"/>
                  </a:lnTo>
                  <a:lnTo>
                    <a:pt x="0" y="54425"/>
                  </a:lnTo>
                  <a:lnTo>
                    <a:pt x="0" y="56418"/>
                  </a:lnTo>
                  <a:lnTo>
                    <a:pt x="28" y="58494"/>
                  </a:lnTo>
                  <a:lnTo>
                    <a:pt x="55" y="60596"/>
                  </a:lnTo>
                  <a:lnTo>
                    <a:pt x="82" y="60678"/>
                  </a:lnTo>
                  <a:lnTo>
                    <a:pt x="164" y="60897"/>
                  </a:lnTo>
                  <a:lnTo>
                    <a:pt x="301" y="61197"/>
                  </a:lnTo>
                  <a:lnTo>
                    <a:pt x="546" y="61552"/>
                  </a:lnTo>
                  <a:lnTo>
                    <a:pt x="683" y="61743"/>
                  </a:lnTo>
                  <a:lnTo>
                    <a:pt x="874" y="61934"/>
                  </a:lnTo>
                  <a:lnTo>
                    <a:pt x="1065" y="62125"/>
                  </a:lnTo>
                  <a:lnTo>
                    <a:pt x="1311" y="62289"/>
                  </a:lnTo>
                  <a:lnTo>
                    <a:pt x="1584" y="62453"/>
                  </a:lnTo>
                  <a:lnTo>
                    <a:pt x="1885" y="62590"/>
                  </a:lnTo>
                  <a:lnTo>
                    <a:pt x="2240" y="62699"/>
                  </a:lnTo>
                  <a:lnTo>
                    <a:pt x="2595" y="62754"/>
                  </a:lnTo>
                  <a:lnTo>
                    <a:pt x="3004" y="62808"/>
                  </a:lnTo>
                  <a:lnTo>
                    <a:pt x="3796" y="62808"/>
                  </a:lnTo>
                  <a:lnTo>
                    <a:pt x="4178" y="62754"/>
                  </a:lnTo>
                  <a:lnTo>
                    <a:pt x="4588" y="62699"/>
                  </a:lnTo>
                  <a:lnTo>
                    <a:pt x="4970" y="62617"/>
                  </a:lnTo>
                  <a:lnTo>
                    <a:pt x="5735" y="62426"/>
                  </a:lnTo>
                  <a:lnTo>
                    <a:pt x="6472" y="62235"/>
                  </a:lnTo>
                  <a:lnTo>
                    <a:pt x="7155" y="62098"/>
                  </a:lnTo>
                  <a:lnTo>
                    <a:pt x="7483" y="62044"/>
                  </a:lnTo>
                  <a:lnTo>
                    <a:pt x="7810" y="62016"/>
                  </a:lnTo>
                  <a:lnTo>
                    <a:pt x="8138" y="62016"/>
                  </a:lnTo>
                  <a:lnTo>
                    <a:pt x="8438" y="62071"/>
                  </a:lnTo>
                  <a:lnTo>
                    <a:pt x="8712" y="62125"/>
                  </a:lnTo>
                  <a:lnTo>
                    <a:pt x="9012" y="62235"/>
                  </a:lnTo>
                  <a:lnTo>
                    <a:pt x="9285" y="62344"/>
                  </a:lnTo>
                  <a:lnTo>
                    <a:pt x="9585" y="62480"/>
                  </a:lnTo>
                  <a:lnTo>
                    <a:pt x="10159" y="62808"/>
                  </a:lnTo>
                  <a:lnTo>
                    <a:pt x="10814" y="63163"/>
                  </a:lnTo>
                  <a:lnTo>
                    <a:pt x="11497" y="63518"/>
                  </a:lnTo>
                  <a:lnTo>
                    <a:pt x="11852" y="63682"/>
                  </a:lnTo>
                  <a:lnTo>
                    <a:pt x="12234" y="63846"/>
                  </a:lnTo>
                  <a:lnTo>
                    <a:pt x="12644" y="63982"/>
                  </a:lnTo>
                  <a:lnTo>
                    <a:pt x="13081" y="64092"/>
                  </a:lnTo>
                  <a:lnTo>
                    <a:pt x="13545" y="64174"/>
                  </a:lnTo>
                  <a:lnTo>
                    <a:pt x="14037" y="64228"/>
                  </a:lnTo>
                  <a:lnTo>
                    <a:pt x="14528" y="64255"/>
                  </a:lnTo>
                  <a:lnTo>
                    <a:pt x="15047" y="64228"/>
                  </a:lnTo>
                  <a:lnTo>
                    <a:pt x="15538" y="64174"/>
                  </a:lnTo>
                  <a:lnTo>
                    <a:pt x="16003" y="64092"/>
                  </a:lnTo>
                  <a:lnTo>
                    <a:pt x="16494" y="63955"/>
                  </a:lnTo>
                  <a:lnTo>
                    <a:pt x="16986" y="63846"/>
                  </a:lnTo>
                  <a:lnTo>
                    <a:pt x="17914" y="63545"/>
                  </a:lnTo>
                  <a:lnTo>
                    <a:pt x="18815" y="63245"/>
                  </a:lnTo>
                  <a:lnTo>
                    <a:pt x="19662" y="62999"/>
                  </a:lnTo>
                  <a:lnTo>
                    <a:pt x="20099" y="62917"/>
                  </a:lnTo>
                  <a:lnTo>
                    <a:pt x="20481" y="62863"/>
                  </a:lnTo>
                  <a:lnTo>
                    <a:pt x="20891" y="62835"/>
                  </a:lnTo>
                  <a:lnTo>
                    <a:pt x="21273" y="62835"/>
                  </a:lnTo>
                  <a:lnTo>
                    <a:pt x="21628" y="62890"/>
                  </a:lnTo>
                  <a:lnTo>
                    <a:pt x="21956" y="62945"/>
                  </a:lnTo>
                  <a:lnTo>
                    <a:pt x="22229" y="63027"/>
                  </a:lnTo>
                  <a:lnTo>
                    <a:pt x="22502" y="63109"/>
                  </a:lnTo>
                  <a:lnTo>
                    <a:pt x="22966" y="63272"/>
                  </a:lnTo>
                  <a:lnTo>
                    <a:pt x="23403" y="63464"/>
                  </a:lnTo>
                  <a:lnTo>
                    <a:pt x="23867" y="63655"/>
                  </a:lnTo>
                  <a:lnTo>
                    <a:pt x="24113" y="63737"/>
                  </a:lnTo>
                  <a:lnTo>
                    <a:pt x="24414" y="63791"/>
                  </a:lnTo>
                  <a:lnTo>
                    <a:pt x="24714" y="63873"/>
                  </a:lnTo>
                  <a:lnTo>
                    <a:pt x="25096" y="63900"/>
                  </a:lnTo>
                  <a:lnTo>
                    <a:pt x="25506" y="63928"/>
                  </a:lnTo>
                  <a:lnTo>
                    <a:pt x="25970" y="63955"/>
                  </a:lnTo>
                  <a:lnTo>
                    <a:pt x="26434" y="63928"/>
                  </a:lnTo>
                  <a:lnTo>
                    <a:pt x="26899" y="63846"/>
                  </a:lnTo>
                  <a:lnTo>
                    <a:pt x="27308" y="63737"/>
                  </a:lnTo>
                  <a:lnTo>
                    <a:pt x="27718" y="63573"/>
                  </a:lnTo>
                  <a:lnTo>
                    <a:pt x="28100" y="63409"/>
                  </a:lnTo>
                  <a:lnTo>
                    <a:pt x="28482" y="63218"/>
                  </a:lnTo>
                  <a:lnTo>
                    <a:pt x="29220" y="62781"/>
                  </a:lnTo>
                  <a:lnTo>
                    <a:pt x="29957" y="62371"/>
                  </a:lnTo>
                  <a:lnTo>
                    <a:pt x="30339" y="62180"/>
                  </a:lnTo>
                  <a:lnTo>
                    <a:pt x="30749" y="62016"/>
                  </a:lnTo>
                  <a:lnTo>
                    <a:pt x="31159" y="61880"/>
                  </a:lnTo>
                  <a:lnTo>
                    <a:pt x="31596" y="61798"/>
                  </a:lnTo>
                  <a:lnTo>
                    <a:pt x="32060" y="61743"/>
                  </a:lnTo>
                  <a:lnTo>
                    <a:pt x="33534" y="61743"/>
                  </a:lnTo>
                  <a:lnTo>
                    <a:pt x="33999" y="61689"/>
                  </a:lnTo>
                  <a:lnTo>
                    <a:pt x="34408" y="61634"/>
                  </a:lnTo>
                  <a:lnTo>
                    <a:pt x="34818" y="61552"/>
                  </a:lnTo>
                  <a:lnTo>
                    <a:pt x="35200" y="61443"/>
                  </a:lnTo>
                  <a:lnTo>
                    <a:pt x="35555" y="61334"/>
                  </a:lnTo>
                  <a:lnTo>
                    <a:pt x="35856" y="61224"/>
                  </a:lnTo>
                  <a:lnTo>
                    <a:pt x="36402" y="60979"/>
                  </a:lnTo>
                  <a:lnTo>
                    <a:pt x="36811" y="60760"/>
                  </a:lnTo>
                  <a:lnTo>
                    <a:pt x="37139" y="60569"/>
                  </a:lnTo>
                  <a:lnTo>
                    <a:pt x="37194" y="57292"/>
                  </a:lnTo>
                  <a:lnTo>
                    <a:pt x="37221" y="54152"/>
                  </a:lnTo>
                  <a:lnTo>
                    <a:pt x="37221" y="51093"/>
                  </a:lnTo>
                  <a:lnTo>
                    <a:pt x="37139" y="48144"/>
                  </a:lnTo>
                  <a:lnTo>
                    <a:pt x="37057" y="45304"/>
                  </a:lnTo>
                  <a:lnTo>
                    <a:pt x="36921" y="42546"/>
                  </a:lnTo>
                  <a:lnTo>
                    <a:pt x="36757" y="39897"/>
                  </a:lnTo>
                  <a:lnTo>
                    <a:pt x="36566" y="37330"/>
                  </a:lnTo>
                  <a:lnTo>
                    <a:pt x="36347" y="34872"/>
                  </a:lnTo>
                  <a:lnTo>
                    <a:pt x="36074" y="32496"/>
                  </a:lnTo>
                  <a:lnTo>
                    <a:pt x="35801" y="30203"/>
                  </a:lnTo>
                  <a:lnTo>
                    <a:pt x="35501" y="27991"/>
                  </a:lnTo>
                  <a:lnTo>
                    <a:pt x="35146" y="25888"/>
                  </a:lnTo>
                  <a:lnTo>
                    <a:pt x="34791" y="23867"/>
                  </a:lnTo>
                  <a:lnTo>
                    <a:pt x="34436" y="21928"/>
                  </a:lnTo>
                  <a:lnTo>
                    <a:pt x="34026" y="20071"/>
                  </a:lnTo>
                  <a:lnTo>
                    <a:pt x="33616" y="18269"/>
                  </a:lnTo>
                  <a:lnTo>
                    <a:pt x="33179" y="16576"/>
                  </a:lnTo>
                  <a:lnTo>
                    <a:pt x="32742" y="14937"/>
                  </a:lnTo>
                  <a:lnTo>
                    <a:pt x="32278" y="13408"/>
                  </a:lnTo>
                  <a:lnTo>
                    <a:pt x="31814" y="11906"/>
                  </a:lnTo>
                  <a:lnTo>
                    <a:pt x="31350" y="10514"/>
                  </a:lnTo>
                  <a:lnTo>
                    <a:pt x="30858" y="9176"/>
                  </a:lnTo>
                  <a:lnTo>
                    <a:pt x="30367" y="7892"/>
                  </a:lnTo>
                  <a:lnTo>
                    <a:pt x="29875" y="6691"/>
                  </a:lnTo>
                  <a:lnTo>
                    <a:pt x="29384" y="5571"/>
                  </a:lnTo>
                  <a:lnTo>
                    <a:pt x="28892" y="4479"/>
                  </a:lnTo>
                  <a:lnTo>
                    <a:pt x="28401" y="3468"/>
                  </a:lnTo>
                  <a:lnTo>
                    <a:pt x="27909" y="2512"/>
                  </a:lnTo>
                  <a:lnTo>
                    <a:pt x="27417" y="1611"/>
                  </a:lnTo>
                  <a:lnTo>
                    <a:pt x="26926" y="792"/>
                  </a:lnTo>
                  <a:lnTo>
                    <a:pt x="26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209;p47">
              <a:extLst>
                <a:ext uri="{FF2B5EF4-FFF2-40B4-BE49-F238E27FC236}">
                  <a16:creationId xmlns:a16="http://schemas.microsoft.com/office/drawing/2014/main" id="{4EE545F7-BEC1-F774-D45E-77C8C14C7964}"/>
                </a:ext>
              </a:extLst>
            </p:cNvPr>
            <p:cNvSpPr/>
            <p:nvPr/>
          </p:nvSpPr>
          <p:spPr>
            <a:xfrm>
              <a:off x="4155875" y="1647500"/>
              <a:ext cx="619225" cy="845900"/>
            </a:xfrm>
            <a:custGeom>
              <a:avLst/>
              <a:gdLst/>
              <a:ahLst/>
              <a:cxnLst/>
              <a:rect l="l" t="t" r="r" b="b"/>
              <a:pathLst>
                <a:path w="24769" h="33836" extrusionOk="0">
                  <a:moveTo>
                    <a:pt x="9312" y="1"/>
                  </a:moveTo>
                  <a:lnTo>
                    <a:pt x="9312" y="8166"/>
                  </a:lnTo>
                  <a:lnTo>
                    <a:pt x="0" y="8903"/>
                  </a:lnTo>
                  <a:lnTo>
                    <a:pt x="5762" y="33835"/>
                  </a:lnTo>
                  <a:lnTo>
                    <a:pt x="19007" y="33835"/>
                  </a:lnTo>
                  <a:lnTo>
                    <a:pt x="21464" y="23158"/>
                  </a:lnTo>
                  <a:lnTo>
                    <a:pt x="21765" y="22912"/>
                  </a:lnTo>
                  <a:lnTo>
                    <a:pt x="22065" y="22612"/>
                  </a:lnTo>
                  <a:lnTo>
                    <a:pt x="22420" y="22229"/>
                  </a:lnTo>
                  <a:lnTo>
                    <a:pt x="22775" y="21820"/>
                  </a:lnTo>
                  <a:lnTo>
                    <a:pt x="23103" y="21383"/>
                  </a:lnTo>
                  <a:lnTo>
                    <a:pt x="23267" y="21164"/>
                  </a:lnTo>
                  <a:lnTo>
                    <a:pt x="23376" y="20946"/>
                  </a:lnTo>
                  <a:lnTo>
                    <a:pt x="23458" y="20727"/>
                  </a:lnTo>
                  <a:lnTo>
                    <a:pt x="23512" y="20536"/>
                  </a:lnTo>
                  <a:lnTo>
                    <a:pt x="23540" y="20318"/>
                  </a:lnTo>
                  <a:lnTo>
                    <a:pt x="23540" y="20072"/>
                  </a:lnTo>
                  <a:lnTo>
                    <a:pt x="23512" y="19471"/>
                  </a:lnTo>
                  <a:lnTo>
                    <a:pt x="23458" y="18761"/>
                  </a:lnTo>
                  <a:lnTo>
                    <a:pt x="23349" y="18051"/>
                  </a:lnTo>
                  <a:lnTo>
                    <a:pt x="23157" y="16850"/>
                  </a:lnTo>
                  <a:lnTo>
                    <a:pt x="23048" y="16303"/>
                  </a:lnTo>
                  <a:lnTo>
                    <a:pt x="24769" y="8903"/>
                  </a:lnTo>
                  <a:lnTo>
                    <a:pt x="15457" y="8166"/>
                  </a:lnTo>
                  <a:lnTo>
                    <a:pt x="15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210;p47">
              <a:extLst>
                <a:ext uri="{FF2B5EF4-FFF2-40B4-BE49-F238E27FC236}">
                  <a16:creationId xmlns:a16="http://schemas.microsoft.com/office/drawing/2014/main" id="{F101F15B-3066-D918-05D0-F7291E41382B}"/>
                </a:ext>
              </a:extLst>
            </p:cNvPr>
            <p:cNvSpPr/>
            <p:nvPr/>
          </p:nvSpPr>
          <p:spPr>
            <a:xfrm>
              <a:off x="4155875" y="1851625"/>
              <a:ext cx="619225" cy="641775"/>
            </a:xfrm>
            <a:custGeom>
              <a:avLst/>
              <a:gdLst/>
              <a:ahLst/>
              <a:cxnLst/>
              <a:rect l="l" t="t" r="r" b="b"/>
              <a:pathLst>
                <a:path w="24769" h="25671" extrusionOk="0">
                  <a:moveTo>
                    <a:pt x="9312" y="1"/>
                  </a:moveTo>
                  <a:lnTo>
                    <a:pt x="0" y="738"/>
                  </a:lnTo>
                  <a:lnTo>
                    <a:pt x="5762" y="25670"/>
                  </a:lnTo>
                  <a:lnTo>
                    <a:pt x="19007" y="25670"/>
                  </a:lnTo>
                  <a:lnTo>
                    <a:pt x="21137" y="16413"/>
                  </a:lnTo>
                  <a:lnTo>
                    <a:pt x="21546" y="16003"/>
                  </a:lnTo>
                  <a:lnTo>
                    <a:pt x="21956" y="15539"/>
                  </a:lnTo>
                  <a:lnTo>
                    <a:pt x="22420" y="14993"/>
                  </a:lnTo>
                  <a:lnTo>
                    <a:pt x="22912" y="14392"/>
                  </a:lnTo>
                  <a:lnTo>
                    <a:pt x="23349" y="13818"/>
                  </a:lnTo>
                  <a:lnTo>
                    <a:pt x="23540" y="13545"/>
                  </a:lnTo>
                  <a:lnTo>
                    <a:pt x="23704" y="13272"/>
                  </a:lnTo>
                  <a:lnTo>
                    <a:pt x="23813" y="13027"/>
                  </a:lnTo>
                  <a:lnTo>
                    <a:pt x="23867" y="12835"/>
                  </a:lnTo>
                  <a:lnTo>
                    <a:pt x="23895" y="12617"/>
                  </a:lnTo>
                  <a:lnTo>
                    <a:pt x="23895" y="12344"/>
                  </a:lnTo>
                  <a:lnTo>
                    <a:pt x="23813" y="11688"/>
                  </a:lnTo>
                  <a:lnTo>
                    <a:pt x="23676" y="10924"/>
                  </a:lnTo>
                  <a:lnTo>
                    <a:pt x="23540" y="10105"/>
                  </a:lnTo>
                  <a:lnTo>
                    <a:pt x="23212" y="8739"/>
                  </a:lnTo>
                  <a:lnTo>
                    <a:pt x="23048" y="8138"/>
                  </a:lnTo>
                  <a:lnTo>
                    <a:pt x="24769" y="738"/>
                  </a:lnTo>
                  <a:lnTo>
                    <a:pt x="15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211;p47">
              <a:extLst>
                <a:ext uri="{FF2B5EF4-FFF2-40B4-BE49-F238E27FC236}">
                  <a16:creationId xmlns:a16="http://schemas.microsoft.com/office/drawing/2014/main" id="{1C0D5B92-5199-7DE5-6715-0B4C93D824A8}"/>
                </a:ext>
              </a:extLst>
            </p:cNvPr>
            <p:cNvSpPr/>
            <p:nvPr/>
          </p:nvSpPr>
          <p:spPr>
            <a:xfrm>
              <a:off x="4031625" y="1870075"/>
              <a:ext cx="186400" cy="393250"/>
            </a:xfrm>
            <a:custGeom>
              <a:avLst/>
              <a:gdLst/>
              <a:ahLst/>
              <a:cxnLst/>
              <a:rect l="l" t="t" r="r" b="b"/>
              <a:pathLst>
                <a:path w="7456" h="15730" extrusionOk="0">
                  <a:moveTo>
                    <a:pt x="4970" y="0"/>
                  </a:moveTo>
                  <a:lnTo>
                    <a:pt x="0" y="8684"/>
                  </a:lnTo>
                  <a:lnTo>
                    <a:pt x="5571" y="15729"/>
                  </a:lnTo>
                  <a:lnTo>
                    <a:pt x="7455" y="10759"/>
                  </a:lnTo>
                  <a:lnTo>
                    <a:pt x="4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212;p47">
              <a:extLst>
                <a:ext uri="{FF2B5EF4-FFF2-40B4-BE49-F238E27FC236}">
                  <a16:creationId xmlns:a16="http://schemas.microsoft.com/office/drawing/2014/main" id="{1BE39AB8-D89E-FEF8-6AD2-1694F6071233}"/>
                </a:ext>
              </a:extLst>
            </p:cNvPr>
            <p:cNvSpPr/>
            <p:nvPr/>
          </p:nvSpPr>
          <p:spPr>
            <a:xfrm>
              <a:off x="4050050" y="2055750"/>
              <a:ext cx="139300" cy="157725"/>
            </a:xfrm>
            <a:custGeom>
              <a:avLst/>
              <a:gdLst/>
              <a:ahLst/>
              <a:cxnLst/>
              <a:rect l="l" t="t" r="r" b="b"/>
              <a:pathLst>
                <a:path w="5572" h="6309" extrusionOk="0">
                  <a:moveTo>
                    <a:pt x="192" y="1"/>
                  </a:moveTo>
                  <a:lnTo>
                    <a:pt x="110" y="28"/>
                  </a:lnTo>
                  <a:lnTo>
                    <a:pt x="55" y="55"/>
                  </a:lnTo>
                  <a:lnTo>
                    <a:pt x="28" y="110"/>
                  </a:lnTo>
                  <a:lnTo>
                    <a:pt x="1" y="192"/>
                  </a:lnTo>
                  <a:lnTo>
                    <a:pt x="1" y="247"/>
                  </a:lnTo>
                  <a:lnTo>
                    <a:pt x="55" y="301"/>
                  </a:lnTo>
                  <a:lnTo>
                    <a:pt x="5271" y="6227"/>
                  </a:lnTo>
                  <a:lnTo>
                    <a:pt x="5326" y="6282"/>
                  </a:lnTo>
                  <a:lnTo>
                    <a:pt x="5408" y="6309"/>
                  </a:lnTo>
                  <a:lnTo>
                    <a:pt x="5462" y="6282"/>
                  </a:lnTo>
                  <a:lnTo>
                    <a:pt x="5517" y="6254"/>
                  </a:lnTo>
                  <a:lnTo>
                    <a:pt x="5571" y="6200"/>
                  </a:lnTo>
                  <a:lnTo>
                    <a:pt x="5571" y="6118"/>
                  </a:lnTo>
                  <a:lnTo>
                    <a:pt x="5571" y="6063"/>
                  </a:lnTo>
                  <a:lnTo>
                    <a:pt x="5544" y="6008"/>
                  </a:lnTo>
                  <a:lnTo>
                    <a:pt x="301" y="83"/>
                  </a:lnTo>
                  <a:lnTo>
                    <a:pt x="246" y="28"/>
                  </a:ln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213;p47">
              <a:extLst>
                <a:ext uri="{FF2B5EF4-FFF2-40B4-BE49-F238E27FC236}">
                  <a16:creationId xmlns:a16="http://schemas.microsoft.com/office/drawing/2014/main" id="{960CB0A6-B8D4-0777-21F1-6B4666AAB248}"/>
                </a:ext>
              </a:extLst>
            </p:cNvPr>
            <p:cNvSpPr/>
            <p:nvPr/>
          </p:nvSpPr>
          <p:spPr>
            <a:xfrm>
              <a:off x="4213900" y="2035950"/>
              <a:ext cx="40975" cy="107225"/>
            </a:xfrm>
            <a:custGeom>
              <a:avLst/>
              <a:gdLst/>
              <a:ahLst/>
              <a:cxnLst/>
              <a:rect l="l" t="t" r="r" b="b"/>
              <a:pathLst>
                <a:path w="1639" h="4289" extrusionOk="0">
                  <a:moveTo>
                    <a:pt x="1366" y="1"/>
                  </a:moveTo>
                  <a:lnTo>
                    <a:pt x="1311" y="55"/>
                  </a:lnTo>
                  <a:lnTo>
                    <a:pt x="1284" y="110"/>
                  </a:lnTo>
                  <a:lnTo>
                    <a:pt x="1" y="4070"/>
                  </a:lnTo>
                  <a:lnTo>
                    <a:pt x="1" y="4124"/>
                  </a:lnTo>
                  <a:lnTo>
                    <a:pt x="1" y="4206"/>
                  </a:lnTo>
                  <a:lnTo>
                    <a:pt x="55" y="4261"/>
                  </a:lnTo>
                  <a:lnTo>
                    <a:pt x="110" y="4288"/>
                  </a:lnTo>
                  <a:lnTo>
                    <a:pt x="219" y="4288"/>
                  </a:lnTo>
                  <a:lnTo>
                    <a:pt x="274" y="4261"/>
                  </a:lnTo>
                  <a:lnTo>
                    <a:pt x="301" y="4234"/>
                  </a:lnTo>
                  <a:lnTo>
                    <a:pt x="328" y="4179"/>
                  </a:lnTo>
                  <a:lnTo>
                    <a:pt x="1639" y="219"/>
                  </a:lnTo>
                  <a:lnTo>
                    <a:pt x="1639" y="165"/>
                  </a:lnTo>
                  <a:lnTo>
                    <a:pt x="1612" y="83"/>
                  </a:lnTo>
                  <a:lnTo>
                    <a:pt x="1584" y="28"/>
                  </a:lnTo>
                  <a:lnTo>
                    <a:pt x="1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214;p47">
              <a:extLst>
                <a:ext uri="{FF2B5EF4-FFF2-40B4-BE49-F238E27FC236}">
                  <a16:creationId xmlns:a16="http://schemas.microsoft.com/office/drawing/2014/main" id="{4DB6C9B5-9F99-543F-FFA9-7778D44CEF04}"/>
                </a:ext>
              </a:extLst>
            </p:cNvPr>
            <p:cNvSpPr/>
            <p:nvPr/>
          </p:nvSpPr>
          <p:spPr>
            <a:xfrm>
              <a:off x="4727975" y="1958825"/>
              <a:ext cx="30050" cy="144050"/>
            </a:xfrm>
            <a:custGeom>
              <a:avLst/>
              <a:gdLst/>
              <a:ahLst/>
              <a:cxnLst/>
              <a:rect l="l" t="t" r="r" b="b"/>
              <a:pathLst>
                <a:path w="1202" h="5762" extrusionOk="0">
                  <a:moveTo>
                    <a:pt x="983" y="0"/>
                  </a:moveTo>
                  <a:lnTo>
                    <a:pt x="929" y="27"/>
                  </a:lnTo>
                  <a:lnTo>
                    <a:pt x="874" y="82"/>
                  </a:lnTo>
                  <a:lnTo>
                    <a:pt x="847" y="164"/>
                  </a:lnTo>
                  <a:lnTo>
                    <a:pt x="0" y="3823"/>
                  </a:lnTo>
                  <a:lnTo>
                    <a:pt x="0" y="3905"/>
                  </a:lnTo>
                  <a:lnTo>
                    <a:pt x="137" y="4424"/>
                  </a:lnTo>
                  <a:lnTo>
                    <a:pt x="410" y="5625"/>
                  </a:lnTo>
                  <a:lnTo>
                    <a:pt x="437" y="5680"/>
                  </a:lnTo>
                  <a:lnTo>
                    <a:pt x="465" y="5735"/>
                  </a:lnTo>
                  <a:lnTo>
                    <a:pt x="519" y="5762"/>
                  </a:lnTo>
                  <a:lnTo>
                    <a:pt x="628" y="5762"/>
                  </a:lnTo>
                  <a:lnTo>
                    <a:pt x="683" y="5735"/>
                  </a:lnTo>
                  <a:lnTo>
                    <a:pt x="738" y="5680"/>
                  </a:lnTo>
                  <a:lnTo>
                    <a:pt x="765" y="5625"/>
                  </a:lnTo>
                  <a:lnTo>
                    <a:pt x="765" y="5544"/>
                  </a:lnTo>
                  <a:lnTo>
                    <a:pt x="519" y="4479"/>
                  </a:lnTo>
                  <a:lnTo>
                    <a:pt x="355" y="3850"/>
                  </a:lnTo>
                  <a:lnTo>
                    <a:pt x="1202" y="219"/>
                  </a:lnTo>
                  <a:lnTo>
                    <a:pt x="1202" y="164"/>
                  </a:lnTo>
                  <a:lnTo>
                    <a:pt x="1175" y="82"/>
                  </a:lnTo>
                  <a:lnTo>
                    <a:pt x="1120" y="55"/>
                  </a:lnTo>
                  <a:lnTo>
                    <a:pt x="1065" y="27"/>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215;p47">
              <a:extLst>
                <a:ext uri="{FF2B5EF4-FFF2-40B4-BE49-F238E27FC236}">
                  <a16:creationId xmlns:a16="http://schemas.microsoft.com/office/drawing/2014/main" id="{FED8D509-6974-77C6-56C1-F440A8BDA2AF}"/>
                </a:ext>
              </a:extLst>
            </p:cNvPr>
            <p:cNvSpPr/>
            <p:nvPr/>
          </p:nvSpPr>
          <p:spPr>
            <a:xfrm>
              <a:off x="4725250" y="3585000"/>
              <a:ext cx="16400" cy="118125"/>
            </a:xfrm>
            <a:custGeom>
              <a:avLst/>
              <a:gdLst/>
              <a:ahLst/>
              <a:cxnLst/>
              <a:rect l="l" t="t" r="r" b="b"/>
              <a:pathLst>
                <a:path w="656" h="4725" extrusionOk="0">
                  <a:moveTo>
                    <a:pt x="164" y="0"/>
                  </a:moveTo>
                  <a:lnTo>
                    <a:pt x="109" y="28"/>
                  </a:lnTo>
                  <a:lnTo>
                    <a:pt x="55" y="55"/>
                  </a:lnTo>
                  <a:lnTo>
                    <a:pt x="0" y="110"/>
                  </a:lnTo>
                  <a:lnTo>
                    <a:pt x="0" y="192"/>
                  </a:lnTo>
                  <a:lnTo>
                    <a:pt x="164" y="2376"/>
                  </a:lnTo>
                  <a:lnTo>
                    <a:pt x="273" y="4533"/>
                  </a:lnTo>
                  <a:lnTo>
                    <a:pt x="301" y="4615"/>
                  </a:lnTo>
                  <a:lnTo>
                    <a:pt x="355" y="4670"/>
                  </a:lnTo>
                  <a:lnTo>
                    <a:pt x="410" y="4697"/>
                  </a:lnTo>
                  <a:lnTo>
                    <a:pt x="464" y="4725"/>
                  </a:lnTo>
                  <a:lnTo>
                    <a:pt x="546" y="4697"/>
                  </a:lnTo>
                  <a:lnTo>
                    <a:pt x="601" y="4643"/>
                  </a:lnTo>
                  <a:lnTo>
                    <a:pt x="628" y="4588"/>
                  </a:lnTo>
                  <a:lnTo>
                    <a:pt x="656" y="4533"/>
                  </a:lnTo>
                  <a:lnTo>
                    <a:pt x="519" y="2349"/>
                  </a:lnTo>
                  <a:lnTo>
                    <a:pt x="355" y="164"/>
                  </a:lnTo>
                  <a:lnTo>
                    <a:pt x="328" y="82"/>
                  </a:lnTo>
                  <a:lnTo>
                    <a:pt x="301" y="28"/>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216;p47">
              <a:extLst>
                <a:ext uri="{FF2B5EF4-FFF2-40B4-BE49-F238E27FC236}">
                  <a16:creationId xmlns:a16="http://schemas.microsoft.com/office/drawing/2014/main" id="{844B17F5-C485-E044-A51D-57FB26AB12DC}"/>
                </a:ext>
              </a:extLst>
            </p:cNvPr>
            <p:cNvSpPr/>
            <p:nvPr/>
          </p:nvSpPr>
          <p:spPr>
            <a:xfrm>
              <a:off x="4727975" y="3727000"/>
              <a:ext cx="17100" cy="312700"/>
            </a:xfrm>
            <a:custGeom>
              <a:avLst/>
              <a:gdLst/>
              <a:ahLst/>
              <a:cxnLst/>
              <a:rect l="l" t="t" r="r" b="b"/>
              <a:pathLst>
                <a:path w="684" h="12508" extrusionOk="0">
                  <a:moveTo>
                    <a:pt x="328" y="0"/>
                  </a:moveTo>
                  <a:lnTo>
                    <a:pt x="273" y="55"/>
                  </a:lnTo>
                  <a:lnTo>
                    <a:pt x="246" y="110"/>
                  </a:lnTo>
                  <a:lnTo>
                    <a:pt x="246" y="192"/>
                  </a:lnTo>
                  <a:lnTo>
                    <a:pt x="301" y="2813"/>
                  </a:lnTo>
                  <a:lnTo>
                    <a:pt x="301" y="5189"/>
                  </a:lnTo>
                  <a:lnTo>
                    <a:pt x="273" y="7237"/>
                  </a:lnTo>
                  <a:lnTo>
                    <a:pt x="219" y="8985"/>
                  </a:lnTo>
                  <a:lnTo>
                    <a:pt x="137" y="10405"/>
                  </a:lnTo>
                  <a:lnTo>
                    <a:pt x="55" y="11415"/>
                  </a:lnTo>
                  <a:lnTo>
                    <a:pt x="0" y="12289"/>
                  </a:lnTo>
                  <a:lnTo>
                    <a:pt x="0" y="12371"/>
                  </a:lnTo>
                  <a:lnTo>
                    <a:pt x="28" y="12425"/>
                  </a:lnTo>
                  <a:lnTo>
                    <a:pt x="82" y="12480"/>
                  </a:lnTo>
                  <a:lnTo>
                    <a:pt x="137" y="12507"/>
                  </a:lnTo>
                  <a:lnTo>
                    <a:pt x="164" y="12507"/>
                  </a:lnTo>
                  <a:lnTo>
                    <a:pt x="246" y="12480"/>
                  </a:lnTo>
                  <a:lnTo>
                    <a:pt x="301" y="12453"/>
                  </a:lnTo>
                  <a:lnTo>
                    <a:pt x="328" y="12398"/>
                  </a:lnTo>
                  <a:lnTo>
                    <a:pt x="355" y="12344"/>
                  </a:lnTo>
                  <a:lnTo>
                    <a:pt x="437" y="11470"/>
                  </a:lnTo>
                  <a:lnTo>
                    <a:pt x="492" y="10432"/>
                  </a:lnTo>
                  <a:lnTo>
                    <a:pt x="574" y="9012"/>
                  </a:lnTo>
                  <a:lnTo>
                    <a:pt x="628" y="7264"/>
                  </a:lnTo>
                  <a:lnTo>
                    <a:pt x="683" y="5189"/>
                  </a:lnTo>
                  <a:lnTo>
                    <a:pt x="656" y="2813"/>
                  </a:lnTo>
                  <a:lnTo>
                    <a:pt x="601" y="164"/>
                  </a:lnTo>
                  <a:lnTo>
                    <a:pt x="574" y="110"/>
                  </a:lnTo>
                  <a:lnTo>
                    <a:pt x="519" y="28"/>
                  </a:lnTo>
                  <a:lnTo>
                    <a:pt x="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217;p47">
              <a:extLst>
                <a:ext uri="{FF2B5EF4-FFF2-40B4-BE49-F238E27FC236}">
                  <a16:creationId xmlns:a16="http://schemas.microsoft.com/office/drawing/2014/main" id="{6A88F1EC-2F5C-42E0-B960-D0F94791169B}"/>
                </a:ext>
              </a:extLst>
            </p:cNvPr>
            <p:cNvSpPr/>
            <p:nvPr/>
          </p:nvSpPr>
          <p:spPr>
            <a:xfrm>
              <a:off x="4157225" y="3574075"/>
              <a:ext cx="12325" cy="38250"/>
            </a:xfrm>
            <a:custGeom>
              <a:avLst/>
              <a:gdLst/>
              <a:ahLst/>
              <a:cxnLst/>
              <a:rect l="l" t="t" r="r" b="b"/>
              <a:pathLst>
                <a:path w="493" h="1530" extrusionOk="0">
                  <a:moveTo>
                    <a:pt x="247" y="0"/>
                  </a:moveTo>
                  <a:lnTo>
                    <a:pt x="192" y="28"/>
                  </a:lnTo>
                  <a:lnTo>
                    <a:pt x="138" y="82"/>
                  </a:lnTo>
                  <a:lnTo>
                    <a:pt x="110" y="164"/>
                  </a:lnTo>
                  <a:lnTo>
                    <a:pt x="1" y="1339"/>
                  </a:lnTo>
                  <a:lnTo>
                    <a:pt x="28" y="1393"/>
                  </a:lnTo>
                  <a:lnTo>
                    <a:pt x="56" y="1475"/>
                  </a:lnTo>
                  <a:lnTo>
                    <a:pt x="110" y="1502"/>
                  </a:lnTo>
                  <a:lnTo>
                    <a:pt x="165" y="1530"/>
                  </a:lnTo>
                  <a:lnTo>
                    <a:pt x="247" y="1530"/>
                  </a:lnTo>
                  <a:lnTo>
                    <a:pt x="301" y="1475"/>
                  </a:lnTo>
                  <a:lnTo>
                    <a:pt x="356" y="1420"/>
                  </a:lnTo>
                  <a:lnTo>
                    <a:pt x="383" y="1366"/>
                  </a:lnTo>
                  <a:lnTo>
                    <a:pt x="493" y="192"/>
                  </a:lnTo>
                  <a:lnTo>
                    <a:pt x="465" y="137"/>
                  </a:lnTo>
                  <a:lnTo>
                    <a:pt x="438" y="55"/>
                  </a:lnTo>
                  <a:lnTo>
                    <a:pt x="383" y="28"/>
                  </a:lnTo>
                  <a:lnTo>
                    <a:pt x="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218;p47">
              <a:extLst>
                <a:ext uri="{FF2B5EF4-FFF2-40B4-BE49-F238E27FC236}">
                  <a16:creationId xmlns:a16="http://schemas.microsoft.com/office/drawing/2014/main" id="{22AA5994-E6D3-5CD0-7579-008AC099AA18}"/>
                </a:ext>
              </a:extLst>
            </p:cNvPr>
            <p:cNvSpPr/>
            <p:nvPr/>
          </p:nvSpPr>
          <p:spPr>
            <a:xfrm>
              <a:off x="4142900" y="3626650"/>
              <a:ext cx="21875" cy="413050"/>
            </a:xfrm>
            <a:custGeom>
              <a:avLst/>
              <a:gdLst/>
              <a:ahLst/>
              <a:cxnLst/>
              <a:rect l="l" t="t" r="r" b="b"/>
              <a:pathLst>
                <a:path w="875" h="16522" extrusionOk="0">
                  <a:moveTo>
                    <a:pt x="629" y="0"/>
                  </a:moveTo>
                  <a:lnTo>
                    <a:pt x="574" y="27"/>
                  </a:lnTo>
                  <a:lnTo>
                    <a:pt x="519" y="82"/>
                  </a:lnTo>
                  <a:lnTo>
                    <a:pt x="492" y="164"/>
                  </a:lnTo>
                  <a:lnTo>
                    <a:pt x="356" y="1884"/>
                  </a:lnTo>
                  <a:lnTo>
                    <a:pt x="246" y="3550"/>
                  </a:lnTo>
                  <a:lnTo>
                    <a:pt x="164" y="5134"/>
                  </a:lnTo>
                  <a:lnTo>
                    <a:pt x="110" y="6636"/>
                  </a:lnTo>
                  <a:lnTo>
                    <a:pt x="28" y="9394"/>
                  </a:lnTo>
                  <a:lnTo>
                    <a:pt x="1" y="11743"/>
                  </a:lnTo>
                  <a:lnTo>
                    <a:pt x="1" y="13681"/>
                  </a:lnTo>
                  <a:lnTo>
                    <a:pt x="28" y="15101"/>
                  </a:lnTo>
                  <a:lnTo>
                    <a:pt x="82" y="16358"/>
                  </a:lnTo>
                  <a:lnTo>
                    <a:pt x="110" y="16412"/>
                  </a:lnTo>
                  <a:lnTo>
                    <a:pt x="137" y="16467"/>
                  </a:lnTo>
                  <a:lnTo>
                    <a:pt x="192" y="16494"/>
                  </a:lnTo>
                  <a:lnTo>
                    <a:pt x="274" y="16521"/>
                  </a:lnTo>
                  <a:lnTo>
                    <a:pt x="356" y="16494"/>
                  </a:lnTo>
                  <a:lnTo>
                    <a:pt x="410" y="16467"/>
                  </a:lnTo>
                  <a:lnTo>
                    <a:pt x="437" y="16385"/>
                  </a:lnTo>
                  <a:lnTo>
                    <a:pt x="437" y="16330"/>
                  </a:lnTo>
                  <a:lnTo>
                    <a:pt x="410" y="15101"/>
                  </a:lnTo>
                  <a:lnTo>
                    <a:pt x="356" y="13654"/>
                  </a:lnTo>
                  <a:lnTo>
                    <a:pt x="356" y="11743"/>
                  </a:lnTo>
                  <a:lnTo>
                    <a:pt x="383" y="9394"/>
                  </a:lnTo>
                  <a:lnTo>
                    <a:pt x="465" y="6636"/>
                  </a:lnTo>
                  <a:lnTo>
                    <a:pt x="519" y="5134"/>
                  </a:lnTo>
                  <a:lnTo>
                    <a:pt x="629" y="3550"/>
                  </a:lnTo>
                  <a:lnTo>
                    <a:pt x="738" y="1912"/>
                  </a:lnTo>
                  <a:lnTo>
                    <a:pt x="874" y="191"/>
                  </a:lnTo>
                  <a:lnTo>
                    <a:pt x="847" y="109"/>
                  </a:lnTo>
                  <a:lnTo>
                    <a:pt x="820" y="55"/>
                  </a:lnTo>
                  <a:lnTo>
                    <a:pt x="7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219;p47">
              <a:extLst>
                <a:ext uri="{FF2B5EF4-FFF2-40B4-BE49-F238E27FC236}">
                  <a16:creationId xmlns:a16="http://schemas.microsoft.com/office/drawing/2014/main" id="{3FF02FA2-4889-EFB0-4C5D-0AAC6CBC3F2F}"/>
                </a:ext>
              </a:extLst>
            </p:cNvPr>
            <p:cNvSpPr/>
            <p:nvPr/>
          </p:nvSpPr>
          <p:spPr>
            <a:xfrm>
              <a:off x="4502675" y="3770700"/>
              <a:ext cx="11625" cy="287425"/>
            </a:xfrm>
            <a:custGeom>
              <a:avLst/>
              <a:gdLst/>
              <a:ahLst/>
              <a:cxnLst/>
              <a:rect l="l" t="t" r="r" b="b"/>
              <a:pathLst>
                <a:path w="465" h="11497" extrusionOk="0">
                  <a:moveTo>
                    <a:pt x="165" y="0"/>
                  </a:moveTo>
                  <a:lnTo>
                    <a:pt x="83" y="27"/>
                  </a:lnTo>
                  <a:lnTo>
                    <a:pt x="28" y="55"/>
                  </a:lnTo>
                  <a:lnTo>
                    <a:pt x="1" y="137"/>
                  </a:lnTo>
                  <a:lnTo>
                    <a:pt x="1" y="191"/>
                  </a:lnTo>
                  <a:lnTo>
                    <a:pt x="28" y="792"/>
                  </a:lnTo>
                  <a:lnTo>
                    <a:pt x="55" y="1475"/>
                  </a:lnTo>
                  <a:lnTo>
                    <a:pt x="110" y="3113"/>
                  </a:lnTo>
                  <a:lnTo>
                    <a:pt x="110" y="4943"/>
                  </a:lnTo>
                  <a:lnTo>
                    <a:pt x="83" y="6772"/>
                  </a:lnTo>
                  <a:lnTo>
                    <a:pt x="28" y="9940"/>
                  </a:lnTo>
                  <a:lnTo>
                    <a:pt x="1" y="11306"/>
                  </a:lnTo>
                  <a:lnTo>
                    <a:pt x="1" y="11360"/>
                  </a:lnTo>
                  <a:lnTo>
                    <a:pt x="28" y="11442"/>
                  </a:lnTo>
                  <a:lnTo>
                    <a:pt x="83" y="11469"/>
                  </a:lnTo>
                  <a:lnTo>
                    <a:pt x="165" y="11497"/>
                  </a:lnTo>
                  <a:lnTo>
                    <a:pt x="247" y="11469"/>
                  </a:lnTo>
                  <a:lnTo>
                    <a:pt x="301" y="11442"/>
                  </a:lnTo>
                  <a:lnTo>
                    <a:pt x="328" y="11387"/>
                  </a:lnTo>
                  <a:lnTo>
                    <a:pt x="356" y="11306"/>
                  </a:lnTo>
                  <a:lnTo>
                    <a:pt x="383" y="9940"/>
                  </a:lnTo>
                  <a:lnTo>
                    <a:pt x="465" y="6772"/>
                  </a:lnTo>
                  <a:lnTo>
                    <a:pt x="465" y="4916"/>
                  </a:lnTo>
                  <a:lnTo>
                    <a:pt x="465" y="3113"/>
                  </a:lnTo>
                  <a:lnTo>
                    <a:pt x="438" y="1447"/>
                  </a:lnTo>
                  <a:lnTo>
                    <a:pt x="383" y="765"/>
                  </a:lnTo>
                  <a:lnTo>
                    <a:pt x="356" y="164"/>
                  </a:lnTo>
                  <a:lnTo>
                    <a:pt x="328" y="109"/>
                  </a:lnTo>
                  <a:lnTo>
                    <a:pt x="274" y="55"/>
                  </a:lnTo>
                  <a:lnTo>
                    <a:pt x="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220;p47">
              <a:extLst>
                <a:ext uri="{FF2B5EF4-FFF2-40B4-BE49-F238E27FC236}">
                  <a16:creationId xmlns:a16="http://schemas.microsoft.com/office/drawing/2014/main" id="{356DECDD-6F6D-68D7-AA8A-5AB69FC0D960}"/>
                </a:ext>
              </a:extLst>
            </p:cNvPr>
            <p:cNvSpPr/>
            <p:nvPr/>
          </p:nvSpPr>
          <p:spPr>
            <a:xfrm>
              <a:off x="4383900" y="1670025"/>
              <a:ext cx="8900" cy="122225"/>
            </a:xfrm>
            <a:custGeom>
              <a:avLst/>
              <a:gdLst/>
              <a:ahLst/>
              <a:cxnLst/>
              <a:rect l="l" t="t" r="r" b="b"/>
              <a:pathLst>
                <a:path w="356" h="4889" extrusionOk="0">
                  <a:moveTo>
                    <a:pt x="109" y="1"/>
                  </a:moveTo>
                  <a:lnTo>
                    <a:pt x="55" y="55"/>
                  </a:lnTo>
                  <a:lnTo>
                    <a:pt x="28" y="110"/>
                  </a:lnTo>
                  <a:lnTo>
                    <a:pt x="0" y="165"/>
                  </a:lnTo>
                  <a:lnTo>
                    <a:pt x="0" y="4698"/>
                  </a:lnTo>
                  <a:lnTo>
                    <a:pt x="28" y="4780"/>
                  </a:lnTo>
                  <a:lnTo>
                    <a:pt x="55" y="4834"/>
                  </a:lnTo>
                  <a:lnTo>
                    <a:pt x="109" y="4862"/>
                  </a:lnTo>
                  <a:lnTo>
                    <a:pt x="191" y="4889"/>
                  </a:lnTo>
                  <a:lnTo>
                    <a:pt x="246" y="4862"/>
                  </a:lnTo>
                  <a:lnTo>
                    <a:pt x="301" y="4834"/>
                  </a:lnTo>
                  <a:lnTo>
                    <a:pt x="355" y="4780"/>
                  </a:lnTo>
                  <a:lnTo>
                    <a:pt x="355" y="4698"/>
                  </a:lnTo>
                  <a:lnTo>
                    <a:pt x="355" y="165"/>
                  </a:lnTo>
                  <a:lnTo>
                    <a:pt x="355" y="110"/>
                  </a:lnTo>
                  <a:lnTo>
                    <a:pt x="301" y="55"/>
                  </a:lnTo>
                  <a:lnTo>
                    <a:pt x="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221;p47">
              <a:extLst>
                <a:ext uri="{FF2B5EF4-FFF2-40B4-BE49-F238E27FC236}">
                  <a16:creationId xmlns:a16="http://schemas.microsoft.com/office/drawing/2014/main" id="{3D8F232E-31E4-8A10-2411-58D09012D06C}"/>
                </a:ext>
              </a:extLst>
            </p:cNvPr>
            <p:cNvSpPr/>
            <p:nvPr/>
          </p:nvSpPr>
          <p:spPr>
            <a:xfrm>
              <a:off x="4538175" y="1657750"/>
              <a:ext cx="8900" cy="133825"/>
            </a:xfrm>
            <a:custGeom>
              <a:avLst/>
              <a:gdLst/>
              <a:ahLst/>
              <a:cxnLst/>
              <a:rect l="l" t="t" r="r" b="b"/>
              <a:pathLst>
                <a:path w="356" h="5353" extrusionOk="0">
                  <a:moveTo>
                    <a:pt x="110" y="0"/>
                  </a:moveTo>
                  <a:lnTo>
                    <a:pt x="55" y="55"/>
                  </a:lnTo>
                  <a:lnTo>
                    <a:pt x="1" y="110"/>
                  </a:lnTo>
                  <a:lnTo>
                    <a:pt x="1" y="164"/>
                  </a:lnTo>
                  <a:lnTo>
                    <a:pt x="1" y="5161"/>
                  </a:lnTo>
                  <a:lnTo>
                    <a:pt x="1" y="5243"/>
                  </a:lnTo>
                  <a:lnTo>
                    <a:pt x="55" y="5298"/>
                  </a:lnTo>
                  <a:lnTo>
                    <a:pt x="110" y="5353"/>
                  </a:lnTo>
                  <a:lnTo>
                    <a:pt x="247" y="5353"/>
                  </a:lnTo>
                  <a:lnTo>
                    <a:pt x="301" y="5298"/>
                  </a:lnTo>
                  <a:lnTo>
                    <a:pt x="328" y="5243"/>
                  </a:lnTo>
                  <a:lnTo>
                    <a:pt x="356" y="5161"/>
                  </a:lnTo>
                  <a:lnTo>
                    <a:pt x="356" y="164"/>
                  </a:lnTo>
                  <a:lnTo>
                    <a:pt x="328" y="110"/>
                  </a:lnTo>
                  <a:lnTo>
                    <a:pt x="301" y="55"/>
                  </a:lnTo>
                  <a:lnTo>
                    <a:pt x="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222;p47">
              <a:extLst>
                <a:ext uri="{FF2B5EF4-FFF2-40B4-BE49-F238E27FC236}">
                  <a16:creationId xmlns:a16="http://schemas.microsoft.com/office/drawing/2014/main" id="{8F6B1414-8B0D-F6C4-C1A0-38E22D6A3334}"/>
                </a:ext>
              </a:extLst>
            </p:cNvPr>
            <p:cNvSpPr/>
            <p:nvPr/>
          </p:nvSpPr>
          <p:spPr>
            <a:xfrm>
              <a:off x="4538875" y="1777225"/>
              <a:ext cx="202100" cy="91500"/>
            </a:xfrm>
            <a:custGeom>
              <a:avLst/>
              <a:gdLst/>
              <a:ahLst/>
              <a:cxnLst/>
              <a:rect l="l" t="t" r="r" b="b"/>
              <a:pathLst>
                <a:path w="8084" h="3660" extrusionOk="0">
                  <a:moveTo>
                    <a:pt x="1994" y="0"/>
                  </a:moveTo>
                  <a:lnTo>
                    <a:pt x="1639" y="27"/>
                  </a:lnTo>
                  <a:lnTo>
                    <a:pt x="1284" y="82"/>
                  </a:lnTo>
                  <a:lnTo>
                    <a:pt x="929" y="191"/>
                  </a:lnTo>
                  <a:lnTo>
                    <a:pt x="601" y="328"/>
                  </a:lnTo>
                  <a:lnTo>
                    <a:pt x="300" y="519"/>
                  </a:lnTo>
                  <a:lnTo>
                    <a:pt x="0" y="737"/>
                  </a:lnTo>
                  <a:lnTo>
                    <a:pt x="55" y="847"/>
                  </a:lnTo>
                  <a:lnTo>
                    <a:pt x="191" y="1120"/>
                  </a:lnTo>
                  <a:lnTo>
                    <a:pt x="464" y="1557"/>
                  </a:lnTo>
                  <a:lnTo>
                    <a:pt x="655" y="1775"/>
                  </a:lnTo>
                  <a:lnTo>
                    <a:pt x="874" y="2048"/>
                  </a:lnTo>
                  <a:lnTo>
                    <a:pt x="1147" y="2294"/>
                  </a:lnTo>
                  <a:lnTo>
                    <a:pt x="1447" y="2540"/>
                  </a:lnTo>
                  <a:lnTo>
                    <a:pt x="1802" y="2786"/>
                  </a:lnTo>
                  <a:lnTo>
                    <a:pt x="2185" y="3004"/>
                  </a:lnTo>
                  <a:lnTo>
                    <a:pt x="2622" y="3222"/>
                  </a:lnTo>
                  <a:lnTo>
                    <a:pt x="3113" y="3386"/>
                  </a:lnTo>
                  <a:lnTo>
                    <a:pt x="3659" y="3523"/>
                  </a:lnTo>
                  <a:lnTo>
                    <a:pt x="4260" y="3632"/>
                  </a:lnTo>
                  <a:lnTo>
                    <a:pt x="4779" y="3659"/>
                  </a:lnTo>
                  <a:lnTo>
                    <a:pt x="5325" y="3605"/>
                  </a:lnTo>
                  <a:lnTo>
                    <a:pt x="5817" y="3523"/>
                  </a:lnTo>
                  <a:lnTo>
                    <a:pt x="6336" y="3386"/>
                  </a:lnTo>
                  <a:lnTo>
                    <a:pt x="6800" y="3168"/>
                  </a:lnTo>
                  <a:lnTo>
                    <a:pt x="7264" y="2922"/>
                  </a:lnTo>
                  <a:lnTo>
                    <a:pt x="7701" y="2622"/>
                  </a:lnTo>
                  <a:lnTo>
                    <a:pt x="7892" y="2431"/>
                  </a:lnTo>
                  <a:lnTo>
                    <a:pt x="8083" y="2239"/>
                  </a:lnTo>
                  <a:lnTo>
                    <a:pt x="7728" y="2130"/>
                  </a:lnTo>
                  <a:lnTo>
                    <a:pt x="7401" y="1994"/>
                  </a:lnTo>
                  <a:lnTo>
                    <a:pt x="6745" y="1693"/>
                  </a:lnTo>
                  <a:lnTo>
                    <a:pt x="5434" y="1011"/>
                  </a:lnTo>
                  <a:lnTo>
                    <a:pt x="4806" y="683"/>
                  </a:lnTo>
                  <a:lnTo>
                    <a:pt x="4124" y="410"/>
                  </a:lnTo>
                  <a:lnTo>
                    <a:pt x="3796" y="273"/>
                  </a:lnTo>
                  <a:lnTo>
                    <a:pt x="3441" y="164"/>
                  </a:lnTo>
                  <a:lnTo>
                    <a:pt x="3086" y="82"/>
                  </a:lnTo>
                  <a:lnTo>
                    <a:pt x="2731" y="27"/>
                  </a:lnTo>
                  <a:lnTo>
                    <a:pt x="2376" y="0"/>
                  </a:lnTo>
                  <a:close/>
                </a:path>
              </a:pathLst>
            </a:custGeom>
            <a:solidFill>
              <a:srgbClr val="568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223;p47">
              <a:extLst>
                <a:ext uri="{FF2B5EF4-FFF2-40B4-BE49-F238E27FC236}">
                  <a16:creationId xmlns:a16="http://schemas.microsoft.com/office/drawing/2014/main" id="{49E13DF5-C66D-9485-624C-9C9E20271259}"/>
                </a:ext>
              </a:extLst>
            </p:cNvPr>
            <p:cNvSpPr/>
            <p:nvPr/>
          </p:nvSpPr>
          <p:spPr>
            <a:xfrm>
              <a:off x="4366150" y="1781300"/>
              <a:ext cx="189125" cy="86750"/>
            </a:xfrm>
            <a:custGeom>
              <a:avLst/>
              <a:gdLst/>
              <a:ahLst/>
              <a:cxnLst/>
              <a:rect l="l" t="t" r="r" b="b"/>
              <a:pathLst>
                <a:path w="7565" h="3470" extrusionOk="0">
                  <a:moveTo>
                    <a:pt x="901" y="1"/>
                  </a:moveTo>
                  <a:lnTo>
                    <a:pt x="683" y="28"/>
                  </a:lnTo>
                  <a:lnTo>
                    <a:pt x="519" y="110"/>
                  </a:lnTo>
                  <a:lnTo>
                    <a:pt x="355" y="219"/>
                  </a:lnTo>
                  <a:lnTo>
                    <a:pt x="246" y="383"/>
                  </a:lnTo>
                  <a:lnTo>
                    <a:pt x="164" y="574"/>
                  </a:lnTo>
                  <a:lnTo>
                    <a:pt x="109" y="793"/>
                  </a:lnTo>
                  <a:lnTo>
                    <a:pt x="55" y="1011"/>
                  </a:lnTo>
                  <a:lnTo>
                    <a:pt x="28" y="1257"/>
                  </a:lnTo>
                  <a:lnTo>
                    <a:pt x="0" y="1749"/>
                  </a:lnTo>
                  <a:lnTo>
                    <a:pt x="28" y="2213"/>
                  </a:lnTo>
                  <a:lnTo>
                    <a:pt x="82" y="2623"/>
                  </a:lnTo>
                  <a:lnTo>
                    <a:pt x="109" y="2868"/>
                  </a:lnTo>
                  <a:lnTo>
                    <a:pt x="219" y="2978"/>
                  </a:lnTo>
                  <a:lnTo>
                    <a:pt x="328" y="3059"/>
                  </a:lnTo>
                  <a:lnTo>
                    <a:pt x="492" y="3141"/>
                  </a:lnTo>
                  <a:lnTo>
                    <a:pt x="656" y="3196"/>
                  </a:lnTo>
                  <a:lnTo>
                    <a:pt x="1065" y="3305"/>
                  </a:lnTo>
                  <a:lnTo>
                    <a:pt x="1557" y="3387"/>
                  </a:lnTo>
                  <a:lnTo>
                    <a:pt x="2076" y="3442"/>
                  </a:lnTo>
                  <a:lnTo>
                    <a:pt x="2649" y="3469"/>
                  </a:lnTo>
                  <a:lnTo>
                    <a:pt x="3851" y="3469"/>
                  </a:lnTo>
                  <a:lnTo>
                    <a:pt x="4479" y="3414"/>
                  </a:lnTo>
                  <a:lnTo>
                    <a:pt x="5079" y="3360"/>
                  </a:lnTo>
                  <a:lnTo>
                    <a:pt x="5626" y="3305"/>
                  </a:lnTo>
                  <a:lnTo>
                    <a:pt x="6172" y="3223"/>
                  </a:lnTo>
                  <a:lnTo>
                    <a:pt x="6636" y="3141"/>
                  </a:lnTo>
                  <a:lnTo>
                    <a:pt x="7018" y="3059"/>
                  </a:lnTo>
                  <a:lnTo>
                    <a:pt x="7319" y="2950"/>
                  </a:lnTo>
                  <a:lnTo>
                    <a:pt x="7537" y="2841"/>
                  </a:lnTo>
                  <a:lnTo>
                    <a:pt x="7564" y="2704"/>
                  </a:lnTo>
                  <a:lnTo>
                    <a:pt x="7564" y="2404"/>
                  </a:lnTo>
                  <a:lnTo>
                    <a:pt x="7510" y="1530"/>
                  </a:lnTo>
                  <a:lnTo>
                    <a:pt x="7428" y="684"/>
                  </a:lnTo>
                  <a:lnTo>
                    <a:pt x="7373" y="383"/>
                  </a:lnTo>
                  <a:lnTo>
                    <a:pt x="7346" y="301"/>
                  </a:lnTo>
                  <a:lnTo>
                    <a:pt x="7319" y="247"/>
                  </a:lnTo>
                  <a:lnTo>
                    <a:pt x="7237" y="247"/>
                  </a:lnTo>
                  <a:lnTo>
                    <a:pt x="7100" y="219"/>
                  </a:lnTo>
                  <a:lnTo>
                    <a:pt x="6663" y="247"/>
                  </a:lnTo>
                  <a:lnTo>
                    <a:pt x="5981" y="274"/>
                  </a:lnTo>
                  <a:lnTo>
                    <a:pt x="5134" y="329"/>
                  </a:lnTo>
                  <a:lnTo>
                    <a:pt x="4151" y="329"/>
                  </a:lnTo>
                  <a:lnTo>
                    <a:pt x="3086" y="301"/>
                  </a:lnTo>
                  <a:lnTo>
                    <a:pt x="2540" y="247"/>
                  </a:lnTo>
                  <a:lnTo>
                    <a:pt x="1994" y="192"/>
                  </a:lnTo>
                  <a:lnTo>
                    <a:pt x="1420" y="110"/>
                  </a:lnTo>
                  <a:lnTo>
                    <a:pt x="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224;p47">
              <a:extLst>
                <a:ext uri="{FF2B5EF4-FFF2-40B4-BE49-F238E27FC236}">
                  <a16:creationId xmlns:a16="http://schemas.microsoft.com/office/drawing/2014/main" id="{A57C64C3-201E-311C-2B5C-AE75A4BDCE55}"/>
                </a:ext>
              </a:extLst>
            </p:cNvPr>
            <p:cNvSpPr/>
            <p:nvPr/>
          </p:nvSpPr>
          <p:spPr>
            <a:xfrm>
              <a:off x="4540225" y="1787450"/>
              <a:ext cx="204150" cy="118825"/>
            </a:xfrm>
            <a:custGeom>
              <a:avLst/>
              <a:gdLst/>
              <a:ahLst/>
              <a:cxnLst/>
              <a:rect l="l" t="t" r="r" b="b"/>
              <a:pathLst>
                <a:path w="8166" h="4753" extrusionOk="0">
                  <a:moveTo>
                    <a:pt x="1803" y="1"/>
                  </a:moveTo>
                  <a:lnTo>
                    <a:pt x="1530" y="28"/>
                  </a:lnTo>
                  <a:lnTo>
                    <a:pt x="1284" y="83"/>
                  </a:lnTo>
                  <a:lnTo>
                    <a:pt x="1038" y="137"/>
                  </a:lnTo>
                  <a:lnTo>
                    <a:pt x="793" y="192"/>
                  </a:lnTo>
                  <a:lnTo>
                    <a:pt x="574" y="274"/>
                  </a:lnTo>
                  <a:lnTo>
                    <a:pt x="356" y="383"/>
                  </a:lnTo>
                  <a:lnTo>
                    <a:pt x="165" y="520"/>
                  </a:lnTo>
                  <a:lnTo>
                    <a:pt x="1" y="683"/>
                  </a:lnTo>
                  <a:lnTo>
                    <a:pt x="1" y="1038"/>
                  </a:lnTo>
                  <a:lnTo>
                    <a:pt x="55" y="1366"/>
                  </a:lnTo>
                  <a:lnTo>
                    <a:pt x="137" y="1694"/>
                  </a:lnTo>
                  <a:lnTo>
                    <a:pt x="246" y="1994"/>
                  </a:lnTo>
                  <a:lnTo>
                    <a:pt x="383" y="2295"/>
                  </a:lnTo>
                  <a:lnTo>
                    <a:pt x="574" y="2540"/>
                  </a:lnTo>
                  <a:lnTo>
                    <a:pt x="765" y="2786"/>
                  </a:lnTo>
                  <a:lnTo>
                    <a:pt x="1011" y="3032"/>
                  </a:lnTo>
                  <a:lnTo>
                    <a:pt x="1230" y="3250"/>
                  </a:lnTo>
                  <a:lnTo>
                    <a:pt x="1503" y="3442"/>
                  </a:lnTo>
                  <a:lnTo>
                    <a:pt x="1776" y="3605"/>
                  </a:lnTo>
                  <a:lnTo>
                    <a:pt x="2049" y="3769"/>
                  </a:lnTo>
                  <a:lnTo>
                    <a:pt x="2595" y="4070"/>
                  </a:lnTo>
                  <a:lnTo>
                    <a:pt x="3168" y="4288"/>
                  </a:lnTo>
                  <a:lnTo>
                    <a:pt x="3715" y="4452"/>
                  </a:lnTo>
                  <a:lnTo>
                    <a:pt x="4343" y="4588"/>
                  </a:lnTo>
                  <a:lnTo>
                    <a:pt x="4998" y="4670"/>
                  </a:lnTo>
                  <a:lnTo>
                    <a:pt x="5653" y="4725"/>
                  </a:lnTo>
                  <a:lnTo>
                    <a:pt x="6309" y="4752"/>
                  </a:lnTo>
                  <a:lnTo>
                    <a:pt x="6964" y="4725"/>
                  </a:lnTo>
                  <a:lnTo>
                    <a:pt x="7592" y="4643"/>
                  </a:lnTo>
                  <a:lnTo>
                    <a:pt x="8166" y="4534"/>
                  </a:lnTo>
                  <a:lnTo>
                    <a:pt x="7893" y="4261"/>
                  </a:lnTo>
                  <a:lnTo>
                    <a:pt x="7620" y="3988"/>
                  </a:lnTo>
                  <a:lnTo>
                    <a:pt x="7101" y="3414"/>
                  </a:lnTo>
                  <a:lnTo>
                    <a:pt x="6118" y="2240"/>
                  </a:lnTo>
                  <a:lnTo>
                    <a:pt x="5572" y="1667"/>
                  </a:lnTo>
                  <a:lnTo>
                    <a:pt x="5298" y="1393"/>
                  </a:lnTo>
                  <a:lnTo>
                    <a:pt x="5025" y="1120"/>
                  </a:lnTo>
                  <a:lnTo>
                    <a:pt x="4698" y="902"/>
                  </a:lnTo>
                  <a:lnTo>
                    <a:pt x="4397" y="683"/>
                  </a:lnTo>
                  <a:lnTo>
                    <a:pt x="4070" y="465"/>
                  </a:lnTo>
                  <a:lnTo>
                    <a:pt x="3715" y="301"/>
                  </a:lnTo>
                  <a:lnTo>
                    <a:pt x="3332" y="165"/>
                  </a:lnTo>
                  <a:lnTo>
                    <a:pt x="2841" y="55"/>
                  </a:lnTo>
                  <a:lnTo>
                    <a:pt x="2349" y="28"/>
                  </a:lnTo>
                  <a:lnTo>
                    <a:pt x="1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225;p47">
              <a:extLst>
                <a:ext uri="{FF2B5EF4-FFF2-40B4-BE49-F238E27FC236}">
                  <a16:creationId xmlns:a16="http://schemas.microsoft.com/office/drawing/2014/main" id="{72991EEB-EC73-73E0-F449-5D80B35EBD9F}"/>
                </a:ext>
              </a:extLst>
            </p:cNvPr>
            <p:cNvSpPr/>
            <p:nvPr/>
          </p:nvSpPr>
          <p:spPr>
            <a:xfrm>
              <a:off x="4545000" y="1787450"/>
              <a:ext cx="14375" cy="65575"/>
            </a:xfrm>
            <a:custGeom>
              <a:avLst/>
              <a:gdLst/>
              <a:ahLst/>
              <a:cxnLst/>
              <a:rect l="l" t="t" r="r" b="b"/>
              <a:pathLst>
                <a:path w="575" h="2623" extrusionOk="0">
                  <a:moveTo>
                    <a:pt x="137" y="1"/>
                  </a:moveTo>
                  <a:lnTo>
                    <a:pt x="83" y="28"/>
                  </a:lnTo>
                  <a:lnTo>
                    <a:pt x="28" y="83"/>
                  </a:lnTo>
                  <a:lnTo>
                    <a:pt x="1" y="137"/>
                  </a:lnTo>
                  <a:lnTo>
                    <a:pt x="1" y="219"/>
                  </a:lnTo>
                  <a:lnTo>
                    <a:pt x="83" y="683"/>
                  </a:lnTo>
                  <a:lnTo>
                    <a:pt x="165" y="1312"/>
                  </a:lnTo>
                  <a:lnTo>
                    <a:pt x="219" y="1967"/>
                  </a:lnTo>
                  <a:lnTo>
                    <a:pt x="219" y="2431"/>
                  </a:lnTo>
                  <a:lnTo>
                    <a:pt x="247" y="2513"/>
                  </a:lnTo>
                  <a:lnTo>
                    <a:pt x="274" y="2568"/>
                  </a:lnTo>
                  <a:lnTo>
                    <a:pt x="329" y="2595"/>
                  </a:lnTo>
                  <a:lnTo>
                    <a:pt x="410" y="2622"/>
                  </a:lnTo>
                  <a:lnTo>
                    <a:pt x="465" y="2595"/>
                  </a:lnTo>
                  <a:lnTo>
                    <a:pt x="520" y="2568"/>
                  </a:lnTo>
                  <a:lnTo>
                    <a:pt x="574" y="2513"/>
                  </a:lnTo>
                  <a:lnTo>
                    <a:pt x="574" y="2431"/>
                  </a:lnTo>
                  <a:lnTo>
                    <a:pt x="574" y="1940"/>
                  </a:lnTo>
                  <a:lnTo>
                    <a:pt x="520" y="1284"/>
                  </a:lnTo>
                  <a:lnTo>
                    <a:pt x="438" y="602"/>
                  </a:lnTo>
                  <a:lnTo>
                    <a:pt x="356" y="137"/>
                  </a:lnTo>
                  <a:lnTo>
                    <a:pt x="329" y="55"/>
                  </a:lnTo>
                  <a:lnTo>
                    <a:pt x="274" y="28"/>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226;p47">
              <a:extLst>
                <a:ext uri="{FF2B5EF4-FFF2-40B4-BE49-F238E27FC236}">
                  <a16:creationId xmlns:a16="http://schemas.microsoft.com/office/drawing/2014/main" id="{8AACE16B-6021-43BD-FC86-B4DCCA817417}"/>
                </a:ext>
              </a:extLst>
            </p:cNvPr>
            <p:cNvSpPr/>
            <p:nvPr/>
          </p:nvSpPr>
          <p:spPr>
            <a:xfrm>
              <a:off x="4547750" y="1784050"/>
              <a:ext cx="160450" cy="75800"/>
            </a:xfrm>
            <a:custGeom>
              <a:avLst/>
              <a:gdLst/>
              <a:ahLst/>
              <a:cxnLst/>
              <a:rect l="l" t="t" r="r" b="b"/>
              <a:pathLst>
                <a:path w="6418" h="3032" extrusionOk="0">
                  <a:moveTo>
                    <a:pt x="1830" y="0"/>
                  </a:moveTo>
                  <a:lnTo>
                    <a:pt x="1365" y="28"/>
                  </a:lnTo>
                  <a:lnTo>
                    <a:pt x="929" y="82"/>
                  </a:lnTo>
                  <a:lnTo>
                    <a:pt x="492" y="219"/>
                  </a:lnTo>
                  <a:lnTo>
                    <a:pt x="300" y="301"/>
                  </a:lnTo>
                  <a:lnTo>
                    <a:pt x="109" y="410"/>
                  </a:lnTo>
                  <a:lnTo>
                    <a:pt x="55" y="437"/>
                  </a:lnTo>
                  <a:lnTo>
                    <a:pt x="0" y="492"/>
                  </a:lnTo>
                  <a:lnTo>
                    <a:pt x="0" y="574"/>
                  </a:lnTo>
                  <a:lnTo>
                    <a:pt x="27" y="628"/>
                  </a:lnTo>
                  <a:lnTo>
                    <a:pt x="82" y="683"/>
                  </a:lnTo>
                  <a:lnTo>
                    <a:pt x="137" y="738"/>
                  </a:lnTo>
                  <a:lnTo>
                    <a:pt x="219" y="738"/>
                  </a:lnTo>
                  <a:lnTo>
                    <a:pt x="273" y="710"/>
                  </a:lnTo>
                  <a:lnTo>
                    <a:pt x="628" y="546"/>
                  </a:lnTo>
                  <a:lnTo>
                    <a:pt x="1010" y="437"/>
                  </a:lnTo>
                  <a:lnTo>
                    <a:pt x="1420" y="383"/>
                  </a:lnTo>
                  <a:lnTo>
                    <a:pt x="1830" y="355"/>
                  </a:lnTo>
                  <a:lnTo>
                    <a:pt x="2267" y="355"/>
                  </a:lnTo>
                  <a:lnTo>
                    <a:pt x="2649" y="410"/>
                  </a:lnTo>
                  <a:lnTo>
                    <a:pt x="3031" y="492"/>
                  </a:lnTo>
                  <a:lnTo>
                    <a:pt x="3332" y="601"/>
                  </a:lnTo>
                  <a:lnTo>
                    <a:pt x="3714" y="792"/>
                  </a:lnTo>
                  <a:lnTo>
                    <a:pt x="4042" y="983"/>
                  </a:lnTo>
                  <a:lnTo>
                    <a:pt x="4369" y="1229"/>
                  </a:lnTo>
                  <a:lnTo>
                    <a:pt x="4670" y="1475"/>
                  </a:lnTo>
                  <a:lnTo>
                    <a:pt x="4943" y="1721"/>
                  </a:lnTo>
                  <a:lnTo>
                    <a:pt x="5216" y="1966"/>
                  </a:lnTo>
                  <a:lnTo>
                    <a:pt x="5680" y="2485"/>
                  </a:lnTo>
                  <a:lnTo>
                    <a:pt x="6090" y="2977"/>
                  </a:lnTo>
                  <a:lnTo>
                    <a:pt x="6144" y="3031"/>
                  </a:lnTo>
                  <a:lnTo>
                    <a:pt x="6281" y="3031"/>
                  </a:lnTo>
                  <a:lnTo>
                    <a:pt x="6336" y="3004"/>
                  </a:lnTo>
                  <a:lnTo>
                    <a:pt x="6390" y="2949"/>
                  </a:lnTo>
                  <a:lnTo>
                    <a:pt x="6417" y="2868"/>
                  </a:lnTo>
                  <a:lnTo>
                    <a:pt x="6390" y="2813"/>
                  </a:lnTo>
                  <a:lnTo>
                    <a:pt x="6363" y="2731"/>
                  </a:lnTo>
                  <a:lnTo>
                    <a:pt x="5953" y="2239"/>
                  </a:lnTo>
                  <a:lnTo>
                    <a:pt x="5462" y="1721"/>
                  </a:lnTo>
                  <a:lnTo>
                    <a:pt x="5189" y="1448"/>
                  </a:lnTo>
                  <a:lnTo>
                    <a:pt x="4888" y="1174"/>
                  </a:lnTo>
                  <a:lnTo>
                    <a:pt x="4561" y="929"/>
                  </a:lnTo>
                  <a:lnTo>
                    <a:pt x="4233" y="683"/>
                  </a:lnTo>
                  <a:lnTo>
                    <a:pt x="3878" y="464"/>
                  </a:lnTo>
                  <a:lnTo>
                    <a:pt x="3496" y="273"/>
                  </a:lnTo>
                  <a:lnTo>
                    <a:pt x="3141" y="164"/>
                  </a:lnTo>
                  <a:lnTo>
                    <a:pt x="2731" y="55"/>
                  </a:lnTo>
                  <a:lnTo>
                    <a:pt x="2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227;p47">
              <a:extLst>
                <a:ext uri="{FF2B5EF4-FFF2-40B4-BE49-F238E27FC236}">
                  <a16:creationId xmlns:a16="http://schemas.microsoft.com/office/drawing/2014/main" id="{B7F01017-4EF1-D268-AA63-FF2AF3CD2992}"/>
                </a:ext>
              </a:extLst>
            </p:cNvPr>
            <p:cNvSpPr/>
            <p:nvPr/>
          </p:nvSpPr>
          <p:spPr>
            <a:xfrm>
              <a:off x="4550475" y="1818850"/>
              <a:ext cx="80575" cy="28025"/>
            </a:xfrm>
            <a:custGeom>
              <a:avLst/>
              <a:gdLst/>
              <a:ahLst/>
              <a:cxnLst/>
              <a:rect l="l" t="t" r="r" b="b"/>
              <a:pathLst>
                <a:path w="3223" h="1121" extrusionOk="0">
                  <a:moveTo>
                    <a:pt x="656" y="1"/>
                  </a:moveTo>
                  <a:lnTo>
                    <a:pt x="410" y="28"/>
                  </a:lnTo>
                  <a:lnTo>
                    <a:pt x="137" y="56"/>
                  </a:lnTo>
                  <a:lnTo>
                    <a:pt x="82" y="83"/>
                  </a:lnTo>
                  <a:lnTo>
                    <a:pt x="28" y="137"/>
                  </a:lnTo>
                  <a:lnTo>
                    <a:pt x="0" y="192"/>
                  </a:lnTo>
                  <a:lnTo>
                    <a:pt x="0" y="274"/>
                  </a:lnTo>
                  <a:lnTo>
                    <a:pt x="28" y="329"/>
                  </a:lnTo>
                  <a:lnTo>
                    <a:pt x="82" y="383"/>
                  </a:lnTo>
                  <a:lnTo>
                    <a:pt x="164" y="411"/>
                  </a:lnTo>
                  <a:lnTo>
                    <a:pt x="219" y="411"/>
                  </a:lnTo>
                  <a:lnTo>
                    <a:pt x="465" y="383"/>
                  </a:lnTo>
                  <a:lnTo>
                    <a:pt x="683" y="356"/>
                  </a:lnTo>
                  <a:lnTo>
                    <a:pt x="929" y="383"/>
                  </a:lnTo>
                  <a:lnTo>
                    <a:pt x="1147" y="411"/>
                  </a:lnTo>
                  <a:lnTo>
                    <a:pt x="1611" y="492"/>
                  </a:lnTo>
                  <a:lnTo>
                    <a:pt x="2021" y="656"/>
                  </a:lnTo>
                  <a:lnTo>
                    <a:pt x="2376" y="793"/>
                  </a:lnTo>
                  <a:lnTo>
                    <a:pt x="2677" y="929"/>
                  </a:lnTo>
                  <a:lnTo>
                    <a:pt x="2950" y="1093"/>
                  </a:lnTo>
                  <a:lnTo>
                    <a:pt x="3032" y="1121"/>
                  </a:lnTo>
                  <a:lnTo>
                    <a:pt x="3113" y="1093"/>
                  </a:lnTo>
                  <a:lnTo>
                    <a:pt x="3195" y="1039"/>
                  </a:lnTo>
                  <a:lnTo>
                    <a:pt x="3223" y="957"/>
                  </a:lnTo>
                  <a:lnTo>
                    <a:pt x="3195" y="902"/>
                  </a:lnTo>
                  <a:lnTo>
                    <a:pt x="3168" y="820"/>
                  </a:lnTo>
                  <a:lnTo>
                    <a:pt x="3141" y="766"/>
                  </a:lnTo>
                  <a:lnTo>
                    <a:pt x="2813" y="602"/>
                  </a:lnTo>
                  <a:lnTo>
                    <a:pt x="2513" y="465"/>
                  </a:lnTo>
                  <a:lnTo>
                    <a:pt x="2103" y="301"/>
                  </a:lnTo>
                  <a:lnTo>
                    <a:pt x="1666" y="137"/>
                  </a:lnTo>
                  <a:lnTo>
                    <a:pt x="1175" y="28"/>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228;p47">
              <a:extLst>
                <a:ext uri="{FF2B5EF4-FFF2-40B4-BE49-F238E27FC236}">
                  <a16:creationId xmlns:a16="http://schemas.microsoft.com/office/drawing/2014/main" id="{95A0C3B4-A68C-DE58-B419-4299F4EDD4F3}"/>
                </a:ext>
              </a:extLst>
            </p:cNvPr>
            <p:cNvSpPr/>
            <p:nvPr/>
          </p:nvSpPr>
          <p:spPr>
            <a:xfrm>
              <a:off x="4119700" y="826225"/>
              <a:ext cx="314725" cy="288800"/>
            </a:xfrm>
            <a:custGeom>
              <a:avLst/>
              <a:gdLst/>
              <a:ahLst/>
              <a:cxnLst/>
              <a:rect l="l" t="t" r="r" b="b"/>
              <a:pathLst>
                <a:path w="12589" h="11552" extrusionOk="0">
                  <a:moveTo>
                    <a:pt x="7237" y="0"/>
                  </a:moveTo>
                  <a:lnTo>
                    <a:pt x="6854" y="55"/>
                  </a:lnTo>
                  <a:lnTo>
                    <a:pt x="6499" y="110"/>
                  </a:lnTo>
                  <a:lnTo>
                    <a:pt x="6117" y="164"/>
                  </a:lnTo>
                  <a:lnTo>
                    <a:pt x="5762" y="273"/>
                  </a:lnTo>
                  <a:lnTo>
                    <a:pt x="5407" y="383"/>
                  </a:lnTo>
                  <a:lnTo>
                    <a:pt x="5052" y="492"/>
                  </a:lnTo>
                  <a:lnTo>
                    <a:pt x="4697" y="656"/>
                  </a:lnTo>
                  <a:lnTo>
                    <a:pt x="4369" y="792"/>
                  </a:lnTo>
                  <a:lnTo>
                    <a:pt x="3714" y="1175"/>
                  </a:lnTo>
                  <a:lnTo>
                    <a:pt x="3195" y="1475"/>
                  </a:lnTo>
                  <a:lnTo>
                    <a:pt x="2731" y="1830"/>
                  </a:lnTo>
                  <a:lnTo>
                    <a:pt x="2267" y="2240"/>
                  </a:lnTo>
                  <a:lnTo>
                    <a:pt x="1830" y="2649"/>
                  </a:lnTo>
                  <a:lnTo>
                    <a:pt x="1447" y="3113"/>
                  </a:lnTo>
                  <a:lnTo>
                    <a:pt x="1092" y="3578"/>
                  </a:lnTo>
                  <a:lnTo>
                    <a:pt x="765" y="4096"/>
                  </a:lnTo>
                  <a:lnTo>
                    <a:pt x="492" y="4615"/>
                  </a:lnTo>
                  <a:lnTo>
                    <a:pt x="300" y="5189"/>
                  </a:lnTo>
                  <a:lnTo>
                    <a:pt x="137" y="5762"/>
                  </a:lnTo>
                  <a:lnTo>
                    <a:pt x="27" y="6363"/>
                  </a:lnTo>
                  <a:lnTo>
                    <a:pt x="0" y="6964"/>
                  </a:lnTo>
                  <a:lnTo>
                    <a:pt x="0" y="7264"/>
                  </a:lnTo>
                  <a:lnTo>
                    <a:pt x="27" y="7565"/>
                  </a:lnTo>
                  <a:lnTo>
                    <a:pt x="82" y="7838"/>
                  </a:lnTo>
                  <a:lnTo>
                    <a:pt x="137" y="8138"/>
                  </a:lnTo>
                  <a:lnTo>
                    <a:pt x="219" y="8438"/>
                  </a:lnTo>
                  <a:lnTo>
                    <a:pt x="300" y="8712"/>
                  </a:lnTo>
                  <a:lnTo>
                    <a:pt x="410" y="8985"/>
                  </a:lnTo>
                  <a:lnTo>
                    <a:pt x="546" y="9258"/>
                  </a:lnTo>
                  <a:lnTo>
                    <a:pt x="683" y="9503"/>
                  </a:lnTo>
                  <a:lnTo>
                    <a:pt x="847" y="9777"/>
                  </a:lnTo>
                  <a:lnTo>
                    <a:pt x="1038" y="9995"/>
                  </a:lnTo>
                  <a:lnTo>
                    <a:pt x="1229" y="10241"/>
                  </a:lnTo>
                  <a:lnTo>
                    <a:pt x="1447" y="10432"/>
                  </a:lnTo>
                  <a:lnTo>
                    <a:pt x="1666" y="10623"/>
                  </a:lnTo>
                  <a:lnTo>
                    <a:pt x="1912" y="10814"/>
                  </a:lnTo>
                  <a:lnTo>
                    <a:pt x="2157" y="10978"/>
                  </a:lnTo>
                  <a:lnTo>
                    <a:pt x="2430" y="11115"/>
                  </a:lnTo>
                  <a:lnTo>
                    <a:pt x="2704" y="11251"/>
                  </a:lnTo>
                  <a:lnTo>
                    <a:pt x="2977" y="11360"/>
                  </a:lnTo>
                  <a:lnTo>
                    <a:pt x="3250" y="11442"/>
                  </a:lnTo>
                  <a:lnTo>
                    <a:pt x="3550" y="11497"/>
                  </a:lnTo>
                  <a:lnTo>
                    <a:pt x="3850" y="11552"/>
                  </a:lnTo>
                  <a:lnTo>
                    <a:pt x="4451" y="11552"/>
                  </a:lnTo>
                  <a:lnTo>
                    <a:pt x="12562" y="4779"/>
                  </a:lnTo>
                  <a:lnTo>
                    <a:pt x="12589" y="4397"/>
                  </a:lnTo>
                  <a:lnTo>
                    <a:pt x="12589" y="4042"/>
                  </a:lnTo>
                  <a:lnTo>
                    <a:pt x="12534" y="3687"/>
                  </a:lnTo>
                  <a:lnTo>
                    <a:pt x="12452" y="3332"/>
                  </a:lnTo>
                  <a:lnTo>
                    <a:pt x="12316" y="2977"/>
                  </a:lnTo>
                  <a:lnTo>
                    <a:pt x="12179" y="2649"/>
                  </a:lnTo>
                  <a:lnTo>
                    <a:pt x="11988" y="2321"/>
                  </a:lnTo>
                  <a:lnTo>
                    <a:pt x="11797" y="2021"/>
                  </a:lnTo>
                  <a:lnTo>
                    <a:pt x="11551" y="1721"/>
                  </a:lnTo>
                  <a:lnTo>
                    <a:pt x="11306" y="1448"/>
                  </a:lnTo>
                  <a:lnTo>
                    <a:pt x="11032" y="1202"/>
                  </a:lnTo>
                  <a:lnTo>
                    <a:pt x="10732" y="956"/>
                  </a:lnTo>
                  <a:lnTo>
                    <a:pt x="10432" y="738"/>
                  </a:lnTo>
                  <a:lnTo>
                    <a:pt x="10104" y="546"/>
                  </a:lnTo>
                  <a:lnTo>
                    <a:pt x="9776" y="410"/>
                  </a:lnTo>
                  <a:lnTo>
                    <a:pt x="9421" y="273"/>
                  </a:lnTo>
                  <a:lnTo>
                    <a:pt x="9066" y="164"/>
                  </a:lnTo>
                  <a:lnTo>
                    <a:pt x="8684" y="82"/>
                  </a:lnTo>
                  <a:lnTo>
                    <a:pt x="8329" y="28"/>
                  </a:lnTo>
                  <a:lnTo>
                    <a:pt x="7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229;p47">
              <a:extLst>
                <a:ext uri="{FF2B5EF4-FFF2-40B4-BE49-F238E27FC236}">
                  <a16:creationId xmlns:a16="http://schemas.microsoft.com/office/drawing/2014/main" id="{DA1C3460-44E4-4074-AFCB-F42671D6FDD9}"/>
                </a:ext>
              </a:extLst>
            </p:cNvPr>
            <p:cNvSpPr/>
            <p:nvPr/>
          </p:nvSpPr>
          <p:spPr>
            <a:xfrm>
              <a:off x="4175675" y="934775"/>
              <a:ext cx="648575" cy="798775"/>
            </a:xfrm>
            <a:custGeom>
              <a:avLst/>
              <a:gdLst/>
              <a:ahLst/>
              <a:cxnLst/>
              <a:rect l="l" t="t" r="r" b="b"/>
              <a:pathLst>
                <a:path w="25943" h="31951" extrusionOk="0">
                  <a:moveTo>
                    <a:pt x="13490" y="0"/>
                  </a:moveTo>
                  <a:lnTo>
                    <a:pt x="12343" y="28"/>
                  </a:lnTo>
                  <a:lnTo>
                    <a:pt x="11770" y="82"/>
                  </a:lnTo>
                  <a:lnTo>
                    <a:pt x="11197" y="137"/>
                  </a:lnTo>
                  <a:lnTo>
                    <a:pt x="10650" y="219"/>
                  </a:lnTo>
                  <a:lnTo>
                    <a:pt x="10132" y="301"/>
                  </a:lnTo>
                  <a:lnTo>
                    <a:pt x="9613" y="410"/>
                  </a:lnTo>
                  <a:lnTo>
                    <a:pt x="9121" y="519"/>
                  </a:lnTo>
                  <a:lnTo>
                    <a:pt x="8657" y="628"/>
                  </a:lnTo>
                  <a:lnTo>
                    <a:pt x="8193" y="792"/>
                  </a:lnTo>
                  <a:lnTo>
                    <a:pt x="7756" y="929"/>
                  </a:lnTo>
                  <a:lnTo>
                    <a:pt x="7319" y="1093"/>
                  </a:lnTo>
                  <a:lnTo>
                    <a:pt x="6909" y="1284"/>
                  </a:lnTo>
                  <a:lnTo>
                    <a:pt x="6527" y="1475"/>
                  </a:lnTo>
                  <a:lnTo>
                    <a:pt x="5762" y="1857"/>
                  </a:lnTo>
                  <a:lnTo>
                    <a:pt x="5080" y="2321"/>
                  </a:lnTo>
                  <a:lnTo>
                    <a:pt x="4451" y="2786"/>
                  </a:lnTo>
                  <a:lnTo>
                    <a:pt x="3878" y="3305"/>
                  </a:lnTo>
                  <a:lnTo>
                    <a:pt x="3332" y="3823"/>
                  </a:lnTo>
                  <a:lnTo>
                    <a:pt x="2868" y="4370"/>
                  </a:lnTo>
                  <a:lnTo>
                    <a:pt x="2431" y="4943"/>
                  </a:lnTo>
                  <a:lnTo>
                    <a:pt x="2048" y="5544"/>
                  </a:lnTo>
                  <a:lnTo>
                    <a:pt x="1693" y="6145"/>
                  </a:lnTo>
                  <a:lnTo>
                    <a:pt x="1393" y="6745"/>
                  </a:lnTo>
                  <a:lnTo>
                    <a:pt x="1120" y="7373"/>
                  </a:lnTo>
                  <a:lnTo>
                    <a:pt x="901" y="7974"/>
                  </a:lnTo>
                  <a:lnTo>
                    <a:pt x="710" y="8602"/>
                  </a:lnTo>
                  <a:lnTo>
                    <a:pt x="519" y="9203"/>
                  </a:lnTo>
                  <a:lnTo>
                    <a:pt x="383" y="9776"/>
                  </a:lnTo>
                  <a:lnTo>
                    <a:pt x="273" y="10350"/>
                  </a:lnTo>
                  <a:lnTo>
                    <a:pt x="191" y="10923"/>
                  </a:lnTo>
                  <a:lnTo>
                    <a:pt x="110" y="11442"/>
                  </a:lnTo>
                  <a:lnTo>
                    <a:pt x="28" y="12453"/>
                  </a:lnTo>
                  <a:lnTo>
                    <a:pt x="0" y="13299"/>
                  </a:lnTo>
                  <a:lnTo>
                    <a:pt x="28" y="13982"/>
                  </a:lnTo>
                  <a:lnTo>
                    <a:pt x="55" y="14473"/>
                  </a:lnTo>
                  <a:lnTo>
                    <a:pt x="110" y="14910"/>
                  </a:lnTo>
                  <a:lnTo>
                    <a:pt x="191" y="15484"/>
                  </a:lnTo>
                  <a:lnTo>
                    <a:pt x="328" y="16139"/>
                  </a:lnTo>
                  <a:lnTo>
                    <a:pt x="492" y="16904"/>
                  </a:lnTo>
                  <a:lnTo>
                    <a:pt x="710" y="17723"/>
                  </a:lnTo>
                  <a:lnTo>
                    <a:pt x="956" y="18597"/>
                  </a:lnTo>
                  <a:lnTo>
                    <a:pt x="1229" y="19525"/>
                  </a:lnTo>
                  <a:lnTo>
                    <a:pt x="1530" y="20454"/>
                  </a:lnTo>
                  <a:lnTo>
                    <a:pt x="1857" y="21410"/>
                  </a:lnTo>
                  <a:lnTo>
                    <a:pt x="2240" y="22365"/>
                  </a:lnTo>
                  <a:lnTo>
                    <a:pt x="2622" y="23267"/>
                  </a:lnTo>
                  <a:lnTo>
                    <a:pt x="3059" y="24168"/>
                  </a:lnTo>
                  <a:lnTo>
                    <a:pt x="3496" y="25014"/>
                  </a:lnTo>
                  <a:lnTo>
                    <a:pt x="3960" y="25779"/>
                  </a:lnTo>
                  <a:lnTo>
                    <a:pt x="4206" y="26134"/>
                  </a:lnTo>
                  <a:lnTo>
                    <a:pt x="4451" y="26462"/>
                  </a:lnTo>
                  <a:lnTo>
                    <a:pt x="4697" y="26789"/>
                  </a:lnTo>
                  <a:lnTo>
                    <a:pt x="4970" y="27062"/>
                  </a:lnTo>
                  <a:lnTo>
                    <a:pt x="5516" y="27581"/>
                  </a:lnTo>
                  <a:lnTo>
                    <a:pt x="6117" y="28100"/>
                  </a:lnTo>
                  <a:lnTo>
                    <a:pt x="6745" y="28564"/>
                  </a:lnTo>
                  <a:lnTo>
                    <a:pt x="7401" y="29029"/>
                  </a:lnTo>
                  <a:lnTo>
                    <a:pt x="8083" y="29438"/>
                  </a:lnTo>
                  <a:lnTo>
                    <a:pt x="8766" y="29848"/>
                  </a:lnTo>
                  <a:lnTo>
                    <a:pt x="9476" y="30203"/>
                  </a:lnTo>
                  <a:lnTo>
                    <a:pt x="10159" y="30530"/>
                  </a:lnTo>
                  <a:lnTo>
                    <a:pt x="10842" y="30831"/>
                  </a:lnTo>
                  <a:lnTo>
                    <a:pt x="11497" y="31104"/>
                  </a:lnTo>
                  <a:lnTo>
                    <a:pt x="12098" y="31322"/>
                  </a:lnTo>
                  <a:lnTo>
                    <a:pt x="12698" y="31541"/>
                  </a:lnTo>
                  <a:lnTo>
                    <a:pt x="13217" y="31677"/>
                  </a:lnTo>
                  <a:lnTo>
                    <a:pt x="13709" y="31814"/>
                  </a:lnTo>
                  <a:lnTo>
                    <a:pt x="14118" y="31896"/>
                  </a:lnTo>
                  <a:lnTo>
                    <a:pt x="14446" y="31950"/>
                  </a:lnTo>
                  <a:lnTo>
                    <a:pt x="14801" y="31950"/>
                  </a:lnTo>
                  <a:lnTo>
                    <a:pt x="15265" y="31896"/>
                  </a:lnTo>
                  <a:lnTo>
                    <a:pt x="15784" y="31787"/>
                  </a:lnTo>
                  <a:lnTo>
                    <a:pt x="16412" y="31650"/>
                  </a:lnTo>
                  <a:lnTo>
                    <a:pt x="17095" y="31432"/>
                  </a:lnTo>
                  <a:lnTo>
                    <a:pt x="17832" y="31159"/>
                  </a:lnTo>
                  <a:lnTo>
                    <a:pt x="18597" y="30831"/>
                  </a:lnTo>
                  <a:lnTo>
                    <a:pt x="19389" y="30421"/>
                  </a:lnTo>
                  <a:lnTo>
                    <a:pt x="20208" y="29930"/>
                  </a:lnTo>
                  <a:lnTo>
                    <a:pt x="20618" y="29657"/>
                  </a:lnTo>
                  <a:lnTo>
                    <a:pt x="21027" y="29356"/>
                  </a:lnTo>
                  <a:lnTo>
                    <a:pt x="21437" y="29056"/>
                  </a:lnTo>
                  <a:lnTo>
                    <a:pt x="21847" y="28728"/>
                  </a:lnTo>
                  <a:lnTo>
                    <a:pt x="22256" y="28373"/>
                  </a:lnTo>
                  <a:lnTo>
                    <a:pt x="22639" y="27991"/>
                  </a:lnTo>
                  <a:lnTo>
                    <a:pt x="23021" y="27581"/>
                  </a:lnTo>
                  <a:lnTo>
                    <a:pt x="23403" y="27172"/>
                  </a:lnTo>
                  <a:lnTo>
                    <a:pt x="23758" y="26735"/>
                  </a:lnTo>
                  <a:lnTo>
                    <a:pt x="24113" y="26243"/>
                  </a:lnTo>
                  <a:lnTo>
                    <a:pt x="24468" y="25752"/>
                  </a:lnTo>
                  <a:lnTo>
                    <a:pt x="24796" y="25233"/>
                  </a:lnTo>
                  <a:lnTo>
                    <a:pt x="25096" y="24687"/>
                  </a:lnTo>
                  <a:lnTo>
                    <a:pt x="25397" y="24113"/>
                  </a:lnTo>
                  <a:lnTo>
                    <a:pt x="25560" y="23649"/>
                  </a:lnTo>
                  <a:lnTo>
                    <a:pt x="25670" y="23157"/>
                  </a:lnTo>
                  <a:lnTo>
                    <a:pt x="25752" y="22693"/>
                  </a:lnTo>
                  <a:lnTo>
                    <a:pt x="25806" y="22202"/>
                  </a:lnTo>
                  <a:lnTo>
                    <a:pt x="25806" y="21737"/>
                  </a:lnTo>
                  <a:lnTo>
                    <a:pt x="25779" y="21273"/>
                  </a:lnTo>
                  <a:lnTo>
                    <a:pt x="25752" y="20809"/>
                  </a:lnTo>
                  <a:lnTo>
                    <a:pt x="25670" y="20372"/>
                  </a:lnTo>
                  <a:lnTo>
                    <a:pt x="25506" y="19525"/>
                  </a:lnTo>
                  <a:lnTo>
                    <a:pt x="25342" y="18788"/>
                  </a:lnTo>
                  <a:lnTo>
                    <a:pt x="25178" y="18187"/>
                  </a:lnTo>
                  <a:lnTo>
                    <a:pt x="25096" y="17696"/>
                  </a:lnTo>
                  <a:lnTo>
                    <a:pt x="25096" y="17477"/>
                  </a:lnTo>
                  <a:lnTo>
                    <a:pt x="25096" y="17232"/>
                  </a:lnTo>
                  <a:lnTo>
                    <a:pt x="25178" y="16658"/>
                  </a:lnTo>
                  <a:lnTo>
                    <a:pt x="25315" y="16003"/>
                  </a:lnTo>
                  <a:lnTo>
                    <a:pt x="25451" y="15293"/>
                  </a:lnTo>
                  <a:lnTo>
                    <a:pt x="25615" y="14555"/>
                  </a:lnTo>
                  <a:lnTo>
                    <a:pt x="25779" y="13845"/>
                  </a:lnTo>
                  <a:lnTo>
                    <a:pt x="25888" y="13163"/>
                  </a:lnTo>
                  <a:lnTo>
                    <a:pt x="25915" y="12862"/>
                  </a:lnTo>
                  <a:lnTo>
                    <a:pt x="25943" y="12589"/>
                  </a:lnTo>
                  <a:lnTo>
                    <a:pt x="25943" y="12016"/>
                  </a:lnTo>
                  <a:lnTo>
                    <a:pt x="25915" y="11306"/>
                  </a:lnTo>
                  <a:lnTo>
                    <a:pt x="25834" y="10432"/>
                  </a:lnTo>
                  <a:lnTo>
                    <a:pt x="25752" y="9968"/>
                  </a:lnTo>
                  <a:lnTo>
                    <a:pt x="25670" y="9476"/>
                  </a:lnTo>
                  <a:lnTo>
                    <a:pt x="25560" y="8957"/>
                  </a:lnTo>
                  <a:lnTo>
                    <a:pt x="25424" y="8411"/>
                  </a:lnTo>
                  <a:lnTo>
                    <a:pt x="25233" y="7892"/>
                  </a:lnTo>
                  <a:lnTo>
                    <a:pt x="25042" y="7319"/>
                  </a:lnTo>
                  <a:lnTo>
                    <a:pt x="24823" y="6773"/>
                  </a:lnTo>
                  <a:lnTo>
                    <a:pt x="24577" y="6226"/>
                  </a:lnTo>
                  <a:lnTo>
                    <a:pt x="24277" y="5653"/>
                  </a:lnTo>
                  <a:lnTo>
                    <a:pt x="23949" y="5107"/>
                  </a:lnTo>
                  <a:lnTo>
                    <a:pt x="23567" y="4561"/>
                  </a:lnTo>
                  <a:lnTo>
                    <a:pt x="23185" y="4042"/>
                  </a:lnTo>
                  <a:lnTo>
                    <a:pt x="22720" y="3523"/>
                  </a:lnTo>
                  <a:lnTo>
                    <a:pt x="22229" y="3031"/>
                  </a:lnTo>
                  <a:lnTo>
                    <a:pt x="21710" y="2567"/>
                  </a:lnTo>
                  <a:lnTo>
                    <a:pt x="21137" y="2130"/>
                  </a:lnTo>
                  <a:lnTo>
                    <a:pt x="20509" y="1721"/>
                  </a:lnTo>
                  <a:lnTo>
                    <a:pt x="19826" y="1338"/>
                  </a:lnTo>
                  <a:lnTo>
                    <a:pt x="19089" y="1011"/>
                  </a:lnTo>
                  <a:lnTo>
                    <a:pt x="18297" y="710"/>
                  </a:lnTo>
                  <a:lnTo>
                    <a:pt x="17450" y="464"/>
                  </a:lnTo>
                  <a:lnTo>
                    <a:pt x="16549" y="273"/>
                  </a:lnTo>
                  <a:lnTo>
                    <a:pt x="15593" y="137"/>
                  </a:lnTo>
                  <a:lnTo>
                    <a:pt x="14583" y="28"/>
                  </a:lnTo>
                  <a:lnTo>
                    <a:pt x="13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230;p47">
              <a:extLst>
                <a:ext uri="{FF2B5EF4-FFF2-40B4-BE49-F238E27FC236}">
                  <a16:creationId xmlns:a16="http://schemas.microsoft.com/office/drawing/2014/main" id="{33293570-B2D3-B7FE-734A-B3F9F683848C}"/>
                </a:ext>
              </a:extLst>
            </p:cNvPr>
            <p:cNvSpPr/>
            <p:nvPr/>
          </p:nvSpPr>
          <p:spPr>
            <a:xfrm>
              <a:off x="4175675" y="934775"/>
              <a:ext cx="648575" cy="798775"/>
            </a:xfrm>
            <a:custGeom>
              <a:avLst/>
              <a:gdLst/>
              <a:ahLst/>
              <a:cxnLst/>
              <a:rect l="l" t="t" r="r" b="b"/>
              <a:pathLst>
                <a:path w="25943" h="31951" fill="none" extrusionOk="0">
                  <a:moveTo>
                    <a:pt x="14446" y="31950"/>
                  </a:moveTo>
                  <a:lnTo>
                    <a:pt x="14446" y="31950"/>
                  </a:lnTo>
                  <a:lnTo>
                    <a:pt x="14118" y="31896"/>
                  </a:lnTo>
                  <a:lnTo>
                    <a:pt x="13709" y="31814"/>
                  </a:lnTo>
                  <a:lnTo>
                    <a:pt x="13217" y="31677"/>
                  </a:lnTo>
                  <a:lnTo>
                    <a:pt x="12698" y="31541"/>
                  </a:lnTo>
                  <a:lnTo>
                    <a:pt x="12098" y="31322"/>
                  </a:lnTo>
                  <a:lnTo>
                    <a:pt x="11497" y="31104"/>
                  </a:lnTo>
                  <a:lnTo>
                    <a:pt x="10842" y="30831"/>
                  </a:lnTo>
                  <a:lnTo>
                    <a:pt x="10159" y="30530"/>
                  </a:lnTo>
                  <a:lnTo>
                    <a:pt x="9476" y="30203"/>
                  </a:lnTo>
                  <a:lnTo>
                    <a:pt x="8766" y="29848"/>
                  </a:lnTo>
                  <a:lnTo>
                    <a:pt x="8083" y="29438"/>
                  </a:lnTo>
                  <a:lnTo>
                    <a:pt x="7401" y="29029"/>
                  </a:lnTo>
                  <a:lnTo>
                    <a:pt x="6745" y="28564"/>
                  </a:lnTo>
                  <a:lnTo>
                    <a:pt x="6117" y="28100"/>
                  </a:lnTo>
                  <a:lnTo>
                    <a:pt x="5516" y="27581"/>
                  </a:lnTo>
                  <a:lnTo>
                    <a:pt x="4970" y="27062"/>
                  </a:lnTo>
                  <a:lnTo>
                    <a:pt x="4970" y="27062"/>
                  </a:lnTo>
                  <a:lnTo>
                    <a:pt x="4697" y="26789"/>
                  </a:lnTo>
                  <a:lnTo>
                    <a:pt x="4451" y="26462"/>
                  </a:lnTo>
                  <a:lnTo>
                    <a:pt x="4206" y="26134"/>
                  </a:lnTo>
                  <a:lnTo>
                    <a:pt x="3960" y="25779"/>
                  </a:lnTo>
                  <a:lnTo>
                    <a:pt x="3496" y="25014"/>
                  </a:lnTo>
                  <a:lnTo>
                    <a:pt x="3059" y="24168"/>
                  </a:lnTo>
                  <a:lnTo>
                    <a:pt x="2622" y="23267"/>
                  </a:lnTo>
                  <a:lnTo>
                    <a:pt x="2240" y="22365"/>
                  </a:lnTo>
                  <a:lnTo>
                    <a:pt x="1857" y="21410"/>
                  </a:lnTo>
                  <a:lnTo>
                    <a:pt x="1530" y="20454"/>
                  </a:lnTo>
                  <a:lnTo>
                    <a:pt x="1229" y="19525"/>
                  </a:lnTo>
                  <a:lnTo>
                    <a:pt x="956" y="18597"/>
                  </a:lnTo>
                  <a:lnTo>
                    <a:pt x="710" y="17723"/>
                  </a:lnTo>
                  <a:lnTo>
                    <a:pt x="492" y="16904"/>
                  </a:lnTo>
                  <a:lnTo>
                    <a:pt x="328" y="16139"/>
                  </a:lnTo>
                  <a:lnTo>
                    <a:pt x="191" y="15484"/>
                  </a:lnTo>
                  <a:lnTo>
                    <a:pt x="110" y="14910"/>
                  </a:lnTo>
                  <a:lnTo>
                    <a:pt x="55" y="14473"/>
                  </a:lnTo>
                  <a:lnTo>
                    <a:pt x="55" y="14473"/>
                  </a:lnTo>
                  <a:lnTo>
                    <a:pt x="28" y="13982"/>
                  </a:lnTo>
                  <a:lnTo>
                    <a:pt x="0" y="13299"/>
                  </a:lnTo>
                  <a:lnTo>
                    <a:pt x="28" y="12453"/>
                  </a:lnTo>
                  <a:lnTo>
                    <a:pt x="110" y="11442"/>
                  </a:lnTo>
                  <a:lnTo>
                    <a:pt x="191" y="10923"/>
                  </a:lnTo>
                  <a:lnTo>
                    <a:pt x="273" y="10350"/>
                  </a:lnTo>
                  <a:lnTo>
                    <a:pt x="383" y="9776"/>
                  </a:lnTo>
                  <a:lnTo>
                    <a:pt x="519" y="9203"/>
                  </a:lnTo>
                  <a:lnTo>
                    <a:pt x="710" y="8602"/>
                  </a:lnTo>
                  <a:lnTo>
                    <a:pt x="901" y="7974"/>
                  </a:lnTo>
                  <a:lnTo>
                    <a:pt x="1120" y="7373"/>
                  </a:lnTo>
                  <a:lnTo>
                    <a:pt x="1393" y="6745"/>
                  </a:lnTo>
                  <a:lnTo>
                    <a:pt x="1693" y="6145"/>
                  </a:lnTo>
                  <a:lnTo>
                    <a:pt x="2048" y="5544"/>
                  </a:lnTo>
                  <a:lnTo>
                    <a:pt x="2431" y="4943"/>
                  </a:lnTo>
                  <a:lnTo>
                    <a:pt x="2868" y="4370"/>
                  </a:lnTo>
                  <a:lnTo>
                    <a:pt x="3332" y="3823"/>
                  </a:lnTo>
                  <a:lnTo>
                    <a:pt x="3878" y="3305"/>
                  </a:lnTo>
                  <a:lnTo>
                    <a:pt x="4451" y="2786"/>
                  </a:lnTo>
                  <a:lnTo>
                    <a:pt x="5080" y="2321"/>
                  </a:lnTo>
                  <a:lnTo>
                    <a:pt x="5762" y="1857"/>
                  </a:lnTo>
                  <a:lnTo>
                    <a:pt x="6527" y="1475"/>
                  </a:lnTo>
                  <a:lnTo>
                    <a:pt x="6909" y="1284"/>
                  </a:lnTo>
                  <a:lnTo>
                    <a:pt x="7319" y="1093"/>
                  </a:lnTo>
                  <a:lnTo>
                    <a:pt x="7756" y="929"/>
                  </a:lnTo>
                  <a:lnTo>
                    <a:pt x="8193" y="792"/>
                  </a:lnTo>
                  <a:lnTo>
                    <a:pt x="8657" y="628"/>
                  </a:lnTo>
                  <a:lnTo>
                    <a:pt x="9121" y="519"/>
                  </a:lnTo>
                  <a:lnTo>
                    <a:pt x="9613" y="410"/>
                  </a:lnTo>
                  <a:lnTo>
                    <a:pt x="10132" y="301"/>
                  </a:lnTo>
                  <a:lnTo>
                    <a:pt x="10650" y="219"/>
                  </a:lnTo>
                  <a:lnTo>
                    <a:pt x="11197" y="137"/>
                  </a:lnTo>
                  <a:lnTo>
                    <a:pt x="11770" y="82"/>
                  </a:lnTo>
                  <a:lnTo>
                    <a:pt x="12343" y="28"/>
                  </a:lnTo>
                  <a:lnTo>
                    <a:pt x="12343" y="28"/>
                  </a:lnTo>
                  <a:lnTo>
                    <a:pt x="13490" y="0"/>
                  </a:lnTo>
                  <a:lnTo>
                    <a:pt x="14583" y="28"/>
                  </a:lnTo>
                  <a:lnTo>
                    <a:pt x="15593" y="137"/>
                  </a:lnTo>
                  <a:lnTo>
                    <a:pt x="16549" y="273"/>
                  </a:lnTo>
                  <a:lnTo>
                    <a:pt x="17450" y="464"/>
                  </a:lnTo>
                  <a:lnTo>
                    <a:pt x="18297" y="710"/>
                  </a:lnTo>
                  <a:lnTo>
                    <a:pt x="19089" y="1011"/>
                  </a:lnTo>
                  <a:lnTo>
                    <a:pt x="19826" y="1338"/>
                  </a:lnTo>
                  <a:lnTo>
                    <a:pt x="20509" y="1721"/>
                  </a:lnTo>
                  <a:lnTo>
                    <a:pt x="21137" y="2130"/>
                  </a:lnTo>
                  <a:lnTo>
                    <a:pt x="21710" y="2567"/>
                  </a:lnTo>
                  <a:lnTo>
                    <a:pt x="22229" y="3031"/>
                  </a:lnTo>
                  <a:lnTo>
                    <a:pt x="22720" y="3523"/>
                  </a:lnTo>
                  <a:lnTo>
                    <a:pt x="23185" y="4042"/>
                  </a:lnTo>
                  <a:lnTo>
                    <a:pt x="23567" y="4561"/>
                  </a:lnTo>
                  <a:lnTo>
                    <a:pt x="23949" y="5107"/>
                  </a:lnTo>
                  <a:lnTo>
                    <a:pt x="24277" y="5653"/>
                  </a:lnTo>
                  <a:lnTo>
                    <a:pt x="24577" y="6226"/>
                  </a:lnTo>
                  <a:lnTo>
                    <a:pt x="24823" y="6773"/>
                  </a:lnTo>
                  <a:lnTo>
                    <a:pt x="25042" y="7319"/>
                  </a:lnTo>
                  <a:lnTo>
                    <a:pt x="25233" y="7892"/>
                  </a:lnTo>
                  <a:lnTo>
                    <a:pt x="25424" y="8411"/>
                  </a:lnTo>
                  <a:lnTo>
                    <a:pt x="25560" y="8957"/>
                  </a:lnTo>
                  <a:lnTo>
                    <a:pt x="25670" y="9476"/>
                  </a:lnTo>
                  <a:lnTo>
                    <a:pt x="25752" y="9968"/>
                  </a:lnTo>
                  <a:lnTo>
                    <a:pt x="25834" y="10432"/>
                  </a:lnTo>
                  <a:lnTo>
                    <a:pt x="25915" y="11306"/>
                  </a:lnTo>
                  <a:lnTo>
                    <a:pt x="25943" y="12016"/>
                  </a:lnTo>
                  <a:lnTo>
                    <a:pt x="25943" y="12589"/>
                  </a:lnTo>
                  <a:lnTo>
                    <a:pt x="25943" y="12589"/>
                  </a:lnTo>
                  <a:lnTo>
                    <a:pt x="25915" y="12862"/>
                  </a:lnTo>
                  <a:lnTo>
                    <a:pt x="25888" y="13163"/>
                  </a:lnTo>
                  <a:lnTo>
                    <a:pt x="25779" y="13845"/>
                  </a:lnTo>
                  <a:lnTo>
                    <a:pt x="25615" y="14555"/>
                  </a:lnTo>
                  <a:lnTo>
                    <a:pt x="25451" y="15293"/>
                  </a:lnTo>
                  <a:lnTo>
                    <a:pt x="25315" y="16003"/>
                  </a:lnTo>
                  <a:lnTo>
                    <a:pt x="25178" y="16658"/>
                  </a:lnTo>
                  <a:lnTo>
                    <a:pt x="25096" y="17232"/>
                  </a:lnTo>
                  <a:lnTo>
                    <a:pt x="25096" y="17477"/>
                  </a:lnTo>
                  <a:lnTo>
                    <a:pt x="25096" y="17696"/>
                  </a:lnTo>
                  <a:lnTo>
                    <a:pt x="25096" y="17696"/>
                  </a:lnTo>
                  <a:lnTo>
                    <a:pt x="25178" y="18187"/>
                  </a:lnTo>
                  <a:lnTo>
                    <a:pt x="25342" y="18788"/>
                  </a:lnTo>
                  <a:lnTo>
                    <a:pt x="25506" y="19525"/>
                  </a:lnTo>
                  <a:lnTo>
                    <a:pt x="25670" y="20372"/>
                  </a:lnTo>
                  <a:lnTo>
                    <a:pt x="25752" y="20809"/>
                  </a:lnTo>
                  <a:lnTo>
                    <a:pt x="25779" y="21273"/>
                  </a:lnTo>
                  <a:lnTo>
                    <a:pt x="25806" y="21737"/>
                  </a:lnTo>
                  <a:lnTo>
                    <a:pt x="25806" y="22202"/>
                  </a:lnTo>
                  <a:lnTo>
                    <a:pt x="25752" y="22693"/>
                  </a:lnTo>
                  <a:lnTo>
                    <a:pt x="25670" y="23157"/>
                  </a:lnTo>
                  <a:lnTo>
                    <a:pt x="25560" y="23649"/>
                  </a:lnTo>
                  <a:lnTo>
                    <a:pt x="25397" y="24113"/>
                  </a:lnTo>
                  <a:lnTo>
                    <a:pt x="25397" y="24113"/>
                  </a:lnTo>
                  <a:lnTo>
                    <a:pt x="25096" y="24687"/>
                  </a:lnTo>
                  <a:lnTo>
                    <a:pt x="24796" y="25233"/>
                  </a:lnTo>
                  <a:lnTo>
                    <a:pt x="24468" y="25752"/>
                  </a:lnTo>
                  <a:lnTo>
                    <a:pt x="24113" y="26243"/>
                  </a:lnTo>
                  <a:lnTo>
                    <a:pt x="23758" y="26735"/>
                  </a:lnTo>
                  <a:lnTo>
                    <a:pt x="23403" y="27172"/>
                  </a:lnTo>
                  <a:lnTo>
                    <a:pt x="23021" y="27581"/>
                  </a:lnTo>
                  <a:lnTo>
                    <a:pt x="22639" y="27991"/>
                  </a:lnTo>
                  <a:lnTo>
                    <a:pt x="22256" y="28373"/>
                  </a:lnTo>
                  <a:lnTo>
                    <a:pt x="21847" y="28728"/>
                  </a:lnTo>
                  <a:lnTo>
                    <a:pt x="21437" y="29056"/>
                  </a:lnTo>
                  <a:lnTo>
                    <a:pt x="21027" y="29356"/>
                  </a:lnTo>
                  <a:lnTo>
                    <a:pt x="20618" y="29657"/>
                  </a:lnTo>
                  <a:lnTo>
                    <a:pt x="20208" y="29930"/>
                  </a:lnTo>
                  <a:lnTo>
                    <a:pt x="19389" y="30421"/>
                  </a:lnTo>
                  <a:lnTo>
                    <a:pt x="18597" y="30831"/>
                  </a:lnTo>
                  <a:lnTo>
                    <a:pt x="17832" y="31159"/>
                  </a:lnTo>
                  <a:lnTo>
                    <a:pt x="17095" y="31432"/>
                  </a:lnTo>
                  <a:lnTo>
                    <a:pt x="16412" y="31650"/>
                  </a:lnTo>
                  <a:lnTo>
                    <a:pt x="15784" y="31787"/>
                  </a:lnTo>
                  <a:lnTo>
                    <a:pt x="15265" y="31896"/>
                  </a:lnTo>
                  <a:lnTo>
                    <a:pt x="14801" y="31950"/>
                  </a:lnTo>
                  <a:lnTo>
                    <a:pt x="14446" y="319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231;p47">
              <a:extLst>
                <a:ext uri="{FF2B5EF4-FFF2-40B4-BE49-F238E27FC236}">
                  <a16:creationId xmlns:a16="http://schemas.microsoft.com/office/drawing/2014/main" id="{345C1FF9-1393-199E-983F-7A30D68CBC68}"/>
                </a:ext>
              </a:extLst>
            </p:cNvPr>
            <p:cNvSpPr/>
            <p:nvPr/>
          </p:nvSpPr>
          <p:spPr>
            <a:xfrm>
              <a:off x="4171575" y="930675"/>
              <a:ext cx="657450" cy="806975"/>
            </a:xfrm>
            <a:custGeom>
              <a:avLst/>
              <a:gdLst/>
              <a:ahLst/>
              <a:cxnLst/>
              <a:rect l="l" t="t" r="r" b="b"/>
              <a:pathLst>
                <a:path w="26298" h="32279" extrusionOk="0">
                  <a:moveTo>
                    <a:pt x="14392" y="355"/>
                  </a:moveTo>
                  <a:lnTo>
                    <a:pt x="15074" y="410"/>
                  </a:lnTo>
                  <a:lnTo>
                    <a:pt x="15730" y="465"/>
                  </a:lnTo>
                  <a:lnTo>
                    <a:pt x="16385" y="547"/>
                  </a:lnTo>
                  <a:lnTo>
                    <a:pt x="17013" y="683"/>
                  </a:lnTo>
                  <a:lnTo>
                    <a:pt x="17614" y="820"/>
                  </a:lnTo>
                  <a:lnTo>
                    <a:pt x="18188" y="983"/>
                  </a:lnTo>
                  <a:lnTo>
                    <a:pt x="18761" y="1175"/>
                  </a:lnTo>
                  <a:lnTo>
                    <a:pt x="19307" y="1393"/>
                  </a:lnTo>
                  <a:lnTo>
                    <a:pt x="19853" y="1639"/>
                  </a:lnTo>
                  <a:lnTo>
                    <a:pt x="20345" y="1912"/>
                  </a:lnTo>
                  <a:lnTo>
                    <a:pt x="20836" y="2212"/>
                  </a:lnTo>
                  <a:lnTo>
                    <a:pt x="21301" y="2513"/>
                  </a:lnTo>
                  <a:lnTo>
                    <a:pt x="21765" y="2868"/>
                  </a:lnTo>
                  <a:lnTo>
                    <a:pt x="22202" y="3250"/>
                  </a:lnTo>
                  <a:lnTo>
                    <a:pt x="22611" y="3632"/>
                  </a:lnTo>
                  <a:lnTo>
                    <a:pt x="22884" y="3933"/>
                  </a:lnTo>
                  <a:lnTo>
                    <a:pt x="23158" y="4260"/>
                  </a:lnTo>
                  <a:lnTo>
                    <a:pt x="23622" y="4889"/>
                  </a:lnTo>
                  <a:lnTo>
                    <a:pt x="24059" y="5517"/>
                  </a:lnTo>
                  <a:lnTo>
                    <a:pt x="24441" y="6199"/>
                  </a:lnTo>
                  <a:lnTo>
                    <a:pt x="24769" y="6855"/>
                  </a:lnTo>
                  <a:lnTo>
                    <a:pt x="25042" y="7510"/>
                  </a:lnTo>
                  <a:lnTo>
                    <a:pt x="25260" y="8193"/>
                  </a:lnTo>
                  <a:lnTo>
                    <a:pt x="25451" y="8821"/>
                  </a:lnTo>
                  <a:lnTo>
                    <a:pt x="25615" y="9449"/>
                  </a:lnTo>
                  <a:lnTo>
                    <a:pt x="25724" y="10050"/>
                  </a:lnTo>
                  <a:lnTo>
                    <a:pt x="25806" y="10623"/>
                  </a:lnTo>
                  <a:lnTo>
                    <a:pt x="25888" y="11142"/>
                  </a:lnTo>
                  <a:lnTo>
                    <a:pt x="25916" y="11634"/>
                  </a:lnTo>
                  <a:lnTo>
                    <a:pt x="25943" y="12070"/>
                  </a:lnTo>
                  <a:lnTo>
                    <a:pt x="25943" y="12425"/>
                  </a:lnTo>
                  <a:lnTo>
                    <a:pt x="25916" y="12753"/>
                  </a:lnTo>
                  <a:lnTo>
                    <a:pt x="25861" y="13299"/>
                  </a:lnTo>
                  <a:lnTo>
                    <a:pt x="25779" y="13927"/>
                  </a:lnTo>
                  <a:lnTo>
                    <a:pt x="25643" y="14610"/>
                  </a:lnTo>
                  <a:lnTo>
                    <a:pt x="25479" y="15293"/>
                  </a:lnTo>
                  <a:lnTo>
                    <a:pt x="25315" y="16057"/>
                  </a:lnTo>
                  <a:lnTo>
                    <a:pt x="25178" y="16767"/>
                  </a:lnTo>
                  <a:lnTo>
                    <a:pt x="25096" y="17396"/>
                  </a:lnTo>
                  <a:lnTo>
                    <a:pt x="25069" y="17641"/>
                  </a:lnTo>
                  <a:lnTo>
                    <a:pt x="25069" y="17887"/>
                  </a:lnTo>
                  <a:lnTo>
                    <a:pt x="25151" y="18351"/>
                  </a:lnTo>
                  <a:lnTo>
                    <a:pt x="25315" y="18925"/>
                  </a:lnTo>
                  <a:lnTo>
                    <a:pt x="25451" y="19471"/>
                  </a:lnTo>
                  <a:lnTo>
                    <a:pt x="25561" y="20072"/>
                  </a:lnTo>
                  <a:lnTo>
                    <a:pt x="25697" y="20700"/>
                  </a:lnTo>
                  <a:lnTo>
                    <a:pt x="25779" y="21382"/>
                  </a:lnTo>
                  <a:lnTo>
                    <a:pt x="25806" y="22092"/>
                  </a:lnTo>
                  <a:lnTo>
                    <a:pt x="25779" y="22420"/>
                  </a:lnTo>
                  <a:lnTo>
                    <a:pt x="25752" y="22802"/>
                  </a:lnTo>
                  <a:lnTo>
                    <a:pt x="25697" y="23157"/>
                  </a:lnTo>
                  <a:lnTo>
                    <a:pt x="25615" y="23512"/>
                  </a:lnTo>
                  <a:lnTo>
                    <a:pt x="25533" y="23867"/>
                  </a:lnTo>
                  <a:lnTo>
                    <a:pt x="25397" y="24195"/>
                  </a:lnTo>
                  <a:lnTo>
                    <a:pt x="25096" y="24769"/>
                  </a:lnTo>
                  <a:lnTo>
                    <a:pt x="24796" y="25315"/>
                  </a:lnTo>
                  <a:lnTo>
                    <a:pt x="24468" y="25834"/>
                  </a:lnTo>
                  <a:lnTo>
                    <a:pt x="24141" y="26325"/>
                  </a:lnTo>
                  <a:lnTo>
                    <a:pt x="23786" y="26789"/>
                  </a:lnTo>
                  <a:lnTo>
                    <a:pt x="23431" y="27226"/>
                  </a:lnTo>
                  <a:lnTo>
                    <a:pt x="23048" y="27636"/>
                  </a:lnTo>
                  <a:lnTo>
                    <a:pt x="22666" y="28018"/>
                  </a:lnTo>
                  <a:lnTo>
                    <a:pt x="22284" y="28401"/>
                  </a:lnTo>
                  <a:lnTo>
                    <a:pt x="21874" y="28756"/>
                  </a:lnTo>
                  <a:lnTo>
                    <a:pt x="21464" y="29083"/>
                  </a:lnTo>
                  <a:lnTo>
                    <a:pt x="21055" y="29384"/>
                  </a:lnTo>
                  <a:lnTo>
                    <a:pt x="20645" y="29684"/>
                  </a:lnTo>
                  <a:lnTo>
                    <a:pt x="20263" y="29930"/>
                  </a:lnTo>
                  <a:lnTo>
                    <a:pt x="19444" y="30421"/>
                  </a:lnTo>
                  <a:lnTo>
                    <a:pt x="18652" y="30831"/>
                  </a:lnTo>
                  <a:lnTo>
                    <a:pt x="17887" y="31159"/>
                  </a:lnTo>
                  <a:lnTo>
                    <a:pt x="17177" y="31432"/>
                  </a:lnTo>
                  <a:lnTo>
                    <a:pt x="16494" y="31623"/>
                  </a:lnTo>
                  <a:lnTo>
                    <a:pt x="15894" y="31787"/>
                  </a:lnTo>
                  <a:lnTo>
                    <a:pt x="15375" y="31869"/>
                  </a:lnTo>
                  <a:lnTo>
                    <a:pt x="14965" y="31923"/>
                  </a:lnTo>
                  <a:lnTo>
                    <a:pt x="14637" y="31923"/>
                  </a:lnTo>
                  <a:lnTo>
                    <a:pt x="14310" y="31869"/>
                  </a:lnTo>
                  <a:lnTo>
                    <a:pt x="13927" y="31814"/>
                  </a:lnTo>
                  <a:lnTo>
                    <a:pt x="13463" y="31678"/>
                  </a:lnTo>
                  <a:lnTo>
                    <a:pt x="12944" y="31541"/>
                  </a:lnTo>
                  <a:lnTo>
                    <a:pt x="12371" y="31350"/>
                  </a:lnTo>
                  <a:lnTo>
                    <a:pt x="11770" y="31104"/>
                  </a:lnTo>
                  <a:lnTo>
                    <a:pt x="11115" y="30858"/>
                  </a:lnTo>
                  <a:lnTo>
                    <a:pt x="10459" y="30558"/>
                  </a:lnTo>
                  <a:lnTo>
                    <a:pt x="9777" y="30230"/>
                  </a:lnTo>
                  <a:lnTo>
                    <a:pt x="9067" y="29875"/>
                  </a:lnTo>
                  <a:lnTo>
                    <a:pt x="8384" y="29466"/>
                  </a:lnTo>
                  <a:lnTo>
                    <a:pt x="7701" y="29056"/>
                  </a:lnTo>
                  <a:lnTo>
                    <a:pt x="7046" y="28619"/>
                  </a:lnTo>
                  <a:lnTo>
                    <a:pt x="6418" y="28127"/>
                  </a:lnTo>
                  <a:lnTo>
                    <a:pt x="5817" y="27636"/>
                  </a:lnTo>
                  <a:lnTo>
                    <a:pt x="5271" y="27090"/>
                  </a:lnTo>
                  <a:lnTo>
                    <a:pt x="4998" y="26817"/>
                  </a:lnTo>
                  <a:lnTo>
                    <a:pt x="4752" y="26489"/>
                  </a:lnTo>
                  <a:lnTo>
                    <a:pt x="4506" y="26161"/>
                  </a:lnTo>
                  <a:lnTo>
                    <a:pt x="4260" y="25806"/>
                  </a:lnTo>
                  <a:lnTo>
                    <a:pt x="3769" y="25042"/>
                  </a:lnTo>
                  <a:lnTo>
                    <a:pt x="3332" y="24195"/>
                  </a:lnTo>
                  <a:lnTo>
                    <a:pt x="2922" y="23294"/>
                  </a:lnTo>
                  <a:lnTo>
                    <a:pt x="2540" y="22393"/>
                  </a:lnTo>
                  <a:lnTo>
                    <a:pt x="2158" y="21437"/>
                  </a:lnTo>
                  <a:lnTo>
                    <a:pt x="1830" y="20481"/>
                  </a:lnTo>
                  <a:lnTo>
                    <a:pt x="1530" y="19553"/>
                  </a:lnTo>
                  <a:lnTo>
                    <a:pt x="1257" y="18652"/>
                  </a:lnTo>
                  <a:lnTo>
                    <a:pt x="1038" y="17778"/>
                  </a:lnTo>
                  <a:lnTo>
                    <a:pt x="820" y="16959"/>
                  </a:lnTo>
                  <a:lnTo>
                    <a:pt x="656" y="16249"/>
                  </a:lnTo>
                  <a:lnTo>
                    <a:pt x="547" y="15593"/>
                  </a:lnTo>
                  <a:lnTo>
                    <a:pt x="437" y="15047"/>
                  </a:lnTo>
                  <a:lnTo>
                    <a:pt x="383" y="14610"/>
                  </a:lnTo>
                  <a:lnTo>
                    <a:pt x="383" y="14282"/>
                  </a:lnTo>
                  <a:lnTo>
                    <a:pt x="355" y="13490"/>
                  </a:lnTo>
                  <a:lnTo>
                    <a:pt x="355" y="12972"/>
                  </a:lnTo>
                  <a:lnTo>
                    <a:pt x="410" y="12344"/>
                  </a:lnTo>
                  <a:lnTo>
                    <a:pt x="465" y="11688"/>
                  </a:lnTo>
                  <a:lnTo>
                    <a:pt x="574" y="10951"/>
                  </a:lnTo>
                  <a:lnTo>
                    <a:pt x="710" y="10159"/>
                  </a:lnTo>
                  <a:lnTo>
                    <a:pt x="902" y="9367"/>
                  </a:lnTo>
                  <a:lnTo>
                    <a:pt x="1120" y="8520"/>
                  </a:lnTo>
                  <a:lnTo>
                    <a:pt x="1448" y="7674"/>
                  </a:lnTo>
                  <a:lnTo>
                    <a:pt x="1612" y="7264"/>
                  </a:lnTo>
                  <a:lnTo>
                    <a:pt x="1803" y="6827"/>
                  </a:lnTo>
                  <a:lnTo>
                    <a:pt x="2021" y="6418"/>
                  </a:lnTo>
                  <a:lnTo>
                    <a:pt x="2267" y="5981"/>
                  </a:lnTo>
                  <a:lnTo>
                    <a:pt x="2513" y="5571"/>
                  </a:lnTo>
                  <a:lnTo>
                    <a:pt x="2786" y="5162"/>
                  </a:lnTo>
                  <a:lnTo>
                    <a:pt x="3086" y="4779"/>
                  </a:lnTo>
                  <a:lnTo>
                    <a:pt x="3414" y="4370"/>
                  </a:lnTo>
                  <a:lnTo>
                    <a:pt x="3796" y="3933"/>
                  </a:lnTo>
                  <a:lnTo>
                    <a:pt x="4233" y="3523"/>
                  </a:lnTo>
                  <a:lnTo>
                    <a:pt x="4670" y="3141"/>
                  </a:lnTo>
                  <a:lnTo>
                    <a:pt x="5134" y="2758"/>
                  </a:lnTo>
                  <a:lnTo>
                    <a:pt x="5653" y="2431"/>
                  </a:lnTo>
                  <a:lnTo>
                    <a:pt x="6145" y="2103"/>
                  </a:lnTo>
                  <a:lnTo>
                    <a:pt x="6691" y="1830"/>
                  </a:lnTo>
                  <a:lnTo>
                    <a:pt x="7264" y="1557"/>
                  </a:lnTo>
                  <a:lnTo>
                    <a:pt x="7838" y="1311"/>
                  </a:lnTo>
                  <a:lnTo>
                    <a:pt x="8439" y="1120"/>
                  </a:lnTo>
                  <a:lnTo>
                    <a:pt x="9067" y="929"/>
                  </a:lnTo>
                  <a:lnTo>
                    <a:pt x="9722" y="765"/>
                  </a:lnTo>
                  <a:lnTo>
                    <a:pt x="10377" y="628"/>
                  </a:lnTo>
                  <a:lnTo>
                    <a:pt x="11087" y="519"/>
                  </a:lnTo>
                  <a:lnTo>
                    <a:pt x="11797" y="437"/>
                  </a:lnTo>
                  <a:lnTo>
                    <a:pt x="12535" y="383"/>
                  </a:lnTo>
                  <a:lnTo>
                    <a:pt x="13108" y="355"/>
                  </a:lnTo>
                  <a:close/>
                  <a:moveTo>
                    <a:pt x="13327" y="0"/>
                  </a:moveTo>
                  <a:lnTo>
                    <a:pt x="12507" y="28"/>
                  </a:lnTo>
                  <a:lnTo>
                    <a:pt x="11743" y="82"/>
                  </a:lnTo>
                  <a:lnTo>
                    <a:pt x="11006" y="164"/>
                  </a:lnTo>
                  <a:lnTo>
                    <a:pt x="10323" y="273"/>
                  </a:lnTo>
                  <a:lnTo>
                    <a:pt x="9613" y="410"/>
                  </a:lnTo>
                  <a:lnTo>
                    <a:pt x="8957" y="574"/>
                  </a:lnTo>
                  <a:lnTo>
                    <a:pt x="8302" y="765"/>
                  </a:lnTo>
                  <a:lnTo>
                    <a:pt x="7701" y="983"/>
                  </a:lnTo>
                  <a:lnTo>
                    <a:pt x="7100" y="1229"/>
                  </a:lnTo>
                  <a:lnTo>
                    <a:pt x="6527" y="1502"/>
                  </a:lnTo>
                  <a:lnTo>
                    <a:pt x="5954" y="1803"/>
                  </a:lnTo>
                  <a:lnTo>
                    <a:pt x="5435" y="2130"/>
                  </a:lnTo>
                  <a:lnTo>
                    <a:pt x="4916" y="2485"/>
                  </a:lnTo>
                  <a:lnTo>
                    <a:pt x="4452" y="2840"/>
                  </a:lnTo>
                  <a:lnTo>
                    <a:pt x="3987" y="3250"/>
                  </a:lnTo>
                  <a:lnTo>
                    <a:pt x="3550" y="3687"/>
                  </a:lnTo>
                  <a:lnTo>
                    <a:pt x="3114" y="4151"/>
                  </a:lnTo>
                  <a:lnTo>
                    <a:pt x="2813" y="4534"/>
                  </a:lnTo>
                  <a:lnTo>
                    <a:pt x="2513" y="4943"/>
                  </a:lnTo>
                  <a:lnTo>
                    <a:pt x="2212" y="5353"/>
                  </a:lnTo>
                  <a:lnTo>
                    <a:pt x="1967" y="5762"/>
                  </a:lnTo>
                  <a:lnTo>
                    <a:pt x="1721" y="6172"/>
                  </a:lnTo>
                  <a:lnTo>
                    <a:pt x="1502" y="6609"/>
                  </a:lnTo>
                  <a:lnTo>
                    <a:pt x="1311" y="7019"/>
                  </a:lnTo>
                  <a:lnTo>
                    <a:pt x="1120" y="7455"/>
                  </a:lnTo>
                  <a:lnTo>
                    <a:pt x="820" y="8302"/>
                  </a:lnTo>
                  <a:lnTo>
                    <a:pt x="574" y="9121"/>
                  </a:lnTo>
                  <a:lnTo>
                    <a:pt x="355" y="9940"/>
                  </a:lnTo>
                  <a:lnTo>
                    <a:pt x="219" y="10705"/>
                  </a:lnTo>
                  <a:lnTo>
                    <a:pt x="110" y="11442"/>
                  </a:lnTo>
                  <a:lnTo>
                    <a:pt x="55" y="12152"/>
                  </a:lnTo>
                  <a:lnTo>
                    <a:pt x="0" y="12780"/>
                  </a:lnTo>
                  <a:lnTo>
                    <a:pt x="0" y="13327"/>
                  </a:lnTo>
                  <a:lnTo>
                    <a:pt x="0" y="14200"/>
                  </a:lnTo>
                  <a:lnTo>
                    <a:pt x="28" y="14665"/>
                  </a:lnTo>
                  <a:lnTo>
                    <a:pt x="82" y="15074"/>
                  </a:lnTo>
                  <a:lnTo>
                    <a:pt x="192" y="15648"/>
                  </a:lnTo>
                  <a:lnTo>
                    <a:pt x="301" y="16303"/>
                  </a:lnTo>
                  <a:lnTo>
                    <a:pt x="492" y="17041"/>
                  </a:lnTo>
                  <a:lnTo>
                    <a:pt x="683" y="17860"/>
                  </a:lnTo>
                  <a:lnTo>
                    <a:pt x="929" y="18734"/>
                  </a:lnTo>
                  <a:lnTo>
                    <a:pt x="1202" y="19662"/>
                  </a:lnTo>
                  <a:lnTo>
                    <a:pt x="1502" y="20618"/>
                  </a:lnTo>
                  <a:lnTo>
                    <a:pt x="1857" y="21574"/>
                  </a:lnTo>
                  <a:lnTo>
                    <a:pt x="2212" y="22557"/>
                  </a:lnTo>
                  <a:lnTo>
                    <a:pt x="2622" y="23485"/>
                  </a:lnTo>
                  <a:lnTo>
                    <a:pt x="3032" y="24386"/>
                  </a:lnTo>
                  <a:lnTo>
                    <a:pt x="3496" y="25233"/>
                  </a:lnTo>
                  <a:lnTo>
                    <a:pt x="3960" y="26025"/>
                  </a:lnTo>
                  <a:lnTo>
                    <a:pt x="4233" y="26407"/>
                  </a:lnTo>
                  <a:lnTo>
                    <a:pt x="4479" y="26735"/>
                  </a:lnTo>
                  <a:lnTo>
                    <a:pt x="4725" y="27062"/>
                  </a:lnTo>
                  <a:lnTo>
                    <a:pt x="4998" y="27363"/>
                  </a:lnTo>
                  <a:lnTo>
                    <a:pt x="5571" y="27909"/>
                  </a:lnTo>
                  <a:lnTo>
                    <a:pt x="6199" y="28428"/>
                  </a:lnTo>
                  <a:lnTo>
                    <a:pt x="6827" y="28919"/>
                  </a:lnTo>
                  <a:lnTo>
                    <a:pt x="7510" y="29384"/>
                  </a:lnTo>
                  <a:lnTo>
                    <a:pt x="8220" y="29793"/>
                  </a:lnTo>
                  <a:lnTo>
                    <a:pt x="8903" y="30203"/>
                  </a:lnTo>
                  <a:lnTo>
                    <a:pt x="9613" y="30558"/>
                  </a:lnTo>
                  <a:lnTo>
                    <a:pt x="10323" y="30886"/>
                  </a:lnTo>
                  <a:lnTo>
                    <a:pt x="11006" y="31186"/>
                  </a:lnTo>
                  <a:lnTo>
                    <a:pt x="11661" y="31459"/>
                  </a:lnTo>
                  <a:lnTo>
                    <a:pt x="12262" y="31705"/>
                  </a:lnTo>
                  <a:lnTo>
                    <a:pt x="12862" y="31896"/>
                  </a:lnTo>
                  <a:lnTo>
                    <a:pt x="13381" y="32033"/>
                  </a:lnTo>
                  <a:lnTo>
                    <a:pt x="13873" y="32169"/>
                  </a:lnTo>
                  <a:lnTo>
                    <a:pt x="14255" y="32251"/>
                  </a:lnTo>
                  <a:lnTo>
                    <a:pt x="14610" y="32278"/>
                  </a:lnTo>
                  <a:lnTo>
                    <a:pt x="15156" y="32278"/>
                  </a:lnTo>
                  <a:lnTo>
                    <a:pt x="15621" y="32196"/>
                  </a:lnTo>
                  <a:lnTo>
                    <a:pt x="16194" y="32087"/>
                  </a:lnTo>
                  <a:lnTo>
                    <a:pt x="16822" y="31923"/>
                  </a:lnTo>
                  <a:lnTo>
                    <a:pt x="17505" y="31705"/>
                  </a:lnTo>
                  <a:lnTo>
                    <a:pt x="18242" y="31404"/>
                  </a:lnTo>
                  <a:lnTo>
                    <a:pt x="19007" y="31077"/>
                  </a:lnTo>
                  <a:lnTo>
                    <a:pt x="19799" y="30667"/>
                  </a:lnTo>
                  <a:lnTo>
                    <a:pt x="20618" y="30176"/>
                  </a:lnTo>
                  <a:lnTo>
                    <a:pt x="21000" y="29903"/>
                  </a:lnTo>
                  <a:lnTo>
                    <a:pt x="21410" y="29602"/>
                  </a:lnTo>
                  <a:lnTo>
                    <a:pt x="21819" y="29274"/>
                  </a:lnTo>
                  <a:lnTo>
                    <a:pt x="22229" y="28947"/>
                  </a:lnTo>
                  <a:lnTo>
                    <a:pt x="22611" y="28592"/>
                  </a:lnTo>
                  <a:lnTo>
                    <a:pt x="22994" y="28209"/>
                  </a:lnTo>
                  <a:lnTo>
                    <a:pt x="23376" y="27827"/>
                  </a:lnTo>
                  <a:lnTo>
                    <a:pt x="23758" y="27390"/>
                  </a:lnTo>
                  <a:lnTo>
                    <a:pt x="24113" y="26953"/>
                  </a:lnTo>
                  <a:lnTo>
                    <a:pt x="24468" y="26489"/>
                  </a:lnTo>
                  <a:lnTo>
                    <a:pt x="24796" y="25997"/>
                  </a:lnTo>
                  <a:lnTo>
                    <a:pt x="25124" y="25479"/>
                  </a:lnTo>
                  <a:lnTo>
                    <a:pt x="25424" y="24932"/>
                  </a:lnTo>
                  <a:lnTo>
                    <a:pt x="25724" y="24359"/>
                  </a:lnTo>
                  <a:lnTo>
                    <a:pt x="25861" y="23977"/>
                  </a:lnTo>
                  <a:lnTo>
                    <a:pt x="25970" y="23622"/>
                  </a:lnTo>
                  <a:lnTo>
                    <a:pt x="26052" y="23239"/>
                  </a:lnTo>
                  <a:lnTo>
                    <a:pt x="26107" y="22857"/>
                  </a:lnTo>
                  <a:lnTo>
                    <a:pt x="26134" y="22475"/>
                  </a:lnTo>
                  <a:lnTo>
                    <a:pt x="26161" y="22120"/>
                  </a:lnTo>
                  <a:lnTo>
                    <a:pt x="26161" y="21737"/>
                  </a:lnTo>
                  <a:lnTo>
                    <a:pt x="26134" y="21382"/>
                  </a:lnTo>
                  <a:lnTo>
                    <a:pt x="26052" y="20672"/>
                  </a:lnTo>
                  <a:lnTo>
                    <a:pt x="25943" y="20017"/>
                  </a:lnTo>
                  <a:lnTo>
                    <a:pt x="25806" y="19389"/>
                  </a:lnTo>
                  <a:lnTo>
                    <a:pt x="25643" y="18843"/>
                  </a:lnTo>
                  <a:lnTo>
                    <a:pt x="25506" y="18269"/>
                  </a:lnTo>
                  <a:lnTo>
                    <a:pt x="25451" y="17860"/>
                  </a:lnTo>
                  <a:lnTo>
                    <a:pt x="25424" y="17641"/>
                  </a:lnTo>
                  <a:lnTo>
                    <a:pt x="25451" y="17368"/>
                  </a:lnTo>
                  <a:lnTo>
                    <a:pt x="25533" y="16767"/>
                  </a:lnTo>
                  <a:lnTo>
                    <a:pt x="25670" y="16085"/>
                  </a:lnTo>
                  <a:lnTo>
                    <a:pt x="25834" y="15375"/>
                  </a:lnTo>
                  <a:lnTo>
                    <a:pt x="25998" y="14665"/>
                  </a:lnTo>
                  <a:lnTo>
                    <a:pt x="26134" y="13982"/>
                  </a:lnTo>
                  <a:lnTo>
                    <a:pt x="26216" y="13327"/>
                  </a:lnTo>
                  <a:lnTo>
                    <a:pt x="26271" y="12753"/>
                  </a:lnTo>
                  <a:lnTo>
                    <a:pt x="26298" y="12453"/>
                  </a:lnTo>
                  <a:lnTo>
                    <a:pt x="26298" y="12070"/>
                  </a:lnTo>
                  <a:lnTo>
                    <a:pt x="26271" y="11606"/>
                  </a:lnTo>
                  <a:lnTo>
                    <a:pt x="26243" y="11115"/>
                  </a:lnTo>
                  <a:lnTo>
                    <a:pt x="26161" y="10569"/>
                  </a:lnTo>
                  <a:lnTo>
                    <a:pt x="26079" y="9995"/>
                  </a:lnTo>
                  <a:lnTo>
                    <a:pt x="25970" y="9367"/>
                  </a:lnTo>
                  <a:lnTo>
                    <a:pt x="25806" y="8739"/>
                  </a:lnTo>
                  <a:lnTo>
                    <a:pt x="25615" y="8056"/>
                  </a:lnTo>
                  <a:lnTo>
                    <a:pt x="25369" y="7401"/>
                  </a:lnTo>
                  <a:lnTo>
                    <a:pt x="25069" y="6691"/>
                  </a:lnTo>
                  <a:lnTo>
                    <a:pt x="24741" y="6008"/>
                  </a:lnTo>
                  <a:lnTo>
                    <a:pt x="24359" y="5325"/>
                  </a:lnTo>
                  <a:lnTo>
                    <a:pt x="23922" y="4670"/>
                  </a:lnTo>
                  <a:lnTo>
                    <a:pt x="23431" y="4015"/>
                  </a:lnTo>
                  <a:lnTo>
                    <a:pt x="23158" y="3687"/>
                  </a:lnTo>
                  <a:lnTo>
                    <a:pt x="22857" y="3387"/>
                  </a:lnTo>
                  <a:lnTo>
                    <a:pt x="22393" y="2950"/>
                  </a:lnTo>
                  <a:lnTo>
                    <a:pt x="21901" y="2513"/>
                  </a:lnTo>
                  <a:lnTo>
                    <a:pt x="21383" y="2130"/>
                  </a:lnTo>
                  <a:lnTo>
                    <a:pt x="20836" y="1775"/>
                  </a:lnTo>
                  <a:lnTo>
                    <a:pt x="20290" y="1448"/>
                  </a:lnTo>
                  <a:lnTo>
                    <a:pt x="19689" y="1175"/>
                  </a:lnTo>
                  <a:lnTo>
                    <a:pt x="19089" y="902"/>
                  </a:lnTo>
                  <a:lnTo>
                    <a:pt x="18433" y="683"/>
                  </a:lnTo>
                  <a:lnTo>
                    <a:pt x="17778" y="492"/>
                  </a:lnTo>
                  <a:lnTo>
                    <a:pt x="17095" y="328"/>
                  </a:lnTo>
                  <a:lnTo>
                    <a:pt x="16385" y="192"/>
                  </a:lnTo>
                  <a:lnTo>
                    <a:pt x="15648" y="82"/>
                  </a:lnTo>
                  <a:lnTo>
                    <a:pt x="14911" y="28"/>
                  </a:lnTo>
                  <a:lnTo>
                    <a:pt x="14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3232;p47">
              <a:extLst>
                <a:ext uri="{FF2B5EF4-FFF2-40B4-BE49-F238E27FC236}">
                  <a16:creationId xmlns:a16="http://schemas.microsoft.com/office/drawing/2014/main" id="{30E19210-39E1-EC2A-DF4C-D3429047A26D}"/>
                </a:ext>
              </a:extLst>
            </p:cNvPr>
            <p:cNvSpPr/>
            <p:nvPr/>
          </p:nvSpPr>
          <p:spPr>
            <a:xfrm>
              <a:off x="4171575" y="930675"/>
              <a:ext cx="657450" cy="806975"/>
            </a:xfrm>
            <a:custGeom>
              <a:avLst/>
              <a:gdLst/>
              <a:ahLst/>
              <a:cxnLst/>
              <a:rect l="l" t="t" r="r" b="b"/>
              <a:pathLst>
                <a:path w="26298" h="32279" fill="none" extrusionOk="0">
                  <a:moveTo>
                    <a:pt x="14774" y="32278"/>
                  </a:moveTo>
                  <a:lnTo>
                    <a:pt x="14774" y="32278"/>
                  </a:lnTo>
                  <a:lnTo>
                    <a:pt x="14610" y="32278"/>
                  </a:lnTo>
                  <a:lnTo>
                    <a:pt x="14610" y="32278"/>
                  </a:lnTo>
                  <a:lnTo>
                    <a:pt x="14255" y="32251"/>
                  </a:lnTo>
                  <a:lnTo>
                    <a:pt x="13873" y="32169"/>
                  </a:lnTo>
                  <a:lnTo>
                    <a:pt x="13381" y="32033"/>
                  </a:lnTo>
                  <a:lnTo>
                    <a:pt x="12862" y="31896"/>
                  </a:lnTo>
                  <a:lnTo>
                    <a:pt x="12262" y="31705"/>
                  </a:lnTo>
                  <a:lnTo>
                    <a:pt x="11661" y="31459"/>
                  </a:lnTo>
                  <a:lnTo>
                    <a:pt x="11006" y="31186"/>
                  </a:lnTo>
                  <a:lnTo>
                    <a:pt x="10323" y="30886"/>
                  </a:lnTo>
                  <a:lnTo>
                    <a:pt x="9613" y="30558"/>
                  </a:lnTo>
                  <a:lnTo>
                    <a:pt x="8903" y="30203"/>
                  </a:lnTo>
                  <a:lnTo>
                    <a:pt x="8220" y="29793"/>
                  </a:lnTo>
                  <a:lnTo>
                    <a:pt x="7510" y="29384"/>
                  </a:lnTo>
                  <a:lnTo>
                    <a:pt x="6827" y="28919"/>
                  </a:lnTo>
                  <a:lnTo>
                    <a:pt x="6199" y="28428"/>
                  </a:lnTo>
                  <a:lnTo>
                    <a:pt x="5571" y="27909"/>
                  </a:lnTo>
                  <a:lnTo>
                    <a:pt x="4998" y="27363"/>
                  </a:lnTo>
                  <a:lnTo>
                    <a:pt x="4998" y="27363"/>
                  </a:lnTo>
                  <a:lnTo>
                    <a:pt x="4725" y="27062"/>
                  </a:lnTo>
                  <a:lnTo>
                    <a:pt x="4479" y="26735"/>
                  </a:lnTo>
                  <a:lnTo>
                    <a:pt x="4233" y="26407"/>
                  </a:lnTo>
                  <a:lnTo>
                    <a:pt x="3960" y="26025"/>
                  </a:lnTo>
                  <a:lnTo>
                    <a:pt x="3496" y="25233"/>
                  </a:lnTo>
                  <a:lnTo>
                    <a:pt x="3032" y="24386"/>
                  </a:lnTo>
                  <a:lnTo>
                    <a:pt x="2622" y="23485"/>
                  </a:lnTo>
                  <a:lnTo>
                    <a:pt x="2212" y="22557"/>
                  </a:lnTo>
                  <a:lnTo>
                    <a:pt x="1857" y="21574"/>
                  </a:lnTo>
                  <a:lnTo>
                    <a:pt x="1502" y="20618"/>
                  </a:lnTo>
                  <a:lnTo>
                    <a:pt x="1202" y="19662"/>
                  </a:lnTo>
                  <a:lnTo>
                    <a:pt x="929" y="18734"/>
                  </a:lnTo>
                  <a:lnTo>
                    <a:pt x="683" y="17860"/>
                  </a:lnTo>
                  <a:lnTo>
                    <a:pt x="492" y="17041"/>
                  </a:lnTo>
                  <a:lnTo>
                    <a:pt x="301" y="16303"/>
                  </a:lnTo>
                  <a:lnTo>
                    <a:pt x="192" y="15648"/>
                  </a:lnTo>
                  <a:lnTo>
                    <a:pt x="82" y="15074"/>
                  </a:lnTo>
                  <a:lnTo>
                    <a:pt x="28" y="14665"/>
                  </a:lnTo>
                  <a:lnTo>
                    <a:pt x="28" y="14665"/>
                  </a:lnTo>
                  <a:lnTo>
                    <a:pt x="0" y="14200"/>
                  </a:lnTo>
                  <a:lnTo>
                    <a:pt x="0" y="13327"/>
                  </a:lnTo>
                  <a:lnTo>
                    <a:pt x="0" y="12780"/>
                  </a:lnTo>
                  <a:lnTo>
                    <a:pt x="55" y="12152"/>
                  </a:lnTo>
                  <a:lnTo>
                    <a:pt x="110" y="11442"/>
                  </a:lnTo>
                  <a:lnTo>
                    <a:pt x="219" y="10705"/>
                  </a:lnTo>
                  <a:lnTo>
                    <a:pt x="355" y="9940"/>
                  </a:lnTo>
                  <a:lnTo>
                    <a:pt x="574" y="9121"/>
                  </a:lnTo>
                  <a:lnTo>
                    <a:pt x="820" y="8302"/>
                  </a:lnTo>
                  <a:lnTo>
                    <a:pt x="1120" y="7455"/>
                  </a:lnTo>
                  <a:lnTo>
                    <a:pt x="1311" y="7019"/>
                  </a:lnTo>
                  <a:lnTo>
                    <a:pt x="1502" y="6609"/>
                  </a:lnTo>
                  <a:lnTo>
                    <a:pt x="1721" y="6172"/>
                  </a:lnTo>
                  <a:lnTo>
                    <a:pt x="1967" y="5762"/>
                  </a:lnTo>
                  <a:lnTo>
                    <a:pt x="2212" y="5353"/>
                  </a:lnTo>
                  <a:lnTo>
                    <a:pt x="2513" y="4943"/>
                  </a:lnTo>
                  <a:lnTo>
                    <a:pt x="2813" y="4534"/>
                  </a:lnTo>
                  <a:lnTo>
                    <a:pt x="3114" y="4151"/>
                  </a:lnTo>
                  <a:lnTo>
                    <a:pt x="3114" y="4151"/>
                  </a:lnTo>
                  <a:lnTo>
                    <a:pt x="3550" y="3687"/>
                  </a:lnTo>
                  <a:lnTo>
                    <a:pt x="3987" y="3250"/>
                  </a:lnTo>
                  <a:lnTo>
                    <a:pt x="4452" y="2840"/>
                  </a:lnTo>
                  <a:lnTo>
                    <a:pt x="4916" y="2485"/>
                  </a:lnTo>
                  <a:lnTo>
                    <a:pt x="5435" y="2130"/>
                  </a:lnTo>
                  <a:lnTo>
                    <a:pt x="5954" y="1803"/>
                  </a:lnTo>
                  <a:lnTo>
                    <a:pt x="6527" y="1502"/>
                  </a:lnTo>
                  <a:lnTo>
                    <a:pt x="7100" y="1229"/>
                  </a:lnTo>
                  <a:lnTo>
                    <a:pt x="7701" y="983"/>
                  </a:lnTo>
                  <a:lnTo>
                    <a:pt x="8302" y="765"/>
                  </a:lnTo>
                  <a:lnTo>
                    <a:pt x="8957" y="574"/>
                  </a:lnTo>
                  <a:lnTo>
                    <a:pt x="9613" y="410"/>
                  </a:lnTo>
                  <a:lnTo>
                    <a:pt x="10323" y="273"/>
                  </a:lnTo>
                  <a:lnTo>
                    <a:pt x="11006" y="164"/>
                  </a:lnTo>
                  <a:lnTo>
                    <a:pt x="11743" y="82"/>
                  </a:lnTo>
                  <a:lnTo>
                    <a:pt x="12507" y="28"/>
                  </a:lnTo>
                  <a:lnTo>
                    <a:pt x="12507" y="28"/>
                  </a:lnTo>
                  <a:lnTo>
                    <a:pt x="13327" y="0"/>
                  </a:lnTo>
                  <a:lnTo>
                    <a:pt x="14119" y="0"/>
                  </a:lnTo>
                  <a:lnTo>
                    <a:pt x="14911" y="28"/>
                  </a:lnTo>
                  <a:lnTo>
                    <a:pt x="15648" y="82"/>
                  </a:lnTo>
                  <a:lnTo>
                    <a:pt x="16385" y="192"/>
                  </a:lnTo>
                  <a:lnTo>
                    <a:pt x="17095" y="328"/>
                  </a:lnTo>
                  <a:lnTo>
                    <a:pt x="17778" y="492"/>
                  </a:lnTo>
                  <a:lnTo>
                    <a:pt x="18433" y="683"/>
                  </a:lnTo>
                  <a:lnTo>
                    <a:pt x="19089" y="902"/>
                  </a:lnTo>
                  <a:lnTo>
                    <a:pt x="19689" y="1175"/>
                  </a:lnTo>
                  <a:lnTo>
                    <a:pt x="20290" y="1448"/>
                  </a:lnTo>
                  <a:lnTo>
                    <a:pt x="20836" y="1775"/>
                  </a:lnTo>
                  <a:lnTo>
                    <a:pt x="21383" y="2130"/>
                  </a:lnTo>
                  <a:lnTo>
                    <a:pt x="21901" y="2513"/>
                  </a:lnTo>
                  <a:lnTo>
                    <a:pt x="22393" y="2950"/>
                  </a:lnTo>
                  <a:lnTo>
                    <a:pt x="22857" y="3387"/>
                  </a:lnTo>
                  <a:lnTo>
                    <a:pt x="22857" y="3387"/>
                  </a:lnTo>
                  <a:lnTo>
                    <a:pt x="23158" y="3687"/>
                  </a:lnTo>
                  <a:lnTo>
                    <a:pt x="23431" y="4015"/>
                  </a:lnTo>
                  <a:lnTo>
                    <a:pt x="23922" y="4670"/>
                  </a:lnTo>
                  <a:lnTo>
                    <a:pt x="24359" y="5325"/>
                  </a:lnTo>
                  <a:lnTo>
                    <a:pt x="24741" y="6008"/>
                  </a:lnTo>
                  <a:lnTo>
                    <a:pt x="25069" y="6691"/>
                  </a:lnTo>
                  <a:lnTo>
                    <a:pt x="25369" y="7401"/>
                  </a:lnTo>
                  <a:lnTo>
                    <a:pt x="25615" y="8056"/>
                  </a:lnTo>
                  <a:lnTo>
                    <a:pt x="25806" y="8739"/>
                  </a:lnTo>
                  <a:lnTo>
                    <a:pt x="25970" y="9367"/>
                  </a:lnTo>
                  <a:lnTo>
                    <a:pt x="26079" y="9995"/>
                  </a:lnTo>
                  <a:lnTo>
                    <a:pt x="26161" y="10569"/>
                  </a:lnTo>
                  <a:lnTo>
                    <a:pt x="26243" y="11115"/>
                  </a:lnTo>
                  <a:lnTo>
                    <a:pt x="26271" y="11606"/>
                  </a:lnTo>
                  <a:lnTo>
                    <a:pt x="26298" y="12070"/>
                  </a:lnTo>
                  <a:lnTo>
                    <a:pt x="26298" y="12453"/>
                  </a:lnTo>
                  <a:lnTo>
                    <a:pt x="26271" y="12753"/>
                  </a:lnTo>
                  <a:lnTo>
                    <a:pt x="26271" y="12753"/>
                  </a:lnTo>
                  <a:lnTo>
                    <a:pt x="26216" y="13327"/>
                  </a:lnTo>
                  <a:lnTo>
                    <a:pt x="26134" y="13982"/>
                  </a:lnTo>
                  <a:lnTo>
                    <a:pt x="25998" y="14665"/>
                  </a:lnTo>
                  <a:lnTo>
                    <a:pt x="25834" y="15375"/>
                  </a:lnTo>
                  <a:lnTo>
                    <a:pt x="25834" y="15375"/>
                  </a:lnTo>
                  <a:lnTo>
                    <a:pt x="25670" y="16085"/>
                  </a:lnTo>
                  <a:lnTo>
                    <a:pt x="25533" y="16767"/>
                  </a:lnTo>
                  <a:lnTo>
                    <a:pt x="25451" y="17368"/>
                  </a:lnTo>
                  <a:lnTo>
                    <a:pt x="25424" y="17641"/>
                  </a:lnTo>
                  <a:lnTo>
                    <a:pt x="25451" y="17860"/>
                  </a:lnTo>
                  <a:lnTo>
                    <a:pt x="25451" y="17860"/>
                  </a:lnTo>
                  <a:lnTo>
                    <a:pt x="25506" y="18269"/>
                  </a:lnTo>
                  <a:lnTo>
                    <a:pt x="25643" y="18843"/>
                  </a:lnTo>
                  <a:lnTo>
                    <a:pt x="25643" y="18843"/>
                  </a:lnTo>
                  <a:lnTo>
                    <a:pt x="25806" y="19389"/>
                  </a:lnTo>
                  <a:lnTo>
                    <a:pt x="25943" y="20017"/>
                  </a:lnTo>
                  <a:lnTo>
                    <a:pt x="26052" y="20672"/>
                  </a:lnTo>
                  <a:lnTo>
                    <a:pt x="26134" y="21382"/>
                  </a:lnTo>
                  <a:lnTo>
                    <a:pt x="26161" y="21737"/>
                  </a:lnTo>
                  <a:lnTo>
                    <a:pt x="26161" y="22120"/>
                  </a:lnTo>
                  <a:lnTo>
                    <a:pt x="26134" y="22475"/>
                  </a:lnTo>
                  <a:lnTo>
                    <a:pt x="26107" y="22857"/>
                  </a:lnTo>
                  <a:lnTo>
                    <a:pt x="26052" y="23239"/>
                  </a:lnTo>
                  <a:lnTo>
                    <a:pt x="25970" y="23622"/>
                  </a:lnTo>
                  <a:lnTo>
                    <a:pt x="25861" y="23977"/>
                  </a:lnTo>
                  <a:lnTo>
                    <a:pt x="25724" y="24359"/>
                  </a:lnTo>
                  <a:lnTo>
                    <a:pt x="25724" y="24359"/>
                  </a:lnTo>
                  <a:lnTo>
                    <a:pt x="25424" y="24932"/>
                  </a:lnTo>
                  <a:lnTo>
                    <a:pt x="25124" y="25479"/>
                  </a:lnTo>
                  <a:lnTo>
                    <a:pt x="24796" y="25997"/>
                  </a:lnTo>
                  <a:lnTo>
                    <a:pt x="24468" y="26489"/>
                  </a:lnTo>
                  <a:lnTo>
                    <a:pt x="24113" y="26953"/>
                  </a:lnTo>
                  <a:lnTo>
                    <a:pt x="23758" y="27390"/>
                  </a:lnTo>
                  <a:lnTo>
                    <a:pt x="23376" y="27827"/>
                  </a:lnTo>
                  <a:lnTo>
                    <a:pt x="22994" y="28209"/>
                  </a:lnTo>
                  <a:lnTo>
                    <a:pt x="22611" y="28592"/>
                  </a:lnTo>
                  <a:lnTo>
                    <a:pt x="22229" y="28947"/>
                  </a:lnTo>
                  <a:lnTo>
                    <a:pt x="21819" y="29274"/>
                  </a:lnTo>
                  <a:lnTo>
                    <a:pt x="21410" y="29602"/>
                  </a:lnTo>
                  <a:lnTo>
                    <a:pt x="21000" y="29903"/>
                  </a:lnTo>
                  <a:lnTo>
                    <a:pt x="20618" y="30176"/>
                  </a:lnTo>
                  <a:lnTo>
                    <a:pt x="19799" y="30667"/>
                  </a:lnTo>
                  <a:lnTo>
                    <a:pt x="19007" y="31077"/>
                  </a:lnTo>
                  <a:lnTo>
                    <a:pt x="18242" y="31404"/>
                  </a:lnTo>
                  <a:lnTo>
                    <a:pt x="17505" y="31705"/>
                  </a:lnTo>
                  <a:lnTo>
                    <a:pt x="16822" y="31923"/>
                  </a:lnTo>
                  <a:lnTo>
                    <a:pt x="16194" y="32087"/>
                  </a:lnTo>
                  <a:lnTo>
                    <a:pt x="15621" y="32196"/>
                  </a:lnTo>
                  <a:lnTo>
                    <a:pt x="15156" y="32278"/>
                  </a:lnTo>
                  <a:lnTo>
                    <a:pt x="14774" y="322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233;p47">
              <a:extLst>
                <a:ext uri="{FF2B5EF4-FFF2-40B4-BE49-F238E27FC236}">
                  <a16:creationId xmlns:a16="http://schemas.microsoft.com/office/drawing/2014/main" id="{06F9FC78-DA9C-CEF5-6B97-E75C0511C747}"/>
                </a:ext>
              </a:extLst>
            </p:cNvPr>
            <p:cNvSpPr/>
            <p:nvPr/>
          </p:nvSpPr>
          <p:spPr>
            <a:xfrm>
              <a:off x="4180450" y="939550"/>
              <a:ext cx="639700" cy="789225"/>
            </a:xfrm>
            <a:custGeom>
              <a:avLst/>
              <a:gdLst/>
              <a:ahLst/>
              <a:cxnLst/>
              <a:rect l="l" t="t" r="r" b="b"/>
              <a:pathLst>
                <a:path w="25588" h="31569" fill="none" extrusionOk="0">
                  <a:moveTo>
                    <a:pt x="13354" y="0"/>
                  </a:moveTo>
                  <a:lnTo>
                    <a:pt x="13354" y="0"/>
                  </a:lnTo>
                  <a:lnTo>
                    <a:pt x="12753" y="0"/>
                  </a:lnTo>
                  <a:lnTo>
                    <a:pt x="12180" y="28"/>
                  </a:lnTo>
                  <a:lnTo>
                    <a:pt x="12180" y="28"/>
                  </a:lnTo>
                  <a:lnTo>
                    <a:pt x="11442" y="82"/>
                  </a:lnTo>
                  <a:lnTo>
                    <a:pt x="10732" y="164"/>
                  </a:lnTo>
                  <a:lnTo>
                    <a:pt x="10022" y="273"/>
                  </a:lnTo>
                  <a:lnTo>
                    <a:pt x="9367" y="410"/>
                  </a:lnTo>
                  <a:lnTo>
                    <a:pt x="8712" y="574"/>
                  </a:lnTo>
                  <a:lnTo>
                    <a:pt x="8084" y="765"/>
                  </a:lnTo>
                  <a:lnTo>
                    <a:pt x="7483" y="956"/>
                  </a:lnTo>
                  <a:lnTo>
                    <a:pt x="6909" y="1202"/>
                  </a:lnTo>
                  <a:lnTo>
                    <a:pt x="6336" y="1475"/>
                  </a:lnTo>
                  <a:lnTo>
                    <a:pt x="5790" y="1748"/>
                  </a:lnTo>
                  <a:lnTo>
                    <a:pt x="5298" y="2076"/>
                  </a:lnTo>
                  <a:lnTo>
                    <a:pt x="4779" y="2403"/>
                  </a:lnTo>
                  <a:lnTo>
                    <a:pt x="4315" y="2786"/>
                  </a:lnTo>
                  <a:lnTo>
                    <a:pt x="3878" y="3168"/>
                  </a:lnTo>
                  <a:lnTo>
                    <a:pt x="3441" y="3578"/>
                  </a:lnTo>
                  <a:lnTo>
                    <a:pt x="3059" y="4015"/>
                  </a:lnTo>
                  <a:lnTo>
                    <a:pt x="3059" y="4015"/>
                  </a:lnTo>
                  <a:lnTo>
                    <a:pt x="2731" y="4424"/>
                  </a:lnTo>
                  <a:lnTo>
                    <a:pt x="2431" y="4807"/>
                  </a:lnTo>
                  <a:lnTo>
                    <a:pt x="2158" y="5216"/>
                  </a:lnTo>
                  <a:lnTo>
                    <a:pt x="1912" y="5626"/>
                  </a:lnTo>
                  <a:lnTo>
                    <a:pt x="1666" y="6063"/>
                  </a:lnTo>
                  <a:lnTo>
                    <a:pt x="1448" y="6472"/>
                  </a:lnTo>
                  <a:lnTo>
                    <a:pt x="1257" y="6909"/>
                  </a:lnTo>
                  <a:lnTo>
                    <a:pt x="1093" y="7319"/>
                  </a:lnTo>
                  <a:lnTo>
                    <a:pt x="765" y="8165"/>
                  </a:lnTo>
                  <a:lnTo>
                    <a:pt x="547" y="9012"/>
                  </a:lnTo>
                  <a:lnTo>
                    <a:pt x="355" y="9804"/>
                  </a:lnTo>
                  <a:lnTo>
                    <a:pt x="219" y="10596"/>
                  </a:lnTo>
                  <a:lnTo>
                    <a:pt x="110" y="11333"/>
                  </a:lnTo>
                  <a:lnTo>
                    <a:pt x="55" y="11989"/>
                  </a:lnTo>
                  <a:lnTo>
                    <a:pt x="0" y="12617"/>
                  </a:lnTo>
                  <a:lnTo>
                    <a:pt x="0" y="13135"/>
                  </a:lnTo>
                  <a:lnTo>
                    <a:pt x="28" y="13927"/>
                  </a:lnTo>
                  <a:lnTo>
                    <a:pt x="28" y="14255"/>
                  </a:lnTo>
                  <a:lnTo>
                    <a:pt x="28" y="14255"/>
                  </a:lnTo>
                  <a:lnTo>
                    <a:pt x="82" y="14692"/>
                  </a:lnTo>
                  <a:lnTo>
                    <a:pt x="192" y="15238"/>
                  </a:lnTo>
                  <a:lnTo>
                    <a:pt x="301" y="15894"/>
                  </a:lnTo>
                  <a:lnTo>
                    <a:pt x="465" y="16604"/>
                  </a:lnTo>
                  <a:lnTo>
                    <a:pt x="683" y="17423"/>
                  </a:lnTo>
                  <a:lnTo>
                    <a:pt x="902" y="18297"/>
                  </a:lnTo>
                  <a:lnTo>
                    <a:pt x="1175" y="19198"/>
                  </a:lnTo>
                  <a:lnTo>
                    <a:pt x="1475" y="20126"/>
                  </a:lnTo>
                  <a:lnTo>
                    <a:pt x="1803" y="21082"/>
                  </a:lnTo>
                  <a:lnTo>
                    <a:pt x="2185" y="22038"/>
                  </a:lnTo>
                  <a:lnTo>
                    <a:pt x="2567" y="22939"/>
                  </a:lnTo>
                  <a:lnTo>
                    <a:pt x="2977" y="23840"/>
                  </a:lnTo>
                  <a:lnTo>
                    <a:pt x="3414" y="24687"/>
                  </a:lnTo>
                  <a:lnTo>
                    <a:pt x="3905" y="25451"/>
                  </a:lnTo>
                  <a:lnTo>
                    <a:pt x="4151" y="25806"/>
                  </a:lnTo>
                  <a:lnTo>
                    <a:pt x="4397" y="26134"/>
                  </a:lnTo>
                  <a:lnTo>
                    <a:pt x="4643" y="26462"/>
                  </a:lnTo>
                  <a:lnTo>
                    <a:pt x="4916" y="26735"/>
                  </a:lnTo>
                  <a:lnTo>
                    <a:pt x="4916" y="26735"/>
                  </a:lnTo>
                  <a:lnTo>
                    <a:pt x="5462" y="27281"/>
                  </a:lnTo>
                  <a:lnTo>
                    <a:pt x="6063" y="27772"/>
                  </a:lnTo>
                  <a:lnTo>
                    <a:pt x="6691" y="28264"/>
                  </a:lnTo>
                  <a:lnTo>
                    <a:pt x="7346" y="28701"/>
                  </a:lnTo>
                  <a:lnTo>
                    <a:pt x="8029" y="29111"/>
                  </a:lnTo>
                  <a:lnTo>
                    <a:pt x="8712" y="29520"/>
                  </a:lnTo>
                  <a:lnTo>
                    <a:pt x="9422" y="29875"/>
                  </a:lnTo>
                  <a:lnTo>
                    <a:pt x="10104" y="30203"/>
                  </a:lnTo>
                  <a:lnTo>
                    <a:pt x="10760" y="30503"/>
                  </a:lnTo>
                  <a:lnTo>
                    <a:pt x="11415" y="30749"/>
                  </a:lnTo>
                  <a:lnTo>
                    <a:pt x="12016" y="30995"/>
                  </a:lnTo>
                  <a:lnTo>
                    <a:pt x="12589" y="31186"/>
                  </a:lnTo>
                  <a:lnTo>
                    <a:pt x="13108" y="31323"/>
                  </a:lnTo>
                  <a:lnTo>
                    <a:pt x="13572" y="31459"/>
                  </a:lnTo>
                  <a:lnTo>
                    <a:pt x="13955" y="31514"/>
                  </a:lnTo>
                  <a:lnTo>
                    <a:pt x="14282" y="31568"/>
                  </a:lnTo>
                  <a:lnTo>
                    <a:pt x="14282" y="31568"/>
                  </a:lnTo>
                  <a:lnTo>
                    <a:pt x="14610" y="31568"/>
                  </a:lnTo>
                  <a:lnTo>
                    <a:pt x="15020" y="31514"/>
                  </a:lnTo>
                  <a:lnTo>
                    <a:pt x="15539" y="31432"/>
                  </a:lnTo>
                  <a:lnTo>
                    <a:pt x="16139" y="31268"/>
                  </a:lnTo>
                  <a:lnTo>
                    <a:pt x="16822" y="31077"/>
                  </a:lnTo>
                  <a:lnTo>
                    <a:pt x="17532" y="30804"/>
                  </a:lnTo>
                  <a:lnTo>
                    <a:pt x="18297" y="30476"/>
                  </a:lnTo>
                  <a:lnTo>
                    <a:pt x="19089" y="30066"/>
                  </a:lnTo>
                  <a:lnTo>
                    <a:pt x="19908" y="29575"/>
                  </a:lnTo>
                  <a:lnTo>
                    <a:pt x="20290" y="29329"/>
                  </a:lnTo>
                  <a:lnTo>
                    <a:pt x="20700" y="29029"/>
                  </a:lnTo>
                  <a:lnTo>
                    <a:pt x="21109" y="28728"/>
                  </a:lnTo>
                  <a:lnTo>
                    <a:pt x="21519" y="28401"/>
                  </a:lnTo>
                  <a:lnTo>
                    <a:pt x="21929" y="28046"/>
                  </a:lnTo>
                  <a:lnTo>
                    <a:pt x="22311" y="27663"/>
                  </a:lnTo>
                  <a:lnTo>
                    <a:pt x="22693" y="27281"/>
                  </a:lnTo>
                  <a:lnTo>
                    <a:pt x="23076" y="26871"/>
                  </a:lnTo>
                  <a:lnTo>
                    <a:pt x="23431" y="26434"/>
                  </a:lnTo>
                  <a:lnTo>
                    <a:pt x="23786" y="25970"/>
                  </a:lnTo>
                  <a:lnTo>
                    <a:pt x="24113" y="25479"/>
                  </a:lnTo>
                  <a:lnTo>
                    <a:pt x="24441" y="24960"/>
                  </a:lnTo>
                  <a:lnTo>
                    <a:pt x="24741" y="24414"/>
                  </a:lnTo>
                  <a:lnTo>
                    <a:pt x="25042" y="23840"/>
                  </a:lnTo>
                  <a:lnTo>
                    <a:pt x="25042" y="23840"/>
                  </a:lnTo>
                  <a:lnTo>
                    <a:pt x="25178" y="23512"/>
                  </a:lnTo>
                  <a:lnTo>
                    <a:pt x="25260" y="23157"/>
                  </a:lnTo>
                  <a:lnTo>
                    <a:pt x="25342" y="22802"/>
                  </a:lnTo>
                  <a:lnTo>
                    <a:pt x="25397" y="22447"/>
                  </a:lnTo>
                  <a:lnTo>
                    <a:pt x="25424" y="22065"/>
                  </a:lnTo>
                  <a:lnTo>
                    <a:pt x="25451" y="21737"/>
                  </a:lnTo>
                  <a:lnTo>
                    <a:pt x="25424" y="21027"/>
                  </a:lnTo>
                  <a:lnTo>
                    <a:pt x="25342" y="20345"/>
                  </a:lnTo>
                  <a:lnTo>
                    <a:pt x="25206" y="19717"/>
                  </a:lnTo>
                  <a:lnTo>
                    <a:pt x="25096" y="19116"/>
                  </a:lnTo>
                  <a:lnTo>
                    <a:pt x="24960" y="18570"/>
                  </a:lnTo>
                  <a:lnTo>
                    <a:pt x="24960" y="18570"/>
                  </a:lnTo>
                  <a:lnTo>
                    <a:pt x="24796" y="17996"/>
                  </a:lnTo>
                  <a:lnTo>
                    <a:pt x="24714" y="17532"/>
                  </a:lnTo>
                  <a:lnTo>
                    <a:pt x="24714" y="17532"/>
                  </a:lnTo>
                  <a:lnTo>
                    <a:pt x="24714" y="17286"/>
                  </a:lnTo>
                  <a:lnTo>
                    <a:pt x="24741" y="17041"/>
                  </a:lnTo>
                  <a:lnTo>
                    <a:pt x="24823" y="16412"/>
                  </a:lnTo>
                  <a:lnTo>
                    <a:pt x="24960" y="15702"/>
                  </a:lnTo>
                  <a:lnTo>
                    <a:pt x="25124" y="14938"/>
                  </a:lnTo>
                  <a:lnTo>
                    <a:pt x="25124" y="14938"/>
                  </a:lnTo>
                  <a:lnTo>
                    <a:pt x="25288" y="14255"/>
                  </a:lnTo>
                  <a:lnTo>
                    <a:pt x="25424" y="13572"/>
                  </a:lnTo>
                  <a:lnTo>
                    <a:pt x="25506" y="12944"/>
                  </a:lnTo>
                  <a:lnTo>
                    <a:pt x="25561" y="12398"/>
                  </a:lnTo>
                  <a:lnTo>
                    <a:pt x="25561" y="12398"/>
                  </a:lnTo>
                  <a:lnTo>
                    <a:pt x="25588" y="12070"/>
                  </a:lnTo>
                  <a:lnTo>
                    <a:pt x="25588" y="11715"/>
                  </a:lnTo>
                  <a:lnTo>
                    <a:pt x="25561" y="11279"/>
                  </a:lnTo>
                  <a:lnTo>
                    <a:pt x="25533" y="10787"/>
                  </a:lnTo>
                  <a:lnTo>
                    <a:pt x="25451" y="10268"/>
                  </a:lnTo>
                  <a:lnTo>
                    <a:pt x="25369" y="9695"/>
                  </a:lnTo>
                  <a:lnTo>
                    <a:pt x="25260" y="9094"/>
                  </a:lnTo>
                  <a:lnTo>
                    <a:pt x="25096" y="8466"/>
                  </a:lnTo>
                  <a:lnTo>
                    <a:pt x="24905" y="7838"/>
                  </a:lnTo>
                  <a:lnTo>
                    <a:pt x="24687" y="7155"/>
                  </a:lnTo>
                  <a:lnTo>
                    <a:pt x="24414" y="6500"/>
                  </a:lnTo>
                  <a:lnTo>
                    <a:pt x="24086" y="5844"/>
                  </a:lnTo>
                  <a:lnTo>
                    <a:pt x="23704" y="5162"/>
                  </a:lnTo>
                  <a:lnTo>
                    <a:pt x="23267" y="4534"/>
                  </a:lnTo>
                  <a:lnTo>
                    <a:pt x="22803" y="3905"/>
                  </a:lnTo>
                  <a:lnTo>
                    <a:pt x="22529" y="3578"/>
                  </a:lnTo>
                  <a:lnTo>
                    <a:pt x="22256" y="3277"/>
                  </a:lnTo>
                  <a:lnTo>
                    <a:pt x="22256" y="3277"/>
                  </a:lnTo>
                  <a:lnTo>
                    <a:pt x="21847" y="2895"/>
                  </a:lnTo>
                  <a:lnTo>
                    <a:pt x="21410" y="2513"/>
                  </a:lnTo>
                  <a:lnTo>
                    <a:pt x="20946" y="2158"/>
                  </a:lnTo>
                  <a:lnTo>
                    <a:pt x="20481" y="1857"/>
                  </a:lnTo>
                  <a:lnTo>
                    <a:pt x="19990" y="1557"/>
                  </a:lnTo>
                  <a:lnTo>
                    <a:pt x="19498" y="1284"/>
                  </a:lnTo>
                  <a:lnTo>
                    <a:pt x="18952" y="1038"/>
                  </a:lnTo>
                  <a:lnTo>
                    <a:pt x="18406" y="820"/>
                  </a:lnTo>
                  <a:lnTo>
                    <a:pt x="17833" y="628"/>
                  </a:lnTo>
                  <a:lnTo>
                    <a:pt x="17259" y="465"/>
                  </a:lnTo>
                  <a:lnTo>
                    <a:pt x="16658" y="328"/>
                  </a:lnTo>
                  <a:lnTo>
                    <a:pt x="16030" y="192"/>
                  </a:lnTo>
                  <a:lnTo>
                    <a:pt x="15375" y="110"/>
                  </a:lnTo>
                  <a:lnTo>
                    <a:pt x="14719" y="55"/>
                  </a:lnTo>
                  <a:lnTo>
                    <a:pt x="14037" y="0"/>
                  </a:lnTo>
                  <a:lnTo>
                    <a:pt x="13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234;p47">
              <a:extLst>
                <a:ext uri="{FF2B5EF4-FFF2-40B4-BE49-F238E27FC236}">
                  <a16:creationId xmlns:a16="http://schemas.microsoft.com/office/drawing/2014/main" id="{E53BBA53-8597-31A0-428E-EC3920D8FC82}"/>
                </a:ext>
              </a:extLst>
            </p:cNvPr>
            <p:cNvSpPr/>
            <p:nvPr/>
          </p:nvSpPr>
          <p:spPr>
            <a:xfrm>
              <a:off x="4445325" y="1320500"/>
              <a:ext cx="73075" cy="73075"/>
            </a:xfrm>
            <a:custGeom>
              <a:avLst/>
              <a:gdLst/>
              <a:ahLst/>
              <a:cxnLst/>
              <a:rect l="l" t="t" r="r" b="b"/>
              <a:pathLst>
                <a:path w="2923" h="2923" extrusionOk="0">
                  <a:moveTo>
                    <a:pt x="1448" y="0"/>
                  </a:moveTo>
                  <a:lnTo>
                    <a:pt x="1148" y="27"/>
                  </a:lnTo>
                  <a:lnTo>
                    <a:pt x="875" y="137"/>
                  </a:lnTo>
                  <a:lnTo>
                    <a:pt x="629" y="273"/>
                  </a:lnTo>
                  <a:lnTo>
                    <a:pt x="411" y="437"/>
                  </a:lnTo>
                  <a:lnTo>
                    <a:pt x="247" y="656"/>
                  </a:lnTo>
                  <a:lnTo>
                    <a:pt x="110" y="929"/>
                  </a:lnTo>
                  <a:lnTo>
                    <a:pt x="28" y="1202"/>
                  </a:lnTo>
                  <a:lnTo>
                    <a:pt x="1" y="1502"/>
                  </a:lnTo>
                  <a:lnTo>
                    <a:pt x="28" y="1775"/>
                  </a:lnTo>
                  <a:lnTo>
                    <a:pt x="110" y="2048"/>
                  </a:lnTo>
                  <a:lnTo>
                    <a:pt x="274" y="2294"/>
                  </a:lnTo>
                  <a:lnTo>
                    <a:pt x="438" y="2513"/>
                  </a:lnTo>
                  <a:lnTo>
                    <a:pt x="656" y="2704"/>
                  </a:lnTo>
                  <a:lnTo>
                    <a:pt x="902" y="2813"/>
                  </a:lnTo>
                  <a:lnTo>
                    <a:pt x="1202" y="2895"/>
                  </a:lnTo>
                  <a:lnTo>
                    <a:pt x="1476" y="2922"/>
                  </a:lnTo>
                  <a:lnTo>
                    <a:pt x="1776" y="2895"/>
                  </a:lnTo>
                  <a:lnTo>
                    <a:pt x="2049" y="2813"/>
                  </a:lnTo>
                  <a:lnTo>
                    <a:pt x="2295" y="2676"/>
                  </a:lnTo>
                  <a:lnTo>
                    <a:pt x="2513" y="2485"/>
                  </a:lnTo>
                  <a:lnTo>
                    <a:pt x="2677" y="2267"/>
                  </a:lnTo>
                  <a:lnTo>
                    <a:pt x="2814" y="2021"/>
                  </a:lnTo>
                  <a:lnTo>
                    <a:pt x="2896" y="1748"/>
                  </a:lnTo>
                  <a:lnTo>
                    <a:pt x="2923" y="1448"/>
                  </a:lnTo>
                  <a:lnTo>
                    <a:pt x="2896" y="1147"/>
                  </a:lnTo>
                  <a:lnTo>
                    <a:pt x="2814" y="874"/>
                  </a:lnTo>
                  <a:lnTo>
                    <a:pt x="2650" y="628"/>
                  </a:lnTo>
                  <a:lnTo>
                    <a:pt x="2486" y="410"/>
                  </a:lnTo>
                  <a:lnTo>
                    <a:pt x="2267" y="246"/>
                  </a:lnTo>
                  <a:lnTo>
                    <a:pt x="2022" y="109"/>
                  </a:lnTo>
                  <a:lnTo>
                    <a:pt x="1721" y="27"/>
                  </a:lnTo>
                  <a:lnTo>
                    <a:pt x="1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235;p47">
              <a:extLst>
                <a:ext uri="{FF2B5EF4-FFF2-40B4-BE49-F238E27FC236}">
                  <a16:creationId xmlns:a16="http://schemas.microsoft.com/office/drawing/2014/main" id="{1A2790BA-24AC-E9CE-8C07-5707D76CA739}"/>
                </a:ext>
              </a:extLst>
            </p:cNvPr>
            <p:cNvSpPr/>
            <p:nvPr/>
          </p:nvSpPr>
          <p:spPr>
            <a:xfrm>
              <a:off x="4689750" y="1316400"/>
              <a:ext cx="73075" cy="73075"/>
            </a:xfrm>
            <a:custGeom>
              <a:avLst/>
              <a:gdLst/>
              <a:ahLst/>
              <a:cxnLst/>
              <a:rect l="l" t="t" r="r" b="b"/>
              <a:pathLst>
                <a:path w="2923" h="2923" extrusionOk="0">
                  <a:moveTo>
                    <a:pt x="1447" y="0"/>
                  </a:moveTo>
                  <a:lnTo>
                    <a:pt x="1147" y="28"/>
                  </a:lnTo>
                  <a:lnTo>
                    <a:pt x="874" y="137"/>
                  </a:lnTo>
                  <a:lnTo>
                    <a:pt x="628" y="273"/>
                  </a:lnTo>
                  <a:lnTo>
                    <a:pt x="410" y="465"/>
                  </a:lnTo>
                  <a:lnTo>
                    <a:pt x="246" y="683"/>
                  </a:lnTo>
                  <a:lnTo>
                    <a:pt x="109" y="929"/>
                  </a:lnTo>
                  <a:lnTo>
                    <a:pt x="27" y="1202"/>
                  </a:lnTo>
                  <a:lnTo>
                    <a:pt x="0" y="1502"/>
                  </a:lnTo>
                  <a:lnTo>
                    <a:pt x="55" y="1775"/>
                  </a:lnTo>
                  <a:lnTo>
                    <a:pt x="137" y="2076"/>
                  </a:lnTo>
                  <a:lnTo>
                    <a:pt x="273" y="2322"/>
                  </a:lnTo>
                  <a:lnTo>
                    <a:pt x="464" y="2513"/>
                  </a:lnTo>
                  <a:lnTo>
                    <a:pt x="683" y="2704"/>
                  </a:lnTo>
                  <a:lnTo>
                    <a:pt x="929" y="2840"/>
                  </a:lnTo>
                  <a:lnTo>
                    <a:pt x="1202" y="2922"/>
                  </a:lnTo>
                  <a:lnTo>
                    <a:pt x="1502" y="2922"/>
                  </a:lnTo>
                  <a:lnTo>
                    <a:pt x="1802" y="2895"/>
                  </a:lnTo>
                  <a:lnTo>
                    <a:pt x="2076" y="2813"/>
                  </a:lnTo>
                  <a:lnTo>
                    <a:pt x="2321" y="2677"/>
                  </a:lnTo>
                  <a:lnTo>
                    <a:pt x="2512" y="2485"/>
                  </a:lnTo>
                  <a:lnTo>
                    <a:pt x="2704" y="2267"/>
                  </a:lnTo>
                  <a:lnTo>
                    <a:pt x="2840" y="2021"/>
                  </a:lnTo>
                  <a:lnTo>
                    <a:pt x="2922" y="1748"/>
                  </a:lnTo>
                  <a:lnTo>
                    <a:pt x="2922" y="1448"/>
                  </a:lnTo>
                  <a:lnTo>
                    <a:pt x="2895" y="1147"/>
                  </a:lnTo>
                  <a:lnTo>
                    <a:pt x="2813" y="874"/>
                  </a:lnTo>
                  <a:lnTo>
                    <a:pt x="2676" y="628"/>
                  </a:lnTo>
                  <a:lnTo>
                    <a:pt x="2485" y="410"/>
                  </a:lnTo>
                  <a:lnTo>
                    <a:pt x="2267" y="246"/>
                  </a:lnTo>
                  <a:lnTo>
                    <a:pt x="2021" y="110"/>
                  </a:lnTo>
                  <a:lnTo>
                    <a:pt x="1748" y="28"/>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236;p47">
              <a:extLst>
                <a:ext uri="{FF2B5EF4-FFF2-40B4-BE49-F238E27FC236}">
                  <a16:creationId xmlns:a16="http://schemas.microsoft.com/office/drawing/2014/main" id="{205E7210-03C2-5696-6627-C146F371AC0E}"/>
                </a:ext>
              </a:extLst>
            </p:cNvPr>
            <p:cNvSpPr/>
            <p:nvPr/>
          </p:nvSpPr>
          <p:spPr>
            <a:xfrm>
              <a:off x="4413250" y="1235150"/>
              <a:ext cx="116775" cy="37575"/>
            </a:xfrm>
            <a:custGeom>
              <a:avLst/>
              <a:gdLst/>
              <a:ahLst/>
              <a:cxnLst/>
              <a:rect l="l" t="t" r="r" b="b"/>
              <a:pathLst>
                <a:path w="4671" h="1503" extrusionOk="0">
                  <a:moveTo>
                    <a:pt x="2786" y="1"/>
                  </a:moveTo>
                  <a:lnTo>
                    <a:pt x="2376" y="28"/>
                  </a:lnTo>
                  <a:lnTo>
                    <a:pt x="2021" y="83"/>
                  </a:lnTo>
                  <a:lnTo>
                    <a:pt x="1666" y="192"/>
                  </a:lnTo>
                  <a:lnTo>
                    <a:pt x="1366" y="328"/>
                  </a:lnTo>
                  <a:lnTo>
                    <a:pt x="1065" y="465"/>
                  </a:lnTo>
                  <a:lnTo>
                    <a:pt x="820" y="601"/>
                  </a:lnTo>
                  <a:lnTo>
                    <a:pt x="410" y="902"/>
                  </a:lnTo>
                  <a:lnTo>
                    <a:pt x="137" y="1120"/>
                  </a:lnTo>
                  <a:lnTo>
                    <a:pt x="55" y="1202"/>
                  </a:lnTo>
                  <a:lnTo>
                    <a:pt x="0" y="1257"/>
                  </a:lnTo>
                  <a:lnTo>
                    <a:pt x="0" y="1339"/>
                  </a:lnTo>
                  <a:lnTo>
                    <a:pt x="28" y="1393"/>
                  </a:lnTo>
                  <a:lnTo>
                    <a:pt x="55" y="1448"/>
                  </a:lnTo>
                  <a:lnTo>
                    <a:pt x="110" y="1503"/>
                  </a:lnTo>
                  <a:lnTo>
                    <a:pt x="246" y="1503"/>
                  </a:lnTo>
                  <a:lnTo>
                    <a:pt x="301" y="1448"/>
                  </a:lnTo>
                  <a:lnTo>
                    <a:pt x="410" y="1339"/>
                  </a:lnTo>
                  <a:lnTo>
                    <a:pt x="656" y="1148"/>
                  </a:lnTo>
                  <a:lnTo>
                    <a:pt x="1038" y="875"/>
                  </a:lnTo>
                  <a:lnTo>
                    <a:pt x="1257" y="765"/>
                  </a:lnTo>
                  <a:lnTo>
                    <a:pt x="1530" y="629"/>
                  </a:lnTo>
                  <a:lnTo>
                    <a:pt x="1803" y="520"/>
                  </a:lnTo>
                  <a:lnTo>
                    <a:pt x="2103" y="438"/>
                  </a:lnTo>
                  <a:lnTo>
                    <a:pt x="2458" y="383"/>
                  </a:lnTo>
                  <a:lnTo>
                    <a:pt x="2813" y="328"/>
                  </a:lnTo>
                  <a:lnTo>
                    <a:pt x="3168" y="356"/>
                  </a:lnTo>
                  <a:lnTo>
                    <a:pt x="3578" y="410"/>
                  </a:lnTo>
                  <a:lnTo>
                    <a:pt x="3987" y="520"/>
                  </a:lnTo>
                  <a:lnTo>
                    <a:pt x="4397" y="711"/>
                  </a:lnTo>
                  <a:lnTo>
                    <a:pt x="4479" y="738"/>
                  </a:lnTo>
                  <a:lnTo>
                    <a:pt x="4534" y="711"/>
                  </a:lnTo>
                  <a:lnTo>
                    <a:pt x="4588" y="683"/>
                  </a:lnTo>
                  <a:lnTo>
                    <a:pt x="4643" y="629"/>
                  </a:lnTo>
                  <a:lnTo>
                    <a:pt x="4670" y="547"/>
                  </a:lnTo>
                  <a:lnTo>
                    <a:pt x="4643" y="492"/>
                  </a:lnTo>
                  <a:lnTo>
                    <a:pt x="4615" y="438"/>
                  </a:lnTo>
                  <a:lnTo>
                    <a:pt x="4561" y="383"/>
                  </a:lnTo>
                  <a:lnTo>
                    <a:pt x="4097" y="192"/>
                  </a:lnTo>
                  <a:lnTo>
                    <a:pt x="3632" y="55"/>
                  </a:lnTo>
                  <a:lnTo>
                    <a:pt x="3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237;p47">
              <a:extLst>
                <a:ext uri="{FF2B5EF4-FFF2-40B4-BE49-F238E27FC236}">
                  <a16:creationId xmlns:a16="http://schemas.microsoft.com/office/drawing/2014/main" id="{4DFF8F0C-310A-440D-BBD4-F3DE99FB961B}"/>
                </a:ext>
              </a:extLst>
            </p:cNvPr>
            <p:cNvSpPr/>
            <p:nvPr/>
          </p:nvSpPr>
          <p:spPr>
            <a:xfrm>
              <a:off x="4667200" y="1233800"/>
              <a:ext cx="117450" cy="36200"/>
            </a:xfrm>
            <a:custGeom>
              <a:avLst/>
              <a:gdLst/>
              <a:ahLst/>
              <a:cxnLst/>
              <a:rect l="l" t="t" r="r" b="b"/>
              <a:pathLst>
                <a:path w="4698" h="1448" extrusionOk="0">
                  <a:moveTo>
                    <a:pt x="1858" y="0"/>
                  </a:moveTo>
                  <a:lnTo>
                    <a:pt x="1448" y="27"/>
                  </a:lnTo>
                  <a:lnTo>
                    <a:pt x="1011" y="109"/>
                  </a:lnTo>
                  <a:lnTo>
                    <a:pt x="574" y="246"/>
                  </a:lnTo>
                  <a:lnTo>
                    <a:pt x="110" y="464"/>
                  </a:lnTo>
                  <a:lnTo>
                    <a:pt x="56" y="492"/>
                  </a:lnTo>
                  <a:lnTo>
                    <a:pt x="1" y="546"/>
                  </a:lnTo>
                  <a:lnTo>
                    <a:pt x="1" y="628"/>
                  </a:lnTo>
                  <a:lnTo>
                    <a:pt x="28" y="683"/>
                  </a:lnTo>
                  <a:lnTo>
                    <a:pt x="83" y="765"/>
                  </a:lnTo>
                  <a:lnTo>
                    <a:pt x="138" y="792"/>
                  </a:lnTo>
                  <a:lnTo>
                    <a:pt x="192" y="792"/>
                  </a:lnTo>
                  <a:lnTo>
                    <a:pt x="274" y="765"/>
                  </a:lnTo>
                  <a:lnTo>
                    <a:pt x="684" y="574"/>
                  </a:lnTo>
                  <a:lnTo>
                    <a:pt x="1093" y="464"/>
                  </a:lnTo>
                  <a:lnTo>
                    <a:pt x="1476" y="382"/>
                  </a:lnTo>
                  <a:lnTo>
                    <a:pt x="1858" y="355"/>
                  </a:lnTo>
                  <a:lnTo>
                    <a:pt x="2213" y="382"/>
                  </a:lnTo>
                  <a:lnTo>
                    <a:pt x="2541" y="410"/>
                  </a:lnTo>
                  <a:lnTo>
                    <a:pt x="2868" y="492"/>
                  </a:lnTo>
                  <a:lnTo>
                    <a:pt x="3141" y="601"/>
                  </a:lnTo>
                  <a:lnTo>
                    <a:pt x="3414" y="710"/>
                  </a:lnTo>
                  <a:lnTo>
                    <a:pt x="3633" y="847"/>
                  </a:lnTo>
                  <a:lnTo>
                    <a:pt x="4015" y="1092"/>
                  </a:lnTo>
                  <a:lnTo>
                    <a:pt x="4288" y="1284"/>
                  </a:lnTo>
                  <a:lnTo>
                    <a:pt x="4370" y="1393"/>
                  </a:lnTo>
                  <a:lnTo>
                    <a:pt x="4452" y="1420"/>
                  </a:lnTo>
                  <a:lnTo>
                    <a:pt x="4507" y="1447"/>
                  </a:lnTo>
                  <a:lnTo>
                    <a:pt x="4589" y="1420"/>
                  </a:lnTo>
                  <a:lnTo>
                    <a:pt x="4643" y="1393"/>
                  </a:lnTo>
                  <a:lnTo>
                    <a:pt x="4671" y="1311"/>
                  </a:lnTo>
                  <a:lnTo>
                    <a:pt x="4698" y="1256"/>
                  </a:lnTo>
                  <a:lnTo>
                    <a:pt x="4671" y="1174"/>
                  </a:lnTo>
                  <a:lnTo>
                    <a:pt x="4643" y="1120"/>
                  </a:lnTo>
                  <a:lnTo>
                    <a:pt x="4534" y="1038"/>
                  </a:lnTo>
                  <a:lnTo>
                    <a:pt x="4261" y="819"/>
                  </a:lnTo>
                  <a:lnTo>
                    <a:pt x="3851" y="546"/>
                  </a:lnTo>
                  <a:lnTo>
                    <a:pt x="3578" y="410"/>
                  </a:lnTo>
                  <a:lnTo>
                    <a:pt x="3305" y="300"/>
                  </a:lnTo>
                  <a:lnTo>
                    <a:pt x="2978" y="164"/>
                  </a:lnTo>
                  <a:lnTo>
                    <a:pt x="2623" y="82"/>
                  </a:lnTo>
                  <a:lnTo>
                    <a:pt x="2268" y="27"/>
                  </a:lnTo>
                  <a:lnTo>
                    <a:pt x="1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238;p47">
              <a:extLst>
                <a:ext uri="{FF2B5EF4-FFF2-40B4-BE49-F238E27FC236}">
                  <a16:creationId xmlns:a16="http://schemas.microsoft.com/office/drawing/2014/main" id="{6E509050-51B8-7251-8B86-269C173B7B42}"/>
                </a:ext>
              </a:extLst>
            </p:cNvPr>
            <p:cNvSpPr/>
            <p:nvPr/>
          </p:nvSpPr>
          <p:spPr>
            <a:xfrm>
              <a:off x="4428275" y="1320500"/>
              <a:ext cx="28700" cy="36200"/>
            </a:xfrm>
            <a:custGeom>
              <a:avLst/>
              <a:gdLst/>
              <a:ahLst/>
              <a:cxnLst/>
              <a:rect l="l" t="t" r="r" b="b"/>
              <a:pathLst>
                <a:path w="1148" h="1448" extrusionOk="0">
                  <a:moveTo>
                    <a:pt x="0" y="0"/>
                  </a:moveTo>
                  <a:lnTo>
                    <a:pt x="1120" y="1448"/>
                  </a:lnTo>
                  <a:lnTo>
                    <a:pt x="1147" y="5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239;p47">
              <a:extLst>
                <a:ext uri="{FF2B5EF4-FFF2-40B4-BE49-F238E27FC236}">
                  <a16:creationId xmlns:a16="http://schemas.microsoft.com/office/drawing/2014/main" id="{0BC6D634-6557-6DD4-6F78-5C4F8A05127F}"/>
                </a:ext>
              </a:extLst>
            </p:cNvPr>
            <p:cNvSpPr/>
            <p:nvPr/>
          </p:nvSpPr>
          <p:spPr>
            <a:xfrm>
              <a:off x="4752550" y="1323225"/>
              <a:ext cx="33475" cy="29375"/>
            </a:xfrm>
            <a:custGeom>
              <a:avLst/>
              <a:gdLst/>
              <a:ahLst/>
              <a:cxnLst/>
              <a:rect l="l" t="t" r="r" b="b"/>
              <a:pathLst>
                <a:path w="1339" h="1175" extrusionOk="0">
                  <a:moveTo>
                    <a:pt x="1339" y="0"/>
                  </a:moveTo>
                  <a:lnTo>
                    <a:pt x="0" y="574"/>
                  </a:lnTo>
                  <a:lnTo>
                    <a:pt x="192" y="1175"/>
                  </a:lnTo>
                  <a:lnTo>
                    <a:pt x="1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240;p47">
              <a:extLst>
                <a:ext uri="{FF2B5EF4-FFF2-40B4-BE49-F238E27FC236}">
                  <a16:creationId xmlns:a16="http://schemas.microsoft.com/office/drawing/2014/main" id="{F4615187-BE2F-D04C-D49A-1EAF4990EB6E}"/>
                </a:ext>
              </a:extLst>
            </p:cNvPr>
            <p:cNvSpPr/>
            <p:nvPr/>
          </p:nvSpPr>
          <p:spPr>
            <a:xfrm>
              <a:off x="4617375" y="1376475"/>
              <a:ext cx="62825" cy="109925"/>
            </a:xfrm>
            <a:custGeom>
              <a:avLst/>
              <a:gdLst/>
              <a:ahLst/>
              <a:cxnLst/>
              <a:rect l="l" t="t" r="r" b="b"/>
              <a:pathLst>
                <a:path w="2513" h="4397" extrusionOk="0">
                  <a:moveTo>
                    <a:pt x="164" y="0"/>
                  </a:moveTo>
                  <a:lnTo>
                    <a:pt x="110" y="28"/>
                  </a:lnTo>
                  <a:lnTo>
                    <a:pt x="28" y="55"/>
                  </a:lnTo>
                  <a:lnTo>
                    <a:pt x="1" y="110"/>
                  </a:lnTo>
                  <a:lnTo>
                    <a:pt x="1" y="192"/>
                  </a:lnTo>
                  <a:lnTo>
                    <a:pt x="1" y="246"/>
                  </a:lnTo>
                  <a:lnTo>
                    <a:pt x="164" y="519"/>
                  </a:lnTo>
                  <a:lnTo>
                    <a:pt x="328" y="792"/>
                  </a:lnTo>
                  <a:lnTo>
                    <a:pt x="574" y="1093"/>
                  </a:lnTo>
                  <a:lnTo>
                    <a:pt x="874" y="1393"/>
                  </a:lnTo>
                  <a:lnTo>
                    <a:pt x="1038" y="1557"/>
                  </a:lnTo>
                  <a:lnTo>
                    <a:pt x="1229" y="1694"/>
                  </a:lnTo>
                  <a:lnTo>
                    <a:pt x="1421" y="1830"/>
                  </a:lnTo>
                  <a:lnTo>
                    <a:pt x="1639" y="1939"/>
                  </a:lnTo>
                  <a:lnTo>
                    <a:pt x="1857" y="2021"/>
                  </a:lnTo>
                  <a:lnTo>
                    <a:pt x="2103" y="2103"/>
                  </a:lnTo>
                  <a:lnTo>
                    <a:pt x="1939" y="2513"/>
                  </a:lnTo>
                  <a:lnTo>
                    <a:pt x="1830" y="2786"/>
                  </a:lnTo>
                  <a:lnTo>
                    <a:pt x="1666" y="3059"/>
                  </a:lnTo>
                  <a:lnTo>
                    <a:pt x="1502" y="3359"/>
                  </a:lnTo>
                  <a:lnTo>
                    <a:pt x="1257" y="3632"/>
                  </a:lnTo>
                  <a:lnTo>
                    <a:pt x="1011" y="3851"/>
                  </a:lnTo>
                  <a:lnTo>
                    <a:pt x="874" y="3960"/>
                  </a:lnTo>
                  <a:lnTo>
                    <a:pt x="711" y="4069"/>
                  </a:lnTo>
                  <a:lnTo>
                    <a:pt x="656" y="4097"/>
                  </a:lnTo>
                  <a:lnTo>
                    <a:pt x="629" y="4151"/>
                  </a:lnTo>
                  <a:lnTo>
                    <a:pt x="601" y="4233"/>
                  </a:lnTo>
                  <a:lnTo>
                    <a:pt x="629" y="4288"/>
                  </a:lnTo>
                  <a:lnTo>
                    <a:pt x="711" y="4370"/>
                  </a:lnTo>
                  <a:lnTo>
                    <a:pt x="792" y="4397"/>
                  </a:lnTo>
                  <a:lnTo>
                    <a:pt x="874" y="4370"/>
                  </a:lnTo>
                  <a:lnTo>
                    <a:pt x="1093" y="4233"/>
                  </a:lnTo>
                  <a:lnTo>
                    <a:pt x="1284" y="4097"/>
                  </a:lnTo>
                  <a:lnTo>
                    <a:pt x="1475" y="3933"/>
                  </a:lnTo>
                  <a:lnTo>
                    <a:pt x="1639" y="3742"/>
                  </a:lnTo>
                  <a:lnTo>
                    <a:pt x="1803" y="3550"/>
                  </a:lnTo>
                  <a:lnTo>
                    <a:pt x="1912" y="3359"/>
                  </a:lnTo>
                  <a:lnTo>
                    <a:pt x="2131" y="2977"/>
                  </a:lnTo>
                  <a:lnTo>
                    <a:pt x="2294" y="2595"/>
                  </a:lnTo>
                  <a:lnTo>
                    <a:pt x="2404" y="2294"/>
                  </a:lnTo>
                  <a:lnTo>
                    <a:pt x="2513" y="1994"/>
                  </a:lnTo>
                  <a:lnTo>
                    <a:pt x="2513" y="1912"/>
                  </a:lnTo>
                  <a:lnTo>
                    <a:pt x="2486" y="1830"/>
                  </a:lnTo>
                  <a:lnTo>
                    <a:pt x="2431" y="1803"/>
                  </a:lnTo>
                  <a:lnTo>
                    <a:pt x="2349" y="1775"/>
                  </a:lnTo>
                  <a:lnTo>
                    <a:pt x="2131" y="1721"/>
                  </a:lnTo>
                  <a:lnTo>
                    <a:pt x="1912" y="1666"/>
                  </a:lnTo>
                  <a:lnTo>
                    <a:pt x="1694" y="1557"/>
                  </a:lnTo>
                  <a:lnTo>
                    <a:pt x="1502" y="1448"/>
                  </a:lnTo>
                  <a:lnTo>
                    <a:pt x="1311" y="1311"/>
                  </a:lnTo>
                  <a:lnTo>
                    <a:pt x="1147" y="1175"/>
                  </a:lnTo>
                  <a:lnTo>
                    <a:pt x="874" y="874"/>
                  </a:lnTo>
                  <a:lnTo>
                    <a:pt x="656" y="601"/>
                  </a:lnTo>
                  <a:lnTo>
                    <a:pt x="465" y="355"/>
                  </a:lnTo>
                  <a:lnTo>
                    <a:pt x="328" y="110"/>
                  </a:lnTo>
                  <a:lnTo>
                    <a:pt x="301" y="55"/>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241;p47">
              <a:extLst>
                <a:ext uri="{FF2B5EF4-FFF2-40B4-BE49-F238E27FC236}">
                  <a16:creationId xmlns:a16="http://schemas.microsoft.com/office/drawing/2014/main" id="{B1ABD0D2-7681-063A-4D84-5569425BC3A8}"/>
                </a:ext>
              </a:extLst>
            </p:cNvPr>
            <p:cNvSpPr/>
            <p:nvPr/>
          </p:nvSpPr>
          <p:spPr>
            <a:xfrm>
              <a:off x="4493125" y="1497300"/>
              <a:ext cx="172075" cy="60800"/>
            </a:xfrm>
            <a:custGeom>
              <a:avLst/>
              <a:gdLst/>
              <a:ahLst/>
              <a:cxnLst/>
              <a:rect l="l" t="t" r="r" b="b"/>
              <a:pathLst>
                <a:path w="6883" h="2432" extrusionOk="0">
                  <a:moveTo>
                    <a:pt x="164" y="1"/>
                  </a:moveTo>
                  <a:lnTo>
                    <a:pt x="82" y="28"/>
                  </a:lnTo>
                  <a:lnTo>
                    <a:pt x="28" y="56"/>
                  </a:lnTo>
                  <a:lnTo>
                    <a:pt x="0" y="137"/>
                  </a:lnTo>
                  <a:lnTo>
                    <a:pt x="0" y="192"/>
                  </a:lnTo>
                  <a:lnTo>
                    <a:pt x="28" y="274"/>
                  </a:lnTo>
                  <a:lnTo>
                    <a:pt x="246" y="574"/>
                  </a:lnTo>
                  <a:lnTo>
                    <a:pt x="465" y="847"/>
                  </a:lnTo>
                  <a:lnTo>
                    <a:pt x="683" y="1093"/>
                  </a:lnTo>
                  <a:lnTo>
                    <a:pt x="929" y="1339"/>
                  </a:lnTo>
                  <a:lnTo>
                    <a:pt x="1175" y="1530"/>
                  </a:lnTo>
                  <a:lnTo>
                    <a:pt x="1420" y="1694"/>
                  </a:lnTo>
                  <a:lnTo>
                    <a:pt x="1666" y="1858"/>
                  </a:lnTo>
                  <a:lnTo>
                    <a:pt x="1939" y="1994"/>
                  </a:lnTo>
                  <a:lnTo>
                    <a:pt x="2185" y="2104"/>
                  </a:lnTo>
                  <a:lnTo>
                    <a:pt x="2458" y="2213"/>
                  </a:lnTo>
                  <a:lnTo>
                    <a:pt x="2731" y="2267"/>
                  </a:lnTo>
                  <a:lnTo>
                    <a:pt x="3004" y="2322"/>
                  </a:lnTo>
                  <a:lnTo>
                    <a:pt x="3550" y="2404"/>
                  </a:lnTo>
                  <a:lnTo>
                    <a:pt x="4069" y="2431"/>
                  </a:lnTo>
                  <a:lnTo>
                    <a:pt x="4616" y="2404"/>
                  </a:lnTo>
                  <a:lnTo>
                    <a:pt x="5107" y="2349"/>
                  </a:lnTo>
                  <a:lnTo>
                    <a:pt x="5544" y="2267"/>
                  </a:lnTo>
                  <a:lnTo>
                    <a:pt x="5954" y="2186"/>
                  </a:lnTo>
                  <a:lnTo>
                    <a:pt x="6527" y="1994"/>
                  </a:lnTo>
                  <a:lnTo>
                    <a:pt x="6773" y="1912"/>
                  </a:lnTo>
                  <a:lnTo>
                    <a:pt x="6827" y="1885"/>
                  </a:lnTo>
                  <a:lnTo>
                    <a:pt x="6855" y="1831"/>
                  </a:lnTo>
                  <a:lnTo>
                    <a:pt x="6882" y="1749"/>
                  </a:lnTo>
                  <a:lnTo>
                    <a:pt x="6855" y="1694"/>
                  </a:lnTo>
                  <a:lnTo>
                    <a:pt x="6827" y="1612"/>
                  </a:lnTo>
                  <a:lnTo>
                    <a:pt x="6746" y="1585"/>
                  </a:lnTo>
                  <a:lnTo>
                    <a:pt x="6609" y="1585"/>
                  </a:lnTo>
                  <a:lnTo>
                    <a:pt x="6391" y="1667"/>
                  </a:lnTo>
                  <a:lnTo>
                    <a:pt x="5844" y="1831"/>
                  </a:lnTo>
                  <a:lnTo>
                    <a:pt x="5489" y="1940"/>
                  </a:lnTo>
                  <a:lnTo>
                    <a:pt x="5080" y="1994"/>
                  </a:lnTo>
                  <a:lnTo>
                    <a:pt x="4643" y="2076"/>
                  </a:lnTo>
                  <a:lnTo>
                    <a:pt x="4179" y="2104"/>
                  </a:lnTo>
                  <a:lnTo>
                    <a:pt x="3687" y="2076"/>
                  </a:lnTo>
                  <a:lnTo>
                    <a:pt x="3168" y="2022"/>
                  </a:lnTo>
                  <a:lnTo>
                    <a:pt x="2649" y="1885"/>
                  </a:lnTo>
                  <a:lnTo>
                    <a:pt x="2404" y="1803"/>
                  </a:lnTo>
                  <a:lnTo>
                    <a:pt x="2158" y="1721"/>
                  </a:lnTo>
                  <a:lnTo>
                    <a:pt x="1912" y="1585"/>
                  </a:lnTo>
                  <a:lnTo>
                    <a:pt x="1666" y="1448"/>
                  </a:lnTo>
                  <a:lnTo>
                    <a:pt x="1420" y="1284"/>
                  </a:lnTo>
                  <a:lnTo>
                    <a:pt x="1175" y="1093"/>
                  </a:lnTo>
                  <a:lnTo>
                    <a:pt x="956" y="875"/>
                  </a:lnTo>
                  <a:lnTo>
                    <a:pt x="738" y="629"/>
                  </a:lnTo>
                  <a:lnTo>
                    <a:pt x="547" y="383"/>
                  </a:lnTo>
                  <a:lnTo>
                    <a:pt x="328" y="83"/>
                  </a:lnTo>
                  <a:lnTo>
                    <a:pt x="301" y="28"/>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242;p47">
              <a:extLst>
                <a:ext uri="{FF2B5EF4-FFF2-40B4-BE49-F238E27FC236}">
                  <a16:creationId xmlns:a16="http://schemas.microsoft.com/office/drawing/2014/main" id="{A836424D-EB5C-B116-7354-52B9818B81B0}"/>
                </a:ext>
              </a:extLst>
            </p:cNvPr>
            <p:cNvSpPr/>
            <p:nvPr/>
          </p:nvSpPr>
          <p:spPr>
            <a:xfrm>
              <a:off x="4162700" y="918375"/>
              <a:ext cx="679300" cy="471100"/>
            </a:xfrm>
            <a:custGeom>
              <a:avLst/>
              <a:gdLst/>
              <a:ahLst/>
              <a:cxnLst/>
              <a:rect l="l" t="t" r="r" b="b"/>
              <a:pathLst>
                <a:path w="27172" h="18844" extrusionOk="0">
                  <a:moveTo>
                    <a:pt x="13436" y="1"/>
                  </a:moveTo>
                  <a:lnTo>
                    <a:pt x="12917" y="55"/>
                  </a:lnTo>
                  <a:lnTo>
                    <a:pt x="12398" y="110"/>
                  </a:lnTo>
                  <a:lnTo>
                    <a:pt x="11879" y="192"/>
                  </a:lnTo>
                  <a:lnTo>
                    <a:pt x="10924" y="356"/>
                  </a:lnTo>
                  <a:lnTo>
                    <a:pt x="10022" y="574"/>
                  </a:lnTo>
                  <a:lnTo>
                    <a:pt x="9231" y="820"/>
                  </a:lnTo>
                  <a:lnTo>
                    <a:pt x="8521" y="1066"/>
                  </a:lnTo>
                  <a:lnTo>
                    <a:pt x="7920" y="1312"/>
                  </a:lnTo>
                  <a:lnTo>
                    <a:pt x="7428" y="1530"/>
                  </a:lnTo>
                  <a:lnTo>
                    <a:pt x="7073" y="1694"/>
                  </a:lnTo>
                  <a:lnTo>
                    <a:pt x="6773" y="1830"/>
                  </a:lnTo>
                  <a:lnTo>
                    <a:pt x="6582" y="1885"/>
                  </a:lnTo>
                  <a:lnTo>
                    <a:pt x="6363" y="1967"/>
                  </a:lnTo>
                  <a:lnTo>
                    <a:pt x="6090" y="2076"/>
                  </a:lnTo>
                  <a:lnTo>
                    <a:pt x="5762" y="2240"/>
                  </a:lnTo>
                  <a:lnTo>
                    <a:pt x="5353" y="2459"/>
                  </a:lnTo>
                  <a:lnTo>
                    <a:pt x="4916" y="2732"/>
                  </a:lnTo>
                  <a:lnTo>
                    <a:pt x="4452" y="3087"/>
                  </a:lnTo>
                  <a:lnTo>
                    <a:pt x="3960" y="3496"/>
                  </a:lnTo>
                  <a:lnTo>
                    <a:pt x="3469" y="3988"/>
                  </a:lnTo>
                  <a:lnTo>
                    <a:pt x="2977" y="4589"/>
                  </a:lnTo>
                  <a:lnTo>
                    <a:pt x="2704" y="4916"/>
                  </a:lnTo>
                  <a:lnTo>
                    <a:pt x="2458" y="5271"/>
                  </a:lnTo>
                  <a:lnTo>
                    <a:pt x="2212" y="5654"/>
                  </a:lnTo>
                  <a:lnTo>
                    <a:pt x="1967" y="6063"/>
                  </a:lnTo>
                  <a:lnTo>
                    <a:pt x="1748" y="6500"/>
                  </a:lnTo>
                  <a:lnTo>
                    <a:pt x="1530" y="6964"/>
                  </a:lnTo>
                  <a:lnTo>
                    <a:pt x="1311" y="7456"/>
                  </a:lnTo>
                  <a:lnTo>
                    <a:pt x="1093" y="7975"/>
                  </a:lnTo>
                  <a:lnTo>
                    <a:pt x="902" y="8521"/>
                  </a:lnTo>
                  <a:lnTo>
                    <a:pt x="710" y="9122"/>
                  </a:lnTo>
                  <a:lnTo>
                    <a:pt x="547" y="9695"/>
                  </a:lnTo>
                  <a:lnTo>
                    <a:pt x="410" y="10269"/>
                  </a:lnTo>
                  <a:lnTo>
                    <a:pt x="274" y="10842"/>
                  </a:lnTo>
                  <a:lnTo>
                    <a:pt x="192" y="11361"/>
                  </a:lnTo>
                  <a:lnTo>
                    <a:pt x="110" y="11880"/>
                  </a:lnTo>
                  <a:lnTo>
                    <a:pt x="55" y="12399"/>
                  </a:lnTo>
                  <a:lnTo>
                    <a:pt x="28" y="12863"/>
                  </a:lnTo>
                  <a:lnTo>
                    <a:pt x="0" y="13327"/>
                  </a:lnTo>
                  <a:lnTo>
                    <a:pt x="0" y="14201"/>
                  </a:lnTo>
                  <a:lnTo>
                    <a:pt x="82" y="15020"/>
                  </a:lnTo>
                  <a:lnTo>
                    <a:pt x="192" y="15730"/>
                  </a:lnTo>
                  <a:lnTo>
                    <a:pt x="328" y="16386"/>
                  </a:lnTo>
                  <a:lnTo>
                    <a:pt x="465" y="16959"/>
                  </a:lnTo>
                  <a:lnTo>
                    <a:pt x="656" y="17451"/>
                  </a:lnTo>
                  <a:lnTo>
                    <a:pt x="820" y="17888"/>
                  </a:lnTo>
                  <a:lnTo>
                    <a:pt x="984" y="18243"/>
                  </a:lnTo>
                  <a:lnTo>
                    <a:pt x="1257" y="18707"/>
                  </a:lnTo>
                  <a:lnTo>
                    <a:pt x="1366" y="18843"/>
                  </a:lnTo>
                  <a:lnTo>
                    <a:pt x="1584" y="18543"/>
                  </a:lnTo>
                  <a:lnTo>
                    <a:pt x="2212" y="17642"/>
                  </a:lnTo>
                  <a:lnTo>
                    <a:pt x="3086" y="16249"/>
                  </a:lnTo>
                  <a:lnTo>
                    <a:pt x="3605" y="15430"/>
                  </a:lnTo>
                  <a:lnTo>
                    <a:pt x="4124" y="14529"/>
                  </a:lnTo>
                  <a:lnTo>
                    <a:pt x="4643" y="13546"/>
                  </a:lnTo>
                  <a:lnTo>
                    <a:pt x="5189" y="12508"/>
                  </a:lnTo>
                  <a:lnTo>
                    <a:pt x="5680" y="11443"/>
                  </a:lnTo>
                  <a:lnTo>
                    <a:pt x="6145" y="10323"/>
                  </a:lnTo>
                  <a:lnTo>
                    <a:pt x="6582" y="9231"/>
                  </a:lnTo>
                  <a:lnTo>
                    <a:pt x="6745" y="8657"/>
                  </a:lnTo>
                  <a:lnTo>
                    <a:pt x="6909" y="8111"/>
                  </a:lnTo>
                  <a:lnTo>
                    <a:pt x="7073" y="7538"/>
                  </a:lnTo>
                  <a:lnTo>
                    <a:pt x="7182" y="6992"/>
                  </a:lnTo>
                  <a:lnTo>
                    <a:pt x="7292" y="6446"/>
                  </a:lnTo>
                  <a:lnTo>
                    <a:pt x="7374" y="5899"/>
                  </a:lnTo>
                  <a:lnTo>
                    <a:pt x="7510" y="6118"/>
                  </a:lnTo>
                  <a:lnTo>
                    <a:pt x="7947" y="6609"/>
                  </a:lnTo>
                  <a:lnTo>
                    <a:pt x="8275" y="6964"/>
                  </a:lnTo>
                  <a:lnTo>
                    <a:pt x="8630" y="7347"/>
                  </a:lnTo>
                  <a:lnTo>
                    <a:pt x="9067" y="7756"/>
                  </a:lnTo>
                  <a:lnTo>
                    <a:pt x="9558" y="8193"/>
                  </a:lnTo>
                  <a:lnTo>
                    <a:pt x="10077" y="8630"/>
                  </a:lnTo>
                  <a:lnTo>
                    <a:pt x="10651" y="9067"/>
                  </a:lnTo>
                  <a:lnTo>
                    <a:pt x="11279" y="9477"/>
                  </a:lnTo>
                  <a:lnTo>
                    <a:pt x="11961" y="9859"/>
                  </a:lnTo>
                  <a:lnTo>
                    <a:pt x="12644" y="10159"/>
                  </a:lnTo>
                  <a:lnTo>
                    <a:pt x="12999" y="10323"/>
                  </a:lnTo>
                  <a:lnTo>
                    <a:pt x="13381" y="10432"/>
                  </a:lnTo>
                  <a:lnTo>
                    <a:pt x="13764" y="10542"/>
                  </a:lnTo>
                  <a:lnTo>
                    <a:pt x="14146" y="10624"/>
                  </a:lnTo>
                  <a:lnTo>
                    <a:pt x="14528" y="10706"/>
                  </a:lnTo>
                  <a:lnTo>
                    <a:pt x="14938" y="10733"/>
                  </a:lnTo>
                  <a:lnTo>
                    <a:pt x="14938" y="10733"/>
                  </a:lnTo>
                  <a:lnTo>
                    <a:pt x="13818" y="9012"/>
                  </a:lnTo>
                  <a:lnTo>
                    <a:pt x="13927" y="9067"/>
                  </a:lnTo>
                  <a:lnTo>
                    <a:pt x="14201" y="9286"/>
                  </a:lnTo>
                  <a:lnTo>
                    <a:pt x="14637" y="9586"/>
                  </a:lnTo>
                  <a:lnTo>
                    <a:pt x="15293" y="9914"/>
                  </a:lnTo>
                  <a:lnTo>
                    <a:pt x="15702" y="10105"/>
                  </a:lnTo>
                  <a:lnTo>
                    <a:pt x="16139" y="10296"/>
                  </a:lnTo>
                  <a:lnTo>
                    <a:pt x="16658" y="10460"/>
                  </a:lnTo>
                  <a:lnTo>
                    <a:pt x="17204" y="10624"/>
                  </a:lnTo>
                  <a:lnTo>
                    <a:pt x="17805" y="10787"/>
                  </a:lnTo>
                  <a:lnTo>
                    <a:pt x="18461" y="10924"/>
                  </a:lnTo>
                  <a:lnTo>
                    <a:pt x="19143" y="11033"/>
                  </a:lnTo>
                  <a:lnTo>
                    <a:pt x="19908" y="11115"/>
                  </a:lnTo>
                  <a:lnTo>
                    <a:pt x="18925" y="9613"/>
                  </a:lnTo>
                  <a:lnTo>
                    <a:pt x="18925" y="9613"/>
                  </a:lnTo>
                  <a:lnTo>
                    <a:pt x="19444" y="9804"/>
                  </a:lnTo>
                  <a:lnTo>
                    <a:pt x="20044" y="9996"/>
                  </a:lnTo>
                  <a:lnTo>
                    <a:pt x="20809" y="10241"/>
                  </a:lnTo>
                  <a:lnTo>
                    <a:pt x="21765" y="10487"/>
                  </a:lnTo>
                  <a:lnTo>
                    <a:pt x="22857" y="10733"/>
                  </a:lnTo>
                  <a:lnTo>
                    <a:pt x="24059" y="10951"/>
                  </a:lnTo>
                  <a:lnTo>
                    <a:pt x="24687" y="11061"/>
                  </a:lnTo>
                  <a:lnTo>
                    <a:pt x="25315" y="11115"/>
                  </a:lnTo>
                  <a:lnTo>
                    <a:pt x="25315" y="11115"/>
                  </a:lnTo>
                  <a:lnTo>
                    <a:pt x="24004" y="9012"/>
                  </a:lnTo>
                  <a:lnTo>
                    <a:pt x="24304" y="9286"/>
                  </a:lnTo>
                  <a:lnTo>
                    <a:pt x="24659" y="9613"/>
                  </a:lnTo>
                  <a:lnTo>
                    <a:pt x="25069" y="9968"/>
                  </a:lnTo>
                  <a:lnTo>
                    <a:pt x="25561" y="10323"/>
                  </a:lnTo>
                  <a:lnTo>
                    <a:pt x="26107" y="10678"/>
                  </a:lnTo>
                  <a:lnTo>
                    <a:pt x="26353" y="10815"/>
                  </a:lnTo>
                  <a:lnTo>
                    <a:pt x="26626" y="10951"/>
                  </a:lnTo>
                  <a:lnTo>
                    <a:pt x="26899" y="11061"/>
                  </a:lnTo>
                  <a:lnTo>
                    <a:pt x="27172" y="11115"/>
                  </a:lnTo>
                  <a:lnTo>
                    <a:pt x="27117" y="10815"/>
                  </a:lnTo>
                  <a:lnTo>
                    <a:pt x="27063" y="10487"/>
                  </a:lnTo>
                  <a:lnTo>
                    <a:pt x="26953" y="10023"/>
                  </a:lnTo>
                  <a:lnTo>
                    <a:pt x="26789" y="9449"/>
                  </a:lnTo>
                  <a:lnTo>
                    <a:pt x="26571" y="8821"/>
                  </a:lnTo>
                  <a:lnTo>
                    <a:pt x="26298" y="8111"/>
                  </a:lnTo>
                  <a:lnTo>
                    <a:pt x="25970" y="7374"/>
                  </a:lnTo>
                  <a:lnTo>
                    <a:pt x="25533" y="6555"/>
                  </a:lnTo>
                  <a:lnTo>
                    <a:pt x="25315" y="6172"/>
                  </a:lnTo>
                  <a:lnTo>
                    <a:pt x="25042" y="5763"/>
                  </a:lnTo>
                  <a:lnTo>
                    <a:pt x="24769" y="5353"/>
                  </a:lnTo>
                  <a:lnTo>
                    <a:pt x="24441" y="4916"/>
                  </a:lnTo>
                  <a:lnTo>
                    <a:pt x="24113" y="4507"/>
                  </a:lnTo>
                  <a:lnTo>
                    <a:pt x="23758" y="4124"/>
                  </a:lnTo>
                  <a:lnTo>
                    <a:pt x="23376" y="3715"/>
                  </a:lnTo>
                  <a:lnTo>
                    <a:pt x="22966" y="3332"/>
                  </a:lnTo>
                  <a:lnTo>
                    <a:pt x="22529" y="2950"/>
                  </a:lnTo>
                  <a:lnTo>
                    <a:pt x="22065" y="2568"/>
                  </a:lnTo>
                  <a:lnTo>
                    <a:pt x="21574" y="2213"/>
                  </a:lnTo>
                  <a:lnTo>
                    <a:pt x="21055" y="1885"/>
                  </a:lnTo>
                  <a:lnTo>
                    <a:pt x="20509" y="1557"/>
                  </a:lnTo>
                  <a:lnTo>
                    <a:pt x="19908" y="1257"/>
                  </a:lnTo>
                  <a:lnTo>
                    <a:pt x="19307" y="957"/>
                  </a:lnTo>
                  <a:lnTo>
                    <a:pt x="18706" y="738"/>
                  </a:lnTo>
                  <a:lnTo>
                    <a:pt x="18078" y="520"/>
                  </a:lnTo>
                  <a:lnTo>
                    <a:pt x="17478" y="356"/>
                  </a:lnTo>
                  <a:lnTo>
                    <a:pt x="16877" y="247"/>
                  </a:lnTo>
                  <a:lnTo>
                    <a:pt x="16303" y="137"/>
                  </a:lnTo>
                  <a:lnTo>
                    <a:pt x="15702" y="55"/>
                  </a:lnTo>
                  <a:lnTo>
                    <a:pt x="1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243;p47">
              <a:extLst>
                <a:ext uri="{FF2B5EF4-FFF2-40B4-BE49-F238E27FC236}">
                  <a16:creationId xmlns:a16="http://schemas.microsoft.com/office/drawing/2014/main" id="{CF3A3F91-C4D2-C4AC-14A3-528286E682B8}"/>
                </a:ext>
              </a:extLst>
            </p:cNvPr>
            <p:cNvSpPr/>
            <p:nvPr/>
          </p:nvSpPr>
          <p:spPr>
            <a:xfrm>
              <a:off x="4086225" y="1336875"/>
              <a:ext cx="185050" cy="214400"/>
            </a:xfrm>
            <a:custGeom>
              <a:avLst/>
              <a:gdLst/>
              <a:ahLst/>
              <a:cxnLst/>
              <a:rect l="l" t="t" r="r" b="b"/>
              <a:pathLst>
                <a:path w="7402" h="8576" extrusionOk="0">
                  <a:moveTo>
                    <a:pt x="2841" y="1"/>
                  </a:moveTo>
                  <a:lnTo>
                    <a:pt x="2623" y="28"/>
                  </a:lnTo>
                  <a:lnTo>
                    <a:pt x="2404" y="55"/>
                  </a:lnTo>
                  <a:lnTo>
                    <a:pt x="2158" y="137"/>
                  </a:lnTo>
                  <a:lnTo>
                    <a:pt x="1913" y="219"/>
                  </a:lnTo>
                  <a:lnTo>
                    <a:pt x="1667" y="356"/>
                  </a:lnTo>
                  <a:lnTo>
                    <a:pt x="1394" y="519"/>
                  </a:lnTo>
                  <a:lnTo>
                    <a:pt x="1148" y="711"/>
                  </a:lnTo>
                  <a:lnTo>
                    <a:pt x="875" y="956"/>
                  </a:lnTo>
                  <a:lnTo>
                    <a:pt x="602" y="1229"/>
                  </a:lnTo>
                  <a:lnTo>
                    <a:pt x="411" y="1530"/>
                  </a:lnTo>
                  <a:lnTo>
                    <a:pt x="247" y="1830"/>
                  </a:lnTo>
                  <a:lnTo>
                    <a:pt x="137" y="2185"/>
                  </a:lnTo>
                  <a:lnTo>
                    <a:pt x="56" y="2513"/>
                  </a:lnTo>
                  <a:lnTo>
                    <a:pt x="28" y="2868"/>
                  </a:lnTo>
                  <a:lnTo>
                    <a:pt x="1" y="3250"/>
                  </a:lnTo>
                  <a:lnTo>
                    <a:pt x="28" y="3605"/>
                  </a:lnTo>
                  <a:lnTo>
                    <a:pt x="110" y="3988"/>
                  </a:lnTo>
                  <a:lnTo>
                    <a:pt x="192" y="4370"/>
                  </a:lnTo>
                  <a:lnTo>
                    <a:pt x="301" y="4725"/>
                  </a:lnTo>
                  <a:lnTo>
                    <a:pt x="438" y="5080"/>
                  </a:lnTo>
                  <a:lnTo>
                    <a:pt x="574" y="5435"/>
                  </a:lnTo>
                  <a:lnTo>
                    <a:pt x="766" y="5763"/>
                  </a:lnTo>
                  <a:lnTo>
                    <a:pt x="929" y="6090"/>
                  </a:lnTo>
                  <a:lnTo>
                    <a:pt x="1148" y="6391"/>
                  </a:lnTo>
                  <a:lnTo>
                    <a:pt x="1366" y="6691"/>
                  </a:lnTo>
                  <a:lnTo>
                    <a:pt x="1639" y="6964"/>
                  </a:lnTo>
                  <a:lnTo>
                    <a:pt x="1913" y="7210"/>
                  </a:lnTo>
                  <a:lnTo>
                    <a:pt x="2240" y="7456"/>
                  </a:lnTo>
                  <a:lnTo>
                    <a:pt x="2595" y="7674"/>
                  </a:lnTo>
                  <a:lnTo>
                    <a:pt x="2978" y="7893"/>
                  </a:lnTo>
                  <a:lnTo>
                    <a:pt x="3360" y="8056"/>
                  </a:lnTo>
                  <a:lnTo>
                    <a:pt x="3742" y="8220"/>
                  </a:lnTo>
                  <a:lnTo>
                    <a:pt x="4152" y="8357"/>
                  </a:lnTo>
                  <a:lnTo>
                    <a:pt x="4561" y="8466"/>
                  </a:lnTo>
                  <a:lnTo>
                    <a:pt x="4971" y="8521"/>
                  </a:lnTo>
                  <a:lnTo>
                    <a:pt x="5353" y="8575"/>
                  </a:lnTo>
                  <a:lnTo>
                    <a:pt x="5736" y="8575"/>
                  </a:lnTo>
                  <a:lnTo>
                    <a:pt x="6118" y="8548"/>
                  </a:lnTo>
                  <a:lnTo>
                    <a:pt x="6473" y="8493"/>
                  </a:lnTo>
                  <a:lnTo>
                    <a:pt x="6773" y="8384"/>
                  </a:lnTo>
                  <a:lnTo>
                    <a:pt x="6937" y="8329"/>
                  </a:lnTo>
                  <a:lnTo>
                    <a:pt x="7046" y="8220"/>
                  </a:lnTo>
                  <a:lnTo>
                    <a:pt x="7156" y="8084"/>
                  </a:lnTo>
                  <a:lnTo>
                    <a:pt x="7238" y="7920"/>
                  </a:lnTo>
                  <a:lnTo>
                    <a:pt x="7292" y="7729"/>
                  </a:lnTo>
                  <a:lnTo>
                    <a:pt x="7347" y="7538"/>
                  </a:lnTo>
                  <a:lnTo>
                    <a:pt x="7374" y="7319"/>
                  </a:lnTo>
                  <a:lnTo>
                    <a:pt x="7401" y="7073"/>
                  </a:lnTo>
                  <a:lnTo>
                    <a:pt x="7401" y="6554"/>
                  </a:lnTo>
                  <a:lnTo>
                    <a:pt x="7347" y="5981"/>
                  </a:lnTo>
                  <a:lnTo>
                    <a:pt x="7265" y="5380"/>
                  </a:lnTo>
                  <a:lnTo>
                    <a:pt x="7156" y="4779"/>
                  </a:lnTo>
                  <a:lnTo>
                    <a:pt x="7019" y="4179"/>
                  </a:lnTo>
                  <a:lnTo>
                    <a:pt x="6883" y="3605"/>
                  </a:lnTo>
                  <a:lnTo>
                    <a:pt x="6582" y="2595"/>
                  </a:lnTo>
                  <a:lnTo>
                    <a:pt x="6364" y="1885"/>
                  </a:lnTo>
                  <a:lnTo>
                    <a:pt x="6282" y="1612"/>
                  </a:lnTo>
                  <a:lnTo>
                    <a:pt x="6091" y="1366"/>
                  </a:lnTo>
                  <a:lnTo>
                    <a:pt x="5845" y="1148"/>
                  </a:lnTo>
                  <a:lnTo>
                    <a:pt x="5599" y="956"/>
                  </a:lnTo>
                  <a:lnTo>
                    <a:pt x="5299" y="765"/>
                  </a:lnTo>
                  <a:lnTo>
                    <a:pt x="5026" y="601"/>
                  </a:lnTo>
                  <a:lnTo>
                    <a:pt x="4753" y="465"/>
                  </a:lnTo>
                  <a:lnTo>
                    <a:pt x="4206" y="274"/>
                  </a:lnTo>
                  <a:lnTo>
                    <a:pt x="3961" y="164"/>
                  </a:lnTo>
                  <a:lnTo>
                    <a:pt x="3633" y="83"/>
                  </a:lnTo>
                  <a:lnTo>
                    <a:pt x="3251" y="28"/>
                  </a:ln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244;p47">
              <a:extLst>
                <a:ext uri="{FF2B5EF4-FFF2-40B4-BE49-F238E27FC236}">
                  <a16:creationId xmlns:a16="http://schemas.microsoft.com/office/drawing/2014/main" id="{D42BBA0B-6C9F-72A6-B79A-9B7BFA910657}"/>
                </a:ext>
              </a:extLst>
            </p:cNvPr>
            <p:cNvSpPr/>
            <p:nvPr/>
          </p:nvSpPr>
          <p:spPr>
            <a:xfrm>
              <a:off x="4129250" y="1419475"/>
              <a:ext cx="116750" cy="60100"/>
            </a:xfrm>
            <a:custGeom>
              <a:avLst/>
              <a:gdLst/>
              <a:ahLst/>
              <a:cxnLst/>
              <a:rect l="l" t="t" r="r" b="b"/>
              <a:pathLst>
                <a:path w="4670" h="2404" extrusionOk="0">
                  <a:moveTo>
                    <a:pt x="110" y="1"/>
                  </a:moveTo>
                  <a:lnTo>
                    <a:pt x="55" y="55"/>
                  </a:lnTo>
                  <a:lnTo>
                    <a:pt x="0" y="110"/>
                  </a:lnTo>
                  <a:lnTo>
                    <a:pt x="0" y="165"/>
                  </a:lnTo>
                  <a:lnTo>
                    <a:pt x="0" y="247"/>
                  </a:lnTo>
                  <a:lnTo>
                    <a:pt x="28" y="301"/>
                  </a:lnTo>
                  <a:lnTo>
                    <a:pt x="82" y="356"/>
                  </a:lnTo>
                  <a:lnTo>
                    <a:pt x="4397" y="2404"/>
                  </a:lnTo>
                  <a:lnTo>
                    <a:pt x="4479" y="2404"/>
                  </a:lnTo>
                  <a:lnTo>
                    <a:pt x="4588" y="2377"/>
                  </a:lnTo>
                  <a:lnTo>
                    <a:pt x="4643" y="2322"/>
                  </a:lnTo>
                  <a:lnTo>
                    <a:pt x="4670" y="2240"/>
                  </a:lnTo>
                  <a:lnTo>
                    <a:pt x="4643" y="2185"/>
                  </a:lnTo>
                  <a:lnTo>
                    <a:pt x="4615" y="2104"/>
                  </a:lnTo>
                  <a:lnTo>
                    <a:pt x="4561" y="2076"/>
                  </a:lnTo>
                  <a:lnTo>
                    <a:pt x="246" y="28"/>
                  </a:ln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245;p47">
              <a:extLst>
                <a:ext uri="{FF2B5EF4-FFF2-40B4-BE49-F238E27FC236}">
                  <a16:creationId xmlns:a16="http://schemas.microsoft.com/office/drawing/2014/main" id="{1ABA7644-3048-5616-2C86-1DAC1E0BC2A9}"/>
                </a:ext>
              </a:extLst>
            </p:cNvPr>
            <p:cNvSpPr/>
            <p:nvPr/>
          </p:nvSpPr>
          <p:spPr>
            <a:xfrm>
              <a:off x="4151775" y="1388750"/>
              <a:ext cx="68300" cy="108575"/>
            </a:xfrm>
            <a:custGeom>
              <a:avLst/>
              <a:gdLst/>
              <a:ahLst/>
              <a:cxnLst/>
              <a:rect l="l" t="t" r="r" b="b"/>
              <a:pathLst>
                <a:path w="2732" h="4343" extrusionOk="0">
                  <a:moveTo>
                    <a:pt x="2486" y="1"/>
                  </a:moveTo>
                  <a:lnTo>
                    <a:pt x="2431" y="28"/>
                  </a:lnTo>
                  <a:lnTo>
                    <a:pt x="2376" y="83"/>
                  </a:lnTo>
                  <a:lnTo>
                    <a:pt x="1" y="4097"/>
                  </a:lnTo>
                  <a:lnTo>
                    <a:pt x="1" y="4152"/>
                  </a:lnTo>
                  <a:lnTo>
                    <a:pt x="1" y="4234"/>
                  </a:lnTo>
                  <a:lnTo>
                    <a:pt x="28" y="4288"/>
                  </a:lnTo>
                  <a:lnTo>
                    <a:pt x="82" y="4343"/>
                  </a:lnTo>
                  <a:lnTo>
                    <a:pt x="246" y="4343"/>
                  </a:lnTo>
                  <a:lnTo>
                    <a:pt x="328" y="4261"/>
                  </a:lnTo>
                  <a:lnTo>
                    <a:pt x="2704" y="247"/>
                  </a:lnTo>
                  <a:lnTo>
                    <a:pt x="2731" y="192"/>
                  </a:lnTo>
                  <a:lnTo>
                    <a:pt x="2704" y="110"/>
                  </a:lnTo>
                  <a:lnTo>
                    <a:pt x="2677" y="56"/>
                  </a:lnTo>
                  <a:lnTo>
                    <a:pt x="2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246;p47">
              <a:extLst>
                <a:ext uri="{FF2B5EF4-FFF2-40B4-BE49-F238E27FC236}">
                  <a16:creationId xmlns:a16="http://schemas.microsoft.com/office/drawing/2014/main" id="{576038F3-6142-9367-DECF-D09DCDB4953E}"/>
                </a:ext>
              </a:extLst>
            </p:cNvPr>
            <p:cNvSpPr/>
            <p:nvPr/>
          </p:nvSpPr>
          <p:spPr>
            <a:xfrm>
              <a:off x="4083500" y="1333475"/>
              <a:ext cx="175475" cy="221200"/>
            </a:xfrm>
            <a:custGeom>
              <a:avLst/>
              <a:gdLst/>
              <a:ahLst/>
              <a:cxnLst/>
              <a:rect l="l" t="t" r="r" b="b"/>
              <a:pathLst>
                <a:path w="7019" h="8848" extrusionOk="0">
                  <a:moveTo>
                    <a:pt x="3087" y="0"/>
                  </a:moveTo>
                  <a:lnTo>
                    <a:pt x="2895" y="27"/>
                  </a:lnTo>
                  <a:lnTo>
                    <a:pt x="2650" y="55"/>
                  </a:lnTo>
                  <a:lnTo>
                    <a:pt x="2431" y="82"/>
                  </a:lnTo>
                  <a:lnTo>
                    <a:pt x="2185" y="164"/>
                  </a:lnTo>
                  <a:lnTo>
                    <a:pt x="1940" y="273"/>
                  </a:lnTo>
                  <a:lnTo>
                    <a:pt x="1694" y="382"/>
                  </a:lnTo>
                  <a:lnTo>
                    <a:pt x="1421" y="546"/>
                  </a:lnTo>
                  <a:lnTo>
                    <a:pt x="1148" y="765"/>
                  </a:lnTo>
                  <a:lnTo>
                    <a:pt x="875" y="1010"/>
                  </a:lnTo>
                  <a:lnTo>
                    <a:pt x="629" y="1284"/>
                  </a:lnTo>
                  <a:lnTo>
                    <a:pt x="438" y="1557"/>
                  </a:lnTo>
                  <a:lnTo>
                    <a:pt x="274" y="1884"/>
                  </a:lnTo>
                  <a:lnTo>
                    <a:pt x="165" y="2212"/>
                  </a:lnTo>
                  <a:lnTo>
                    <a:pt x="55" y="2567"/>
                  </a:lnTo>
                  <a:lnTo>
                    <a:pt x="28" y="2922"/>
                  </a:lnTo>
                  <a:lnTo>
                    <a:pt x="1" y="3277"/>
                  </a:lnTo>
                  <a:lnTo>
                    <a:pt x="28" y="3659"/>
                  </a:lnTo>
                  <a:lnTo>
                    <a:pt x="83" y="4042"/>
                  </a:lnTo>
                  <a:lnTo>
                    <a:pt x="165" y="4424"/>
                  </a:lnTo>
                  <a:lnTo>
                    <a:pt x="274" y="4806"/>
                  </a:lnTo>
                  <a:lnTo>
                    <a:pt x="383" y="5189"/>
                  </a:lnTo>
                  <a:lnTo>
                    <a:pt x="547" y="5544"/>
                  </a:lnTo>
                  <a:lnTo>
                    <a:pt x="738" y="5926"/>
                  </a:lnTo>
                  <a:lnTo>
                    <a:pt x="929" y="6254"/>
                  </a:lnTo>
                  <a:lnTo>
                    <a:pt x="1148" y="6609"/>
                  </a:lnTo>
                  <a:lnTo>
                    <a:pt x="1339" y="6827"/>
                  </a:lnTo>
                  <a:lnTo>
                    <a:pt x="1530" y="7073"/>
                  </a:lnTo>
                  <a:lnTo>
                    <a:pt x="1776" y="7291"/>
                  </a:lnTo>
                  <a:lnTo>
                    <a:pt x="2022" y="7510"/>
                  </a:lnTo>
                  <a:lnTo>
                    <a:pt x="2295" y="7701"/>
                  </a:lnTo>
                  <a:lnTo>
                    <a:pt x="2568" y="7892"/>
                  </a:lnTo>
                  <a:lnTo>
                    <a:pt x="2868" y="8056"/>
                  </a:lnTo>
                  <a:lnTo>
                    <a:pt x="3196" y="8220"/>
                  </a:lnTo>
                  <a:lnTo>
                    <a:pt x="3496" y="8356"/>
                  </a:lnTo>
                  <a:lnTo>
                    <a:pt x="3824" y="8465"/>
                  </a:lnTo>
                  <a:lnTo>
                    <a:pt x="4152" y="8575"/>
                  </a:lnTo>
                  <a:lnTo>
                    <a:pt x="4479" y="8684"/>
                  </a:lnTo>
                  <a:lnTo>
                    <a:pt x="4807" y="8739"/>
                  </a:lnTo>
                  <a:lnTo>
                    <a:pt x="5135" y="8793"/>
                  </a:lnTo>
                  <a:lnTo>
                    <a:pt x="5462" y="8820"/>
                  </a:lnTo>
                  <a:lnTo>
                    <a:pt x="5790" y="8848"/>
                  </a:lnTo>
                  <a:lnTo>
                    <a:pt x="6090" y="8820"/>
                  </a:lnTo>
                  <a:lnTo>
                    <a:pt x="6391" y="8793"/>
                  </a:lnTo>
                  <a:lnTo>
                    <a:pt x="6664" y="8739"/>
                  </a:lnTo>
                  <a:lnTo>
                    <a:pt x="6937" y="8657"/>
                  </a:lnTo>
                  <a:lnTo>
                    <a:pt x="6992" y="8629"/>
                  </a:lnTo>
                  <a:lnTo>
                    <a:pt x="6992" y="8575"/>
                  </a:lnTo>
                  <a:lnTo>
                    <a:pt x="7019" y="8547"/>
                  </a:lnTo>
                  <a:lnTo>
                    <a:pt x="7019" y="8493"/>
                  </a:lnTo>
                  <a:lnTo>
                    <a:pt x="6992" y="8438"/>
                  </a:lnTo>
                  <a:lnTo>
                    <a:pt x="6937" y="8411"/>
                  </a:lnTo>
                  <a:lnTo>
                    <a:pt x="6855" y="8411"/>
                  </a:lnTo>
                  <a:lnTo>
                    <a:pt x="6555" y="8520"/>
                  </a:lnTo>
                  <a:lnTo>
                    <a:pt x="6200" y="8575"/>
                  </a:lnTo>
                  <a:lnTo>
                    <a:pt x="5845" y="8602"/>
                  </a:lnTo>
                  <a:lnTo>
                    <a:pt x="5490" y="8575"/>
                  </a:lnTo>
                  <a:lnTo>
                    <a:pt x="5107" y="8547"/>
                  </a:lnTo>
                  <a:lnTo>
                    <a:pt x="4698" y="8465"/>
                  </a:lnTo>
                  <a:lnTo>
                    <a:pt x="4315" y="8384"/>
                  </a:lnTo>
                  <a:lnTo>
                    <a:pt x="3906" y="8247"/>
                  </a:lnTo>
                  <a:lnTo>
                    <a:pt x="3523" y="8083"/>
                  </a:lnTo>
                  <a:lnTo>
                    <a:pt x="3141" y="7919"/>
                  </a:lnTo>
                  <a:lnTo>
                    <a:pt x="2786" y="7728"/>
                  </a:lnTo>
                  <a:lnTo>
                    <a:pt x="2431" y="7510"/>
                  </a:lnTo>
                  <a:lnTo>
                    <a:pt x="2131" y="7264"/>
                  </a:lnTo>
                  <a:lnTo>
                    <a:pt x="1830" y="7018"/>
                  </a:lnTo>
                  <a:lnTo>
                    <a:pt x="1557" y="6745"/>
                  </a:lnTo>
                  <a:lnTo>
                    <a:pt x="1339" y="6472"/>
                  </a:lnTo>
                  <a:lnTo>
                    <a:pt x="1148" y="6144"/>
                  </a:lnTo>
                  <a:lnTo>
                    <a:pt x="956" y="5817"/>
                  </a:lnTo>
                  <a:lnTo>
                    <a:pt x="765" y="5462"/>
                  </a:lnTo>
                  <a:lnTo>
                    <a:pt x="629" y="5107"/>
                  </a:lnTo>
                  <a:lnTo>
                    <a:pt x="492" y="4752"/>
                  </a:lnTo>
                  <a:lnTo>
                    <a:pt x="383" y="4397"/>
                  </a:lnTo>
                  <a:lnTo>
                    <a:pt x="328" y="4042"/>
                  </a:lnTo>
                  <a:lnTo>
                    <a:pt x="274" y="3687"/>
                  </a:lnTo>
                  <a:lnTo>
                    <a:pt x="246" y="3332"/>
                  </a:lnTo>
                  <a:lnTo>
                    <a:pt x="246" y="2977"/>
                  </a:lnTo>
                  <a:lnTo>
                    <a:pt x="301" y="2622"/>
                  </a:lnTo>
                  <a:lnTo>
                    <a:pt x="383" y="2321"/>
                  </a:lnTo>
                  <a:lnTo>
                    <a:pt x="492" y="1994"/>
                  </a:lnTo>
                  <a:lnTo>
                    <a:pt x="629" y="1693"/>
                  </a:lnTo>
                  <a:lnTo>
                    <a:pt x="820" y="1420"/>
                  </a:lnTo>
                  <a:lnTo>
                    <a:pt x="1066" y="1174"/>
                  </a:lnTo>
                  <a:lnTo>
                    <a:pt x="1311" y="956"/>
                  </a:lnTo>
                  <a:lnTo>
                    <a:pt x="1557" y="765"/>
                  </a:lnTo>
                  <a:lnTo>
                    <a:pt x="1803" y="601"/>
                  </a:lnTo>
                  <a:lnTo>
                    <a:pt x="2022" y="492"/>
                  </a:lnTo>
                  <a:lnTo>
                    <a:pt x="2240" y="382"/>
                  </a:lnTo>
                  <a:lnTo>
                    <a:pt x="2486" y="328"/>
                  </a:lnTo>
                  <a:lnTo>
                    <a:pt x="2677" y="273"/>
                  </a:lnTo>
                  <a:lnTo>
                    <a:pt x="2895" y="246"/>
                  </a:lnTo>
                  <a:lnTo>
                    <a:pt x="3278" y="273"/>
                  </a:lnTo>
                  <a:lnTo>
                    <a:pt x="3633" y="328"/>
                  </a:lnTo>
                  <a:lnTo>
                    <a:pt x="3933" y="410"/>
                  </a:lnTo>
                  <a:lnTo>
                    <a:pt x="4206" y="492"/>
                  </a:lnTo>
                  <a:lnTo>
                    <a:pt x="4288" y="519"/>
                  </a:lnTo>
                  <a:lnTo>
                    <a:pt x="4670" y="655"/>
                  </a:lnTo>
                  <a:lnTo>
                    <a:pt x="4916" y="765"/>
                  </a:lnTo>
                  <a:lnTo>
                    <a:pt x="5217" y="929"/>
                  </a:lnTo>
                  <a:lnTo>
                    <a:pt x="5517" y="1092"/>
                  </a:lnTo>
                  <a:lnTo>
                    <a:pt x="5790" y="1311"/>
                  </a:lnTo>
                  <a:lnTo>
                    <a:pt x="6063" y="1557"/>
                  </a:lnTo>
                  <a:lnTo>
                    <a:pt x="6282" y="1830"/>
                  </a:lnTo>
                  <a:lnTo>
                    <a:pt x="6336" y="1857"/>
                  </a:lnTo>
                  <a:lnTo>
                    <a:pt x="6363" y="1884"/>
                  </a:lnTo>
                  <a:lnTo>
                    <a:pt x="6418" y="1884"/>
                  </a:lnTo>
                  <a:lnTo>
                    <a:pt x="6445" y="1857"/>
                  </a:lnTo>
                  <a:lnTo>
                    <a:pt x="6500" y="1830"/>
                  </a:lnTo>
                  <a:lnTo>
                    <a:pt x="6500" y="1775"/>
                  </a:lnTo>
                  <a:lnTo>
                    <a:pt x="6500" y="1720"/>
                  </a:lnTo>
                  <a:lnTo>
                    <a:pt x="6473" y="1693"/>
                  </a:lnTo>
                  <a:lnTo>
                    <a:pt x="6254" y="1393"/>
                  </a:lnTo>
                  <a:lnTo>
                    <a:pt x="5954" y="1147"/>
                  </a:lnTo>
                  <a:lnTo>
                    <a:pt x="5653" y="901"/>
                  </a:lnTo>
                  <a:lnTo>
                    <a:pt x="5353" y="710"/>
                  </a:lnTo>
                  <a:lnTo>
                    <a:pt x="5025" y="574"/>
                  </a:lnTo>
                  <a:lnTo>
                    <a:pt x="4752" y="437"/>
                  </a:lnTo>
                  <a:lnTo>
                    <a:pt x="4370" y="273"/>
                  </a:lnTo>
                  <a:lnTo>
                    <a:pt x="4288" y="273"/>
                  </a:lnTo>
                  <a:lnTo>
                    <a:pt x="4015" y="164"/>
                  </a:lnTo>
                  <a:lnTo>
                    <a:pt x="3687" y="82"/>
                  </a:lnTo>
                  <a:lnTo>
                    <a:pt x="3305" y="27"/>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247;p47">
              <a:extLst>
                <a:ext uri="{FF2B5EF4-FFF2-40B4-BE49-F238E27FC236}">
                  <a16:creationId xmlns:a16="http://schemas.microsoft.com/office/drawing/2014/main" id="{910CF30D-9DC7-84EE-79FB-8C60F7663538}"/>
                </a:ext>
              </a:extLst>
            </p:cNvPr>
            <p:cNvSpPr/>
            <p:nvPr/>
          </p:nvSpPr>
          <p:spPr>
            <a:xfrm>
              <a:off x="4190700" y="924525"/>
              <a:ext cx="241700" cy="184350"/>
            </a:xfrm>
            <a:custGeom>
              <a:avLst/>
              <a:gdLst/>
              <a:ahLst/>
              <a:cxnLst/>
              <a:rect l="l" t="t" r="r" b="b"/>
              <a:pathLst>
                <a:path w="9668" h="7374" extrusionOk="0">
                  <a:moveTo>
                    <a:pt x="9449" y="1"/>
                  </a:moveTo>
                  <a:lnTo>
                    <a:pt x="8684" y="219"/>
                  </a:lnTo>
                  <a:lnTo>
                    <a:pt x="7947" y="438"/>
                  </a:lnTo>
                  <a:lnTo>
                    <a:pt x="7319" y="656"/>
                  </a:lnTo>
                  <a:lnTo>
                    <a:pt x="6772" y="874"/>
                  </a:lnTo>
                  <a:lnTo>
                    <a:pt x="5980" y="1229"/>
                  </a:lnTo>
                  <a:lnTo>
                    <a:pt x="5598" y="1421"/>
                  </a:lnTo>
                  <a:lnTo>
                    <a:pt x="5325" y="1503"/>
                  </a:lnTo>
                  <a:lnTo>
                    <a:pt x="4861" y="1694"/>
                  </a:lnTo>
                  <a:lnTo>
                    <a:pt x="4533" y="1830"/>
                  </a:lnTo>
                  <a:lnTo>
                    <a:pt x="4205" y="2021"/>
                  </a:lnTo>
                  <a:lnTo>
                    <a:pt x="3823" y="2240"/>
                  </a:lnTo>
                  <a:lnTo>
                    <a:pt x="3414" y="2540"/>
                  </a:lnTo>
                  <a:lnTo>
                    <a:pt x="3004" y="2868"/>
                  </a:lnTo>
                  <a:lnTo>
                    <a:pt x="2567" y="3250"/>
                  </a:lnTo>
                  <a:lnTo>
                    <a:pt x="2130" y="3715"/>
                  </a:lnTo>
                  <a:lnTo>
                    <a:pt x="1693" y="4233"/>
                  </a:lnTo>
                  <a:lnTo>
                    <a:pt x="1256" y="4834"/>
                  </a:lnTo>
                  <a:lnTo>
                    <a:pt x="819" y="5517"/>
                  </a:lnTo>
                  <a:lnTo>
                    <a:pt x="410" y="6281"/>
                  </a:lnTo>
                  <a:lnTo>
                    <a:pt x="27" y="7128"/>
                  </a:lnTo>
                  <a:lnTo>
                    <a:pt x="0" y="7183"/>
                  </a:lnTo>
                  <a:lnTo>
                    <a:pt x="27" y="7265"/>
                  </a:lnTo>
                  <a:lnTo>
                    <a:pt x="55" y="7319"/>
                  </a:lnTo>
                  <a:lnTo>
                    <a:pt x="109" y="7346"/>
                  </a:lnTo>
                  <a:lnTo>
                    <a:pt x="191" y="7374"/>
                  </a:lnTo>
                  <a:lnTo>
                    <a:pt x="300" y="7346"/>
                  </a:lnTo>
                  <a:lnTo>
                    <a:pt x="355" y="7265"/>
                  </a:lnTo>
                  <a:lnTo>
                    <a:pt x="737" y="6418"/>
                  </a:lnTo>
                  <a:lnTo>
                    <a:pt x="1147" y="5681"/>
                  </a:lnTo>
                  <a:lnTo>
                    <a:pt x="1584" y="4998"/>
                  </a:lnTo>
                  <a:lnTo>
                    <a:pt x="2021" y="4397"/>
                  </a:lnTo>
                  <a:lnTo>
                    <a:pt x="2458" y="3906"/>
                  </a:lnTo>
                  <a:lnTo>
                    <a:pt x="2922" y="3441"/>
                  </a:lnTo>
                  <a:lnTo>
                    <a:pt x="3332" y="3059"/>
                  </a:lnTo>
                  <a:lnTo>
                    <a:pt x="3769" y="2759"/>
                  </a:lnTo>
                  <a:lnTo>
                    <a:pt x="4151" y="2486"/>
                  </a:lnTo>
                  <a:lnTo>
                    <a:pt x="4506" y="2267"/>
                  </a:lnTo>
                  <a:lnTo>
                    <a:pt x="4834" y="2103"/>
                  </a:lnTo>
                  <a:lnTo>
                    <a:pt x="5134" y="1967"/>
                  </a:lnTo>
                  <a:lnTo>
                    <a:pt x="5544" y="1803"/>
                  </a:lnTo>
                  <a:lnTo>
                    <a:pt x="5680" y="1776"/>
                  </a:lnTo>
                  <a:lnTo>
                    <a:pt x="5735" y="1748"/>
                  </a:lnTo>
                  <a:lnTo>
                    <a:pt x="6035" y="1612"/>
                  </a:lnTo>
                  <a:lnTo>
                    <a:pt x="6800" y="1257"/>
                  </a:lnTo>
                  <a:lnTo>
                    <a:pt x="7346" y="1038"/>
                  </a:lnTo>
                  <a:lnTo>
                    <a:pt x="8001" y="793"/>
                  </a:lnTo>
                  <a:lnTo>
                    <a:pt x="8739" y="574"/>
                  </a:lnTo>
                  <a:lnTo>
                    <a:pt x="9531" y="356"/>
                  </a:lnTo>
                  <a:lnTo>
                    <a:pt x="9612" y="328"/>
                  </a:lnTo>
                  <a:lnTo>
                    <a:pt x="9640" y="274"/>
                  </a:lnTo>
                  <a:lnTo>
                    <a:pt x="9667" y="219"/>
                  </a:lnTo>
                  <a:lnTo>
                    <a:pt x="9667" y="137"/>
                  </a:lnTo>
                  <a:lnTo>
                    <a:pt x="9640" y="83"/>
                  </a:lnTo>
                  <a:lnTo>
                    <a:pt x="9585" y="28"/>
                  </a:lnTo>
                  <a:lnTo>
                    <a:pt x="9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248;p47">
              <a:extLst>
                <a:ext uri="{FF2B5EF4-FFF2-40B4-BE49-F238E27FC236}">
                  <a16:creationId xmlns:a16="http://schemas.microsoft.com/office/drawing/2014/main" id="{793DC24A-C3F3-E381-46F7-C4806FF62B21}"/>
                </a:ext>
              </a:extLst>
            </p:cNvPr>
            <p:cNvSpPr/>
            <p:nvPr/>
          </p:nvSpPr>
          <p:spPr>
            <a:xfrm>
              <a:off x="4209125" y="1519150"/>
              <a:ext cx="53275" cy="53275"/>
            </a:xfrm>
            <a:custGeom>
              <a:avLst/>
              <a:gdLst/>
              <a:ahLst/>
              <a:cxnLst/>
              <a:rect l="l" t="t" r="r" b="b"/>
              <a:pathLst>
                <a:path w="2131" h="2131" extrusionOk="0">
                  <a:moveTo>
                    <a:pt x="1065" y="1"/>
                  </a:moveTo>
                  <a:lnTo>
                    <a:pt x="847" y="28"/>
                  </a:lnTo>
                  <a:lnTo>
                    <a:pt x="656" y="83"/>
                  </a:lnTo>
                  <a:lnTo>
                    <a:pt x="465" y="192"/>
                  </a:lnTo>
                  <a:lnTo>
                    <a:pt x="301" y="328"/>
                  </a:lnTo>
                  <a:lnTo>
                    <a:pt x="164" y="492"/>
                  </a:lnTo>
                  <a:lnTo>
                    <a:pt x="82" y="656"/>
                  </a:lnTo>
                  <a:lnTo>
                    <a:pt x="0" y="847"/>
                  </a:lnTo>
                  <a:lnTo>
                    <a:pt x="0" y="1066"/>
                  </a:lnTo>
                  <a:lnTo>
                    <a:pt x="0" y="1284"/>
                  </a:lnTo>
                  <a:lnTo>
                    <a:pt x="82" y="1503"/>
                  </a:lnTo>
                  <a:lnTo>
                    <a:pt x="164" y="1667"/>
                  </a:lnTo>
                  <a:lnTo>
                    <a:pt x="301" y="1830"/>
                  </a:lnTo>
                  <a:lnTo>
                    <a:pt x="465" y="1967"/>
                  </a:lnTo>
                  <a:lnTo>
                    <a:pt x="656" y="2049"/>
                  </a:lnTo>
                  <a:lnTo>
                    <a:pt x="847" y="2131"/>
                  </a:lnTo>
                  <a:lnTo>
                    <a:pt x="1284" y="2131"/>
                  </a:lnTo>
                  <a:lnTo>
                    <a:pt x="1475" y="2049"/>
                  </a:lnTo>
                  <a:lnTo>
                    <a:pt x="1666" y="1967"/>
                  </a:lnTo>
                  <a:lnTo>
                    <a:pt x="1803" y="1830"/>
                  </a:lnTo>
                  <a:lnTo>
                    <a:pt x="1939" y="1667"/>
                  </a:lnTo>
                  <a:lnTo>
                    <a:pt x="2048" y="1503"/>
                  </a:lnTo>
                  <a:lnTo>
                    <a:pt x="2103" y="1284"/>
                  </a:lnTo>
                  <a:lnTo>
                    <a:pt x="2130" y="1066"/>
                  </a:lnTo>
                  <a:lnTo>
                    <a:pt x="2103" y="847"/>
                  </a:lnTo>
                  <a:lnTo>
                    <a:pt x="2048" y="656"/>
                  </a:lnTo>
                  <a:lnTo>
                    <a:pt x="1939" y="492"/>
                  </a:lnTo>
                  <a:lnTo>
                    <a:pt x="1803" y="328"/>
                  </a:lnTo>
                  <a:lnTo>
                    <a:pt x="1666" y="192"/>
                  </a:lnTo>
                  <a:lnTo>
                    <a:pt x="1475" y="83"/>
                  </a:lnTo>
                  <a:lnTo>
                    <a:pt x="1284" y="28"/>
                  </a:lnTo>
                  <a:lnTo>
                    <a:pt x="10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249;p47">
              <a:extLst>
                <a:ext uri="{FF2B5EF4-FFF2-40B4-BE49-F238E27FC236}">
                  <a16:creationId xmlns:a16="http://schemas.microsoft.com/office/drawing/2014/main" id="{BBE07049-17FD-63C4-448B-CF7DDD85E2B6}"/>
                </a:ext>
              </a:extLst>
            </p:cNvPr>
            <p:cNvSpPr/>
            <p:nvPr/>
          </p:nvSpPr>
          <p:spPr>
            <a:xfrm>
              <a:off x="4355900" y="1387400"/>
              <a:ext cx="129050" cy="128375"/>
            </a:xfrm>
            <a:custGeom>
              <a:avLst/>
              <a:gdLst/>
              <a:ahLst/>
              <a:cxnLst/>
              <a:rect l="l" t="t" r="r" b="b"/>
              <a:pathLst>
                <a:path w="5162" h="5135" extrusionOk="0">
                  <a:moveTo>
                    <a:pt x="2376" y="0"/>
                  </a:moveTo>
                  <a:lnTo>
                    <a:pt x="2158" y="28"/>
                  </a:lnTo>
                  <a:lnTo>
                    <a:pt x="1939" y="82"/>
                  </a:lnTo>
                  <a:lnTo>
                    <a:pt x="1721" y="137"/>
                  </a:lnTo>
                  <a:lnTo>
                    <a:pt x="1475" y="246"/>
                  </a:lnTo>
                  <a:lnTo>
                    <a:pt x="1257" y="383"/>
                  </a:lnTo>
                  <a:lnTo>
                    <a:pt x="1038" y="519"/>
                  </a:lnTo>
                  <a:lnTo>
                    <a:pt x="847" y="683"/>
                  </a:lnTo>
                  <a:lnTo>
                    <a:pt x="656" y="847"/>
                  </a:lnTo>
                  <a:lnTo>
                    <a:pt x="519" y="1038"/>
                  </a:lnTo>
                  <a:lnTo>
                    <a:pt x="383" y="1257"/>
                  </a:lnTo>
                  <a:lnTo>
                    <a:pt x="246" y="1475"/>
                  </a:lnTo>
                  <a:lnTo>
                    <a:pt x="164" y="1693"/>
                  </a:lnTo>
                  <a:lnTo>
                    <a:pt x="82" y="1939"/>
                  </a:lnTo>
                  <a:lnTo>
                    <a:pt x="28" y="2185"/>
                  </a:lnTo>
                  <a:lnTo>
                    <a:pt x="1" y="2431"/>
                  </a:lnTo>
                  <a:lnTo>
                    <a:pt x="1" y="2677"/>
                  </a:lnTo>
                  <a:lnTo>
                    <a:pt x="28" y="2922"/>
                  </a:lnTo>
                  <a:lnTo>
                    <a:pt x="82" y="3195"/>
                  </a:lnTo>
                  <a:lnTo>
                    <a:pt x="164" y="3441"/>
                  </a:lnTo>
                  <a:lnTo>
                    <a:pt x="246" y="3632"/>
                  </a:lnTo>
                  <a:lnTo>
                    <a:pt x="328" y="3823"/>
                  </a:lnTo>
                  <a:lnTo>
                    <a:pt x="547" y="4151"/>
                  </a:lnTo>
                  <a:lnTo>
                    <a:pt x="820" y="4452"/>
                  </a:lnTo>
                  <a:lnTo>
                    <a:pt x="1120" y="4697"/>
                  </a:lnTo>
                  <a:lnTo>
                    <a:pt x="1448" y="4888"/>
                  </a:lnTo>
                  <a:lnTo>
                    <a:pt x="1803" y="5025"/>
                  </a:lnTo>
                  <a:lnTo>
                    <a:pt x="2185" y="5107"/>
                  </a:lnTo>
                  <a:lnTo>
                    <a:pt x="2595" y="5134"/>
                  </a:lnTo>
                  <a:lnTo>
                    <a:pt x="2786" y="5134"/>
                  </a:lnTo>
                  <a:lnTo>
                    <a:pt x="3004" y="5107"/>
                  </a:lnTo>
                  <a:lnTo>
                    <a:pt x="3223" y="5052"/>
                  </a:lnTo>
                  <a:lnTo>
                    <a:pt x="3441" y="4998"/>
                  </a:lnTo>
                  <a:lnTo>
                    <a:pt x="3687" y="4888"/>
                  </a:lnTo>
                  <a:lnTo>
                    <a:pt x="3906" y="4779"/>
                  </a:lnTo>
                  <a:lnTo>
                    <a:pt x="4124" y="4643"/>
                  </a:lnTo>
                  <a:lnTo>
                    <a:pt x="4315" y="4479"/>
                  </a:lnTo>
                  <a:lnTo>
                    <a:pt x="4506" y="4288"/>
                  </a:lnTo>
                  <a:lnTo>
                    <a:pt x="4643" y="4097"/>
                  </a:lnTo>
                  <a:lnTo>
                    <a:pt x="4779" y="3905"/>
                  </a:lnTo>
                  <a:lnTo>
                    <a:pt x="4916" y="3687"/>
                  </a:lnTo>
                  <a:lnTo>
                    <a:pt x="4998" y="3441"/>
                  </a:lnTo>
                  <a:lnTo>
                    <a:pt x="5080" y="3223"/>
                  </a:lnTo>
                  <a:lnTo>
                    <a:pt x="5134" y="2977"/>
                  </a:lnTo>
                  <a:lnTo>
                    <a:pt x="5162" y="2731"/>
                  </a:lnTo>
                  <a:lnTo>
                    <a:pt x="5162" y="2458"/>
                  </a:lnTo>
                  <a:lnTo>
                    <a:pt x="5134" y="2212"/>
                  </a:lnTo>
                  <a:lnTo>
                    <a:pt x="5080" y="1967"/>
                  </a:lnTo>
                  <a:lnTo>
                    <a:pt x="4998" y="1721"/>
                  </a:lnTo>
                  <a:lnTo>
                    <a:pt x="4916" y="1530"/>
                  </a:lnTo>
                  <a:lnTo>
                    <a:pt x="4834" y="1338"/>
                  </a:lnTo>
                  <a:lnTo>
                    <a:pt x="4616" y="1011"/>
                  </a:lnTo>
                  <a:lnTo>
                    <a:pt x="4343" y="710"/>
                  </a:lnTo>
                  <a:lnTo>
                    <a:pt x="4042" y="465"/>
                  </a:lnTo>
                  <a:lnTo>
                    <a:pt x="3714" y="273"/>
                  </a:lnTo>
                  <a:lnTo>
                    <a:pt x="3359" y="110"/>
                  </a:lnTo>
                  <a:lnTo>
                    <a:pt x="2977" y="28"/>
                  </a:lnTo>
                  <a:lnTo>
                    <a:pt x="2595" y="0"/>
                  </a:lnTo>
                  <a:close/>
                </a:path>
              </a:pathLst>
            </a:custGeom>
            <a:solidFill>
              <a:srgbClr val="FCF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250;p47">
              <a:extLst>
                <a:ext uri="{FF2B5EF4-FFF2-40B4-BE49-F238E27FC236}">
                  <a16:creationId xmlns:a16="http://schemas.microsoft.com/office/drawing/2014/main" id="{762A97AA-C398-CE54-6582-883D6AB92764}"/>
                </a:ext>
              </a:extLst>
            </p:cNvPr>
            <p:cNvSpPr/>
            <p:nvPr/>
          </p:nvSpPr>
          <p:spPr>
            <a:xfrm>
              <a:off x="4355900" y="1387400"/>
              <a:ext cx="129050" cy="128375"/>
            </a:xfrm>
            <a:custGeom>
              <a:avLst/>
              <a:gdLst/>
              <a:ahLst/>
              <a:cxnLst/>
              <a:rect l="l" t="t" r="r" b="b"/>
              <a:pathLst>
                <a:path w="5162" h="5135" fill="none" extrusionOk="0">
                  <a:moveTo>
                    <a:pt x="2595" y="0"/>
                  </a:moveTo>
                  <a:lnTo>
                    <a:pt x="2595" y="0"/>
                  </a:lnTo>
                  <a:lnTo>
                    <a:pt x="2376" y="0"/>
                  </a:lnTo>
                  <a:lnTo>
                    <a:pt x="2158" y="28"/>
                  </a:lnTo>
                  <a:lnTo>
                    <a:pt x="1939" y="82"/>
                  </a:lnTo>
                  <a:lnTo>
                    <a:pt x="1721" y="137"/>
                  </a:lnTo>
                  <a:lnTo>
                    <a:pt x="1721" y="137"/>
                  </a:lnTo>
                  <a:lnTo>
                    <a:pt x="1475" y="246"/>
                  </a:lnTo>
                  <a:lnTo>
                    <a:pt x="1257" y="383"/>
                  </a:lnTo>
                  <a:lnTo>
                    <a:pt x="1038" y="519"/>
                  </a:lnTo>
                  <a:lnTo>
                    <a:pt x="847" y="683"/>
                  </a:lnTo>
                  <a:lnTo>
                    <a:pt x="656" y="847"/>
                  </a:lnTo>
                  <a:lnTo>
                    <a:pt x="519" y="1038"/>
                  </a:lnTo>
                  <a:lnTo>
                    <a:pt x="383" y="1257"/>
                  </a:lnTo>
                  <a:lnTo>
                    <a:pt x="246" y="1475"/>
                  </a:lnTo>
                  <a:lnTo>
                    <a:pt x="164" y="1693"/>
                  </a:lnTo>
                  <a:lnTo>
                    <a:pt x="82" y="1939"/>
                  </a:lnTo>
                  <a:lnTo>
                    <a:pt x="28" y="2185"/>
                  </a:lnTo>
                  <a:lnTo>
                    <a:pt x="1" y="2431"/>
                  </a:lnTo>
                  <a:lnTo>
                    <a:pt x="1" y="2677"/>
                  </a:lnTo>
                  <a:lnTo>
                    <a:pt x="28" y="2922"/>
                  </a:lnTo>
                  <a:lnTo>
                    <a:pt x="82" y="3195"/>
                  </a:lnTo>
                  <a:lnTo>
                    <a:pt x="164" y="3441"/>
                  </a:lnTo>
                  <a:lnTo>
                    <a:pt x="164" y="3441"/>
                  </a:lnTo>
                  <a:lnTo>
                    <a:pt x="246" y="3632"/>
                  </a:lnTo>
                  <a:lnTo>
                    <a:pt x="328" y="3823"/>
                  </a:lnTo>
                  <a:lnTo>
                    <a:pt x="547" y="4151"/>
                  </a:lnTo>
                  <a:lnTo>
                    <a:pt x="820" y="4452"/>
                  </a:lnTo>
                  <a:lnTo>
                    <a:pt x="1120" y="4697"/>
                  </a:lnTo>
                  <a:lnTo>
                    <a:pt x="1448" y="4888"/>
                  </a:lnTo>
                  <a:lnTo>
                    <a:pt x="1803" y="5025"/>
                  </a:lnTo>
                  <a:lnTo>
                    <a:pt x="2185" y="5107"/>
                  </a:lnTo>
                  <a:lnTo>
                    <a:pt x="2595" y="5134"/>
                  </a:lnTo>
                  <a:lnTo>
                    <a:pt x="2595" y="5134"/>
                  </a:lnTo>
                  <a:lnTo>
                    <a:pt x="2786" y="5134"/>
                  </a:lnTo>
                  <a:lnTo>
                    <a:pt x="3004" y="5107"/>
                  </a:lnTo>
                  <a:lnTo>
                    <a:pt x="3223" y="5052"/>
                  </a:lnTo>
                  <a:lnTo>
                    <a:pt x="3441" y="4998"/>
                  </a:lnTo>
                  <a:lnTo>
                    <a:pt x="3441" y="4998"/>
                  </a:lnTo>
                  <a:lnTo>
                    <a:pt x="3687" y="4888"/>
                  </a:lnTo>
                  <a:lnTo>
                    <a:pt x="3906" y="4779"/>
                  </a:lnTo>
                  <a:lnTo>
                    <a:pt x="4124" y="4643"/>
                  </a:lnTo>
                  <a:lnTo>
                    <a:pt x="4315" y="4479"/>
                  </a:lnTo>
                  <a:lnTo>
                    <a:pt x="4506" y="4288"/>
                  </a:lnTo>
                  <a:lnTo>
                    <a:pt x="4643" y="4097"/>
                  </a:lnTo>
                  <a:lnTo>
                    <a:pt x="4779" y="3905"/>
                  </a:lnTo>
                  <a:lnTo>
                    <a:pt x="4916" y="3687"/>
                  </a:lnTo>
                  <a:lnTo>
                    <a:pt x="4998" y="3441"/>
                  </a:lnTo>
                  <a:lnTo>
                    <a:pt x="5080" y="3223"/>
                  </a:lnTo>
                  <a:lnTo>
                    <a:pt x="5134" y="2977"/>
                  </a:lnTo>
                  <a:lnTo>
                    <a:pt x="5162" y="2731"/>
                  </a:lnTo>
                  <a:lnTo>
                    <a:pt x="5162" y="2458"/>
                  </a:lnTo>
                  <a:lnTo>
                    <a:pt x="5134" y="2212"/>
                  </a:lnTo>
                  <a:lnTo>
                    <a:pt x="5080" y="1967"/>
                  </a:lnTo>
                  <a:lnTo>
                    <a:pt x="4998" y="1721"/>
                  </a:lnTo>
                  <a:lnTo>
                    <a:pt x="4998" y="1721"/>
                  </a:lnTo>
                  <a:lnTo>
                    <a:pt x="4916" y="1530"/>
                  </a:lnTo>
                  <a:lnTo>
                    <a:pt x="4834" y="1338"/>
                  </a:lnTo>
                  <a:lnTo>
                    <a:pt x="4616" y="1011"/>
                  </a:lnTo>
                  <a:lnTo>
                    <a:pt x="4343" y="710"/>
                  </a:lnTo>
                  <a:lnTo>
                    <a:pt x="4042" y="465"/>
                  </a:lnTo>
                  <a:lnTo>
                    <a:pt x="3714" y="273"/>
                  </a:lnTo>
                  <a:lnTo>
                    <a:pt x="3359" y="110"/>
                  </a:lnTo>
                  <a:lnTo>
                    <a:pt x="2977" y="28"/>
                  </a:lnTo>
                  <a:lnTo>
                    <a:pt x="25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251;p47">
              <a:extLst>
                <a:ext uri="{FF2B5EF4-FFF2-40B4-BE49-F238E27FC236}">
                  <a16:creationId xmlns:a16="http://schemas.microsoft.com/office/drawing/2014/main" id="{6A02DE34-CC5F-C795-CE51-93E8F004D775}"/>
                </a:ext>
              </a:extLst>
            </p:cNvPr>
            <p:cNvSpPr/>
            <p:nvPr/>
          </p:nvSpPr>
          <p:spPr>
            <a:xfrm>
              <a:off x="4684275" y="1396275"/>
              <a:ext cx="129050" cy="129050"/>
            </a:xfrm>
            <a:custGeom>
              <a:avLst/>
              <a:gdLst/>
              <a:ahLst/>
              <a:cxnLst/>
              <a:rect l="l" t="t" r="r" b="b"/>
              <a:pathLst>
                <a:path w="5162" h="5162" extrusionOk="0">
                  <a:moveTo>
                    <a:pt x="2568" y="0"/>
                  </a:moveTo>
                  <a:lnTo>
                    <a:pt x="2376" y="28"/>
                  </a:lnTo>
                  <a:lnTo>
                    <a:pt x="2158" y="55"/>
                  </a:lnTo>
                  <a:lnTo>
                    <a:pt x="1940" y="82"/>
                  </a:lnTo>
                  <a:lnTo>
                    <a:pt x="1721" y="164"/>
                  </a:lnTo>
                  <a:lnTo>
                    <a:pt x="1475" y="246"/>
                  </a:lnTo>
                  <a:lnTo>
                    <a:pt x="1257" y="383"/>
                  </a:lnTo>
                  <a:lnTo>
                    <a:pt x="1038" y="519"/>
                  </a:lnTo>
                  <a:lnTo>
                    <a:pt x="847" y="683"/>
                  </a:lnTo>
                  <a:lnTo>
                    <a:pt x="656" y="847"/>
                  </a:lnTo>
                  <a:lnTo>
                    <a:pt x="520" y="1038"/>
                  </a:lnTo>
                  <a:lnTo>
                    <a:pt x="383" y="1257"/>
                  </a:lnTo>
                  <a:lnTo>
                    <a:pt x="246" y="1475"/>
                  </a:lnTo>
                  <a:lnTo>
                    <a:pt x="165" y="1693"/>
                  </a:lnTo>
                  <a:lnTo>
                    <a:pt x="83" y="1939"/>
                  </a:lnTo>
                  <a:lnTo>
                    <a:pt x="28" y="2185"/>
                  </a:lnTo>
                  <a:lnTo>
                    <a:pt x="1" y="2431"/>
                  </a:lnTo>
                  <a:lnTo>
                    <a:pt x="1" y="2677"/>
                  </a:lnTo>
                  <a:lnTo>
                    <a:pt x="28" y="2922"/>
                  </a:lnTo>
                  <a:lnTo>
                    <a:pt x="83" y="3195"/>
                  </a:lnTo>
                  <a:lnTo>
                    <a:pt x="165" y="3441"/>
                  </a:lnTo>
                  <a:lnTo>
                    <a:pt x="246" y="3632"/>
                  </a:lnTo>
                  <a:lnTo>
                    <a:pt x="328" y="3823"/>
                  </a:lnTo>
                  <a:lnTo>
                    <a:pt x="547" y="4151"/>
                  </a:lnTo>
                  <a:lnTo>
                    <a:pt x="820" y="4452"/>
                  </a:lnTo>
                  <a:lnTo>
                    <a:pt x="1120" y="4697"/>
                  </a:lnTo>
                  <a:lnTo>
                    <a:pt x="1448" y="4888"/>
                  </a:lnTo>
                  <a:lnTo>
                    <a:pt x="1803" y="5025"/>
                  </a:lnTo>
                  <a:lnTo>
                    <a:pt x="2185" y="5134"/>
                  </a:lnTo>
                  <a:lnTo>
                    <a:pt x="2568" y="5162"/>
                  </a:lnTo>
                  <a:lnTo>
                    <a:pt x="2786" y="5134"/>
                  </a:lnTo>
                  <a:lnTo>
                    <a:pt x="3005" y="5107"/>
                  </a:lnTo>
                  <a:lnTo>
                    <a:pt x="3223" y="5080"/>
                  </a:lnTo>
                  <a:lnTo>
                    <a:pt x="3441" y="4998"/>
                  </a:lnTo>
                  <a:lnTo>
                    <a:pt x="3687" y="4916"/>
                  </a:lnTo>
                  <a:lnTo>
                    <a:pt x="3906" y="4779"/>
                  </a:lnTo>
                  <a:lnTo>
                    <a:pt x="4124" y="4643"/>
                  </a:lnTo>
                  <a:lnTo>
                    <a:pt x="4315" y="4479"/>
                  </a:lnTo>
                  <a:lnTo>
                    <a:pt x="4506" y="4288"/>
                  </a:lnTo>
                  <a:lnTo>
                    <a:pt x="4643" y="4097"/>
                  </a:lnTo>
                  <a:lnTo>
                    <a:pt x="4780" y="3905"/>
                  </a:lnTo>
                  <a:lnTo>
                    <a:pt x="4916" y="3687"/>
                  </a:lnTo>
                  <a:lnTo>
                    <a:pt x="4998" y="3468"/>
                  </a:lnTo>
                  <a:lnTo>
                    <a:pt x="5080" y="3223"/>
                  </a:lnTo>
                  <a:lnTo>
                    <a:pt x="5135" y="2977"/>
                  </a:lnTo>
                  <a:lnTo>
                    <a:pt x="5162" y="2731"/>
                  </a:lnTo>
                  <a:lnTo>
                    <a:pt x="5162" y="2485"/>
                  </a:lnTo>
                  <a:lnTo>
                    <a:pt x="5135" y="2212"/>
                  </a:lnTo>
                  <a:lnTo>
                    <a:pt x="5080" y="1967"/>
                  </a:lnTo>
                  <a:lnTo>
                    <a:pt x="4998" y="1721"/>
                  </a:lnTo>
                  <a:lnTo>
                    <a:pt x="4916" y="1530"/>
                  </a:lnTo>
                  <a:lnTo>
                    <a:pt x="4834" y="1338"/>
                  </a:lnTo>
                  <a:lnTo>
                    <a:pt x="4616" y="1011"/>
                  </a:lnTo>
                  <a:lnTo>
                    <a:pt x="4343" y="710"/>
                  </a:lnTo>
                  <a:lnTo>
                    <a:pt x="4042" y="465"/>
                  </a:lnTo>
                  <a:lnTo>
                    <a:pt x="3715" y="273"/>
                  </a:lnTo>
                  <a:lnTo>
                    <a:pt x="3360" y="137"/>
                  </a:lnTo>
                  <a:lnTo>
                    <a:pt x="2977" y="28"/>
                  </a:lnTo>
                  <a:lnTo>
                    <a:pt x="2568" y="0"/>
                  </a:lnTo>
                  <a:close/>
                </a:path>
              </a:pathLst>
            </a:custGeom>
            <a:solidFill>
              <a:srgbClr val="FCF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252;p47">
              <a:extLst>
                <a:ext uri="{FF2B5EF4-FFF2-40B4-BE49-F238E27FC236}">
                  <a16:creationId xmlns:a16="http://schemas.microsoft.com/office/drawing/2014/main" id="{3A80915E-C6EA-28AD-2761-C60068BE478F}"/>
                </a:ext>
              </a:extLst>
            </p:cNvPr>
            <p:cNvSpPr/>
            <p:nvPr/>
          </p:nvSpPr>
          <p:spPr>
            <a:xfrm>
              <a:off x="4684275" y="1396275"/>
              <a:ext cx="129050" cy="129050"/>
            </a:xfrm>
            <a:custGeom>
              <a:avLst/>
              <a:gdLst/>
              <a:ahLst/>
              <a:cxnLst/>
              <a:rect l="l" t="t" r="r" b="b"/>
              <a:pathLst>
                <a:path w="5162" h="5162" fill="none" extrusionOk="0">
                  <a:moveTo>
                    <a:pt x="2568" y="0"/>
                  </a:moveTo>
                  <a:lnTo>
                    <a:pt x="2568" y="0"/>
                  </a:lnTo>
                  <a:lnTo>
                    <a:pt x="2376" y="28"/>
                  </a:lnTo>
                  <a:lnTo>
                    <a:pt x="2158" y="55"/>
                  </a:lnTo>
                  <a:lnTo>
                    <a:pt x="1940" y="82"/>
                  </a:lnTo>
                  <a:lnTo>
                    <a:pt x="1721" y="164"/>
                  </a:lnTo>
                  <a:lnTo>
                    <a:pt x="1721" y="164"/>
                  </a:lnTo>
                  <a:lnTo>
                    <a:pt x="1475" y="246"/>
                  </a:lnTo>
                  <a:lnTo>
                    <a:pt x="1257" y="383"/>
                  </a:lnTo>
                  <a:lnTo>
                    <a:pt x="1038" y="519"/>
                  </a:lnTo>
                  <a:lnTo>
                    <a:pt x="847" y="683"/>
                  </a:lnTo>
                  <a:lnTo>
                    <a:pt x="656" y="847"/>
                  </a:lnTo>
                  <a:lnTo>
                    <a:pt x="520" y="1038"/>
                  </a:lnTo>
                  <a:lnTo>
                    <a:pt x="383" y="1257"/>
                  </a:lnTo>
                  <a:lnTo>
                    <a:pt x="246" y="1475"/>
                  </a:lnTo>
                  <a:lnTo>
                    <a:pt x="165" y="1693"/>
                  </a:lnTo>
                  <a:lnTo>
                    <a:pt x="83" y="1939"/>
                  </a:lnTo>
                  <a:lnTo>
                    <a:pt x="28" y="2185"/>
                  </a:lnTo>
                  <a:lnTo>
                    <a:pt x="1" y="2431"/>
                  </a:lnTo>
                  <a:lnTo>
                    <a:pt x="1" y="2677"/>
                  </a:lnTo>
                  <a:lnTo>
                    <a:pt x="28" y="2922"/>
                  </a:lnTo>
                  <a:lnTo>
                    <a:pt x="83" y="3195"/>
                  </a:lnTo>
                  <a:lnTo>
                    <a:pt x="165" y="3441"/>
                  </a:lnTo>
                  <a:lnTo>
                    <a:pt x="165" y="3441"/>
                  </a:lnTo>
                  <a:lnTo>
                    <a:pt x="246" y="3632"/>
                  </a:lnTo>
                  <a:lnTo>
                    <a:pt x="328" y="3823"/>
                  </a:lnTo>
                  <a:lnTo>
                    <a:pt x="547" y="4151"/>
                  </a:lnTo>
                  <a:lnTo>
                    <a:pt x="820" y="4452"/>
                  </a:lnTo>
                  <a:lnTo>
                    <a:pt x="1120" y="4697"/>
                  </a:lnTo>
                  <a:lnTo>
                    <a:pt x="1448" y="4888"/>
                  </a:lnTo>
                  <a:lnTo>
                    <a:pt x="1803" y="5025"/>
                  </a:lnTo>
                  <a:lnTo>
                    <a:pt x="2185" y="5134"/>
                  </a:lnTo>
                  <a:lnTo>
                    <a:pt x="2568" y="5162"/>
                  </a:lnTo>
                  <a:lnTo>
                    <a:pt x="2568" y="5162"/>
                  </a:lnTo>
                  <a:lnTo>
                    <a:pt x="2786" y="5134"/>
                  </a:lnTo>
                  <a:lnTo>
                    <a:pt x="3005" y="5107"/>
                  </a:lnTo>
                  <a:lnTo>
                    <a:pt x="3223" y="5080"/>
                  </a:lnTo>
                  <a:lnTo>
                    <a:pt x="3441" y="4998"/>
                  </a:lnTo>
                  <a:lnTo>
                    <a:pt x="3441" y="4998"/>
                  </a:lnTo>
                  <a:lnTo>
                    <a:pt x="3687" y="4916"/>
                  </a:lnTo>
                  <a:lnTo>
                    <a:pt x="3906" y="4779"/>
                  </a:lnTo>
                  <a:lnTo>
                    <a:pt x="4124" y="4643"/>
                  </a:lnTo>
                  <a:lnTo>
                    <a:pt x="4315" y="4479"/>
                  </a:lnTo>
                  <a:lnTo>
                    <a:pt x="4506" y="4288"/>
                  </a:lnTo>
                  <a:lnTo>
                    <a:pt x="4643" y="4097"/>
                  </a:lnTo>
                  <a:lnTo>
                    <a:pt x="4780" y="3905"/>
                  </a:lnTo>
                  <a:lnTo>
                    <a:pt x="4916" y="3687"/>
                  </a:lnTo>
                  <a:lnTo>
                    <a:pt x="4998" y="3468"/>
                  </a:lnTo>
                  <a:lnTo>
                    <a:pt x="5080" y="3223"/>
                  </a:lnTo>
                  <a:lnTo>
                    <a:pt x="5135" y="2977"/>
                  </a:lnTo>
                  <a:lnTo>
                    <a:pt x="5162" y="2731"/>
                  </a:lnTo>
                  <a:lnTo>
                    <a:pt x="5162" y="2485"/>
                  </a:lnTo>
                  <a:lnTo>
                    <a:pt x="5135" y="2212"/>
                  </a:lnTo>
                  <a:lnTo>
                    <a:pt x="5080" y="1967"/>
                  </a:lnTo>
                  <a:lnTo>
                    <a:pt x="4998" y="1721"/>
                  </a:lnTo>
                  <a:lnTo>
                    <a:pt x="4998" y="1721"/>
                  </a:lnTo>
                  <a:lnTo>
                    <a:pt x="4916" y="1530"/>
                  </a:lnTo>
                  <a:lnTo>
                    <a:pt x="4834" y="1338"/>
                  </a:lnTo>
                  <a:lnTo>
                    <a:pt x="4616" y="1011"/>
                  </a:lnTo>
                  <a:lnTo>
                    <a:pt x="4343" y="710"/>
                  </a:lnTo>
                  <a:lnTo>
                    <a:pt x="4042" y="465"/>
                  </a:lnTo>
                  <a:lnTo>
                    <a:pt x="3715" y="273"/>
                  </a:lnTo>
                  <a:lnTo>
                    <a:pt x="3360" y="137"/>
                  </a:lnTo>
                  <a:lnTo>
                    <a:pt x="2977" y="28"/>
                  </a:lnTo>
                  <a:lnTo>
                    <a:pt x="25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253;p47">
              <a:extLst>
                <a:ext uri="{FF2B5EF4-FFF2-40B4-BE49-F238E27FC236}">
                  <a16:creationId xmlns:a16="http://schemas.microsoft.com/office/drawing/2014/main" id="{9E1387C8-4C95-7619-977C-CE765C532DFC}"/>
                </a:ext>
              </a:extLst>
            </p:cNvPr>
            <p:cNvSpPr/>
            <p:nvPr/>
          </p:nvSpPr>
          <p:spPr>
            <a:xfrm>
              <a:off x="4631700" y="1272025"/>
              <a:ext cx="225325" cy="166600"/>
            </a:xfrm>
            <a:custGeom>
              <a:avLst/>
              <a:gdLst/>
              <a:ahLst/>
              <a:cxnLst/>
              <a:rect l="l" t="t" r="r" b="b"/>
              <a:pathLst>
                <a:path w="9013" h="6664" extrusionOk="0">
                  <a:moveTo>
                    <a:pt x="6446" y="355"/>
                  </a:moveTo>
                  <a:lnTo>
                    <a:pt x="7156" y="383"/>
                  </a:lnTo>
                  <a:lnTo>
                    <a:pt x="7538" y="437"/>
                  </a:lnTo>
                  <a:lnTo>
                    <a:pt x="7893" y="492"/>
                  </a:lnTo>
                  <a:lnTo>
                    <a:pt x="8248" y="574"/>
                  </a:lnTo>
                  <a:lnTo>
                    <a:pt x="8630" y="683"/>
                  </a:lnTo>
                  <a:lnTo>
                    <a:pt x="8658" y="765"/>
                  </a:lnTo>
                  <a:lnTo>
                    <a:pt x="8658" y="956"/>
                  </a:lnTo>
                  <a:lnTo>
                    <a:pt x="8630" y="1202"/>
                  </a:lnTo>
                  <a:lnTo>
                    <a:pt x="8603" y="1475"/>
                  </a:lnTo>
                  <a:lnTo>
                    <a:pt x="8521" y="1830"/>
                  </a:lnTo>
                  <a:lnTo>
                    <a:pt x="8385" y="2212"/>
                  </a:lnTo>
                  <a:lnTo>
                    <a:pt x="8248" y="2649"/>
                  </a:lnTo>
                  <a:lnTo>
                    <a:pt x="8057" y="3086"/>
                  </a:lnTo>
                  <a:lnTo>
                    <a:pt x="7838" y="3496"/>
                  </a:lnTo>
                  <a:lnTo>
                    <a:pt x="7565" y="3960"/>
                  </a:lnTo>
                  <a:lnTo>
                    <a:pt x="7210" y="4479"/>
                  </a:lnTo>
                  <a:lnTo>
                    <a:pt x="7019" y="4752"/>
                  </a:lnTo>
                  <a:lnTo>
                    <a:pt x="6773" y="4998"/>
                  </a:lnTo>
                  <a:lnTo>
                    <a:pt x="6528" y="5243"/>
                  </a:lnTo>
                  <a:lnTo>
                    <a:pt x="6254" y="5489"/>
                  </a:lnTo>
                  <a:lnTo>
                    <a:pt x="5981" y="5680"/>
                  </a:lnTo>
                  <a:lnTo>
                    <a:pt x="5654" y="5872"/>
                  </a:lnTo>
                  <a:lnTo>
                    <a:pt x="5326" y="6035"/>
                  </a:lnTo>
                  <a:lnTo>
                    <a:pt x="4971" y="6172"/>
                  </a:lnTo>
                  <a:lnTo>
                    <a:pt x="4589" y="6254"/>
                  </a:lnTo>
                  <a:lnTo>
                    <a:pt x="4206" y="6308"/>
                  </a:lnTo>
                  <a:lnTo>
                    <a:pt x="3906" y="6308"/>
                  </a:lnTo>
                  <a:lnTo>
                    <a:pt x="3660" y="6281"/>
                  </a:lnTo>
                  <a:lnTo>
                    <a:pt x="3387" y="6254"/>
                  </a:lnTo>
                  <a:lnTo>
                    <a:pt x="3141" y="6199"/>
                  </a:lnTo>
                  <a:lnTo>
                    <a:pt x="2923" y="6145"/>
                  </a:lnTo>
                  <a:lnTo>
                    <a:pt x="2704" y="6063"/>
                  </a:lnTo>
                  <a:lnTo>
                    <a:pt x="2486" y="5953"/>
                  </a:lnTo>
                  <a:lnTo>
                    <a:pt x="2295" y="5844"/>
                  </a:lnTo>
                  <a:lnTo>
                    <a:pt x="1967" y="5571"/>
                  </a:lnTo>
                  <a:lnTo>
                    <a:pt x="1639" y="5271"/>
                  </a:lnTo>
                  <a:lnTo>
                    <a:pt x="1394" y="4943"/>
                  </a:lnTo>
                  <a:lnTo>
                    <a:pt x="1148" y="4588"/>
                  </a:lnTo>
                  <a:lnTo>
                    <a:pt x="957" y="4206"/>
                  </a:lnTo>
                  <a:lnTo>
                    <a:pt x="820" y="3851"/>
                  </a:lnTo>
                  <a:lnTo>
                    <a:pt x="684" y="3496"/>
                  </a:lnTo>
                  <a:lnTo>
                    <a:pt x="574" y="3168"/>
                  </a:lnTo>
                  <a:lnTo>
                    <a:pt x="438" y="2595"/>
                  </a:lnTo>
                  <a:lnTo>
                    <a:pt x="383" y="2212"/>
                  </a:lnTo>
                  <a:lnTo>
                    <a:pt x="738" y="1994"/>
                  </a:lnTo>
                  <a:lnTo>
                    <a:pt x="1366" y="1639"/>
                  </a:lnTo>
                  <a:lnTo>
                    <a:pt x="1776" y="1448"/>
                  </a:lnTo>
                  <a:lnTo>
                    <a:pt x="2213" y="1256"/>
                  </a:lnTo>
                  <a:lnTo>
                    <a:pt x="2704" y="1065"/>
                  </a:lnTo>
                  <a:lnTo>
                    <a:pt x="3251" y="874"/>
                  </a:lnTo>
                  <a:lnTo>
                    <a:pt x="3824" y="710"/>
                  </a:lnTo>
                  <a:lnTo>
                    <a:pt x="4425" y="546"/>
                  </a:lnTo>
                  <a:lnTo>
                    <a:pt x="5080" y="437"/>
                  </a:lnTo>
                  <a:lnTo>
                    <a:pt x="5763" y="383"/>
                  </a:lnTo>
                  <a:lnTo>
                    <a:pt x="6446" y="355"/>
                  </a:lnTo>
                  <a:close/>
                  <a:moveTo>
                    <a:pt x="5927" y="0"/>
                  </a:moveTo>
                  <a:lnTo>
                    <a:pt x="5517" y="28"/>
                  </a:lnTo>
                  <a:lnTo>
                    <a:pt x="4780" y="137"/>
                  </a:lnTo>
                  <a:lnTo>
                    <a:pt x="4070" y="273"/>
                  </a:lnTo>
                  <a:lnTo>
                    <a:pt x="3387" y="437"/>
                  </a:lnTo>
                  <a:lnTo>
                    <a:pt x="2759" y="656"/>
                  </a:lnTo>
                  <a:lnTo>
                    <a:pt x="2186" y="874"/>
                  </a:lnTo>
                  <a:lnTo>
                    <a:pt x="1667" y="1093"/>
                  </a:lnTo>
                  <a:lnTo>
                    <a:pt x="1203" y="1311"/>
                  </a:lnTo>
                  <a:lnTo>
                    <a:pt x="820" y="1530"/>
                  </a:lnTo>
                  <a:lnTo>
                    <a:pt x="301" y="1857"/>
                  </a:lnTo>
                  <a:lnTo>
                    <a:pt x="83" y="1966"/>
                  </a:lnTo>
                  <a:lnTo>
                    <a:pt x="28" y="2048"/>
                  </a:lnTo>
                  <a:lnTo>
                    <a:pt x="1" y="2130"/>
                  </a:lnTo>
                  <a:lnTo>
                    <a:pt x="56" y="2349"/>
                  </a:lnTo>
                  <a:lnTo>
                    <a:pt x="138" y="2868"/>
                  </a:lnTo>
                  <a:lnTo>
                    <a:pt x="247" y="3223"/>
                  </a:lnTo>
                  <a:lnTo>
                    <a:pt x="356" y="3605"/>
                  </a:lnTo>
                  <a:lnTo>
                    <a:pt x="493" y="4015"/>
                  </a:lnTo>
                  <a:lnTo>
                    <a:pt x="684" y="4424"/>
                  </a:lnTo>
                  <a:lnTo>
                    <a:pt x="929" y="4834"/>
                  </a:lnTo>
                  <a:lnTo>
                    <a:pt x="1203" y="5243"/>
                  </a:lnTo>
                  <a:lnTo>
                    <a:pt x="1530" y="5626"/>
                  </a:lnTo>
                  <a:lnTo>
                    <a:pt x="1694" y="5817"/>
                  </a:lnTo>
                  <a:lnTo>
                    <a:pt x="1885" y="5981"/>
                  </a:lnTo>
                  <a:lnTo>
                    <a:pt x="2104" y="6117"/>
                  </a:lnTo>
                  <a:lnTo>
                    <a:pt x="2322" y="6254"/>
                  </a:lnTo>
                  <a:lnTo>
                    <a:pt x="2568" y="6363"/>
                  </a:lnTo>
                  <a:lnTo>
                    <a:pt x="2814" y="6472"/>
                  </a:lnTo>
                  <a:lnTo>
                    <a:pt x="3087" y="6554"/>
                  </a:lnTo>
                  <a:lnTo>
                    <a:pt x="3360" y="6609"/>
                  </a:lnTo>
                  <a:lnTo>
                    <a:pt x="3660" y="6663"/>
                  </a:lnTo>
                  <a:lnTo>
                    <a:pt x="4234" y="6663"/>
                  </a:lnTo>
                  <a:lnTo>
                    <a:pt x="4698" y="6609"/>
                  </a:lnTo>
                  <a:lnTo>
                    <a:pt x="5162" y="6500"/>
                  </a:lnTo>
                  <a:lnTo>
                    <a:pt x="5572" y="6336"/>
                  </a:lnTo>
                  <a:lnTo>
                    <a:pt x="5981" y="6117"/>
                  </a:lnTo>
                  <a:lnTo>
                    <a:pt x="6364" y="5872"/>
                  </a:lnTo>
                  <a:lnTo>
                    <a:pt x="6691" y="5571"/>
                  </a:lnTo>
                  <a:lnTo>
                    <a:pt x="7019" y="5271"/>
                  </a:lnTo>
                  <a:lnTo>
                    <a:pt x="7319" y="4916"/>
                  </a:lnTo>
                  <a:lnTo>
                    <a:pt x="7593" y="4561"/>
                  </a:lnTo>
                  <a:lnTo>
                    <a:pt x="7838" y="4206"/>
                  </a:lnTo>
                  <a:lnTo>
                    <a:pt x="8057" y="3823"/>
                  </a:lnTo>
                  <a:lnTo>
                    <a:pt x="8275" y="3468"/>
                  </a:lnTo>
                  <a:lnTo>
                    <a:pt x="8439" y="3086"/>
                  </a:lnTo>
                  <a:lnTo>
                    <a:pt x="8576" y="2731"/>
                  </a:lnTo>
                  <a:lnTo>
                    <a:pt x="8712" y="2376"/>
                  </a:lnTo>
                  <a:lnTo>
                    <a:pt x="8821" y="2076"/>
                  </a:lnTo>
                  <a:lnTo>
                    <a:pt x="8931" y="1666"/>
                  </a:lnTo>
                  <a:lnTo>
                    <a:pt x="8958" y="1420"/>
                  </a:lnTo>
                  <a:lnTo>
                    <a:pt x="9013" y="1147"/>
                  </a:lnTo>
                  <a:lnTo>
                    <a:pt x="9013" y="901"/>
                  </a:lnTo>
                  <a:lnTo>
                    <a:pt x="9013" y="683"/>
                  </a:lnTo>
                  <a:lnTo>
                    <a:pt x="8958" y="492"/>
                  </a:lnTo>
                  <a:lnTo>
                    <a:pt x="8903" y="410"/>
                  </a:lnTo>
                  <a:lnTo>
                    <a:pt x="8849" y="355"/>
                  </a:lnTo>
                  <a:lnTo>
                    <a:pt x="8794" y="328"/>
                  </a:lnTo>
                  <a:lnTo>
                    <a:pt x="8357" y="219"/>
                  </a:lnTo>
                  <a:lnTo>
                    <a:pt x="7948" y="137"/>
                  </a:lnTo>
                  <a:lnTo>
                    <a:pt x="7538" y="82"/>
                  </a:lnTo>
                  <a:lnTo>
                    <a:pt x="7128" y="28"/>
                  </a:lnTo>
                  <a:lnTo>
                    <a:pt x="67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254;p47">
              <a:extLst>
                <a:ext uri="{FF2B5EF4-FFF2-40B4-BE49-F238E27FC236}">
                  <a16:creationId xmlns:a16="http://schemas.microsoft.com/office/drawing/2014/main" id="{4B53FF04-2558-1CE6-BF2B-D0C4191C01E7}"/>
                </a:ext>
              </a:extLst>
            </p:cNvPr>
            <p:cNvSpPr/>
            <p:nvPr/>
          </p:nvSpPr>
          <p:spPr>
            <a:xfrm>
              <a:off x="4379125" y="1272025"/>
              <a:ext cx="225300" cy="166600"/>
            </a:xfrm>
            <a:custGeom>
              <a:avLst/>
              <a:gdLst/>
              <a:ahLst/>
              <a:cxnLst/>
              <a:rect l="l" t="t" r="r" b="b"/>
              <a:pathLst>
                <a:path w="9012" h="6664" extrusionOk="0">
                  <a:moveTo>
                    <a:pt x="2567" y="355"/>
                  </a:moveTo>
                  <a:lnTo>
                    <a:pt x="3277" y="383"/>
                  </a:lnTo>
                  <a:lnTo>
                    <a:pt x="3932" y="437"/>
                  </a:lnTo>
                  <a:lnTo>
                    <a:pt x="4588" y="546"/>
                  </a:lnTo>
                  <a:lnTo>
                    <a:pt x="5189" y="683"/>
                  </a:lnTo>
                  <a:lnTo>
                    <a:pt x="5789" y="874"/>
                  </a:lnTo>
                  <a:lnTo>
                    <a:pt x="6308" y="1038"/>
                  </a:lnTo>
                  <a:lnTo>
                    <a:pt x="6800" y="1256"/>
                  </a:lnTo>
                  <a:lnTo>
                    <a:pt x="7264" y="1448"/>
                  </a:lnTo>
                  <a:lnTo>
                    <a:pt x="7646" y="1639"/>
                  </a:lnTo>
                  <a:lnTo>
                    <a:pt x="8274" y="1994"/>
                  </a:lnTo>
                  <a:lnTo>
                    <a:pt x="8629" y="2212"/>
                  </a:lnTo>
                  <a:lnTo>
                    <a:pt x="8575" y="2595"/>
                  </a:lnTo>
                  <a:lnTo>
                    <a:pt x="8438" y="3168"/>
                  </a:lnTo>
                  <a:lnTo>
                    <a:pt x="8329" y="3496"/>
                  </a:lnTo>
                  <a:lnTo>
                    <a:pt x="8192" y="3851"/>
                  </a:lnTo>
                  <a:lnTo>
                    <a:pt x="8029" y="4206"/>
                  </a:lnTo>
                  <a:lnTo>
                    <a:pt x="7837" y="4561"/>
                  </a:lnTo>
                  <a:lnTo>
                    <a:pt x="7619" y="4916"/>
                  </a:lnTo>
                  <a:lnTo>
                    <a:pt x="7346" y="5271"/>
                  </a:lnTo>
                  <a:lnTo>
                    <a:pt x="7045" y="5571"/>
                  </a:lnTo>
                  <a:lnTo>
                    <a:pt x="6690" y="5844"/>
                  </a:lnTo>
                  <a:lnTo>
                    <a:pt x="6499" y="5953"/>
                  </a:lnTo>
                  <a:lnTo>
                    <a:pt x="6308" y="6035"/>
                  </a:lnTo>
                  <a:lnTo>
                    <a:pt x="6090" y="6145"/>
                  </a:lnTo>
                  <a:lnTo>
                    <a:pt x="5871" y="6199"/>
                  </a:lnTo>
                  <a:lnTo>
                    <a:pt x="5625" y="6254"/>
                  </a:lnTo>
                  <a:lnTo>
                    <a:pt x="5380" y="6281"/>
                  </a:lnTo>
                  <a:lnTo>
                    <a:pt x="5107" y="6308"/>
                  </a:lnTo>
                  <a:lnTo>
                    <a:pt x="4834" y="6308"/>
                  </a:lnTo>
                  <a:lnTo>
                    <a:pt x="4424" y="6254"/>
                  </a:lnTo>
                  <a:lnTo>
                    <a:pt x="4042" y="6172"/>
                  </a:lnTo>
                  <a:lnTo>
                    <a:pt x="3687" y="6035"/>
                  </a:lnTo>
                  <a:lnTo>
                    <a:pt x="3359" y="5872"/>
                  </a:lnTo>
                  <a:lnTo>
                    <a:pt x="3059" y="5680"/>
                  </a:lnTo>
                  <a:lnTo>
                    <a:pt x="2758" y="5489"/>
                  </a:lnTo>
                  <a:lnTo>
                    <a:pt x="2485" y="5243"/>
                  </a:lnTo>
                  <a:lnTo>
                    <a:pt x="2239" y="4998"/>
                  </a:lnTo>
                  <a:lnTo>
                    <a:pt x="2021" y="4752"/>
                  </a:lnTo>
                  <a:lnTo>
                    <a:pt x="1802" y="4479"/>
                  </a:lnTo>
                  <a:lnTo>
                    <a:pt x="1447" y="3960"/>
                  </a:lnTo>
                  <a:lnTo>
                    <a:pt x="1174" y="3496"/>
                  </a:lnTo>
                  <a:lnTo>
                    <a:pt x="983" y="3086"/>
                  </a:lnTo>
                  <a:lnTo>
                    <a:pt x="792" y="2622"/>
                  </a:lnTo>
                  <a:lnTo>
                    <a:pt x="628" y="2212"/>
                  </a:lnTo>
                  <a:lnTo>
                    <a:pt x="519" y="1803"/>
                  </a:lnTo>
                  <a:lnTo>
                    <a:pt x="437" y="1475"/>
                  </a:lnTo>
                  <a:lnTo>
                    <a:pt x="382" y="1175"/>
                  </a:lnTo>
                  <a:lnTo>
                    <a:pt x="355" y="956"/>
                  </a:lnTo>
                  <a:lnTo>
                    <a:pt x="355" y="765"/>
                  </a:lnTo>
                  <a:lnTo>
                    <a:pt x="382" y="683"/>
                  </a:lnTo>
                  <a:lnTo>
                    <a:pt x="765" y="574"/>
                  </a:lnTo>
                  <a:lnTo>
                    <a:pt x="1120" y="492"/>
                  </a:lnTo>
                  <a:lnTo>
                    <a:pt x="1502" y="437"/>
                  </a:lnTo>
                  <a:lnTo>
                    <a:pt x="1857" y="383"/>
                  </a:lnTo>
                  <a:lnTo>
                    <a:pt x="2567" y="355"/>
                  </a:lnTo>
                  <a:close/>
                  <a:moveTo>
                    <a:pt x="2321" y="0"/>
                  </a:moveTo>
                  <a:lnTo>
                    <a:pt x="1912" y="28"/>
                  </a:lnTo>
                  <a:lnTo>
                    <a:pt x="1502" y="82"/>
                  </a:lnTo>
                  <a:lnTo>
                    <a:pt x="1092" y="137"/>
                  </a:lnTo>
                  <a:lnTo>
                    <a:pt x="655" y="219"/>
                  </a:lnTo>
                  <a:lnTo>
                    <a:pt x="246" y="328"/>
                  </a:lnTo>
                  <a:lnTo>
                    <a:pt x="191" y="355"/>
                  </a:lnTo>
                  <a:lnTo>
                    <a:pt x="137" y="410"/>
                  </a:lnTo>
                  <a:lnTo>
                    <a:pt x="82" y="492"/>
                  </a:lnTo>
                  <a:lnTo>
                    <a:pt x="27" y="683"/>
                  </a:lnTo>
                  <a:lnTo>
                    <a:pt x="0" y="901"/>
                  </a:lnTo>
                  <a:lnTo>
                    <a:pt x="27" y="1147"/>
                  </a:lnTo>
                  <a:lnTo>
                    <a:pt x="55" y="1420"/>
                  </a:lnTo>
                  <a:lnTo>
                    <a:pt x="109" y="1666"/>
                  </a:lnTo>
                  <a:lnTo>
                    <a:pt x="219" y="2076"/>
                  </a:lnTo>
                  <a:lnTo>
                    <a:pt x="300" y="2376"/>
                  </a:lnTo>
                  <a:lnTo>
                    <a:pt x="437" y="2731"/>
                  </a:lnTo>
                  <a:lnTo>
                    <a:pt x="601" y="3086"/>
                  </a:lnTo>
                  <a:lnTo>
                    <a:pt x="765" y="3468"/>
                  </a:lnTo>
                  <a:lnTo>
                    <a:pt x="956" y="3823"/>
                  </a:lnTo>
                  <a:lnTo>
                    <a:pt x="1174" y="4206"/>
                  </a:lnTo>
                  <a:lnTo>
                    <a:pt x="1420" y="4561"/>
                  </a:lnTo>
                  <a:lnTo>
                    <a:pt x="1693" y="4916"/>
                  </a:lnTo>
                  <a:lnTo>
                    <a:pt x="1994" y="5271"/>
                  </a:lnTo>
                  <a:lnTo>
                    <a:pt x="2321" y="5571"/>
                  </a:lnTo>
                  <a:lnTo>
                    <a:pt x="2676" y="5872"/>
                  </a:lnTo>
                  <a:lnTo>
                    <a:pt x="3059" y="6117"/>
                  </a:lnTo>
                  <a:lnTo>
                    <a:pt x="3441" y="6336"/>
                  </a:lnTo>
                  <a:lnTo>
                    <a:pt x="3878" y="6500"/>
                  </a:lnTo>
                  <a:lnTo>
                    <a:pt x="4315" y="6609"/>
                  </a:lnTo>
                  <a:lnTo>
                    <a:pt x="4806" y="6663"/>
                  </a:lnTo>
                  <a:lnTo>
                    <a:pt x="5352" y="6663"/>
                  </a:lnTo>
                  <a:lnTo>
                    <a:pt x="5653" y="6609"/>
                  </a:lnTo>
                  <a:lnTo>
                    <a:pt x="5953" y="6554"/>
                  </a:lnTo>
                  <a:lnTo>
                    <a:pt x="6199" y="6472"/>
                  </a:lnTo>
                  <a:lnTo>
                    <a:pt x="6472" y="6363"/>
                  </a:lnTo>
                  <a:lnTo>
                    <a:pt x="6690" y="6254"/>
                  </a:lnTo>
                  <a:lnTo>
                    <a:pt x="6909" y="6117"/>
                  </a:lnTo>
                  <a:lnTo>
                    <a:pt x="7127" y="5981"/>
                  </a:lnTo>
                  <a:lnTo>
                    <a:pt x="7319" y="5817"/>
                  </a:lnTo>
                  <a:lnTo>
                    <a:pt x="7510" y="5626"/>
                  </a:lnTo>
                  <a:lnTo>
                    <a:pt x="7837" y="5243"/>
                  </a:lnTo>
                  <a:lnTo>
                    <a:pt x="8110" y="4834"/>
                  </a:lnTo>
                  <a:lnTo>
                    <a:pt x="8329" y="4424"/>
                  </a:lnTo>
                  <a:lnTo>
                    <a:pt x="8520" y="4015"/>
                  </a:lnTo>
                  <a:lnTo>
                    <a:pt x="8684" y="3605"/>
                  </a:lnTo>
                  <a:lnTo>
                    <a:pt x="8793" y="3223"/>
                  </a:lnTo>
                  <a:lnTo>
                    <a:pt x="8875" y="2868"/>
                  </a:lnTo>
                  <a:lnTo>
                    <a:pt x="8984" y="2349"/>
                  </a:lnTo>
                  <a:lnTo>
                    <a:pt x="9012" y="2130"/>
                  </a:lnTo>
                  <a:lnTo>
                    <a:pt x="9012" y="2048"/>
                  </a:lnTo>
                  <a:lnTo>
                    <a:pt x="8930" y="1966"/>
                  </a:lnTo>
                  <a:lnTo>
                    <a:pt x="8739" y="1857"/>
                  </a:lnTo>
                  <a:lnTo>
                    <a:pt x="8192" y="1530"/>
                  </a:lnTo>
                  <a:lnTo>
                    <a:pt x="7810" y="1311"/>
                  </a:lnTo>
                  <a:lnTo>
                    <a:pt x="7373" y="1093"/>
                  </a:lnTo>
                  <a:lnTo>
                    <a:pt x="6854" y="874"/>
                  </a:lnTo>
                  <a:lnTo>
                    <a:pt x="6281" y="656"/>
                  </a:lnTo>
                  <a:lnTo>
                    <a:pt x="5653" y="437"/>
                  </a:lnTo>
                  <a:lnTo>
                    <a:pt x="4970" y="273"/>
                  </a:lnTo>
                  <a:lnTo>
                    <a:pt x="4260" y="137"/>
                  </a:lnTo>
                  <a:lnTo>
                    <a:pt x="3495" y="28"/>
                  </a:lnTo>
                  <a:lnTo>
                    <a:pt x="3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255;p47">
              <a:extLst>
                <a:ext uri="{FF2B5EF4-FFF2-40B4-BE49-F238E27FC236}">
                  <a16:creationId xmlns:a16="http://schemas.microsoft.com/office/drawing/2014/main" id="{4CF3205D-580B-FA86-83BF-9150E60D5B7D}"/>
                </a:ext>
              </a:extLst>
            </p:cNvPr>
            <p:cNvSpPr/>
            <p:nvPr/>
          </p:nvSpPr>
          <p:spPr>
            <a:xfrm>
              <a:off x="4595525" y="1314350"/>
              <a:ext cx="45775" cy="14350"/>
            </a:xfrm>
            <a:custGeom>
              <a:avLst/>
              <a:gdLst/>
              <a:ahLst/>
              <a:cxnLst/>
              <a:rect l="l" t="t" r="r" b="b"/>
              <a:pathLst>
                <a:path w="1831" h="574" extrusionOk="0">
                  <a:moveTo>
                    <a:pt x="656" y="0"/>
                  </a:moveTo>
                  <a:lnTo>
                    <a:pt x="492" y="28"/>
                  </a:lnTo>
                  <a:lnTo>
                    <a:pt x="356" y="82"/>
                  </a:lnTo>
                  <a:lnTo>
                    <a:pt x="219" y="164"/>
                  </a:lnTo>
                  <a:lnTo>
                    <a:pt x="55" y="246"/>
                  </a:lnTo>
                  <a:lnTo>
                    <a:pt x="28" y="301"/>
                  </a:lnTo>
                  <a:lnTo>
                    <a:pt x="1" y="383"/>
                  </a:lnTo>
                  <a:lnTo>
                    <a:pt x="1" y="437"/>
                  </a:lnTo>
                  <a:lnTo>
                    <a:pt x="28" y="519"/>
                  </a:lnTo>
                  <a:lnTo>
                    <a:pt x="110" y="574"/>
                  </a:lnTo>
                  <a:lnTo>
                    <a:pt x="246" y="574"/>
                  </a:lnTo>
                  <a:lnTo>
                    <a:pt x="274" y="547"/>
                  </a:lnTo>
                  <a:lnTo>
                    <a:pt x="383" y="465"/>
                  </a:lnTo>
                  <a:lnTo>
                    <a:pt x="492" y="410"/>
                  </a:lnTo>
                  <a:lnTo>
                    <a:pt x="711" y="355"/>
                  </a:lnTo>
                  <a:lnTo>
                    <a:pt x="929" y="355"/>
                  </a:lnTo>
                  <a:lnTo>
                    <a:pt x="1120" y="383"/>
                  </a:lnTo>
                  <a:lnTo>
                    <a:pt x="1284" y="437"/>
                  </a:lnTo>
                  <a:lnTo>
                    <a:pt x="1421" y="492"/>
                  </a:lnTo>
                  <a:lnTo>
                    <a:pt x="1530" y="547"/>
                  </a:lnTo>
                  <a:lnTo>
                    <a:pt x="1612" y="574"/>
                  </a:lnTo>
                  <a:lnTo>
                    <a:pt x="1666" y="574"/>
                  </a:lnTo>
                  <a:lnTo>
                    <a:pt x="1748" y="547"/>
                  </a:lnTo>
                  <a:lnTo>
                    <a:pt x="1803" y="492"/>
                  </a:lnTo>
                  <a:lnTo>
                    <a:pt x="1830" y="437"/>
                  </a:lnTo>
                  <a:lnTo>
                    <a:pt x="1830" y="355"/>
                  </a:lnTo>
                  <a:lnTo>
                    <a:pt x="1803" y="301"/>
                  </a:lnTo>
                  <a:lnTo>
                    <a:pt x="1748" y="246"/>
                  </a:lnTo>
                  <a:lnTo>
                    <a:pt x="1585" y="164"/>
                  </a:lnTo>
                  <a:lnTo>
                    <a:pt x="1393" y="82"/>
                  </a:lnTo>
                  <a:lnTo>
                    <a:pt x="1175" y="28"/>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256;p47">
              <a:extLst>
                <a:ext uri="{FF2B5EF4-FFF2-40B4-BE49-F238E27FC236}">
                  <a16:creationId xmlns:a16="http://schemas.microsoft.com/office/drawing/2014/main" id="{9D24597E-080E-3013-F10D-98BDC5DFCE0B}"/>
                </a:ext>
              </a:extLst>
            </p:cNvPr>
            <p:cNvSpPr/>
            <p:nvPr/>
          </p:nvSpPr>
          <p:spPr>
            <a:xfrm>
              <a:off x="4215950" y="1312300"/>
              <a:ext cx="175475" cy="46450"/>
            </a:xfrm>
            <a:custGeom>
              <a:avLst/>
              <a:gdLst/>
              <a:ahLst/>
              <a:cxnLst/>
              <a:rect l="l" t="t" r="r" b="b"/>
              <a:pathLst>
                <a:path w="7019" h="1858" extrusionOk="0">
                  <a:moveTo>
                    <a:pt x="6800" y="0"/>
                  </a:moveTo>
                  <a:lnTo>
                    <a:pt x="137" y="1502"/>
                  </a:lnTo>
                  <a:lnTo>
                    <a:pt x="82" y="1530"/>
                  </a:lnTo>
                  <a:lnTo>
                    <a:pt x="28" y="1557"/>
                  </a:lnTo>
                  <a:lnTo>
                    <a:pt x="0" y="1639"/>
                  </a:lnTo>
                  <a:lnTo>
                    <a:pt x="0" y="1694"/>
                  </a:lnTo>
                  <a:lnTo>
                    <a:pt x="28" y="1776"/>
                  </a:lnTo>
                  <a:lnTo>
                    <a:pt x="82" y="1803"/>
                  </a:lnTo>
                  <a:lnTo>
                    <a:pt x="137" y="1830"/>
                  </a:lnTo>
                  <a:lnTo>
                    <a:pt x="192" y="1857"/>
                  </a:lnTo>
                  <a:lnTo>
                    <a:pt x="219" y="1830"/>
                  </a:lnTo>
                  <a:lnTo>
                    <a:pt x="6882" y="355"/>
                  </a:lnTo>
                  <a:lnTo>
                    <a:pt x="6964" y="328"/>
                  </a:lnTo>
                  <a:lnTo>
                    <a:pt x="6991" y="274"/>
                  </a:lnTo>
                  <a:lnTo>
                    <a:pt x="7019" y="192"/>
                  </a:lnTo>
                  <a:lnTo>
                    <a:pt x="7019" y="137"/>
                  </a:lnTo>
                  <a:lnTo>
                    <a:pt x="6991" y="55"/>
                  </a:lnTo>
                  <a:lnTo>
                    <a:pt x="6937" y="28"/>
                  </a:lnTo>
                  <a:lnTo>
                    <a:pt x="6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257;p47">
              <a:extLst>
                <a:ext uri="{FF2B5EF4-FFF2-40B4-BE49-F238E27FC236}">
                  <a16:creationId xmlns:a16="http://schemas.microsoft.com/office/drawing/2014/main" id="{CB86BEC8-DB0A-EDA4-F179-90E06CCF57E4}"/>
                </a:ext>
              </a:extLst>
            </p:cNvPr>
            <p:cNvSpPr/>
            <p:nvPr/>
          </p:nvSpPr>
          <p:spPr>
            <a:xfrm>
              <a:off x="4116275" y="2055075"/>
              <a:ext cx="462900" cy="636975"/>
            </a:xfrm>
            <a:custGeom>
              <a:avLst/>
              <a:gdLst/>
              <a:ahLst/>
              <a:cxnLst/>
              <a:rect l="l" t="t" r="r" b="b"/>
              <a:pathLst>
                <a:path w="18516" h="25479" extrusionOk="0">
                  <a:moveTo>
                    <a:pt x="3332" y="0"/>
                  </a:moveTo>
                  <a:lnTo>
                    <a:pt x="0" y="23321"/>
                  </a:lnTo>
                  <a:lnTo>
                    <a:pt x="15211" y="25479"/>
                  </a:lnTo>
                  <a:lnTo>
                    <a:pt x="18515" y="2130"/>
                  </a:lnTo>
                  <a:lnTo>
                    <a:pt x="3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258;p47">
              <a:extLst>
                <a:ext uri="{FF2B5EF4-FFF2-40B4-BE49-F238E27FC236}">
                  <a16:creationId xmlns:a16="http://schemas.microsoft.com/office/drawing/2014/main" id="{8492BF15-35FB-261D-8F8C-8480BE6B5914}"/>
                </a:ext>
              </a:extLst>
            </p:cNvPr>
            <p:cNvSpPr/>
            <p:nvPr/>
          </p:nvSpPr>
          <p:spPr>
            <a:xfrm>
              <a:off x="4281500" y="2113100"/>
              <a:ext cx="184350" cy="73750"/>
            </a:xfrm>
            <a:custGeom>
              <a:avLst/>
              <a:gdLst/>
              <a:ahLst/>
              <a:cxnLst/>
              <a:rect l="l" t="t" r="r" b="b"/>
              <a:pathLst>
                <a:path w="7374" h="2950" extrusionOk="0">
                  <a:moveTo>
                    <a:pt x="300" y="1"/>
                  </a:moveTo>
                  <a:lnTo>
                    <a:pt x="0" y="1939"/>
                  </a:lnTo>
                  <a:lnTo>
                    <a:pt x="7100" y="2950"/>
                  </a:lnTo>
                  <a:lnTo>
                    <a:pt x="7373" y="984"/>
                  </a:lnTo>
                  <a:lnTo>
                    <a:pt x="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259;p47">
              <a:extLst>
                <a:ext uri="{FF2B5EF4-FFF2-40B4-BE49-F238E27FC236}">
                  <a16:creationId xmlns:a16="http://schemas.microsoft.com/office/drawing/2014/main" id="{A3F005B8-3D8D-2FD8-0227-CBE211288F52}"/>
                </a:ext>
              </a:extLst>
            </p:cNvPr>
            <p:cNvSpPr/>
            <p:nvPr/>
          </p:nvSpPr>
          <p:spPr>
            <a:xfrm>
              <a:off x="3899850" y="2362275"/>
              <a:ext cx="494300" cy="181625"/>
            </a:xfrm>
            <a:custGeom>
              <a:avLst/>
              <a:gdLst/>
              <a:ahLst/>
              <a:cxnLst/>
              <a:rect l="l" t="t" r="r" b="b"/>
              <a:pathLst>
                <a:path w="19772" h="7265" extrusionOk="0">
                  <a:moveTo>
                    <a:pt x="5817" y="1"/>
                  </a:moveTo>
                  <a:lnTo>
                    <a:pt x="1" y="4698"/>
                  </a:lnTo>
                  <a:lnTo>
                    <a:pt x="274" y="4944"/>
                  </a:lnTo>
                  <a:lnTo>
                    <a:pt x="629" y="5135"/>
                  </a:lnTo>
                  <a:lnTo>
                    <a:pt x="1039" y="5353"/>
                  </a:lnTo>
                  <a:lnTo>
                    <a:pt x="1530" y="5544"/>
                  </a:lnTo>
                  <a:lnTo>
                    <a:pt x="2104" y="5708"/>
                  </a:lnTo>
                  <a:lnTo>
                    <a:pt x="2704" y="5872"/>
                  </a:lnTo>
                  <a:lnTo>
                    <a:pt x="3360" y="6036"/>
                  </a:lnTo>
                  <a:lnTo>
                    <a:pt x="4070" y="6173"/>
                  </a:lnTo>
                  <a:lnTo>
                    <a:pt x="5599" y="6418"/>
                  </a:lnTo>
                  <a:lnTo>
                    <a:pt x="7237" y="6637"/>
                  </a:lnTo>
                  <a:lnTo>
                    <a:pt x="8931" y="6801"/>
                  </a:lnTo>
                  <a:lnTo>
                    <a:pt x="10651" y="6937"/>
                  </a:lnTo>
                  <a:lnTo>
                    <a:pt x="12344" y="7046"/>
                  </a:lnTo>
                  <a:lnTo>
                    <a:pt x="13955" y="7128"/>
                  </a:lnTo>
                  <a:lnTo>
                    <a:pt x="16768" y="7210"/>
                  </a:lnTo>
                  <a:lnTo>
                    <a:pt x="18734" y="7265"/>
                  </a:lnTo>
                  <a:lnTo>
                    <a:pt x="19471" y="7265"/>
                  </a:lnTo>
                  <a:lnTo>
                    <a:pt x="19772" y="2677"/>
                  </a:lnTo>
                  <a:lnTo>
                    <a:pt x="58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260;p47">
              <a:extLst>
                <a:ext uri="{FF2B5EF4-FFF2-40B4-BE49-F238E27FC236}">
                  <a16:creationId xmlns:a16="http://schemas.microsoft.com/office/drawing/2014/main" id="{8CC98A45-AF10-E2F6-D7BF-F3088805A1C8}"/>
                </a:ext>
              </a:extLst>
            </p:cNvPr>
            <p:cNvSpPr/>
            <p:nvPr/>
          </p:nvSpPr>
          <p:spPr>
            <a:xfrm>
              <a:off x="4386625" y="2318600"/>
              <a:ext cx="186400" cy="253975"/>
            </a:xfrm>
            <a:custGeom>
              <a:avLst/>
              <a:gdLst/>
              <a:ahLst/>
              <a:cxnLst/>
              <a:rect l="l" t="t" r="r" b="b"/>
              <a:pathLst>
                <a:path w="7456" h="10159" extrusionOk="0">
                  <a:moveTo>
                    <a:pt x="4970" y="0"/>
                  </a:moveTo>
                  <a:lnTo>
                    <a:pt x="4779" y="55"/>
                  </a:lnTo>
                  <a:lnTo>
                    <a:pt x="4561" y="137"/>
                  </a:lnTo>
                  <a:lnTo>
                    <a:pt x="4342" y="246"/>
                  </a:lnTo>
                  <a:lnTo>
                    <a:pt x="3878" y="546"/>
                  </a:lnTo>
                  <a:lnTo>
                    <a:pt x="3387" y="901"/>
                  </a:lnTo>
                  <a:lnTo>
                    <a:pt x="2895" y="1311"/>
                  </a:lnTo>
                  <a:lnTo>
                    <a:pt x="2431" y="1721"/>
                  </a:lnTo>
                  <a:lnTo>
                    <a:pt x="2021" y="2103"/>
                  </a:lnTo>
                  <a:lnTo>
                    <a:pt x="1666" y="2485"/>
                  </a:lnTo>
                  <a:lnTo>
                    <a:pt x="1311" y="2868"/>
                  </a:lnTo>
                  <a:lnTo>
                    <a:pt x="738" y="3632"/>
                  </a:lnTo>
                  <a:lnTo>
                    <a:pt x="328" y="4178"/>
                  </a:lnTo>
                  <a:lnTo>
                    <a:pt x="192" y="4397"/>
                  </a:lnTo>
                  <a:lnTo>
                    <a:pt x="0" y="9012"/>
                  </a:lnTo>
                  <a:lnTo>
                    <a:pt x="656" y="9203"/>
                  </a:lnTo>
                  <a:lnTo>
                    <a:pt x="1530" y="9449"/>
                  </a:lnTo>
                  <a:lnTo>
                    <a:pt x="2485" y="9667"/>
                  </a:lnTo>
                  <a:lnTo>
                    <a:pt x="3523" y="9858"/>
                  </a:lnTo>
                  <a:lnTo>
                    <a:pt x="4479" y="10022"/>
                  </a:lnTo>
                  <a:lnTo>
                    <a:pt x="5353" y="10131"/>
                  </a:lnTo>
                  <a:lnTo>
                    <a:pt x="5708" y="10159"/>
                  </a:lnTo>
                  <a:lnTo>
                    <a:pt x="6035" y="10159"/>
                  </a:lnTo>
                  <a:lnTo>
                    <a:pt x="6281" y="10131"/>
                  </a:lnTo>
                  <a:lnTo>
                    <a:pt x="6445" y="10104"/>
                  </a:lnTo>
                  <a:lnTo>
                    <a:pt x="6554" y="10022"/>
                  </a:lnTo>
                  <a:lnTo>
                    <a:pt x="6664" y="9913"/>
                  </a:lnTo>
                  <a:lnTo>
                    <a:pt x="6745" y="9804"/>
                  </a:lnTo>
                  <a:lnTo>
                    <a:pt x="6800" y="9695"/>
                  </a:lnTo>
                  <a:lnTo>
                    <a:pt x="6909" y="9421"/>
                  </a:lnTo>
                  <a:lnTo>
                    <a:pt x="6991" y="9121"/>
                  </a:lnTo>
                  <a:lnTo>
                    <a:pt x="7019" y="8848"/>
                  </a:lnTo>
                  <a:lnTo>
                    <a:pt x="7046" y="8630"/>
                  </a:lnTo>
                  <a:lnTo>
                    <a:pt x="7046" y="8411"/>
                  </a:lnTo>
                  <a:lnTo>
                    <a:pt x="7128" y="8275"/>
                  </a:lnTo>
                  <a:lnTo>
                    <a:pt x="7210" y="8111"/>
                  </a:lnTo>
                  <a:lnTo>
                    <a:pt x="7292" y="7810"/>
                  </a:lnTo>
                  <a:lnTo>
                    <a:pt x="7346" y="7483"/>
                  </a:lnTo>
                  <a:lnTo>
                    <a:pt x="7346" y="7182"/>
                  </a:lnTo>
                  <a:lnTo>
                    <a:pt x="7319" y="6909"/>
                  </a:lnTo>
                  <a:lnTo>
                    <a:pt x="7292" y="6663"/>
                  </a:lnTo>
                  <a:lnTo>
                    <a:pt x="7264" y="6472"/>
                  </a:lnTo>
                  <a:lnTo>
                    <a:pt x="7346" y="6308"/>
                  </a:lnTo>
                  <a:lnTo>
                    <a:pt x="7401" y="6145"/>
                  </a:lnTo>
                  <a:lnTo>
                    <a:pt x="7428" y="5981"/>
                  </a:lnTo>
                  <a:lnTo>
                    <a:pt x="7455" y="5790"/>
                  </a:lnTo>
                  <a:lnTo>
                    <a:pt x="7428" y="5462"/>
                  </a:lnTo>
                  <a:lnTo>
                    <a:pt x="7374" y="5107"/>
                  </a:lnTo>
                  <a:lnTo>
                    <a:pt x="7319" y="4834"/>
                  </a:lnTo>
                  <a:lnTo>
                    <a:pt x="7237" y="4588"/>
                  </a:lnTo>
                  <a:lnTo>
                    <a:pt x="7155" y="4370"/>
                  </a:lnTo>
                  <a:lnTo>
                    <a:pt x="7155" y="4151"/>
                  </a:lnTo>
                  <a:lnTo>
                    <a:pt x="7155" y="3960"/>
                  </a:lnTo>
                  <a:lnTo>
                    <a:pt x="7100" y="3769"/>
                  </a:lnTo>
                  <a:lnTo>
                    <a:pt x="7046" y="3578"/>
                  </a:lnTo>
                  <a:lnTo>
                    <a:pt x="6964" y="3441"/>
                  </a:lnTo>
                  <a:lnTo>
                    <a:pt x="6882" y="3277"/>
                  </a:lnTo>
                  <a:lnTo>
                    <a:pt x="6691" y="3031"/>
                  </a:lnTo>
                  <a:lnTo>
                    <a:pt x="6500" y="2840"/>
                  </a:lnTo>
                  <a:lnTo>
                    <a:pt x="6309" y="2704"/>
                  </a:lnTo>
                  <a:lnTo>
                    <a:pt x="6145" y="2595"/>
                  </a:lnTo>
                  <a:lnTo>
                    <a:pt x="5899" y="2950"/>
                  </a:lnTo>
                  <a:lnTo>
                    <a:pt x="5680" y="3168"/>
                  </a:lnTo>
                  <a:lnTo>
                    <a:pt x="5599" y="3250"/>
                  </a:lnTo>
                  <a:lnTo>
                    <a:pt x="5544" y="3277"/>
                  </a:lnTo>
                  <a:lnTo>
                    <a:pt x="5271" y="3223"/>
                  </a:lnTo>
                  <a:lnTo>
                    <a:pt x="4725" y="3086"/>
                  </a:lnTo>
                  <a:lnTo>
                    <a:pt x="3960" y="2895"/>
                  </a:lnTo>
                  <a:lnTo>
                    <a:pt x="4260" y="2540"/>
                  </a:lnTo>
                  <a:lnTo>
                    <a:pt x="4534" y="2158"/>
                  </a:lnTo>
                  <a:lnTo>
                    <a:pt x="4861" y="1693"/>
                  </a:lnTo>
                  <a:lnTo>
                    <a:pt x="5134" y="1202"/>
                  </a:lnTo>
                  <a:lnTo>
                    <a:pt x="5244" y="983"/>
                  </a:lnTo>
                  <a:lnTo>
                    <a:pt x="5353" y="738"/>
                  </a:lnTo>
                  <a:lnTo>
                    <a:pt x="5407" y="546"/>
                  </a:lnTo>
                  <a:lnTo>
                    <a:pt x="5435" y="355"/>
                  </a:lnTo>
                  <a:lnTo>
                    <a:pt x="5435" y="219"/>
                  </a:lnTo>
                  <a:lnTo>
                    <a:pt x="5407" y="137"/>
                  </a:lnTo>
                  <a:lnTo>
                    <a:pt x="5353" y="82"/>
                  </a:lnTo>
                  <a:lnTo>
                    <a:pt x="5244" y="28"/>
                  </a:lnTo>
                  <a:lnTo>
                    <a:pt x="5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261;p47">
              <a:extLst>
                <a:ext uri="{FF2B5EF4-FFF2-40B4-BE49-F238E27FC236}">
                  <a16:creationId xmlns:a16="http://schemas.microsoft.com/office/drawing/2014/main" id="{EC11EF12-8226-015F-B415-D22EA590EEAB}"/>
                </a:ext>
              </a:extLst>
            </p:cNvPr>
            <p:cNvSpPr/>
            <p:nvPr/>
          </p:nvSpPr>
          <p:spPr>
            <a:xfrm>
              <a:off x="4015925" y="2362975"/>
              <a:ext cx="60775" cy="15050"/>
            </a:xfrm>
            <a:custGeom>
              <a:avLst/>
              <a:gdLst/>
              <a:ahLst/>
              <a:cxnLst/>
              <a:rect l="l" t="t" r="r" b="b"/>
              <a:pathLst>
                <a:path w="2431" h="602" extrusionOk="0">
                  <a:moveTo>
                    <a:pt x="2212" y="0"/>
                  </a:moveTo>
                  <a:lnTo>
                    <a:pt x="164" y="246"/>
                  </a:lnTo>
                  <a:lnTo>
                    <a:pt x="82" y="273"/>
                  </a:lnTo>
                  <a:lnTo>
                    <a:pt x="28" y="301"/>
                  </a:lnTo>
                  <a:lnTo>
                    <a:pt x="0" y="355"/>
                  </a:lnTo>
                  <a:lnTo>
                    <a:pt x="0" y="437"/>
                  </a:lnTo>
                  <a:lnTo>
                    <a:pt x="28" y="492"/>
                  </a:lnTo>
                  <a:lnTo>
                    <a:pt x="55" y="546"/>
                  </a:lnTo>
                  <a:lnTo>
                    <a:pt x="109" y="574"/>
                  </a:lnTo>
                  <a:lnTo>
                    <a:pt x="164" y="601"/>
                  </a:lnTo>
                  <a:lnTo>
                    <a:pt x="191" y="601"/>
                  </a:lnTo>
                  <a:lnTo>
                    <a:pt x="2267" y="355"/>
                  </a:lnTo>
                  <a:lnTo>
                    <a:pt x="2321" y="328"/>
                  </a:lnTo>
                  <a:lnTo>
                    <a:pt x="2376" y="273"/>
                  </a:lnTo>
                  <a:lnTo>
                    <a:pt x="2431" y="219"/>
                  </a:lnTo>
                  <a:lnTo>
                    <a:pt x="2431" y="164"/>
                  </a:lnTo>
                  <a:lnTo>
                    <a:pt x="2403" y="82"/>
                  </a:lnTo>
                  <a:lnTo>
                    <a:pt x="2349" y="28"/>
                  </a:lnTo>
                  <a:lnTo>
                    <a:pt x="2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262;p47">
              <a:extLst>
                <a:ext uri="{FF2B5EF4-FFF2-40B4-BE49-F238E27FC236}">
                  <a16:creationId xmlns:a16="http://schemas.microsoft.com/office/drawing/2014/main" id="{CB9EF140-013F-2969-008D-FAF5CAAFAA22}"/>
                </a:ext>
              </a:extLst>
            </p:cNvPr>
            <p:cNvSpPr/>
            <p:nvPr/>
          </p:nvSpPr>
          <p:spPr>
            <a:xfrm>
              <a:off x="4350450" y="2414175"/>
              <a:ext cx="32100" cy="133150"/>
            </a:xfrm>
            <a:custGeom>
              <a:avLst/>
              <a:gdLst/>
              <a:ahLst/>
              <a:cxnLst/>
              <a:rect l="l" t="t" r="r" b="b"/>
              <a:pathLst>
                <a:path w="1284" h="5326" extrusionOk="0">
                  <a:moveTo>
                    <a:pt x="819" y="0"/>
                  </a:moveTo>
                  <a:lnTo>
                    <a:pt x="710" y="28"/>
                  </a:lnTo>
                  <a:lnTo>
                    <a:pt x="628" y="55"/>
                  </a:lnTo>
                  <a:lnTo>
                    <a:pt x="546" y="82"/>
                  </a:lnTo>
                  <a:lnTo>
                    <a:pt x="492" y="164"/>
                  </a:lnTo>
                  <a:lnTo>
                    <a:pt x="437" y="219"/>
                  </a:lnTo>
                  <a:lnTo>
                    <a:pt x="382" y="301"/>
                  </a:lnTo>
                  <a:lnTo>
                    <a:pt x="355" y="383"/>
                  </a:lnTo>
                  <a:lnTo>
                    <a:pt x="355" y="492"/>
                  </a:lnTo>
                  <a:lnTo>
                    <a:pt x="355" y="628"/>
                  </a:lnTo>
                  <a:lnTo>
                    <a:pt x="410" y="738"/>
                  </a:lnTo>
                  <a:lnTo>
                    <a:pt x="519" y="847"/>
                  </a:lnTo>
                  <a:lnTo>
                    <a:pt x="628" y="902"/>
                  </a:lnTo>
                  <a:lnTo>
                    <a:pt x="492" y="983"/>
                  </a:lnTo>
                  <a:lnTo>
                    <a:pt x="382" y="1065"/>
                  </a:lnTo>
                  <a:lnTo>
                    <a:pt x="328" y="1202"/>
                  </a:lnTo>
                  <a:lnTo>
                    <a:pt x="300" y="1338"/>
                  </a:lnTo>
                  <a:lnTo>
                    <a:pt x="328" y="1502"/>
                  </a:lnTo>
                  <a:lnTo>
                    <a:pt x="382" y="1612"/>
                  </a:lnTo>
                  <a:lnTo>
                    <a:pt x="492" y="1721"/>
                  </a:lnTo>
                  <a:lnTo>
                    <a:pt x="628" y="1775"/>
                  </a:lnTo>
                  <a:lnTo>
                    <a:pt x="464" y="1830"/>
                  </a:lnTo>
                  <a:lnTo>
                    <a:pt x="328" y="1939"/>
                  </a:lnTo>
                  <a:lnTo>
                    <a:pt x="246" y="2076"/>
                  </a:lnTo>
                  <a:lnTo>
                    <a:pt x="219" y="2158"/>
                  </a:lnTo>
                  <a:lnTo>
                    <a:pt x="191" y="2240"/>
                  </a:lnTo>
                  <a:lnTo>
                    <a:pt x="219" y="2376"/>
                  </a:lnTo>
                  <a:lnTo>
                    <a:pt x="273" y="2485"/>
                  </a:lnTo>
                  <a:lnTo>
                    <a:pt x="355" y="2567"/>
                  </a:lnTo>
                  <a:lnTo>
                    <a:pt x="464" y="2649"/>
                  </a:lnTo>
                  <a:lnTo>
                    <a:pt x="300" y="2704"/>
                  </a:lnTo>
                  <a:lnTo>
                    <a:pt x="191" y="2813"/>
                  </a:lnTo>
                  <a:lnTo>
                    <a:pt x="109" y="2950"/>
                  </a:lnTo>
                  <a:lnTo>
                    <a:pt x="82" y="3113"/>
                  </a:lnTo>
                  <a:lnTo>
                    <a:pt x="109" y="3223"/>
                  </a:lnTo>
                  <a:lnTo>
                    <a:pt x="164" y="3359"/>
                  </a:lnTo>
                  <a:lnTo>
                    <a:pt x="246" y="3441"/>
                  </a:lnTo>
                  <a:lnTo>
                    <a:pt x="355" y="3523"/>
                  </a:lnTo>
                  <a:lnTo>
                    <a:pt x="219" y="3578"/>
                  </a:lnTo>
                  <a:lnTo>
                    <a:pt x="82" y="3687"/>
                  </a:lnTo>
                  <a:lnTo>
                    <a:pt x="27" y="3823"/>
                  </a:lnTo>
                  <a:lnTo>
                    <a:pt x="0" y="3960"/>
                  </a:lnTo>
                  <a:lnTo>
                    <a:pt x="0" y="4124"/>
                  </a:lnTo>
                  <a:lnTo>
                    <a:pt x="82" y="4233"/>
                  </a:lnTo>
                  <a:lnTo>
                    <a:pt x="191" y="4342"/>
                  </a:lnTo>
                  <a:lnTo>
                    <a:pt x="300" y="4397"/>
                  </a:lnTo>
                  <a:lnTo>
                    <a:pt x="191" y="4479"/>
                  </a:lnTo>
                  <a:lnTo>
                    <a:pt x="82" y="4561"/>
                  </a:lnTo>
                  <a:lnTo>
                    <a:pt x="0" y="4697"/>
                  </a:lnTo>
                  <a:lnTo>
                    <a:pt x="0" y="4834"/>
                  </a:lnTo>
                  <a:lnTo>
                    <a:pt x="0" y="4943"/>
                  </a:lnTo>
                  <a:lnTo>
                    <a:pt x="27" y="5025"/>
                  </a:lnTo>
                  <a:lnTo>
                    <a:pt x="82" y="5107"/>
                  </a:lnTo>
                  <a:lnTo>
                    <a:pt x="137" y="5162"/>
                  </a:lnTo>
                  <a:lnTo>
                    <a:pt x="191" y="5243"/>
                  </a:lnTo>
                  <a:lnTo>
                    <a:pt x="273" y="5271"/>
                  </a:lnTo>
                  <a:lnTo>
                    <a:pt x="355" y="5298"/>
                  </a:lnTo>
                  <a:lnTo>
                    <a:pt x="464" y="5325"/>
                  </a:lnTo>
                  <a:lnTo>
                    <a:pt x="546" y="5298"/>
                  </a:lnTo>
                  <a:lnTo>
                    <a:pt x="628" y="5271"/>
                  </a:lnTo>
                  <a:lnTo>
                    <a:pt x="710" y="5243"/>
                  </a:lnTo>
                  <a:lnTo>
                    <a:pt x="792" y="5162"/>
                  </a:lnTo>
                  <a:lnTo>
                    <a:pt x="847" y="5107"/>
                  </a:lnTo>
                  <a:lnTo>
                    <a:pt x="901" y="5025"/>
                  </a:lnTo>
                  <a:lnTo>
                    <a:pt x="929" y="4943"/>
                  </a:lnTo>
                  <a:lnTo>
                    <a:pt x="929" y="4834"/>
                  </a:lnTo>
                  <a:lnTo>
                    <a:pt x="901" y="4697"/>
                  </a:lnTo>
                  <a:lnTo>
                    <a:pt x="847" y="4561"/>
                  </a:lnTo>
                  <a:lnTo>
                    <a:pt x="737" y="4479"/>
                  </a:lnTo>
                  <a:lnTo>
                    <a:pt x="601" y="4397"/>
                  </a:lnTo>
                  <a:lnTo>
                    <a:pt x="737" y="4342"/>
                  </a:lnTo>
                  <a:lnTo>
                    <a:pt x="847" y="4233"/>
                  </a:lnTo>
                  <a:lnTo>
                    <a:pt x="901" y="4124"/>
                  </a:lnTo>
                  <a:lnTo>
                    <a:pt x="929" y="3960"/>
                  </a:lnTo>
                  <a:lnTo>
                    <a:pt x="901" y="3823"/>
                  </a:lnTo>
                  <a:lnTo>
                    <a:pt x="847" y="3714"/>
                  </a:lnTo>
                  <a:lnTo>
                    <a:pt x="765" y="3632"/>
                  </a:lnTo>
                  <a:lnTo>
                    <a:pt x="656" y="3550"/>
                  </a:lnTo>
                  <a:lnTo>
                    <a:pt x="792" y="3496"/>
                  </a:lnTo>
                  <a:lnTo>
                    <a:pt x="901" y="3387"/>
                  </a:lnTo>
                  <a:lnTo>
                    <a:pt x="983" y="3250"/>
                  </a:lnTo>
                  <a:lnTo>
                    <a:pt x="1011" y="3113"/>
                  </a:lnTo>
                  <a:lnTo>
                    <a:pt x="1011" y="2977"/>
                  </a:lnTo>
                  <a:lnTo>
                    <a:pt x="956" y="2868"/>
                  </a:lnTo>
                  <a:lnTo>
                    <a:pt x="874" y="2758"/>
                  </a:lnTo>
                  <a:lnTo>
                    <a:pt x="765" y="2704"/>
                  </a:lnTo>
                  <a:lnTo>
                    <a:pt x="901" y="2622"/>
                  </a:lnTo>
                  <a:lnTo>
                    <a:pt x="1038" y="2540"/>
                  </a:lnTo>
                  <a:lnTo>
                    <a:pt x="1120" y="2403"/>
                  </a:lnTo>
                  <a:lnTo>
                    <a:pt x="1147" y="2240"/>
                  </a:lnTo>
                  <a:lnTo>
                    <a:pt x="1120" y="2103"/>
                  </a:lnTo>
                  <a:lnTo>
                    <a:pt x="1038" y="1967"/>
                  </a:lnTo>
                  <a:lnTo>
                    <a:pt x="956" y="1857"/>
                  </a:lnTo>
                  <a:lnTo>
                    <a:pt x="819" y="1803"/>
                  </a:lnTo>
                  <a:lnTo>
                    <a:pt x="983" y="1748"/>
                  </a:lnTo>
                  <a:lnTo>
                    <a:pt x="1120" y="1639"/>
                  </a:lnTo>
                  <a:lnTo>
                    <a:pt x="1202" y="1502"/>
                  </a:lnTo>
                  <a:lnTo>
                    <a:pt x="1229" y="1420"/>
                  </a:lnTo>
                  <a:lnTo>
                    <a:pt x="1229" y="1338"/>
                  </a:lnTo>
                  <a:lnTo>
                    <a:pt x="1202" y="1202"/>
                  </a:lnTo>
                  <a:lnTo>
                    <a:pt x="1147" y="1093"/>
                  </a:lnTo>
                  <a:lnTo>
                    <a:pt x="1065" y="983"/>
                  </a:lnTo>
                  <a:lnTo>
                    <a:pt x="956" y="929"/>
                  </a:lnTo>
                  <a:lnTo>
                    <a:pt x="1092" y="847"/>
                  </a:lnTo>
                  <a:lnTo>
                    <a:pt x="1202" y="765"/>
                  </a:lnTo>
                  <a:lnTo>
                    <a:pt x="1256" y="628"/>
                  </a:lnTo>
                  <a:lnTo>
                    <a:pt x="1284" y="492"/>
                  </a:lnTo>
                  <a:lnTo>
                    <a:pt x="1284" y="383"/>
                  </a:lnTo>
                  <a:lnTo>
                    <a:pt x="1256" y="301"/>
                  </a:lnTo>
                  <a:lnTo>
                    <a:pt x="1202" y="219"/>
                  </a:lnTo>
                  <a:lnTo>
                    <a:pt x="1147" y="164"/>
                  </a:lnTo>
                  <a:lnTo>
                    <a:pt x="1065" y="82"/>
                  </a:lnTo>
                  <a:lnTo>
                    <a:pt x="983" y="55"/>
                  </a:lnTo>
                  <a:lnTo>
                    <a:pt x="901" y="28"/>
                  </a:lnTo>
                  <a:lnTo>
                    <a:pt x="8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263;p47">
              <a:extLst>
                <a:ext uri="{FF2B5EF4-FFF2-40B4-BE49-F238E27FC236}">
                  <a16:creationId xmlns:a16="http://schemas.microsoft.com/office/drawing/2014/main" id="{C3D13E8A-C681-A88A-FEDE-6C50FEE15DE4}"/>
                </a:ext>
              </a:extLst>
            </p:cNvPr>
            <p:cNvSpPr/>
            <p:nvPr/>
          </p:nvSpPr>
          <p:spPr>
            <a:xfrm>
              <a:off x="4070525" y="2363650"/>
              <a:ext cx="81275" cy="22550"/>
            </a:xfrm>
            <a:custGeom>
              <a:avLst/>
              <a:gdLst/>
              <a:ahLst/>
              <a:cxnLst/>
              <a:rect l="l" t="t" r="r" b="b"/>
              <a:pathLst>
                <a:path w="3251" h="902" extrusionOk="0">
                  <a:moveTo>
                    <a:pt x="137" y="1"/>
                  </a:moveTo>
                  <a:lnTo>
                    <a:pt x="83" y="28"/>
                  </a:lnTo>
                  <a:lnTo>
                    <a:pt x="28" y="83"/>
                  </a:lnTo>
                  <a:lnTo>
                    <a:pt x="1" y="137"/>
                  </a:lnTo>
                  <a:lnTo>
                    <a:pt x="1" y="219"/>
                  </a:lnTo>
                  <a:lnTo>
                    <a:pt x="28" y="274"/>
                  </a:lnTo>
                  <a:lnTo>
                    <a:pt x="83" y="328"/>
                  </a:lnTo>
                  <a:lnTo>
                    <a:pt x="165" y="356"/>
                  </a:lnTo>
                  <a:lnTo>
                    <a:pt x="3032" y="902"/>
                  </a:lnTo>
                  <a:lnTo>
                    <a:pt x="3114" y="902"/>
                  </a:lnTo>
                  <a:lnTo>
                    <a:pt x="3169" y="874"/>
                  </a:lnTo>
                  <a:lnTo>
                    <a:pt x="3223" y="820"/>
                  </a:lnTo>
                  <a:lnTo>
                    <a:pt x="3251" y="765"/>
                  </a:lnTo>
                  <a:lnTo>
                    <a:pt x="3251" y="683"/>
                  </a:lnTo>
                  <a:lnTo>
                    <a:pt x="3223" y="629"/>
                  </a:lnTo>
                  <a:lnTo>
                    <a:pt x="3169" y="574"/>
                  </a:lnTo>
                  <a:lnTo>
                    <a:pt x="3087" y="547"/>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264;p47">
              <a:extLst>
                <a:ext uri="{FF2B5EF4-FFF2-40B4-BE49-F238E27FC236}">
                  <a16:creationId xmlns:a16="http://schemas.microsoft.com/office/drawing/2014/main" id="{0B5B62F3-0CC3-F067-DBF0-12897E0FCE68}"/>
                </a:ext>
              </a:extLst>
            </p:cNvPr>
            <p:cNvSpPr/>
            <p:nvPr/>
          </p:nvSpPr>
          <p:spPr>
            <a:xfrm>
              <a:off x="3895775" y="2475625"/>
              <a:ext cx="233500" cy="61450"/>
            </a:xfrm>
            <a:custGeom>
              <a:avLst/>
              <a:gdLst/>
              <a:ahLst/>
              <a:cxnLst/>
              <a:rect l="l" t="t" r="r" b="b"/>
              <a:pathLst>
                <a:path w="9340" h="2458" extrusionOk="0">
                  <a:moveTo>
                    <a:pt x="109" y="0"/>
                  </a:moveTo>
                  <a:lnTo>
                    <a:pt x="55" y="27"/>
                  </a:lnTo>
                  <a:lnTo>
                    <a:pt x="0" y="109"/>
                  </a:lnTo>
                  <a:lnTo>
                    <a:pt x="0" y="164"/>
                  </a:lnTo>
                  <a:lnTo>
                    <a:pt x="0" y="219"/>
                  </a:lnTo>
                  <a:lnTo>
                    <a:pt x="55" y="300"/>
                  </a:lnTo>
                  <a:lnTo>
                    <a:pt x="246" y="464"/>
                  </a:lnTo>
                  <a:lnTo>
                    <a:pt x="492" y="655"/>
                  </a:lnTo>
                  <a:lnTo>
                    <a:pt x="792" y="819"/>
                  </a:lnTo>
                  <a:lnTo>
                    <a:pt x="1147" y="983"/>
                  </a:lnTo>
                  <a:lnTo>
                    <a:pt x="1529" y="1147"/>
                  </a:lnTo>
                  <a:lnTo>
                    <a:pt x="1994" y="1284"/>
                  </a:lnTo>
                  <a:lnTo>
                    <a:pt x="2485" y="1420"/>
                  </a:lnTo>
                  <a:lnTo>
                    <a:pt x="3031" y="1557"/>
                  </a:lnTo>
                  <a:lnTo>
                    <a:pt x="4260" y="1830"/>
                  </a:lnTo>
                  <a:lnTo>
                    <a:pt x="5707" y="2048"/>
                  </a:lnTo>
                  <a:lnTo>
                    <a:pt x="7319" y="2267"/>
                  </a:lnTo>
                  <a:lnTo>
                    <a:pt x="9148" y="2458"/>
                  </a:lnTo>
                  <a:lnTo>
                    <a:pt x="9230" y="2430"/>
                  </a:lnTo>
                  <a:lnTo>
                    <a:pt x="9285" y="2403"/>
                  </a:lnTo>
                  <a:lnTo>
                    <a:pt x="9312" y="2349"/>
                  </a:lnTo>
                  <a:lnTo>
                    <a:pt x="9339" y="2294"/>
                  </a:lnTo>
                  <a:lnTo>
                    <a:pt x="9339" y="2212"/>
                  </a:lnTo>
                  <a:lnTo>
                    <a:pt x="9312" y="2157"/>
                  </a:lnTo>
                  <a:lnTo>
                    <a:pt x="9257" y="2103"/>
                  </a:lnTo>
                  <a:lnTo>
                    <a:pt x="9176" y="2075"/>
                  </a:lnTo>
                  <a:lnTo>
                    <a:pt x="8056" y="1966"/>
                  </a:lnTo>
                  <a:lnTo>
                    <a:pt x="7018" y="1857"/>
                  </a:lnTo>
                  <a:lnTo>
                    <a:pt x="6090" y="1748"/>
                  </a:lnTo>
                  <a:lnTo>
                    <a:pt x="5243" y="1611"/>
                  </a:lnTo>
                  <a:lnTo>
                    <a:pt x="4479" y="1502"/>
                  </a:lnTo>
                  <a:lnTo>
                    <a:pt x="3796" y="1365"/>
                  </a:lnTo>
                  <a:lnTo>
                    <a:pt x="3168" y="1229"/>
                  </a:lnTo>
                  <a:lnTo>
                    <a:pt x="2622" y="1092"/>
                  </a:lnTo>
                  <a:lnTo>
                    <a:pt x="2157" y="956"/>
                  </a:lnTo>
                  <a:lnTo>
                    <a:pt x="1720" y="819"/>
                  </a:lnTo>
                  <a:lnTo>
                    <a:pt x="1365" y="683"/>
                  </a:lnTo>
                  <a:lnTo>
                    <a:pt x="1065" y="546"/>
                  </a:lnTo>
                  <a:lnTo>
                    <a:pt x="819" y="410"/>
                  </a:lnTo>
                  <a:lnTo>
                    <a:pt x="601" y="300"/>
                  </a:lnTo>
                  <a:lnTo>
                    <a:pt x="437" y="164"/>
                  </a:lnTo>
                  <a:lnTo>
                    <a:pt x="300" y="55"/>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0443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31" name="Google Shape;1731;p33"/>
          <p:cNvSpPr txBox="1">
            <a:spLocks noGrp="1"/>
          </p:cNvSpPr>
          <p:nvPr>
            <p:ph type="subTitle" idx="1"/>
          </p:nvPr>
        </p:nvSpPr>
        <p:spPr>
          <a:xfrm>
            <a:off x="1859961" y="2050494"/>
            <a:ext cx="5172956" cy="2456371"/>
          </a:xfrm>
          <a:prstGeom prst="rect">
            <a:avLst/>
          </a:prstGeom>
        </p:spPr>
        <p:txBody>
          <a:bodyPr spcFirstLastPara="1" wrap="square" lIns="91425" tIns="91425" rIns="91425" bIns="91425" anchor="ctr" anchorCtr="0">
            <a:noAutofit/>
          </a:bodyPr>
          <a:lstStyle/>
          <a:p>
            <a:pPr marL="0" indent="0" algn="just"/>
            <a:r>
              <a:rPr lang="en-US" sz="1600">
                <a:solidFill>
                  <a:schemeClr val="tx1"/>
                </a:solidFill>
              </a:rPr>
              <a:t>In today's fast-paced world of software development, manual code review processes present a significant bottleneck. These processes are not only time-consuming but also prone to errors, leading to potential quality issues and project delays. However, amidst these challenges lies a remarkable opportunity for innovation. Imagine a solution that could revolutionize the way code is reviewed and validated—a solution that not only speeds up the process but also enhances accuracy and reliability.</a:t>
            </a:r>
            <a:endParaRPr lang="en-US">
              <a:solidFill>
                <a:schemeClr val="tx1"/>
              </a:solidFill>
            </a:endParaRPr>
          </a:p>
        </p:txBody>
      </p:sp>
      <p:sp>
        <p:nvSpPr>
          <p:cNvPr id="3" name="Title 2">
            <a:extLst>
              <a:ext uri="{FF2B5EF4-FFF2-40B4-BE49-F238E27FC236}">
                <a16:creationId xmlns:a16="http://schemas.microsoft.com/office/drawing/2014/main" id="{47B250EE-A961-6EC8-D286-4C46801119C8}"/>
              </a:ext>
            </a:extLst>
          </p:cNvPr>
          <p:cNvSpPr>
            <a:spLocks noGrp="1"/>
          </p:cNvSpPr>
          <p:nvPr>
            <p:ph type="title"/>
          </p:nvPr>
        </p:nvSpPr>
        <p:spPr>
          <a:xfrm>
            <a:off x="2754945" y="1016343"/>
            <a:ext cx="3638092" cy="534987"/>
          </a:xfrm>
        </p:spPr>
        <p:txBody>
          <a:bodyPr/>
          <a:lstStyle/>
          <a:p>
            <a:r>
              <a:rPr lang="en-IN" sz="3500"/>
              <a:t>Introduction</a:t>
            </a:r>
          </a:p>
        </p:txBody>
      </p:sp>
      <p:grpSp>
        <p:nvGrpSpPr>
          <p:cNvPr id="1844" name="Google Shape;3189;p47">
            <a:extLst>
              <a:ext uri="{FF2B5EF4-FFF2-40B4-BE49-F238E27FC236}">
                <a16:creationId xmlns:a16="http://schemas.microsoft.com/office/drawing/2014/main" id="{10165077-3C99-DA51-BBCC-70690B7BE3EE}"/>
              </a:ext>
            </a:extLst>
          </p:cNvPr>
          <p:cNvGrpSpPr/>
          <p:nvPr/>
        </p:nvGrpSpPr>
        <p:grpSpPr>
          <a:xfrm>
            <a:off x="0" y="892970"/>
            <a:ext cx="2250282" cy="3814762"/>
            <a:chOff x="3427425" y="539500"/>
            <a:chExt cx="2558100" cy="4466200"/>
          </a:xfrm>
        </p:grpSpPr>
        <p:sp>
          <p:nvSpPr>
            <p:cNvPr id="1845" name="Google Shape;3190;p47">
              <a:extLst>
                <a:ext uri="{FF2B5EF4-FFF2-40B4-BE49-F238E27FC236}">
                  <a16:creationId xmlns:a16="http://schemas.microsoft.com/office/drawing/2014/main" id="{D1D3CEA5-71F9-DC7D-2D3A-4CB9DC221618}"/>
                </a:ext>
              </a:extLst>
            </p:cNvPr>
            <p:cNvSpPr/>
            <p:nvPr/>
          </p:nvSpPr>
          <p:spPr>
            <a:xfrm>
              <a:off x="3427425" y="4797475"/>
              <a:ext cx="1841950" cy="208225"/>
            </a:xfrm>
            <a:custGeom>
              <a:avLst/>
              <a:gdLst/>
              <a:ahLst/>
              <a:cxnLst/>
              <a:rect l="l" t="t" r="r" b="b"/>
              <a:pathLst>
                <a:path w="73678" h="8329" extrusionOk="0">
                  <a:moveTo>
                    <a:pt x="36839" y="0"/>
                  </a:moveTo>
                  <a:lnTo>
                    <a:pt x="33071" y="27"/>
                  </a:lnTo>
                  <a:lnTo>
                    <a:pt x="29411" y="109"/>
                  </a:lnTo>
                  <a:lnTo>
                    <a:pt x="25889" y="191"/>
                  </a:lnTo>
                  <a:lnTo>
                    <a:pt x="22503" y="328"/>
                  </a:lnTo>
                  <a:lnTo>
                    <a:pt x="19280" y="519"/>
                  </a:lnTo>
                  <a:lnTo>
                    <a:pt x="16249" y="710"/>
                  </a:lnTo>
                  <a:lnTo>
                    <a:pt x="13409" y="956"/>
                  </a:lnTo>
                  <a:lnTo>
                    <a:pt x="10787" y="1229"/>
                  </a:lnTo>
                  <a:lnTo>
                    <a:pt x="8412" y="1529"/>
                  </a:lnTo>
                  <a:lnTo>
                    <a:pt x="6309" y="1857"/>
                  </a:lnTo>
                  <a:lnTo>
                    <a:pt x="5353" y="2021"/>
                  </a:lnTo>
                  <a:lnTo>
                    <a:pt x="4452" y="2185"/>
                  </a:lnTo>
                  <a:lnTo>
                    <a:pt x="3633" y="2376"/>
                  </a:lnTo>
                  <a:lnTo>
                    <a:pt x="2895" y="2540"/>
                  </a:lnTo>
                  <a:lnTo>
                    <a:pt x="2240" y="2731"/>
                  </a:lnTo>
                  <a:lnTo>
                    <a:pt x="1667" y="2922"/>
                  </a:lnTo>
                  <a:lnTo>
                    <a:pt x="1175" y="3141"/>
                  </a:lnTo>
                  <a:lnTo>
                    <a:pt x="765" y="3332"/>
                  </a:lnTo>
                  <a:lnTo>
                    <a:pt x="438" y="3523"/>
                  </a:lnTo>
                  <a:lnTo>
                    <a:pt x="192" y="3741"/>
                  </a:lnTo>
                  <a:lnTo>
                    <a:pt x="110" y="3851"/>
                  </a:lnTo>
                  <a:lnTo>
                    <a:pt x="55" y="3960"/>
                  </a:lnTo>
                  <a:lnTo>
                    <a:pt x="28" y="4069"/>
                  </a:lnTo>
                  <a:lnTo>
                    <a:pt x="1" y="4178"/>
                  </a:lnTo>
                  <a:lnTo>
                    <a:pt x="28" y="4287"/>
                  </a:lnTo>
                  <a:lnTo>
                    <a:pt x="55" y="4369"/>
                  </a:lnTo>
                  <a:lnTo>
                    <a:pt x="110" y="4479"/>
                  </a:lnTo>
                  <a:lnTo>
                    <a:pt x="192" y="4588"/>
                  </a:lnTo>
                  <a:lnTo>
                    <a:pt x="438" y="4806"/>
                  </a:lnTo>
                  <a:lnTo>
                    <a:pt x="765" y="4997"/>
                  </a:lnTo>
                  <a:lnTo>
                    <a:pt x="1175" y="5216"/>
                  </a:lnTo>
                  <a:lnTo>
                    <a:pt x="1667" y="5407"/>
                  </a:lnTo>
                  <a:lnTo>
                    <a:pt x="2240" y="5598"/>
                  </a:lnTo>
                  <a:lnTo>
                    <a:pt x="2895" y="5789"/>
                  </a:lnTo>
                  <a:lnTo>
                    <a:pt x="3633" y="5981"/>
                  </a:lnTo>
                  <a:lnTo>
                    <a:pt x="4452" y="6144"/>
                  </a:lnTo>
                  <a:lnTo>
                    <a:pt x="5353" y="6336"/>
                  </a:lnTo>
                  <a:lnTo>
                    <a:pt x="6309" y="6499"/>
                  </a:lnTo>
                  <a:lnTo>
                    <a:pt x="8412" y="6800"/>
                  </a:lnTo>
                  <a:lnTo>
                    <a:pt x="10787" y="7100"/>
                  </a:lnTo>
                  <a:lnTo>
                    <a:pt x="13409" y="7373"/>
                  </a:lnTo>
                  <a:lnTo>
                    <a:pt x="16249" y="7619"/>
                  </a:lnTo>
                  <a:lnTo>
                    <a:pt x="19280" y="7810"/>
                  </a:lnTo>
                  <a:lnTo>
                    <a:pt x="22503" y="8001"/>
                  </a:lnTo>
                  <a:lnTo>
                    <a:pt x="25889" y="8138"/>
                  </a:lnTo>
                  <a:lnTo>
                    <a:pt x="29411" y="8247"/>
                  </a:lnTo>
                  <a:lnTo>
                    <a:pt x="33071" y="8302"/>
                  </a:lnTo>
                  <a:lnTo>
                    <a:pt x="36839" y="8329"/>
                  </a:lnTo>
                  <a:lnTo>
                    <a:pt x="40608" y="8302"/>
                  </a:lnTo>
                  <a:lnTo>
                    <a:pt x="44267" y="8247"/>
                  </a:lnTo>
                  <a:lnTo>
                    <a:pt x="47817" y="8138"/>
                  </a:lnTo>
                  <a:lnTo>
                    <a:pt x="51176" y="8001"/>
                  </a:lnTo>
                  <a:lnTo>
                    <a:pt x="54398" y="7810"/>
                  </a:lnTo>
                  <a:lnTo>
                    <a:pt x="57457" y="7619"/>
                  </a:lnTo>
                  <a:lnTo>
                    <a:pt x="60269" y="7373"/>
                  </a:lnTo>
                  <a:lnTo>
                    <a:pt x="62891" y="7100"/>
                  </a:lnTo>
                  <a:lnTo>
                    <a:pt x="65267" y="6800"/>
                  </a:lnTo>
                  <a:lnTo>
                    <a:pt x="67397" y="6499"/>
                  </a:lnTo>
                  <a:lnTo>
                    <a:pt x="68353" y="6336"/>
                  </a:lnTo>
                  <a:lnTo>
                    <a:pt x="69254" y="6144"/>
                  </a:lnTo>
                  <a:lnTo>
                    <a:pt x="70046" y="5981"/>
                  </a:lnTo>
                  <a:lnTo>
                    <a:pt x="70783" y="5789"/>
                  </a:lnTo>
                  <a:lnTo>
                    <a:pt x="71466" y="5598"/>
                  </a:lnTo>
                  <a:lnTo>
                    <a:pt x="72039" y="5407"/>
                  </a:lnTo>
                  <a:lnTo>
                    <a:pt x="72531" y="5216"/>
                  </a:lnTo>
                  <a:lnTo>
                    <a:pt x="72940" y="4997"/>
                  </a:lnTo>
                  <a:lnTo>
                    <a:pt x="73268" y="4806"/>
                  </a:lnTo>
                  <a:lnTo>
                    <a:pt x="73486" y="4588"/>
                  </a:lnTo>
                  <a:lnTo>
                    <a:pt x="73568" y="4479"/>
                  </a:lnTo>
                  <a:lnTo>
                    <a:pt x="73650" y="4369"/>
                  </a:lnTo>
                  <a:lnTo>
                    <a:pt x="73678" y="4287"/>
                  </a:lnTo>
                  <a:lnTo>
                    <a:pt x="73678" y="4178"/>
                  </a:lnTo>
                  <a:lnTo>
                    <a:pt x="73678" y="4069"/>
                  </a:lnTo>
                  <a:lnTo>
                    <a:pt x="73650" y="3960"/>
                  </a:lnTo>
                  <a:lnTo>
                    <a:pt x="73568" y="3851"/>
                  </a:lnTo>
                  <a:lnTo>
                    <a:pt x="73486" y="3741"/>
                  </a:lnTo>
                  <a:lnTo>
                    <a:pt x="73268" y="3523"/>
                  </a:lnTo>
                  <a:lnTo>
                    <a:pt x="72940" y="3332"/>
                  </a:lnTo>
                  <a:lnTo>
                    <a:pt x="72531" y="3141"/>
                  </a:lnTo>
                  <a:lnTo>
                    <a:pt x="72039" y="2922"/>
                  </a:lnTo>
                  <a:lnTo>
                    <a:pt x="71466" y="2731"/>
                  </a:lnTo>
                  <a:lnTo>
                    <a:pt x="70783" y="2540"/>
                  </a:lnTo>
                  <a:lnTo>
                    <a:pt x="70046" y="2376"/>
                  </a:lnTo>
                  <a:lnTo>
                    <a:pt x="69254" y="2185"/>
                  </a:lnTo>
                  <a:lnTo>
                    <a:pt x="68353" y="2021"/>
                  </a:lnTo>
                  <a:lnTo>
                    <a:pt x="67397" y="1857"/>
                  </a:lnTo>
                  <a:lnTo>
                    <a:pt x="65267" y="1529"/>
                  </a:lnTo>
                  <a:lnTo>
                    <a:pt x="62891" y="1229"/>
                  </a:lnTo>
                  <a:lnTo>
                    <a:pt x="60269" y="956"/>
                  </a:lnTo>
                  <a:lnTo>
                    <a:pt x="57457" y="710"/>
                  </a:lnTo>
                  <a:lnTo>
                    <a:pt x="54398" y="519"/>
                  </a:lnTo>
                  <a:lnTo>
                    <a:pt x="51176" y="328"/>
                  </a:lnTo>
                  <a:lnTo>
                    <a:pt x="47817" y="191"/>
                  </a:lnTo>
                  <a:lnTo>
                    <a:pt x="44267" y="109"/>
                  </a:lnTo>
                  <a:lnTo>
                    <a:pt x="40608" y="27"/>
                  </a:lnTo>
                  <a:lnTo>
                    <a:pt x="36839" y="0"/>
                  </a:lnTo>
                  <a:close/>
                </a:path>
              </a:pathLst>
            </a:cu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3191;p47">
              <a:extLst>
                <a:ext uri="{FF2B5EF4-FFF2-40B4-BE49-F238E27FC236}">
                  <a16:creationId xmlns:a16="http://schemas.microsoft.com/office/drawing/2014/main" id="{532C0817-5DA1-5545-124E-1A5CA5D5D135}"/>
                </a:ext>
              </a:extLst>
            </p:cNvPr>
            <p:cNvSpPr/>
            <p:nvPr/>
          </p:nvSpPr>
          <p:spPr>
            <a:xfrm>
              <a:off x="3427425" y="4797475"/>
              <a:ext cx="1841950" cy="208225"/>
            </a:xfrm>
            <a:custGeom>
              <a:avLst/>
              <a:gdLst/>
              <a:ahLst/>
              <a:cxnLst/>
              <a:rect l="l" t="t" r="r" b="b"/>
              <a:pathLst>
                <a:path w="73678" h="8329" fill="none" extrusionOk="0">
                  <a:moveTo>
                    <a:pt x="36839" y="0"/>
                  </a:moveTo>
                  <a:lnTo>
                    <a:pt x="36839" y="0"/>
                  </a:lnTo>
                  <a:lnTo>
                    <a:pt x="33071" y="27"/>
                  </a:lnTo>
                  <a:lnTo>
                    <a:pt x="29411" y="109"/>
                  </a:lnTo>
                  <a:lnTo>
                    <a:pt x="25889" y="191"/>
                  </a:lnTo>
                  <a:lnTo>
                    <a:pt x="22503" y="328"/>
                  </a:lnTo>
                  <a:lnTo>
                    <a:pt x="19280" y="519"/>
                  </a:lnTo>
                  <a:lnTo>
                    <a:pt x="16249" y="710"/>
                  </a:lnTo>
                  <a:lnTo>
                    <a:pt x="13409" y="956"/>
                  </a:lnTo>
                  <a:lnTo>
                    <a:pt x="10787" y="1229"/>
                  </a:lnTo>
                  <a:lnTo>
                    <a:pt x="8412" y="1529"/>
                  </a:lnTo>
                  <a:lnTo>
                    <a:pt x="6309" y="1857"/>
                  </a:lnTo>
                  <a:lnTo>
                    <a:pt x="5353" y="2021"/>
                  </a:lnTo>
                  <a:lnTo>
                    <a:pt x="4452" y="2185"/>
                  </a:lnTo>
                  <a:lnTo>
                    <a:pt x="3633" y="2376"/>
                  </a:lnTo>
                  <a:lnTo>
                    <a:pt x="2895" y="2540"/>
                  </a:lnTo>
                  <a:lnTo>
                    <a:pt x="2240" y="2731"/>
                  </a:lnTo>
                  <a:lnTo>
                    <a:pt x="1667" y="2922"/>
                  </a:lnTo>
                  <a:lnTo>
                    <a:pt x="1175" y="3141"/>
                  </a:lnTo>
                  <a:lnTo>
                    <a:pt x="765" y="3332"/>
                  </a:lnTo>
                  <a:lnTo>
                    <a:pt x="438" y="3523"/>
                  </a:lnTo>
                  <a:lnTo>
                    <a:pt x="192" y="3741"/>
                  </a:lnTo>
                  <a:lnTo>
                    <a:pt x="110" y="3851"/>
                  </a:lnTo>
                  <a:lnTo>
                    <a:pt x="55" y="3960"/>
                  </a:lnTo>
                  <a:lnTo>
                    <a:pt x="28" y="4069"/>
                  </a:lnTo>
                  <a:lnTo>
                    <a:pt x="1" y="4178"/>
                  </a:lnTo>
                  <a:lnTo>
                    <a:pt x="1" y="4178"/>
                  </a:lnTo>
                  <a:lnTo>
                    <a:pt x="28" y="4287"/>
                  </a:lnTo>
                  <a:lnTo>
                    <a:pt x="55" y="4369"/>
                  </a:lnTo>
                  <a:lnTo>
                    <a:pt x="110" y="4479"/>
                  </a:lnTo>
                  <a:lnTo>
                    <a:pt x="192" y="4588"/>
                  </a:lnTo>
                  <a:lnTo>
                    <a:pt x="438" y="4806"/>
                  </a:lnTo>
                  <a:lnTo>
                    <a:pt x="765" y="4997"/>
                  </a:lnTo>
                  <a:lnTo>
                    <a:pt x="1175" y="5216"/>
                  </a:lnTo>
                  <a:lnTo>
                    <a:pt x="1667" y="5407"/>
                  </a:lnTo>
                  <a:lnTo>
                    <a:pt x="2240" y="5598"/>
                  </a:lnTo>
                  <a:lnTo>
                    <a:pt x="2895" y="5789"/>
                  </a:lnTo>
                  <a:lnTo>
                    <a:pt x="3633" y="5981"/>
                  </a:lnTo>
                  <a:lnTo>
                    <a:pt x="4452" y="6144"/>
                  </a:lnTo>
                  <a:lnTo>
                    <a:pt x="5353" y="6336"/>
                  </a:lnTo>
                  <a:lnTo>
                    <a:pt x="6309" y="6499"/>
                  </a:lnTo>
                  <a:lnTo>
                    <a:pt x="8412" y="6800"/>
                  </a:lnTo>
                  <a:lnTo>
                    <a:pt x="10787" y="7100"/>
                  </a:lnTo>
                  <a:lnTo>
                    <a:pt x="13409" y="7373"/>
                  </a:lnTo>
                  <a:lnTo>
                    <a:pt x="16249" y="7619"/>
                  </a:lnTo>
                  <a:lnTo>
                    <a:pt x="19280" y="7810"/>
                  </a:lnTo>
                  <a:lnTo>
                    <a:pt x="22503" y="8001"/>
                  </a:lnTo>
                  <a:lnTo>
                    <a:pt x="25889" y="8138"/>
                  </a:lnTo>
                  <a:lnTo>
                    <a:pt x="29411" y="8247"/>
                  </a:lnTo>
                  <a:lnTo>
                    <a:pt x="33071" y="8302"/>
                  </a:lnTo>
                  <a:lnTo>
                    <a:pt x="36839" y="8329"/>
                  </a:lnTo>
                  <a:lnTo>
                    <a:pt x="36839" y="8329"/>
                  </a:lnTo>
                  <a:lnTo>
                    <a:pt x="40608" y="8302"/>
                  </a:lnTo>
                  <a:lnTo>
                    <a:pt x="44267" y="8247"/>
                  </a:lnTo>
                  <a:lnTo>
                    <a:pt x="47817" y="8138"/>
                  </a:lnTo>
                  <a:lnTo>
                    <a:pt x="51176" y="8001"/>
                  </a:lnTo>
                  <a:lnTo>
                    <a:pt x="54398" y="7810"/>
                  </a:lnTo>
                  <a:lnTo>
                    <a:pt x="57457" y="7619"/>
                  </a:lnTo>
                  <a:lnTo>
                    <a:pt x="60269" y="7373"/>
                  </a:lnTo>
                  <a:lnTo>
                    <a:pt x="62891" y="7100"/>
                  </a:lnTo>
                  <a:lnTo>
                    <a:pt x="65267" y="6800"/>
                  </a:lnTo>
                  <a:lnTo>
                    <a:pt x="67397" y="6499"/>
                  </a:lnTo>
                  <a:lnTo>
                    <a:pt x="68353" y="6336"/>
                  </a:lnTo>
                  <a:lnTo>
                    <a:pt x="69254" y="6144"/>
                  </a:lnTo>
                  <a:lnTo>
                    <a:pt x="70046" y="5981"/>
                  </a:lnTo>
                  <a:lnTo>
                    <a:pt x="70783" y="5789"/>
                  </a:lnTo>
                  <a:lnTo>
                    <a:pt x="71466" y="5598"/>
                  </a:lnTo>
                  <a:lnTo>
                    <a:pt x="72039" y="5407"/>
                  </a:lnTo>
                  <a:lnTo>
                    <a:pt x="72531" y="5216"/>
                  </a:lnTo>
                  <a:lnTo>
                    <a:pt x="72940" y="4997"/>
                  </a:lnTo>
                  <a:lnTo>
                    <a:pt x="73268" y="4806"/>
                  </a:lnTo>
                  <a:lnTo>
                    <a:pt x="73486" y="4588"/>
                  </a:lnTo>
                  <a:lnTo>
                    <a:pt x="73568" y="4479"/>
                  </a:lnTo>
                  <a:lnTo>
                    <a:pt x="73650" y="4369"/>
                  </a:lnTo>
                  <a:lnTo>
                    <a:pt x="73678" y="4287"/>
                  </a:lnTo>
                  <a:lnTo>
                    <a:pt x="73678" y="4178"/>
                  </a:lnTo>
                  <a:lnTo>
                    <a:pt x="73678" y="4178"/>
                  </a:lnTo>
                  <a:lnTo>
                    <a:pt x="73678" y="4069"/>
                  </a:lnTo>
                  <a:lnTo>
                    <a:pt x="73650" y="3960"/>
                  </a:lnTo>
                  <a:lnTo>
                    <a:pt x="73568" y="3851"/>
                  </a:lnTo>
                  <a:lnTo>
                    <a:pt x="73486" y="3741"/>
                  </a:lnTo>
                  <a:lnTo>
                    <a:pt x="73268" y="3523"/>
                  </a:lnTo>
                  <a:lnTo>
                    <a:pt x="72940" y="3332"/>
                  </a:lnTo>
                  <a:lnTo>
                    <a:pt x="72531" y="3141"/>
                  </a:lnTo>
                  <a:lnTo>
                    <a:pt x="72039" y="2922"/>
                  </a:lnTo>
                  <a:lnTo>
                    <a:pt x="71466" y="2731"/>
                  </a:lnTo>
                  <a:lnTo>
                    <a:pt x="70783" y="2540"/>
                  </a:lnTo>
                  <a:lnTo>
                    <a:pt x="70046" y="2376"/>
                  </a:lnTo>
                  <a:lnTo>
                    <a:pt x="69254" y="2185"/>
                  </a:lnTo>
                  <a:lnTo>
                    <a:pt x="68353" y="2021"/>
                  </a:lnTo>
                  <a:lnTo>
                    <a:pt x="67397" y="1857"/>
                  </a:lnTo>
                  <a:lnTo>
                    <a:pt x="65267" y="1529"/>
                  </a:lnTo>
                  <a:lnTo>
                    <a:pt x="62891" y="1229"/>
                  </a:lnTo>
                  <a:lnTo>
                    <a:pt x="60269" y="956"/>
                  </a:lnTo>
                  <a:lnTo>
                    <a:pt x="57457" y="710"/>
                  </a:lnTo>
                  <a:lnTo>
                    <a:pt x="54398" y="519"/>
                  </a:lnTo>
                  <a:lnTo>
                    <a:pt x="51176" y="328"/>
                  </a:lnTo>
                  <a:lnTo>
                    <a:pt x="47817" y="191"/>
                  </a:lnTo>
                  <a:lnTo>
                    <a:pt x="44267" y="109"/>
                  </a:lnTo>
                  <a:lnTo>
                    <a:pt x="40608" y="27"/>
                  </a:lnTo>
                  <a:lnTo>
                    <a:pt x="368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192;p47">
              <a:extLst>
                <a:ext uri="{FF2B5EF4-FFF2-40B4-BE49-F238E27FC236}">
                  <a16:creationId xmlns:a16="http://schemas.microsoft.com/office/drawing/2014/main" id="{4F0A2417-D275-EF6F-4353-A6B2DD4DBCBE}"/>
                </a:ext>
              </a:extLst>
            </p:cNvPr>
            <p:cNvSpPr/>
            <p:nvPr/>
          </p:nvSpPr>
          <p:spPr>
            <a:xfrm>
              <a:off x="4775075" y="1390800"/>
              <a:ext cx="672475" cy="867050"/>
            </a:xfrm>
            <a:custGeom>
              <a:avLst/>
              <a:gdLst/>
              <a:ahLst/>
              <a:cxnLst/>
              <a:rect l="l" t="t" r="r" b="b"/>
              <a:pathLst>
                <a:path w="26899" h="34682" extrusionOk="0">
                  <a:moveTo>
                    <a:pt x="23267" y="1"/>
                  </a:moveTo>
                  <a:lnTo>
                    <a:pt x="23130" y="28"/>
                  </a:lnTo>
                  <a:lnTo>
                    <a:pt x="22994" y="83"/>
                  </a:lnTo>
                  <a:lnTo>
                    <a:pt x="22885" y="219"/>
                  </a:lnTo>
                  <a:lnTo>
                    <a:pt x="22748" y="411"/>
                  </a:lnTo>
                  <a:lnTo>
                    <a:pt x="22639" y="656"/>
                  </a:lnTo>
                  <a:lnTo>
                    <a:pt x="22530" y="929"/>
                  </a:lnTo>
                  <a:lnTo>
                    <a:pt x="22339" y="1612"/>
                  </a:lnTo>
                  <a:lnTo>
                    <a:pt x="22120" y="2431"/>
                  </a:lnTo>
                  <a:lnTo>
                    <a:pt x="21929" y="3360"/>
                  </a:lnTo>
                  <a:lnTo>
                    <a:pt x="21519" y="5435"/>
                  </a:lnTo>
                  <a:lnTo>
                    <a:pt x="21492" y="4834"/>
                  </a:lnTo>
                  <a:lnTo>
                    <a:pt x="21437" y="4206"/>
                  </a:lnTo>
                  <a:lnTo>
                    <a:pt x="21383" y="3469"/>
                  </a:lnTo>
                  <a:lnTo>
                    <a:pt x="21273" y="2732"/>
                  </a:lnTo>
                  <a:lnTo>
                    <a:pt x="21192" y="2377"/>
                  </a:lnTo>
                  <a:lnTo>
                    <a:pt x="21110" y="2076"/>
                  </a:lnTo>
                  <a:lnTo>
                    <a:pt x="21028" y="1803"/>
                  </a:lnTo>
                  <a:lnTo>
                    <a:pt x="20918" y="1585"/>
                  </a:lnTo>
                  <a:lnTo>
                    <a:pt x="20809" y="1421"/>
                  </a:lnTo>
                  <a:lnTo>
                    <a:pt x="20755" y="1394"/>
                  </a:lnTo>
                  <a:lnTo>
                    <a:pt x="20673" y="1339"/>
                  </a:lnTo>
                  <a:lnTo>
                    <a:pt x="20618" y="1366"/>
                  </a:lnTo>
                  <a:lnTo>
                    <a:pt x="20563" y="1421"/>
                  </a:lnTo>
                  <a:lnTo>
                    <a:pt x="20509" y="1557"/>
                  </a:lnTo>
                  <a:lnTo>
                    <a:pt x="20427" y="1721"/>
                  </a:lnTo>
                  <a:lnTo>
                    <a:pt x="20318" y="2213"/>
                  </a:lnTo>
                  <a:lnTo>
                    <a:pt x="20208" y="2841"/>
                  </a:lnTo>
                  <a:lnTo>
                    <a:pt x="20099" y="3606"/>
                  </a:lnTo>
                  <a:lnTo>
                    <a:pt x="20017" y="4479"/>
                  </a:lnTo>
                  <a:lnTo>
                    <a:pt x="19826" y="6446"/>
                  </a:lnTo>
                  <a:lnTo>
                    <a:pt x="19717" y="8494"/>
                  </a:lnTo>
                  <a:lnTo>
                    <a:pt x="19635" y="10433"/>
                  </a:lnTo>
                  <a:lnTo>
                    <a:pt x="19608" y="12044"/>
                  </a:lnTo>
                  <a:lnTo>
                    <a:pt x="19608" y="12672"/>
                  </a:lnTo>
                  <a:lnTo>
                    <a:pt x="19662" y="13109"/>
                  </a:lnTo>
                  <a:lnTo>
                    <a:pt x="19608" y="13109"/>
                  </a:lnTo>
                  <a:lnTo>
                    <a:pt x="15976" y="27664"/>
                  </a:lnTo>
                  <a:lnTo>
                    <a:pt x="1" y="19171"/>
                  </a:lnTo>
                  <a:lnTo>
                    <a:pt x="1" y="19171"/>
                  </a:lnTo>
                  <a:lnTo>
                    <a:pt x="2731" y="28592"/>
                  </a:lnTo>
                  <a:lnTo>
                    <a:pt x="5135" y="29521"/>
                  </a:lnTo>
                  <a:lnTo>
                    <a:pt x="7783" y="30586"/>
                  </a:lnTo>
                  <a:lnTo>
                    <a:pt x="10514" y="31705"/>
                  </a:lnTo>
                  <a:lnTo>
                    <a:pt x="13163" y="32743"/>
                  </a:lnTo>
                  <a:lnTo>
                    <a:pt x="14392" y="33235"/>
                  </a:lnTo>
                  <a:lnTo>
                    <a:pt x="15593" y="33671"/>
                  </a:lnTo>
                  <a:lnTo>
                    <a:pt x="16658" y="34026"/>
                  </a:lnTo>
                  <a:lnTo>
                    <a:pt x="17642" y="34327"/>
                  </a:lnTo>
                  <a:lnTo>
                    <a:pt x="18488" y="34545"/>
                  </a:lnTo>
                  <a:lnTo>
                    <a:pt x="18870" y="34627"/>
                  </a:lnTo>
                  <a:lnTo>
                    <a:pt x="19198" y="34682"/>
                  </a:lnTo>
                  <a:lnTo>
                    <a:pt x="19744" y="34682"/>
                  </a:lnTo>
                  <a:lnTo>
                    <a:pt x="19935" y="34655"/>
                  </a:lnTo>
                  <a:lnTo>
                    <a:pt x="20099" y="34600"/>
                  </a:lnTo>
                  <a:lnTo>
                    <a:pt x="20181" y="34518"/>
                  </a:lnTo>
                  <a:lnTo>
                    <a:pt x="20290" y="34409"/>
                  </a:lnTo>
                  <a:lnTo>
                    <a:pt x="20454" y="34136"/>
                  </a:lnTo>
                  <a:lnTo>
                    <a:pt x="20645" y="33808"/>
                  </a:lnTo>
                  <a:lnTo>
                    <a:pt x="20809" y="33371"/>
                  </a:lnTo>
                  <a:lnTo>
                    <a:pt x="20973" y="32907"/>
                  </a:lnTo>
                  <a:lnTo>
                    <a:pt x="21164" y="32333"/>
                  </a:lnTo>
                  <a:lnTo>
                    <a:pt x="21301" y="31733"/>
                  </a:lnTo>
                  <a:lnTo>
                    <a:pt x="21465" y="31077"/>
                  </a:lnTo>
                  <a:lnTo>
                    <a:pt x="21765" y="29603"/>
                  </a:lnTo>
                  <a:lnTo>
                    <a:pt x="22065" y="27991"/>
                  </a:lnTo>
                  <a:lnTo>
                    <a:pt x="22339" y="26298"/>
                  </a:lnTo>
                  <a:lnTo>
                    <a:pt x="22584" y="24523"/>
                  </a:lnTo>
                  <a:lnTo>
                    <a:pt x="23049" y="21001"/>
                  </a:lnTo>
                  <a:lnTo>
                    <a:pt x="23431" y="17778"/>
                  </a:lnTo>
                  <a:lnTo>
                    <a:pt x="23731" y="15239"/>
                  </a:lnTo>
                  <a:lnTo>
                    <a:pt x="23840" y="14310"/>
                  </a:lnTo>
                  <a:lnTo>
                    <a:pt x="23950" y="13682"/>
                  </a:lnTo>
                  <a:lnTo>
                    <a:pt x="24387" y="12754"/>
                  </a:lnTo>
                  <a:lnTo>
                    <a:pt x="25015" y="11361"/>
                  </a:lnTo>
                  <a:lnTo>
                    <a:pt x="25315" y="10624"/>
                  </a:lnTo>
                  <a:lnTo>
                    <a:pt x="25588" y="9941"/>
                  </a:lnTo>
                  <a:lnTo>
                    <a:pt x="25807" y="9340"/>
                  </a:lnTo>
                  <a:lnTo>
                    <a:pt x="25916" y="8903"/>
                  </a:lnTo>
                  <a:lnTo>
                    <a:pt x="26052" y="8357"/>
                  </a:lnTo>
                  <a:lnTo>
                    <a:pt x="26216" y="7620"/>
                  </a:lnTo>
                  <a:lnTo>
                    <a:pt x="26626" y="5872"/>
                  </a:lnTo>
                  <a:lnTo>
                    <a:pt x="26790" y="5026"/>
                  </a:lnTo>
                  <a:lnTo>
                    <a:pt x="26899" y="4288"/>
                  </a:lnTo>
                  <a:lnTo>
                    <a:pt x="26899" y="3988"/>
                  </a:lnTo>
                  <a:lnTo>
                    <a:pt x="26899" y="3742"/>
                  </a:lnTo>
                  <a:lnTo>
                    <a:pt x="26872" y="3578"/>
                  </a:lnTo>
                  <a:lnTo>
                    <a:pt x="26844" y="3524"/>
                  </a:lnTo>
                  <a:lnTo>
                    <a:pt x="26790" y="3496"/>
                  </a:lnTo>
                  <a:lnTo>
                    <a:pt x="26708" y="3496"/>
                  </a:lnTo>
                  <a:lnTo>
                    <a:pt x="26599" y="3551"/>
                  </a:lnTo>
                  <a:lnTo>
                    <a:pt x="26462" y="3687"/>
                  </a:lnTo>
                  <a:lnTo>
                    <a:pt x="26298" y="3851"/>
                  </a:lnTo>
                  <a:lnTo>
                    <a:pt x="25998" y="4316"/>
                  </a:lnTo>
                  <a:lnTo>
                    <a:pt x="25670" y="4862"/>
                  </a:lnTo>
                  <a:lnTo>
                    <a:pt x="25370" y="5435"/>
                  </a:lnTo>
                  <a:lnTo>
                    <a:pt x="25124" y="5927"/>
                  </a:lnTo>
                  <a:lnTo>
                    <a:pt x="24905" y="6391"/>
                  </a:lnTo>
                  <a:lnTo>
                    <a:pt x="25015" y="5626"/>
                  </a:lnTo>
                  <a:lnTo>
                    <a:pt x="25124" y="4807"/>
                  </a:lnTo>
                  <a:lnTo>
                    <a:pt x="25233" y="3879"/>
                  </a:lnTo>
                  <a:lnTo>
                    <a:pt x="25315" y="2950"/>
                  </a:lnTo>
                  <a:lnTo>
                    <a:pt x="25370" y="2131"/>
                  </a:lnTo>
                  <a:lnTo>
                    <a:pt x="25342" y="1803"/>
                  </a:lnTo>
                  <a:lnTo>
                    <a:pt x="25315" y="1530"/>
                  </a:lnTo>
                  <a:lnTo>
                    <a:pt x="25260" y="1339"/>
                  </a:lnTo>
                  <a:lnTo>
                    <a:pt x="25233" y="1284"/>
                  </a:lnTo>
                  <a:lnTo>
                    <a:pt x="25179" y="1257"/>
                  </a:lnTo>
                  <a:lnTo>
                    <a:pt x="25124" y="1257"/>
                  </a:lnTo>
                  <a:lnTo>
                    <a:pt x="25069" y="1284"/>
                  </a:lnTo>
                  <a:lnTo>
                    <a:pt x="24933" y="1394"/>
                  </a:lnTo>
                  <a:lnTo>
                    <a:pt x="24796" y="1612"/>
                  </a:lnTo>
                  <a:lnTo>
                    <a:pt x="24632" y="1885"/>
                  </a:lnTo>
                  <a:lnTo>
                    <a:pt x="24277" y="2622"/>
                  </a:lnTo>
                  <a:lnTo>
                    <a:pt x="23950" y="3442"/>
                  </a:lnTo>
                  <a:lnTo>
                    <a:pt x="23622" y="4288"/>
                  </a:lnTo>
                  <a:lnTo>
                    <a:pt x="23349" y="5053"/>
                  </a:lnTo>
                  <a:lnTo>
                    <a:pt x="23103" y="5790"/>
                  </a:lnTo>
                  <a:lnTo>
                    <a:pt x="23240" y="4889"/>
                  </a:lnTo>
                  <a:lnTo>
                    <a:pt x="23376" y="3988"/>
                  </a:lnTo>
                  <a:lnTo>
                    <a:pt x="23485" y="2950"/>
                  </a:lnTo>
                  <a:lnTo>
                    <a:pt x="23567" y="1885"/>
                  </a:lnTo>
                  <a:lnTo>
                    <a:pt x="23567" y="1394"/>
                  </a:lnTo>
                  <a:lnTo>
                    <a:pt x="23567" y="957"/>
                  </a:lnTo>
                  <a:lnTo>
                    <a:pt x="23540" y="574"/>
                  </a:lnTo>
                  <a:lnTo>
                    <a:pt x="23485" y="301"/>
                  </a:lnTo>
                  <a:lnTo>
                    <a:pt x="23458" y="192"/>
                  </a:lnTo>
                  <a:lnTo>
                    <a:pt x="23404" y="83"/>
                  </a:lnTo>
                  <a:lnTo>
                    <a:pt x="23349" y="28"/>
                  </a:lnTo>
                  <a:lnTo>
                    <a:pt x="232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193;p47">
              <a:extLst>
                <a:ext uri="{FF2B5EF4-FFF2-40B4-BE49-F238E27FC236}">
                  <a16:creationId xmlns:a16="http://schemas.microsoft.com/office/drawing/2014/main" id="{D8547ACC-4828-DA27-E01E-580BDED56818}"/>
                </a:ext>
              </a:extLst>
            </p:cNvPr>
            <p:cNvSpPr/>
            <p:nvPr/>
          </p:nvSpPr>
          <p:spPr>
            <a:xfrm>
              <a:off x="4929375" y="1386725"/>
              <a:ext cx="522975" cy="875925"/>
            </a:xfrm>
            <a:custGeom>
              <a:avLst/>
              <a:gdLst/>
              <a:ahLst/>
              <a:cxnLst/>
              <a:rect l="l" t="t" r="r" b="b"/>
              <a:pathLst>
                <a:path w="20919" h="35037" extrusionOk="0">
                  <a:moveTo>
                    <a:pt x="16986" y="0"/>
                  </a:moveTo>
                  <a:lnTo>
                    <a:pt x="16849" y="27"/>
                  </a:lnTo>
                  <a:lnTo>
                    <a:pt x="16740" y="109"/>
                  </a:lnTo>
                  <a:lnTo>
                    <a:pt x="16603" y="219"/>
                  </a:lnTo>
                  <a:lnTo>
                    <a:pt x="16494" y="355"/>
                  </a:lnTo>
                  <a:lnTo>
                    <a:pt x="16385" y="546"/>
                  </a:lnTo>
                  <a:lnTo>
                    <a:pt x="16303" y="765"/>
                  </a:lnTo>
                  <a:lnTo>
                    <a:pt x="16194" y="1010"/>
                  </a:lnTo>
                  <a:lnTo>
                    <a:pt x="16003" y="1611"/>
                  </a:lnTo>
                  <a:lnTo>
                    <a:pt x="15839" y="2349"/>
                  </a:lnTo>
                  <a:lnTo>
                    <a:pt x="15648" y="3195"/>
                  </a:lnTo>
                  <a:lnTo>
                    <a:pt x="15457" y="4178"/>
                  </a:lnTo>
                  <a:lnTo>
                    <a:pt x="15347" y="3250"/>
                  </a:lnTo>
                  <a:lnTo>
                    <a:pt x="15265" y="2785"/>
                  </a:lnTo>
                  <a:lnTo>
                    <a:pt x="15156" y="2349"/>
                  </a:lnTo>
                  <a:lnTo>
                    <a:pt x="15047" y="1966"/>
                  </a:lnTo>
                  <a:lnTo>
                    <a:pt x="14910" y="1666"/>
                  </a:lnTo>
                  <a:lnTo>
                    <a:pt x="14828" y="1557"/>
                  </a:lnTo>
                  <a:lnTo>
                    <a:pt x="14746" y="1447"/>
                  </a:lnTo>
                  <a:lnTo>
                    <a:pt x="14665" y="1393"/>
                  </a:lnTo>
                  <a:lnTo>
                    <a:pt x="14555" y="1338"/>
                  </a:lnTo>
                  <a:lnTo>
                    <a:pt x="14446" y="1338"/>
                  </a:lnTo>
                  <a:lnTo>
                    <a:pt x="14310" y="1393"/>
                  </a:lnTo>
                  <a:lnTo>
                    <a:pt x="14255" y="1475"/>
                  </a:lnTo>
                  <a:lnTo>
                    <a:pt x="14173" y="1611"/>
                  </a:lnTo>
                  <a:lnTo>
                    <a:pt x="14064" y="2021"/>
                  </a:lnTo>
                  <a:lnTo>
                    <a:pt x="13927" y="2567"/>
                  </a:lnTo>
                  <a:lnTo>
                    <a:pt x="13818" y="3250"/>
                  </a:lnTo>
                  <a:lnTo>
                    <a:pt x="13709" y="4014"/>
                  </a:lnTo>
                  <a:lnTo>
                    <a:pt x="13627" y="4888"/>
                  </a:lnTo>
                  <a:lnTo>
                    <a:pt x="13463" y="6800"/>
                  </a:lnTo>
                  <a:lnTo>
                    <a:pt x="13354" y="8766"/>
                  </a:lnTo>
                  <a:lnTo>
                    <a:pt x="13272" y="10596"/>
                  </a:lnTo>
                  <a:lnTo>
                    <a:pt x="13272" y="12125"/>
                  </a:lnTo>
                  <a:lnTo>
                    <a:pt x="13272" y="12726"/>
                  </a:lnTo>
                  <a:lnTo>
                    <a:pt x="13272" y="13162"/>
                  </a:lnTo>
                  <a:lnTo>
                    <a:pt x="13245" y="13244"/>
                  </a:lnTo>
                  <a:lnTo>
                    <a:pt x="9695" y="27581"/>
                  </a:lnTo>
                  <a:lnTo>
                    <a:pt x="2977" y="24004"/>
                  </a:lnTo>
                  <a:lnTo>
                    <a:pt x="2922" y="23976"/>
                  </a:lnTo>
                  <a:lnTo>
                    <a:pt x="2840" y="24004"/>
                  </a:lnTo>
                  <a:lnTo>
                    <a:pt x="2786" y="24031"/>
                  </a:lnTo>
                  <a:lnTo>
                    <a:pt x="2758" y="24086"/>
                  </a:lnTo>
                  <a:lnTo>
                    <a:pt x="2731" y="24140"/>
                  </a:lnTo>
                  <a:lnTo>
                    <a:pt x="2731" y="24222"/>
                  </a:lnTo>
                  <a:lnTo>
                    <a:pt x="2758" y="24277"/>
                  </a:lnTo>
                  <a:lnTo>
                    <a:pt x="2813" y="24331"/>
                  </a:lnTo>
                  <a:lnTo>
                    <a:pt x="9722" y="27991"/>
                  </a:lnTo>
                  <a:lnTo>
                    <a:pt x="9804" y="28018"/>
                  </a:lnTo>
                  <a:lnTo>
                    <a:pt x="9886" y="27991"/>
                  </a:lnTo>
                  <a:lnTo>
                    <a:pt x="9940" y="27963"/>
                  </a:lnTo>
                  <a:lnTo>
                    <a:pt x="9995" y="27881"/>
                  </a:lnTo>
                  <a:lnTo>
                    <a:pt x="13572" y="13436"/>
                  </a:lnTo>
                  <a:lnTo>
                    <a:pt x="13600" y="13408"/>
                  </a:lnTo>
                  <a:lnTo>
                    <a:pt x="13654" y="13354"/>
                  </a:lnTo>
                  <a:lnTo>
                    <a:pt x="13654" y="13272"/>
                  </a:lnTo>
                  <a:lnTo>
                    <a:pt x="13627" y="12807"/>
                  </a:lnTo>
                  <a:lnTo>
                    <a:pt x="13600" y="12207"/>
                  </a:lnTo>
                  <a:lnTo>
                    <a:pt x="13627" y="10705"/>
                  </a:lnTo>
                  <a:lnTo>
                    <a:pt x="13681" y="8930"/>
                  </a:lnTo>
                  <a:lnTo>
                    <a:pt x="13818" y="7045"/>
                  </a:lnTo>
                  <a:lnTo>
                    <a:pt x="13955" y="5189"/>
                  </a:lnTo>
                  <a:lnTo>
                    <a:pt x="14146" y="3577"/>
                  </a:lnTo>
                  <a:lnTo>
                    <a:pt x="14228" y="2922"/>
                  </a:lnTo>
                  <a:lnTo>
                    <a:pt x="14337" y="2376"/>
                  </a:lnTo>
                  <a:lnTo>
                    <a:pt x="14419" y="1966"/>
                  </a:lnTo>
                  <a:lnTo>
                    <a:pt x="14528" y="1720"/>
                  </a:lnTo>
                  <a:lnTo>
                    <a:pt x="14583" y="1775"/>
                  </a:lnTo>
                  <a:lnTo>
                    <a:pt x="14637" y="1884"/>
                  </a:lnTo>
                  <a:lnTo>
                    <a:pt x="14746" y="2212"/>
                  </a:lnTo>
                  <a:lnTo>
                    <a:pt x="14856" y="2622"/>
                  </a:lnTo>
                  <a:lnTo>
                    <a:pt x="14965" y="3113"/>
                  </a:lnTo>
                  <a:lnTo>
                    <a:pt x="15020" y="3687"/>
                  </a:lnTo>
                  <a:lnTo>
                    <a:pt x="15101" y="4315"/>
                  </a:lnTo>
                  <a:lnTo>
                    <a:pt x="15156" y="4970"/>
                  </a:lnTo>
                  <a:lnTo>
                    <a:pt x="15183" y="5625"/>
                  </a:lnTo>
                  <a:lnTo>
                    <a:pt x="15183" y="5680"/>
                  </a:lnTo>
                  <a:lnTo>
                    <a:pt x="15211" y="5735"/>
                  </a:lnTo>
                  <a:lnTo>
                    <a:pt x="15265" y="5762"/>
                  </a:lnTo>
                  <a:lnTo>
                    <a:pt x="15347" y="5789"/>
                  </a:lnTo>
                  <a:lnTo>
                    <a:pt x="15402" y="5789"/>
                  </a:lnTo>
                  <a:lnTo>
                    <a:pt x="15457" y="5762"/>
                  </a:lnTo>
                  <a:lnTo>
                    <a:pt x="15511" y="5707"/>
                  </a:lnTo>
                  <a:lnTo>
                    <a:pt x="15538" y="5653"/>
                  </a:lnTo>
                  <a:lnTo>
                    <a:pt x="15730" y="4670"/>
                  </a:lnTo>
                  <a:lnTo>
                    <a:pt x="16030" y="3168"/>
                  </a:lnTo>
                  <a:lnTo>
                    <a:pt x="16167" y="2430"/>
                  </a:lnTo>
                  <a:lnTo>
                    <a:pt x="16330" y="1748"/>
                  </a:lnTo>
                  <a:lnTo>
                    <a:pt x="16522" y="1174"/>
                  </a:lnTo>
                  <a:lnTo>
                    <a:pt x="16685" y="710"/>
                  </a:lnTo>
                  <a:lnTo>
                    <a:pt x="16795" y="546"/>
                  </a:lnTo>
                  <a:lnTo>
                    <a:pt x="16877" y="437"/>
                  </a:lnTo>
                  <a:lnTo>
                    <a:pt x="16958" y="355"/>
                  </a:lnTo>
                  <a:lnTo>
                    <a:pt x="17068" y="355"/>
                  </a:lnTo>
                  <a:lnTo>
                    <a:pt x="17122" y="410"/>
                  </a:lnTo>
                  <a:lnTo>
                    <a:pt x="17177" y="546"/>
                  </a:lnTo>
                  <a:lnTo>
                    <a:pt x="17204" y="737"/>
                  </a:lnTo>
                  <a:lnTo>
                    <a:pt x="17204" y="956"/>
                  </a:lnTo>
                  <a:lnTo>
                    <a:pt x="17232" y="1529"/>
                  </a:lnTo>
                  <a:lnTo>
                    <a:pt x="17204" y="2267"/>
                  </a:lnTo>
                  <a:lnTo>
                    <a:pt x="17122" y="3113"/>
                  </a:lnTo>
                  <a:lnTo>
                    <a:pt x="17040" y="4014"/>
                  </a:lnTo>
                  <a:lnTo>
                    <a:pt x="16904" y="4970"/>
                  </a:lnTo>
                  <a:lnTo>
                    <a:pt x="16767" y="5926"/>
                  </a:lnTo>
                  <a:lnTo>
                    <a:pt x="16767" y="5980"/>
                  </a:lnTo>
                  <a:lnTo>
                    <a:pt x="16795" y="6035"/>
                  </a:lnTo>
                  <a:lnTo>
                    <a:pt x="16849" y="6090"/>
                  </a:lnTo>
                  <a:lnTo>
                    <a:pt x="16904" y="6117"/>
                  </a:lnTo>
                  <a:lnTo>
                    <a:pt x="16958" y="6117"/>
                  </a:lnTo>
                  <a:lnTo>
                    <a:pt x="17040" y="6090"/>
                  </a:lnTo>
                  <a:lnTo>
                    <a:pt x="17095" y="6062"/>
                  </a:lnTo>
                  <a:lnTo>
                    <a:pt x="17122" y="6008"/>
                  </a:lnTo>
                  <a:lnTo>
                    <a:pt x="17614" y="4533"/>
                  </a:lnTo>
                  <a:lnTo>
                    <a:pt x="18133" y="3195"/>
                  </a:lnTo>
                  <a:lnTo>
                    <a:pt x="18378" y="2622"/>
                  </a:lnTo>
                  <a:lnTo>
                    <a:pt x="18597" y="2157"/>
                  </a:lnTo>
                  <a:lnTo>
                    <a:pt x="18788" y="1802"/>
                  </a:lnTo>
                  <a:lnTo>
                    <a:pt x="18870" y="1693"/>
                  </a:lnTo>
                  <a:lnTo>
                    <a:pt x="18952" y="1611"/>
                  </a:lnTo>
                  <a:lnTo>
                    <a:pt x="18979" y="1720"/>
                  </a:lnTo>
                  <a:lnTo>
                    <a:pt x="19007" y="1857"/>
                  </a:lnTo>
                  <a:lnTo>
                    <a:pt x="19007" y="2267"/>
                  </a:lnTo>
                  <a:lnTo>
                    <a:pt x="19007" y="2813"/>
                  </a:lnTo>
                  <a:lnTo>
                    <a:pt x="18952" y="3441"/>
                  </a:lnTo>
                  <a:lnTo>
                    <a:pt x="18788" y="4943"/>
                  </a:lnTo>
                  <a:lnTo>
                    <a:pt x="18542" y="6527"/>
                  </a:lnTo>
                  <a:lnTo>
                    <a:pt x="18542" y="6609"/>
                  </a:lnTo>
                  <a:lnTo>
                    <a:pt x="18570" y="6663"/>
                  </a:lnTo>
                  <a:lnTo>
                    <a:pt x="18624" y="6690"/>
                  </a:lnTo>
                  <a:lnTo>
                    <a:pt x="18679" y="6745"/>
                  </a:lnTo>
                  <a:lnTo>
                    <a:pt x="18733" y="6745"/>
                  </a:lnTo>
                  <a:lnTo>
                    <a:pt x="18815" y="6718"/>
                  </a:lnTo>
                  <a:lnTo>
                    <a:pt x="18843" y="6690"/>
                  </a:lnTo>
                  <a:lnTo>
                    <a:pt x="18897" y="6636"/>
                  </a:lnTo>
                  <a:lnTo>
                    <a:pt x="19362" y="5707"/>
                  </a:lnTo>
                  <a:lnTo>
                    <a:pt x="19826" y="4834"/>
                  </a:lnTo>
                  <a:lnTo>
                    <a:pt x="20044" y="4479"/>
                  </a:lnTo>
                  <a:lnTo>
                    <a:pt x="20235" y="4178"/>
                  </a:lnTo>
                  <a:lnTo>
                    <a:pt x="20399" y="3960"/>
                  </a:lnTo>
                  <a:lnTo>
                    <a:pt x="20536" y="3850"/>
                  </a:lnTo>
                  <a:lnTo>
                    <a:pt x="20563" y="3960"/>
                  </a:lnTo>
                  <a:lnTo>
                    <a:pt x="20563" y="4096"/>
                  </a:lnTo>
                  <a:lnTo>
                    <a:pt x="20536" y="4479"/>
                  </a:lnTo>
                  <a:lnTo>
                    <a:pt x="20454" y="4970"/>
                  </a:lnTo>
                  <a:lnTo>
                    <a:pt x="20372" y="5516"/>
                  </a:lnTo>
                  <a:lnTo>
                    <a:pt x="20099" y="6690"/>
                  </a:lnTo>
                  <a:lnTo>
                    <a:pt x="19880" y="7728"/>
                  </a:lnTo>
                  <a:lnTo>
                    <a:pt x="19689" y="8465"/>
                  </a:lnTo>
                  <a:lnTo>
                    <a:pt x="19580" y="9039"/>
                  </a:lnTo>
                  <a:lnTo>
                    <a:pt x="19498" y="9367"/>
                  </a:lnTo>
                  <a:lnTo>
                    <a:pt x="19334" y="9831"/>
                  </a:lnTo>
                  <a:lnTo>
                    <a:pt x="18870" y="11005"/>
                  </a:lnTo>
                  <a:lnTo>
                    <a:pt x="18269" y="12398"/>
                  </a:lnTo>
                  <a:lnTo>
                    <a:pt x="17614" y="13818"/>
                  </a:lnTo>
                  <a:lnTo>
                    <a:pt x="17505" y="14473"/>
                  </a:lnTo>
                  <a:lnTo>
                    <a:pt x="17368" y="15456"/>
                  </a:lnTo>
                  <a:lnTo>
                    <a:pt x="17040" y="18187"/>
                  </a:lnTo>
                  <a:lnTo>
                    <a:pt x="16767" y="20399"/>
                  </a:lnTo>
                  <a:lnTo>
                    <a:pt x="16467" y="22884"/>
                  </a:lnTo>
                  <a:lnTo>
                    <a:pt x="16112" y="25478"/>
                  </a:lnTo>
                  <a:lnTo>
                    <a:pt x="15730" y="28045"/>
                  </a:lnTo>
                  <a:lnTo>
                    <a:pt x="15511" y="29247"/>
                  </a:lnTo>
                  <a:lnTo>
                    <a:pt x="15293" y="30394"/>
                  </a:lnTo>
                  <a:lnTo>
                    <a:pt x="15074" y="31431"/>
                  </a:lnTo>
                  <a:lnTo>
                    <a:pt x="14828" y="32360"/>
                  </a:lnTo>
                  <a:lnTo>
                    <a:pt x="14583" y="33179"/>
                  </a:lnTo>
                  <a:lnTo>
                    <a:pt x="14337" y="33834"/>
                  </a:lnTo>
                  <a:lnTo>
                    <a:pt x="14228" y="34080"/>
                  </a:lnTo>
                  <a:lnTo>
                    <a:pt x="14091" y="34299"/>
                  </a:lnTo>
                  <a:lnTo>
                    <a:pt x="13955" y="34490"/>
                  </a:lnTo>
                  <a:lnTo>
                    <a:pt x="13845" y="34599"/>
                  </a:lnTo>
                  <a:lnTo>
                    <a:pt x="13736" y="34654"/>
                  </a:lnTo>
                  <a:lnTo>
                    <a:pt x="13600" y="34681"/>
                  </a:lnTo>
                  <a:lnTo>
                    <a:pt x="13272" y="34681"/>
                  </a:lnTo>
                  <a:lnTo>
                    <a:pt x="12835" y="34626"/>
                  </a:lnTo>
                  <a:lnTo>
                    <a:pt x="12289" y="34517"/>
                  </a:lnTo>
                  <a:lnTo>
                    <a:pt x="11688" y="34353"/>
                  </a:lnTo>
                  <a:lnTo>
                    <a:pt x="11005" y="34162"/>
                  </a:lnTo>
                  <a:lnTo>
                    <a:pt x="9476" y="33643"/>
                  </a:lnTo>
                  <a:lnTo>
                    <a:pt x="7756" y="33015"/>
                  </a:lnTo>
                  <a:lnTo>
                    <a:pt x="5926" y="32305"/>
                  </a:lnTo>
                  <a:lnTo>
                    <a:pt x="2239" y="30831"/>
                  </a:lnTo>
                  <a:lnTo>
                    <a:pt x="246" y="30011"/>
                  </a:lnTo>
                  <a:lnTo>
                    <a:pt x="109" y="30011"/>
                  </a:lnTo>
                  <a:lnTo>
                    <a:pt x="55" y="30039"/>
                  </a:lnTo>
                  <a:lnTo>
                    <a:pt x="28" y="30121"/>
                  </a:lnTo>
                  <a:lnTo>
                    <a:pt x="0" y="30175"/>
                  </a:lnTo>
                  <a:lnTo>
                    <a:pt x="28" y="30257"/>
                  </a:lnTo>
                  <a:lnTo>
                    <a:pt x="55" y="30312"/>
                  </a:lnTo>
                  <a:lnTo>
                    <a:pt x="109" y="30339"/>
                  </a:lnTo>
                  <a:lnTo>
                    <a:pt x="2103" y="31158"/>
                  </a:lnTo>
                  <a:lnTo>
                    <a:pt x="6008" y="32715"/>
                  </a:lnTo>
                  <a:lnTo>
                    <a:pt x="7701" y="33398"/>
                  </a:lnTo>
                  <a:lnTo>
                    <a:pt x="9230" y="33944"/>
                  </a:lnTo>
                  <a:lnTo>
                    <a:pt x="10568" y="34408"/>
                  </a:lnTo>
                  <a:lnTo>
                    <a:pt x="11743" y="34736"/>
                  </a:lnTo>
                  <a:lnTo>
                    <a:pt x="12234" y="34872"/>
                  </a:lnTo>
                  <a:lnTo>
                    <a:pt x="12671" y="34954"/>
                  </a:lnTo>
                  <a:lnTo>
                    <a:pt x="13053" y="35009"/>
                  </a:lnTo>
                  <a:lnTo>
                    <a:pt x="13408" y="35036"/>
                  </a:lnTo>
                  <a:lnTo>
                    <a:pt x="13600" y="35009"/>
                  </a:lnTo>
                  <a:lnTo>
                    <a:pt x="13763" y="35009"/>
                  </a:lnTo>
                  <a:lnTo>
                    <a:pt x="13900" y="34954"/>
                  </a:lnTo>
                  <a:lnTo>
                    <a:pt x="14036" y="34899"/>
                  </a:lnTo>
                  <a:lnTo>
                    <a:pt x="14173" y="34790"/>
                  </a:lnTo>
                  <a:lnTo>
                    <a:pt x="14282" y="34626"/>
                  </a:lnTo>
                  <a:lnTo>
                    <a:pt x="14419" y="34435"/>
                  </a:lnTo>
                  <a:lnTo>
                    <a:pt x="14555" y="34217"/>
                  </a:lnTo>
                  <a:lnTo>
                    <a:pt x="14801" y="33671"/>
                  </a:lnTo>
                  <a:lnTo>
                    <a:pt x="15020" y="32988"/>
                  </a:lnTo>
                  <a:lnTo>
                    <a:pt x="15265" y="32169"/>
                  </a:lnTo>
                  <a:lnTo>
                    <a:pt x="15484" y="31268"/>
                  </a:lnTo>
                  <a:lnTo>
                    <a:pt x="15702" y="30230"/>
                  </a:lnTo>
                  <a:lnTo>
                    <a:pt x="15893" y="29138"/>
                  </a:lnTo>
                  <a:lnTo>
                    <a:pt x="16112" y="27963"/>
                  </a:lnTo>
                  <a:lnTo>
                    <a:pt x="16303" y="26707"/>
                  </a:lnTo>
                  <a:lnTo>
                    <a:pt x="16685" y="24004"/>
                  </a:lnTo>
                  <a:lnTo>
                    <a:pt x="17040" y="21164"/>
                  </a:lnTo>
                  <a:lnTo>
                    <a:pt x="17395" y="18214"/>
                  </a:lnTo>
                  <a:lnTo>
                    <a:pt x="17723" y="15511"/>
                  </a:lnTo>
                  <a:lnTo>
                    <a:pt x="17860" y="14555"/>
                  </a:lnTo>
                  <a:lnTo>
                    <a:pt x="17942" y="13927"/>
                  </a:lnTo>
                  <a:lnTo>
                    <a:pt x="18406" y="12944"/>
                  </a:lnTo>
                  <a:lnTo>
                    <a:pt x="19034" y="11551"/>
                  </a:lnTo>
                  <a:lnTo>
                    <a:pt x="19334" y="10814"/>
                  </a:lnTo>
                  <a:lnTo>
                    <a:pt x="19607" y="10131"/>
                  </a:lnTo>
                  <a:lnTo>
                    <a:pt x="19826" y="9530"/>
                  </a:lnTo>
                  <a:lnTo>
                    <a:pt x="19935" y="9094"/>
                  </a:lnTo>
                  <a:lnTo>
                    <a:pt x="20044" y="8547"/>
                  </a:lnTo>
                  <a:lnTo>
                    <a:pt x="20235" y="7810"/>
                  </a:lnTo>
                  <a:lnTo>
                    <a:pt x="20672" y="5817"/>
                  </a:lnTo>
                  <a:lnTo>
                    <a:pt x="20809" y="5079"/>
                  </a:lnTo>
                  <a:lnTo>
                    <a:pt x="20891" y="4506"/>
                  </a:lnTo>
                  <a:lnTo>
                    <a:pt x="20918" y="4096"/>
                  </a:lnTo>
                  <a:lnTo>
                    <a:pt x="20891" y="3796"/>
                  </a:lnTo>
                  <a:lnTo>
                    <a:pt x="20863" y="3687"/>
                  </a:lnTo>
                  <a:lnTo>
                    <a:pt x="20836" y="3605"/>
                  </a:lnTo>
                  <a:lnTo>
                    <a:pt x="20782" y="3550"/>
                  </a:lnTo>
                  <a:lnTo>
                    <a:pt x="20700" y="3495"/>
                  </a:lnTo>
                  <a:lnTo>
                    <a:pt x="20618" y="3468"/>
                  </a:lnTo>
                  <a:lnTo>
                    <a:pt x="20536" y="3468"/>
                  </a:lnTo>
                  <a:lnTo>
                    <a:pt x="20454" y="3495"/>
                  </a:lnTo>
                  <a:lnTo>
                    <a:pt x="20317" y="3577"/>
                  </a:lnTo>
                  <a:lnTo>
                    <a:pt x="20153" y="3741"/>
                  </a:lnTo>
                  <a:lnTo>
                    <a:pt x="19962" y="3960"/>
                  </a:lnTo>
                  <a:lnTo>
                    <a:pt x="19798" y="4205"/>
                  </a:lnTo>
                  <a:lnTo>
                    <a:pt x="19416" y="4806"/>
                  </a:lnTo>
                  <a:lnTo>
                    <a:pt x="19088" y="5434"/>
                  </a:lnTo>
                  <a:lnTo>
                    <a:pt x="19280" y="3932"/>
                  </a:lnTo>
                  <a:lnTo>
                    <a:pt x="19334" y="3250"/>
                  </a:lnTo>
                  <a:lnTo>
                    <a:pt x="19362" y="2649"/>
                  </a:lnTo>
                  <a:lnTo>
                    <a:pt x="19362" y="2103"/>
                  </a:lnTo>
                  <a:lnTo>
                    <a:pt x="19307" y="1693"/>
                  </a:lnTo>
                  <a:lnTo>
                    <a:pt x="19252" y="1529"/>
                  </a:lnTo>
                  <a:lnTo>
                    <a:pt x="19198" y="1393"/>
                  </a:lnTo>
                  <a:lnTo>
                    <a:pt x="19143" y="1284"/>
                  </a:lnTo>
                  <a:lnTo>
                    <a:pt x="19061" y="1256"/>
                  </a:lnTo>
                  <a:lnTo>
                    <a:pt x="18979" y="1229"/>
                  </a:lnTo>
                  <a:lnTo>
                    <a:pt x="18897" y="1256"/>
                  </a:lnTo>
                  <a:lnTo>
                    <a:pt x="18815" y="1284"/>
                  </a:lnTo>
                  <a:lnTo>
                    <a:pt x="18733" y="1365"/>
                  </a:lnTo>
                  <a:lnTo>
                    <a:pt x="18570" y="1557"/>
                  </a:lnTo>
                  <a:lnTo>
                    <a:pt x="18351" y="1857"/>
                  </a:lnTo>
                  <a:lnTo>
                    <a:pt x="18133" y="2267"/>
                  </a:lnTo>
                  <a:lnTo>
                    <a:pt x="17914" y="2785"/>
                  </a:lnTo>
                  <a:lnTo>
                    <a:pt x="17668" y="3386"/>
                  </a:lnTo>
                  <a:lnTo>
                    <a:pt x="17395" y="4096"/>
                  </a:lnTo>
                  <a:lnTo>
                    <a:pt x="17505" y="2895"/>
                  </a:lnTo>
                  <a:lnTo>
                    <a:pt x="17559" y="2294"/>
                  </a:lnTo>
                  <a:lnTo>
                    <a:pt x="17587" y="1720"/>
                  </a:lnTo>
                  <a:lnTo>
                    <a:pt x="17587" y="1202"/>
                  </a:lnTo>
                  <a:lnTo>
                    <a:pt x="17559" y="765"/>
                  </a:lnTo>
                  <a:lnTo>
                    <a:pt x="17477" y="382"/>
                  </a:lnTo>
                  <a:lnTo>
                    <a:pt x="17423" y="246"/>
                  </a:lnTo>
                  <a:lnTo>
                    <a:pt x="17368" y="164"/>
                  </a:lnTo>
                  <a:lnTo>
                    <a:pt x="17313" y="82"/>
                  </a:lnTo>
                  <a:lnTo>
                    <a:pt x="17259" y="27"/>
                  </a:lnTo>
                  <a:lnTo>
                    <a:pt x="17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194;p47">
              <a:extLst>
                <a:ext uri="{FF2B5EF4-FFF2-40B4-BE49-F238E27FC236}">
                  <a16:creationId xmlns:a16="http://schemas.microsoft.com/office/drawing/2014/main" id="{54466A7C-8172-31BD-BD1E-0BF3A417C00E}"/>
                </a:ext>
              </a:extLst>
            </p:cNvPr>
            <p:cNvSpPr/>
            <p:nvPr/>
          </p:nvSpPr>
          <p:spPr>
            <a:xfrm>
              <a:off x="4910250" y="539500"/>
              <a:ext cx="1075275" cy="1228875"/>
            </a:xfrm>
            <a:custGeom>
              <a:avLst/>
              <a:gdLst/>
              <a:ahLst/>
              <a:cxnLst/>
              <a:rect l="l" t="t" r="r" b="b"/>
              <a:pathLst>
                <a:path w="43011" h="49155" extrusionOk="0">
                  <a:moveTo>
                    <a:pt x="27964" y="0"/>
                  </a:moveTo>
                  <a:lnTo>
                    <a:pt x="27363" y="55"/>
                  </a:lnTo>
                  <a:lnTo>
                    <a:pt x="26762" y="137"/>
                  </a:lnTo>
                  <a:lnTo>
                    <a:pt x="26462" y="218"/>
                  </a:lnTo>
                  <a:lnTo>
                    <a:pt x="26162" y="300"/>
                  </a:lnTo>
                  <a:lnTo>
                    <a:pt x="25889" y="410"/>
                  </a:lnTo>
                  <a:lnTo>
                    <a:pt x="25588" y="546"/>
                  </a:lnTo>
                  <a:lnTo>
                    <a:pt x="25315" y="683"/>
                  </a:lnTo>
                  <a:lnTo>
                    <a:pt x="25069" y="847"/>
                  </a:lnTo>
                  <a:lnTo>
                    <a:pt x="24796" y="1010"/>
                  </a:lnTo>
                  <a:lnTo>
                    <a:pt x="24578" y="1202"/>
                  </a:lnTo>
                  <a:lnTo>
                    <a:pt x="24332" y="1393"/>
                  </a:lnTo>
                  <a:lnTo>
                    <a:pt x="24113" y="1611"/>
                  </a:lnTo>
                  <a:lnTo>
                    <a:pt x="23922" y="1857"/>
                  </a:lnTo>
                  <a:lnTo>
                    <a:pt x="23731" y="2103"/>
                  </a:lnTo>
                  <a:lnTo>
                    <a:pt x="23567" y="2348"/>
                  </a:lnTo>
                  <a:lnTo>
                    <a:pt x="23431" y="2622"/>
                  </a:lnTo>
                  <a:lnTo>
                    <a:pt x="23294" y="2895"/>
                  </a:lnTo>
                  <a:lnTo>
                    <a:pt x="23185" y="3195"/>
                  </a:lnTo>
                  <a:lnTo>
                    <a:pt x="23103" y="3495"/>
                  </a:lnTo>
                  <a:lnTo>
                    <a:pt x="23021" y="3768"/>
                  </a:lnTo>
                  <a:lnTo>
                    <a:pt x="22967" y="4069"/>
                  </a:lnTo>
                  <a:lnTo>
                    <a:pt x="22939" y="4397"/>
                  </a:lnTo>
                  <a:lnTo>
                    <a:pt x="22939" y="4697"/>
                  </a:lnTo>
                  <a:lnTo>
                    <a:pt x="22967" y="4997"/>
                  </a:lnTo>
                  <a:lnTo>
                    <a:pt x="22994" y="5298"/>
                  </a:lnTo>
                  <a:lnTo>
                    <a:pt x="23076" y="5598"/>
                  </a:lnTo>
                  <a:lnTo>
                    <a:pt x="23185" y="5980"/>
                  </a:lnTo>
                  <a:lnTo>
                    <a:pt x="23349" y="6390"/>
                  </a:lnTo>
                  <a:lnTo>
                    <a:pt x="23513" y="6772"/>
                  </a:lnTo>
                  <a:lnTo>
                    <a:pt x="23677" y="7155"/>
                  </a:lnTo>
                  <a:lnTo>
                    <a:pt x="23786" y="7564"/>
                  </a:lnTo>
                  <a:lnTo>
                    <a:pt x="23868" y="8001"/>
                  </a:lnTo>
                  <a:lnTo>
                    <a:pt x="23868" y="8192"/>
                  </a:lnTo>
                  <a:lnTo>
                    <a:pt x="23868" y="8411"/>
                  </a:lnTo>
                  <a:lnTo>
                    <a:pt x="23840" y="8629"/>
                  </a:lnTo>
                  <a:lnTo>
                    <a:pt x="23786" y="8820"/>
                  </a:lnTo>
                  <a:lnTo>
                    <a:pt x="23731" y="8984"/>
                  </a:lnTo>
                  <a:lnTo>
                    <a:pt x="23649" y="9148"/>
                  </a:lnTo>
                  <a:lnTo>
                    <a:pt x="23540" y="9312"/>
                  </a:lnTo>
                  <a:lnTo>
                    <a:pt x="23431" y="9449"/>
                  </a:lnTo>
                  <a:lnTo>
                    <a:pt x="23294" y="9585"/>
                  </a:lnTo>
                  <a:lnTo>
                    <a:pt x="23158" y="9722"/>
                  </a:lnTo>
                  <a:lnTo>
                    <a:pt x="22994" y="9804"/>
                  </a:lnTo>
                  <a:lnTo>
                    <a:pt x="22857" y="9885"/>
                  </a:lnTo>
                  <a:lnTo>
                    <a:pt x="22366" y="9749"/>
                  </a:lnTo>
                  <a:lnTo>
                    <a:pt x="9395" y="6144"/>
                  </a:lnTo>
                  <a:lnTo>
                    <a:pt x="5708" y="19334"/>
                  </a:lnTo>
                  <a:lnTo>
                    <a:pt x="5735" y="19525"/>
                  </a:lnTo>
                  <a:lnTo>
                    <a:pt x="5817" y="19716"/>
                  </a:lnTo>
                  <a:lnTo>
                    <a:pt x="5926" y="19907"/>
                  </a:lnTo>
                  <a:lnTo>
                    <a:pt x="6090" y="20099"/>
                  </a:lnTo>
                  <a:lnTo>
                    <a:pt x="6254" y="20235"/>
                  </a:lnTo>
                  <a:lnTo>
                    <a:pt x="6445" y="20372"/>
                  </a:lnTo>
                  <a:lnTo>
                    <a:pt x="6636" y="20481"/>
                  </a:lnTo>
                  <a:lnTo>
                    <a:pt x="6828" y="20563"/>
                  </a:lnTo>
                  <a:lnTo>
                    <a:pt x="7046" y="20617"/>
                  </a:lnTo>
                  <a:lnTo>
                    <a:pt x="7237" y="20645"/>
                  </a:lnTo>
                  <a:lnTo>
                    <a:pt x="7674" y="20645"/>
                  </a:lnTo>
                  <a:lnTo>
                    <a:pt x="8084" y="20563"/>
                  </a:lnTo>
                  <a:lnTo>
                    <a:pt x="8493" y="20454"/>
                  </a:lnTo>
                  <a:lnTo>
                    <a:pt x="8876" y="20290"/>
                  </a:lnTo>
                  <a:lnTo>
                    <a:pt x="9285" y="20126"/>
                  </a:lnTo>
                  <a:lnTo>
                    <a:pt x="9668" y="19962"/>
                  </a:lnTo>
                  <a:lnTo>
                    <a:pt x="10077" y="19853"/>
                  </a:lnTo>
                  <a:lnTo>
                    <a:pt x="10378" y="19771"/>
                  </a:lnTo>
                  <a:lnTo>
                    <a:pt x="10678" y="19744"/>
                  </a:lnTo>
                  <a:lnTo>
                    <a:pt x="10978" y="19716"/>
                  </a:lnTo>
                  <a:lnTo>
                    <a:pt x="11279" y="19716"/>
                  </a:lnTo>
                  <a:lnTo>
                    <a:pt x="11579" y="19744"/>
                  </a:lnTo>
                  <a:lnTo>
                    <a:pt x="11880" y="19798"/>
                  </a:lnTo>
                  <a:lnTo>
                    <a:pt x="12180" y="19880"/>
                  </a:lnTo>
                  <a:lnTo>
                    <a:pt x="12480" y="19962"/>
                  </a:lnTo>
                  <a:lnTo>
                    <a:pt x="12753" y="20071"/>
                  </a:lnTo>
                  <a:lnTo>
                    <a:pt x="13026" y="20208"/>
                  </a:lnTo>
                  <a:lnTo>
                    <a:pt x="13300" y="20344"/>
                  </a:lnTo>
                  <a:lnTo>
                    <a:pt x="13573" y="20508"/>
                  </a:lnTo>
                  <a:lnTo>
                    <a:pt x="13818" y="20699"/>
                  </a:lnTo>
                  <a:lnTo>
                    <a:pt x="14037" y="20891"/>
                  </a:lnTo>
                  <a:lnTo>
                    <a:pt x="14255" y="21109"/>
                  </a:lnTo>
                  <a:lnTo>
                    <a:pt x="14474" y="21355"/>
                  </a:lnTo>
                  <a:lnTo>
                    <a:pt x="14665" y="21573"/>
                  </a:lnTo>
                  <a:lnTo>
                    <a:pt x="14829" y="21846"/>
                  </a:lnTo>
                  <a:lnTo>
                    <a:pt x="14993" y="22092"/>
                  </a:lnTo>
                  <a:lnTo>
                    <a:pt x="15129" y="22365"/>
                  </a:lnTo>
                  <a:lnTo>
                    <a:pt x="15238" y="22638"/>
                  </a:lnTo>
                  <a:lnTo>
                    <a:pt x="15348" y="22939"/>
                  </a:lnTo>
                  <a:lnTo>
                    <a:pt x="15430" y="23239"/>
                  </a:lnTo>
                  <a:lnTo>
                    <a:pt x="15511" y="23539"/>
                  </a:lnTo>
                  <a:lnTo>
                    <a:pt x="15621" y="24140"/>
                  </a:lnTo>
                  <a:lnTo>
                    <a:pt x="15648" y="24741"/>
                  </a:lnTo>
                  <a:lnTo>
                    <a:pt x="15621" y="25369"/>
                  </a:lnTo>
                  <a:lnTo>
                    <a:pt x="15539" y="25970"/>
                  </a:lnTo>
                  <a:lnTo>
                    <a:pt x="15293" y="26543"/>
                  </a:lnTo>
                  <a:lnTo>
                    <a:pt x="14993" y="27089"/>
                  </a:lnTo>
                  <a:lnTo>
                    <a:pt x="14638" y="27581"/>
                  </a:lnTo>
                  <a:lnTo>
                    <a:pt x="14255" y="28045"/>
                  </a:lnTo>
                  <a:lnTo>
                    <a:pt x="14037" y="28264"/>
                  </a:lnTo>
                  <a:lnTo>
                    <a:pt x="13791" y="28455"/>
                  </a:lnTo>
                  <a:lnTo>
                    <a:pt x="13573" y="28646"/>
                  </a:lnTo>
                  <a:lnTo>
                    <a:pt x="13327" y="28837"/>
                  </a:lnTo>
                  <a:lnTo>
                    <a:pt x="13054" y="29001"/>
                  </a:lnTo>
                  <a:lnTo>
                    <a:pt x="12781" y="29137"/>
                  </a:lnTo>
                  <a:lnTo>
                    <a:pt x="12508" y="29274"/>
                  </a:lnTo>
                  <a:lnTo>
                    <a:pt x="12235" y="29383"/>
                  </a:lnTo>
                  <a:lnTo>
                    <a:pt x="11934" y="29465"/>
                  </a:lnTo>
                  <a:lnTo>
                    <a:pt x="11634" y="29520"/>
                  </a:lnTo>
                  <a:lnTo>
                    <a:pt x="11333" y="29574"/>
                  </a:lnTo>
                  <a:lnTo>
                    <a:pt x="11033" y="29602"/>
                  </a:lnTo>
                  <a:lnTo>
                    <a:pt x="10705" y="29629"/>
                  </a:lnTo>
                  <a:lnTo>
                    <a:pt x="10405" y="29602"/>
                  </a:lnTo>
                  <a:lnTo>
                    <a:pt x="10105" y="29574"/>
                  </a:lnTo>
                  <a:lnTo>
                    <a:pt x="9804" y="29520"/>
                  </a:lnTo>
                  <a:lnTo>
                    <a:pt x="9504" y="29438"/>
                  </a:lnTo>
                  <a:lnTo>
                    <a:pt x="9203" y="29356"/>
                  </a:lnTo>
                  <a:lnTo>
                    <a:pt x="8930" y="29247"/>
                  </a:lnTo>
                  <a:lnTo>
                    <a:pt x="8657" y="29110"/>
                  </a:lnTo>
                  <a:lnTo>
                    <a:pt x="8384" y="28946"/>
                  </a:lnTo>
                  <a:lnTo>
                    <a:pt x="8138" y="28782"/>
                  </a:lnTo>
                  <a:lnTo>
                    <a:pt x="7893" y="28591"/>
                  </a:lnTo>
                  <a:lnTo>
                    <a:pt x="7674" y="28373"/>
                  </a:lnTo>
                  <a:lnTo>
                    <a:pt x="7401" y="28045"/>
                  </a:lnTo>
                  <a:lnTo>
                    <a:pt x="7155" y="27717"/>
                  </a:lnTo>
                  <a:lnTo>
                    <a:pt x="6910" y="27390"/>
                  </a:lnTo>
                  <a:lnTo>
                    <a:pt x="6636" y="27035"/>
                  </a:lnTo>
                  <a:lnTo>
                    <a:pt x="6363" y="26734"/>
                  </a:lnTo>
                  <a:lnTo>
                    <a:pt x="6036" y="26461"/>
                  </a:lnTo>
                  <a:lnTo>
                    <a:pt x="5872" y="26325"/>
                  </a:lnTo>
                  <a:lnTo>
                    <a:pt x="5681" y="26243"/>
                  </a:lnTo>
                  <a:lnTo>
                    <a:pt x="5489" y="26134"/>
                  </a:lnTo>
                  <a:lnTo>
                    <a:pt x="5298" y="26079"/>
                  </a:lnTo>
                  <a:lnTo>
                    <a:pt x="5080" y="26052"/>
                  </a:lnTo>
                  <a:lnTo>
                    <a:pt x="4643" y="26052"/>
                  </a:lnTo>
                  <a:lnTo>
                    <a:pt x="4397" y="26106"/>
                  </a:lnTo>
                  <a:lnTo>
                    <a:pt x="4179" y="26161"/>
                  </a:lnTo>
                  <a:lnTo>
                    <a:pt x="3988" y="26270"/>
                  </a:lnTo>
                  <a:lnTo>
                    <a:pt x="3824" y="26407"/>
                  </a:lnTo>
                  <a:lnTo>
                    <a:pt x="3687" y="26543"/>
                  </a:lnTo>
                  <a:lnTo>
                    <a:pt x="1" y="39760"/>
                  </a:lnTo>
                  <a:lnTo>
                    <a:pt x="9504" y="42409"/>
                  </a:lnTo>
                  <a:lnTo>
                    <a:pt x="12972" y="43365"/>
                  </a:lnTo>
                  <a:lnTo>
                    <a:pt x="20645" y="45522"/>
                  </a:lnTo>
                  <a:lnTo>
                    <a:pt x="33617" y="49154"/>
                  </a:lnTo>
                  <a:lnTo>
                    <a:pt x="37358" y="35719"/>
                  </a:lnTo>
                  <a:lnTo>
                    <a:pt x="37303" y="35555"/>
                  </a:lnTo>
                  <a:lnTo>
                    <a:pt x="37194" y="35391"/>
                  </a:lnTo>
                  <a:lnTo>
                    <a:pt x="37057" y="35254"/>
                  </a:lnTo>
                  <a:lnTo>
                    <a:pt x="36921" y="35145"/>
                  </a:lnTo>
                  <a:lnTo>
                    <a:pt x="36784" y="35009"/>
                  </a:lnTo>
                  <a:lnTo>
                    <a:pt x="36621" y="34927"/>
                  </a:lnTo>
                  <a:lnTo>
                    <a:pt x="36457" y="34845"/>
                  </a:lnTo>
                  <a:lnTo>
                    <a:pt x="36293" y="34763"/>
                  </a:lnTo>
                  <a:lnTo>
                    <a:pt x="36102" y="34708"/>
                  </a:lnTo>
                  <a:lnTo>
                    <a:pt x="35883" y="34681"/>
                  </a:lnTo>
                  <a:lnTo>
                    <a:pt x="35665" y="34681"/>
                  </a:lnTo>
                  <a:lnTo>
                    <a:pt x="35474" y="34708"/>
                  </a:lnTo>
                  <a:lnTo>
                    <a:pt x="35037" y="34763"/>
                  </a:lnTo>
                  <a:lnTo>
                    <a:pt x="34654" y="34899"/>
                  </a:lnTo>
                  <a:lnTo>
                    <a:pt x="34245" y="35036"/>
                  </a:lnTo>
                  <a:lnTo>
                    <a:pt x="33862" y="35200"/>
                  </a:lnTo>
                  <a:lnTo>
                    <a:pt x="33480" y="35364"/>
                  </a:lnTo>
                  <a:lnTo>
                    <a:pt x="33070" y="35500"/>
                  </a:lnTo>
                  <a:lnTo>
                    <a:pt x="32770" y="35555"/>
                  </a:lnTo>
                  <a:lnTo>
                    <a:pt x="32470" y="35609"/>
                  </a:lnTo>
                  <a:lnTo>
                    <a:pt x="31869" y="35609"/>
                  </a:lnTo>
                  <a:lnTo>
                    <a:pt x="31569" y="35582"/>
                  </a:lnTo>
                  <a:lnTo>
                    <a:pt x="31268" y="35528"/>
                  </a:lnTo>
                  <a:lnTo>
                    <a:pt x="30968" y="35473"/>
                  </a:lnTo>
                  <a:lnTo>
                    <a:pt x="30667" y="35364"/>
                  </a:lnTo>
                  <a:lnTo>
                    <a:pt x="30394" y="35254"/>
                  </a:lnTo>
                  <a:lnTo>
                    <a:pt x="30094" y="35118"/>
                  </a:lnTo>
                  <a:lnTo>
                    <a:pt x="29821" y="34981"/>
                  </a:lnTo>
                  <a:lnTo>
                    <a:pt x="29575" y="34818"/>
                  </a:lnTo>
                  <a:lnTo>
                    <a:pt x="29329" y="34626"/>
                  </a:lnTo>
                  <a:lnTo>
                    <a:pt x="29084" y="34435"/>
                  </a:lnTo>
                  <a:lnTo>
                    <a:pt x="28865" y="34217"/>
                  </a:lnTo>
                  <a:lnTo>
                    <a:pt x="28674" y="33998"/>
                  </a:lnTo>
                  <a:lnTo>
                    <a:pt x="28483" y="33753"/>
                  </a:lnTo>
                  <a:lnTo>
                    <a:pt x="28319" y="33507"/>
                  </a:lnTo>
                  <a:lnTo>
                    <a:pt x="28155" y="33234"/>
                  </a:lnTo>
                  <a:lnTo>
                    <a:pt x="28019" y="32961"/>
                  </a:lnTo>
                  <a:lnTo>
                    <a:pt x="27882" y="32688"/>
                  </a:lnTo>
                  <a:lnTo>
                    <a:pt x="27773" y="32387"/>
                  </a:lnTo>
                  <a:lnTo>
                    <a:pt x="27691" y="32114"/>
                  </a:lnTo>
                  <a:lnTo>
                    <a:pt x="27609" y="31814"/>
                  </a:lnTo>
                  <a:lnTo>
                    <a:pt x="27527" y="31213"/>
                  </a:lnTo>
                  <a:lnTo>
                    <a:pt x="27472" y="30585"/>
                  </a:lnTo>
                  <a:lnTo>
                    <a:pt x="27500" y="29984"/>
                  </a:lnTo>
                  <a:lnTo>
                    <a:pt x="27609" y="29356"/>
                  </a:lnTo>
                  <a:lnTo>
                    <a:pt x="27827" y="28810"/>
                  </a:lnTo>
                  <a:lnTo>
                    <a:pt x="28128" y="28264"/>
                  </a:lnTo>
                  <a:lnTo>
                    <a:pt x="28483" y="27745"/>
                  </a:lnTo>
                  <a:lnTo>
                    <a:pt x="28892" y="27281"/>
                  </a:lnTo>
                  <a:lnTo>
                    <a:pt x="29111" y="27062"/>
                  </a:lnTo>
                  <a:lnTo>
                    <a:pt x="29329" y="26871"/>
                  </a:lnTo>
                  <a:lnTo>
                    <a:pt x="29575" y="26680"/>
                  </a:lnTo>
                  <a:lnTo>
                    <a:pt x="29821" y="26489"/>
                  </a:lnTo>
                  <a:lnTo>
                    <a:pt x="30067" y="26352"/>
                  </a:lnTo>
                  <a:lnTo>
                    <a:pt x="30340" y="26188"/>
                  </a:lnTo>
                  <a:lnTo>
                    <a:pt x="30613" y="26079"/>
                  </a:lnTo>
                  <a:lnTo>
                    <a:pt x="30913" y="25970"/>
                  </a:lnTo>
                  <a:lnTo>
                    <a:pt x="31214" y="25861"/>
                  </a:lnTo>
                  <a:lnTo>
                    <a:pt x="31514" y="25806"/>
                  </a:lnTo>
                  <a:lnTo>
                    <a:pt x="31814" y="25751"/>
                  </a:lnTo>
                  <a:lnTo>
                    <a:pt x="32115" y="25724"/>
                  </a:lnTo>
                  <a:lnTo>
                    <a:pt x="32743" y="25724"/>
                  </a:lnTo>
                  <a:lnTo>
                    <a:pt x="33043" y="25751"/>
                  </a:lnTo>
                  <a:lnTo>
                    <a:pt x="33344" y="25806"/>
                  </a:lnTo>
                  <a:lnTo>
                    <a:pt x="33644" y="25888"/>
                  </a:lnTo>
                  <a:lnTo>
                    <a:pt x="33917" y="25997"/>
                  </a:lnTo>
                  <a:lnTo>
                    <a:pt x="34217" y="26106"/>
                  </a:lnTo>
                  <a:lnTo>
                    <a:pt x="34490" y="26243"/>
                  </a:lnTo>
                  <a:lnTo>
                    <a:pt x="34736" y="26379"/>
                  </a:lnTo>
                  <a:lnTo>
                    <a:pt x="34982" y="26543"/>
                  </a:lnTo>
                  <a:lnTo>
                    <a:pt x="35228" y="26762"/>
                  </a:lnTo>
                  <a:lnTo>
                    <a:pt x="35446" y="26953"/>
                  </a:lnTo>
                  <a:lnTo>
                    <a:pt x="35719" y="27281"/>
                  </a:lnTo>
                  <a:lnTo>
                    <a:pt x="35992" y="27608"/>
                  </a:lnTo>
                  <a:lnTo>
                    <a:pt x="36238" y="27963"/>
                  </a:lnTo>
                  <a:lnTo>
                    <a:pt x="36484" y="28291"/>
                  </a:lnTo>
                  <a:lnTo>
                    <a:pt x="36784" y="28591"/>
                  </a:lnTo>
                  <a:lnTo>
                    <a:pt x="37085" y="28892"/>
                  </a:lnTo>
                  <a:lnTo>
                    <a:pt x="37276" y="29001"/>
                  </a:lnTo>
                  <a:lnTo>
                    <a:pt x="37440" y="29110"/>
                  </a:lnTo>
                  <a:lnTo>
                    <a:pt x="37631" y="29192"/>
                  </a:lnTo>
                  <a:lnTo>
                    <a:pt x="37849" y="29247"/>
                  </a:lnTo>
                  <a:lnTo>
                    <a:pt x="38013" y="29274"/>
                  </a:lnTo>
                  <a:lnTo>
                    <a:pt x="38177" y="29301"/>
                  </a:lnTo>
                  <a:lnTo>
                    <a:pt x="38368" y="29301"/>
                  </a:lnTo>
                  <a:lnTo>
                    <a:pt x="38559" y="29274"/>
                  </a:lnTo>
                  <a:lnTo>
                    <a:pt x="38751" y="29219"/>
                  </a:lnTo>
                  <a:lnTo>
                    <a:pt x="38942" y="29165"/>
                  </a:lnTo>
                  <a:lnTo>
                    <a:pt x="39106" y="29083"/>
                  </a:lnTo>
                  <a:lnTo>
                    <a:pt x="39242" y="29001"/>
                  </a:lnTo>
                  <a:lnTo>
                    <a:pt x="43011" y="15538"/>
                  </a:lnTo>
                  <a:lnTo>
                    <a:pt x="30039" y="11906"/>
                  </a:lnTo>
                  <a:lnTo>
                    <a:pt x="29548" y="11770"/>
                  </a:lnTo>
                  <a:lnTo>
                    <a:pt x="29466" y="11633"/>
                  </a:lnTo>
                  <a:lnTo>
                    <a:pt x="29384" y="11469"/>
                  </a:lnTo>
                  <a:lnTo>
                    <a:pt x="29329" y="11278"/>
                  </a:lnTo>
                  <a:lnTo>
                    <a:pt x="29302" y="11087"/>
                  </a:lnTo>
                  <a:lnTo>
                    <a:pt x="29275" y="10896"/>
                  </a:lnTo>
                  <a:lnTo>
                    <a:pt x="29275" y="10705"/>
                  </a:lnTo>
                  <a:lnTo>
                    <a:pt x="29275" y="10541"/>
                  </a:lnTo>
                  <a:lnTo>
                    <a:pt x="29302" y="10350"/>
                  </a:lnTo>
                  <a:lnTo>
                    <a:pt x="29384" y="10159"/>
                  </a:lnTo>
                  <a:lnTo>
                    <a:pt x="29466" y="9967"/>
                  </a:lnTo>
                  <a:lnTo>
                    <a:pt x="29548" y="9804"/>
                  </a:lnTo>
                  <a:lnTo>
                    <a:pt x="29684" y="9612"/>
                  </a:lnTo>
                  <a:lnTo>
                    <a:pt x="29957" y="9312"/>
                  </a:lnTo>
                  <a:lnTo>
                    <a:pt x="30258" y="9012"/>
                  </a:lnTo>
                  <a:lnTo>
                    <a:pt x="30613" y="8766"/>
                  </a:lnTo>
                  <a:lnTo>
                    <a:pt x="30940" y="8493"/>
                  </a:lnTo>
                  <a:lnTo>
                    <a:pt x="31268" y="8247"/>
                  </a:lnTo>
                  <a:lnTo>
                    <a:pt x="31596" y="7974"/>
                  </a:lnTo>
                  <a:lnTo>
                    <a:pt x="31814" y="7755"/>
                  </a:lnTo>
                  <a:lnTo>
                    <a:pt x="32005" y="7510"/>
                  </a:lnTo>
                  <a:lnTo>
                    <a:pt x="32169" y="7264"/>
                  </a:lnTo>
                  <a:lnTo>
                    <a:pt x="32333" y="7018"/>
                  </a:lnTo>
                  <a:lnTo>
                    <a:pt x="32470" y="6745"/>
                  </a:lnTo>
                  <a:lnTo>
                    <a:pt x="32579" y="6445"/>
                  </a:lnTo>
                  <a:lnTo>
                    <a:pt x="32661" y="6172"/>
                  </a:lnTo>
                  <a:lnTo>
                    <a:pt x="32743" y="5871"/>
                  </a:lnTo>
                  <a:lnTo>
                    <a:pt x="32797" y="5571"/>
                  </a:lnTo>
                  <a:lnTo>
                    <a:pt x="32825" y="5243"/>
                  </a:lnTo>
                  <a:lnTo>
                    <a:pt x="32852" y="4943"/>
                  </a:lnTo>
                  <a:lnTo>
                    <a:pt x="32825" y="4642"/>
                  </a:lnTo>
                  <a:lnTo>
                    <a:pt x="32797" y="4342"/>
                  </a:lnTo>
                  <a:lnTo>
                    <a:pt x="32743" y="4042"/>
                  </a:lnTo>
                  <a:lnTo>
                    <a:pt x="32688" y="3741"/>
                  </a:lnTo>
                  <a:lnTo>
                    <a:pt x="32606" y="3441"/>
                  </a:lnTo>
                  <a:lnTo>
                    <a:pt x="32497" y="3140"/>
                  </a:lnTo>
                  <a:lnTo>
                    <a:pt x="32360" y="2867"/>
                  </a:lnTo>
                  <a:lnTo>
                    <a:pt x="32224" y="2594"/>
                  </a:lnTo>
                  <a:lnTo>
                    <a:pt x="32060" y="2348"/>
                  </a:lnTo>
                  <a:lnTo>
                    <a:pt x="31869" y="2103"/>
                  </a:lnTo>
                  <a:lnTo>
                    <a:pt x="31678" y="1857"/>
                  </a:lnTo>
                  <a:lnTo>
                    <a:pt x="31487" y="1638"/>
                  </a:lnTo>
                  <a:lnTo>
                    <a:pt x="31268" y="1420"/>
                  </a:lnTo>
                  <a:lnTo>
                    <a:pt x="30804" y="1010"/>
                  </a:lnTo>
                  <a:lnTo>
                    <a:pt x="30312" y="655"/>
                  </a:lnTo>
                  <a:lnTo>
                    <a:pt x="29766" y="355"/>
                  </a:lnTo>
                  <a:lnTo>
                    <a:pt x="29193" y="137"/>
                  </a:lnTo>
                  <a:lnTo>
                    <a:pt x="28592" y="27"/>
                  </a:lnTo>
                  <a:lnTo>
                    <a:pt x="27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195;p47">
              <a:extLst>
                <a:ext uri="{FF2B5EF4-FFF2-40B4-BE49-F238E27FC236}">
                  <a16:creationId xmlns:a16="http://schemas.microsoft.com/office/drawing/2014/main" id="{35339632-92FC-7AE6-E649-3FD096ACA51B}"/>
                </a:ext>
              </a:extLst>
            </p:cNvPr>
            <p:cNvSpPr/>
            <p:nvPr/>
          </p:nvSpPr>
          <p:spPr>
            <a:xfrm>
              <a:off x="5221575" y="1564225"/>
              <a:ext cx="130400" cy="159075"/>
            </a:xfrm>
            <a:custGeom>
              <a:avLst/>
              <a:gdLst/>
              <a:ahLst/>
              <a:cxnLst/>
              <a:rect l="l" t="t" r="r" b="b"/>
              <a:pathLst>
                <a:path w="5216" h="6363" extrusionOk="0">
                  <a:moveTo>
                    <a:pt x="2622" y="0"/>
                  </a:moveTo>
                  <a:lnTo>
                    <a:pt x="2485" y="27"/>
                  </a:lnTo>
                  <a:lnTo>
                    <a:pt x="2321" y="82"/>
                  </a:lnTo>
                  <a:lnTo>
                    <a:pt x="2157" y="164"/>
                  </a:lnTo>
                  <a:lnTo>
                    <a:pt x="1966" y="300"/>
                  </a:lnTo>
                  <a:lnTo>
                    <a:pt x="1584" y="601"/>
                  </a:lnTo>
                  <a:lnTo>
                    <a:pt x="1147" y="1010"/>
                  </a:lnTo>
                  <a:lnTo>
                    <a:pt x="765" y="1420"/>
                  </a:lnTo>
                  <a:lnTo>
                    <a:pt x="410" y="1857"/>
                  </a:lnTo>
                  <a:lnTo>
                    <a:pt x="164" y="2267"/>
                  </a:lnTo>
                  <a:lnTo>
                    <a:pt x="55" y="2458"/>
                  </a:lnTo>
                  <a:lnTo>
                    <a:pt x="0" y="2622"/>
                  </a:lnTo>
                  <a:lnTo>
                    <a:pt x="0" y="2785"/>
                  </a:lnTo>
                  <a:lnTo>
                    <a:pt x="27" y="3004"/>
                  </a:lnTo>
                  <a:lnTo>
                    <a:pt x="82" y="3250"/>
                  </a:lnTo>
                  <a:lnTo>
                    <a:pt x="191" y="3523"/>
                  </a:lnTo>
                  <a:lnTo>
                    <a:pt x="464" y="4096"/>
                  </a:lnTo>
                  <a:lnTo>
                    <a:pt x="792" y="4697"/>
                  </a:lnTo>
                  <a:lnTo>
                    <a:pt x="1147" y="5271"/>
                  </a:lnTo>
                  <a:lnTo>
                    <a:pt x="1447" y="5735"/>
                  </a:lnTo>
                  <a:lnTo>
                    <a:pt x="1748" y="6172"/>
                  </a:lnTo>
                  <a:lnTo>
                    <a:pt x="4287" y="6363"/>
                  </a:lnTo>
                  <a:lnTo>
                    <a:pt x="4287" y="6363"/>
                  </a:lnTo>
                  <a:lnTo>
                    <a:pt x="4260" y="5953"/>
                  </a:lnTo>
                  <a:lnTo>
                    <a:pt x="4205" y="5544"/>
                  </a:lnTo>
                  <a:lnTo>
                    <a:pt x="4096" y="5189"/>
                  </a:lnTo>
                  <a:lnTo>
                    <a:pt x="3960" y="4834"/>
                  </a:lnTo>
                  <a:lnTo>
                    <a:pt x="3796" y="4506"/>
                  </a:lnTo>
                  <a:lnTo>
                    <a:pt x="3605" y="4178"/>
                  </a:lnTo>
                  <a:lnTo>
                    <a:pt x="3386" y="3905"/>
                  </a:lnTo>
                  <a:lnTo>
                    <a:pt x="3195" y="3659"/>
                  </a:lnTo>
                  <a:lnTo>
                    <a:pt x="2785" y="3222"/>
                  </a:lnTo>
                  <a:lnTo>
                    <a:pt x="2430" y="2895"/>
                  </a:lnTo>
                  <a:lnTo>
                    <a:pt x="2185" y="2704"/>
                  </a:lnTo>
                  <a:lnTo>
                    <a:pt x="2075" y="2622"/>
                  </a:lnTo>
                  <a:lnTo>
                    <a:pt x="2895" y="1748"/>
                  </a:lnTo>
                  <a:lnTo>
                    <a:pt x="3195" y="1857"/>
                  </a:lnTo>
                  <a:lnTo>
                    <a:pt x="3523" y="1966"/>
                  </a:lnTo>
                  <a:lnTo>
                    <a:pt x="3905" y="2075"/>
                  </a:lnTo>
                  <a:lnTo>
                    <a:pt x="4315" y="2130"/>
                  </a:lnTo>
                  <a:lnTo>
                    <a:pt x="4506" y="2157"/>
                  </a:lnTo>
                  <a:lnTo>
                    <a:pt x="4670" y="2157"/>
                  </a:lnTo>
                  <a:lnTo>
                    <a:pt x="4834" y="2130"/>
                  </a:lnTo>
                  <a:lnTo>
                    <a:pt x="4970" y="2103"/>
                  </a:lnTo>
                  <a:lnTo>
                    <a:pt x="5107" y="2021"/>
                  </a:lnTo>
                  <a:lnTo>
                    <a:pt x="5161" y="1939"/>
                  </a:lnTo>
                  <a:lnTo>
                    <a:pt x="5216" y="1802"/>
                  </a:lnTo>
                  <a:lnTo>
                    <a:pt x="5189" y="1666"/>
                  </a:lnTo>
                  <a:lnTo>
                    <a:pt x="5107" y="1529"/>
                  </a:lnTo>
                  <a:lnTo>
                    <a:pt x="4997" y="1365"/>
                  </a:lnTo>
                  <a:lnTo>
                    <a:pt x="4834" y="1202"/>
                  </a:lnTo>
                  <a:lnTo>
                    <a:pt x="4670" y="1065"/>
                  </a:lnTo>
                  <a:lnTo>
                    <a:pt x="4233" y="737"/>
                  </a:lnTo>
                  <a:lnTo>
                    <a:pt x="3769" y="464"/>
                  </a:lnTo>
                  <a:lnTo>
                    <a:pt x="3304" y="219"/>
                  </a:lnTo>
                  <a:lnTo>
                    <a:pt x="2922" y="55"/>
                  </a:lnTo>
                  <a:lnTo>
                    <a:pt x="2731" y="27"/>
                  </a:lnTo>
                  <a:lnTo>
                    <a:pt x="26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196;p47">
              <a:extLst>
                <a:ext uri="{FF2B5EF4-FFF2-40B4-BE49-F238E27FC236}">
                  <a16:creationId xmlns:a16="http://schemas.microsoft.com/office/drawing/2014/main" id="{170FE007-727C-6571-9488-E45AE303D476}"/>
                </a:ext>
              </a:extLst>
            </p:cNvPr>
            <p:cNvSpPr/>
            <p:nvPr/>
          </p:nvSpPr>
          <p:spPr>
            <a:xfrm>
              <a:off x="5279600" y="1633850"/>
              <a:ext cx="32775" cy="34850"/>
            </a:xfrm>
            <a:custGeom>
              <a:avLst/>
              <a:gdLst/>
              <a:ahLst/>
              <a:cxnLst/>
              <a:rect l="l" t="t" r="r" b="b"/>
              <a:pathLst>
                <a:path w="1311" h="1394" extrusionOk="0">
                  <a:moveTo>
                    <a:pt x="164" y="0"/>
                  </a:moveTo>
                  <a:lnTo>
                    <a:pt x="109" y="28"/>
                  </a:lnTo>
                  <a:lnTo>
                    <a:pt x="55" y="55"/>
                  </a:lnTo>
                  <a:lnTo>
                    <a:pt x="27" y="137"/>
                  </a:lnTo>
                  <a:lnTo>
                    <a:pt x="0" y="192"/>
                  </a:lnTo>
                  <a:lnTo>
                    <a:pt x="27" y="274"/>
                  </a:lnTo>
                  <a:lnTo>
                    <a:pt x="82" y="328"/>
                  </a:lnTo>
                  <a:lnTo>
                    <a:pt x="410" y="629"/>
                  </a:lnTo>
                  <a:lnTo>
                    <a:pt x="710" y="929"/>
                  </a:lnTo>
                  <a:lnTo>
                    <a:pt x="847" y="1120"/>
                  </a:lnTo>
                  <a:lnTo>
                    <a:pt x="983" y="1311"/>
                  </a:lnTo>
                  <a:lnTo>
                    <a:pt x="1065" y="1366"/>
                  </a:lnTo>
                  <a:lnTo>
                    <a:pt x="1147" y="1393"/>
                  </a:lnTo>
                  <a:lnTo>
                    <a:pt x="1229" y="1366"/>
                  </a:lnTo>
                  <a:lnTo>
                    <a:pt x="1284" y="1311"/>
                  </a:lnTo>
                  <a:lnTo>
                    <a:pt x="1311" y="1257"/>
                  </a:lnTo>
                  <a:lnTo>
                    <a:pt x="1311" y="1175"/>
                  </a:lnTo>
                  <a:lnTo>
                    <a:pt x="1284" y="1120"/>
                  </a:lnTo>
                  <a:lnTo>
                    <a:pt x="1147" y="902"/>
                  </a:lnTo>
                  <a:lnTo>
                    <a:pt x="983" y="711"/>
                  </a:lnTo>
                  <a:lnTo>
                    <a:pt x="683" y="356"/>
                  </a:lnTo>
                  <a:lnTo>
                    <a:pt x="410" y="137"/>
                  </a:lnTo>
                  <a:lnTo>
                    <a:pt x="301" y="28"/>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197;p47">
              <a:extLst>
                <a:ext uri="{FF2B5EF4-FFF2-40B4-BE49-F238E27FC236}">
                  <a16:creationId xmlns:a16="http://schemas.microsoft.com/office/drawing/2014/main" id="{FE87C6EA-C6E3-F83D-F54C-6A58127DCDDB}"/>
                </a:ext>
              </a:extLst>
            </p:cNvPr>
            <p:cNvSpPr/>
            <p:nvPr/>
          </p:nvSpPr>
          <p:spPr>
            <a:xfrm>
              <a:off x="5216775" y="1620875"/>
              <a:ext cx="52600" cy="102425"/>
            </a:xfrm>
            <a:custGeom>
              <a:avLst/>
              <a:gdLst/>
              <a:ahLst/>
              <a:cxnLst/>
              <a:rect l="l" t="t" r="r" b="b"/>
              <a:pathLst>
                <a:path w="2104" h="4097" extrusionOk="0">
                  <a:moveTo>
                    <a:pt x="247" y="1"/>
                  </a:moveTo>
                  <a:lnTo>
                    <a:pt x="192" y="28"/>
                  </a:lnTo>
                  <a:lnTo>
                    <a:pt x="137" y="55"/>
                  </a:lnTo>
                  <a:lnTo>
                    <a:pt x="83" y="110"/>
                  </a:lnTo>
                  <a:lnTo>
                    <a:pt x="28" y="301"/>
                  </a:lnTo>
                  <a:lnTo>
                    <a:pt x="1" y="492"/>
                  </a:lnTo>
                  <a:lnTo>
                    <a:pt x="28" y="711"/>
                  </a:lnTo>
                  <a:lnTo>
                    <a:pt x="83" y="956"/>
                  </a:lnTo>
                  <a:lnTo>
                    <a:pt x="165" y="1202"/>
                  </a:lnTo>
                  <a:lnTo>
                    <a:pt x="438" y="1803"/>
                  </a:lnTo>
                  <a:lnTo>
                    <a:pt x="738" y="2376"/>
                  </a:lnTo>
                  <a:lnTo>
                    <a:pt x="1066" y="2950"/>
                  </a:lnTo>
                  <a:lnTo>
                    <a:pt x="1394" y="3441"/>
                  </a:lnTo>
                  <a:lnTo>
                    <a:pt x="1776" y="4015"/>
                  </a:lnTo>
                  <a:lnTo>
                    <a:pt x="1858" y="4070"/>
                  </a:lnTo>
                  <a:lnTo>
                    <a:pt x="1940" y="4097"/>
                  </a:lnTo>
                  <a:lnTo>
                    <a:pt x="1967" y="4097"/>
                  </a:lnTo>
                  <a:lnTo>
                    <a:pt x="2022" y="4070"/>
                  </a:lnTo>
                  <a:lnTo>
                    <a:pt x="2076" y="4015"/>
                  </a:lnTo>
                  <a:lnTo>
                    <a:pt x="2104" y="3933"/>
                  </a:lnTo>
                  <a:lnTo>
                    <a:pt x="2104" y="3878"/>
                  </a:lnTo>
                  <a:lnTo>
                    <a:pt x="2076" y="3796"/>
                  </a:lnTo>
                  <a:lnTo>
                    <a:pt x="1475" y="2923"/>
                  </a:lnTo>
                  <a:lnTo>
                    <a:pt x="1175" y="2404"/>
                  </a:lnTo>
                  <a:lnTo>
                    <a:pt x="902" y="1912"/>
                  </a:lnTo>
                  <a:lnTo>
                    <a:pt x="656" y="1448"/>
                  </a:lnTo>
                  <a:lnTo>
                    <a:pt x="492" y="1011"/>
                  </a:lnTo>
                  <a:lnTo>
                    <a:pt x="383" y="656"/>
                  </a:lnTo>
                  <a:lnTo>
                    <a:pt x="356" y="519"/>
                  </a:lnTo>
                  <a:lnTo>
                    <a:pt x="383" y="383"/>
                  </a:lnTo>
                  <a:lnTo>
                    <a:pt x="410" y="246"/>
                  </a:lnTo>
                  <a:lnTo>
                    <a:pt x="438" y="192"/>
                  </a:lnTo>
                  <a:lnTo>
                    <a:pt x="410" y="110"/>
                  </a:lnTo>
                  <a:lnTo>
                    <a:pt x="383" y="55"/>
                  </a:lnTo>
                  <a:lnTo>
                    <a:pt x="329" y="28"/>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198;p47">
              <a:extLst>
                <a:ext uri="{FF2B5EF4-FFF2-40B4-BE49-F238E27FC236}">
                  <a16:creationId xmlns:a16="http://schemas.microsoft.com/office/drawing/2014/main" id="{33A77798-4742-AF94-6383-068370DC7243}"/>
                </a:ext>
              </a:extLst>
            </p:cNvPr>
            <p:cNvSpPr/>
            <p:nvPr/>
          </p:nvSpPr>
          <p:spPr>
            <a:xfrm>
              <a:off x="4721150" y="1870075"/>
              <a:ext cx="273100" cy="324975"/>
            </a:xfrm>
            <a:custGeom>
              <a:avLst/>
              <a:gdLst/>
              <a:ahLst/>
              <a:cxnLst/>
              <a:rect l="l" t="t" r="r" b="b"/>
              <a:pathLst>
                <a:path w="10924" h="12999" extrusionOk="0">
                  <a:moveTo>
                    <a:pt x="2158" y="0"/>
                  </a:moveTo>
                  <a:lnTo>
                    <a:pt x="0" y="8220"/>
                  </a:lnTo>
                  <a:lnTo>
                    <a:pt x="7155" y="12999"/>
                  </a:lnTo>
                  <a:lnTo>
                    <a:pt x="10923" y="4369"/>
                  </a:lnTo>
                  <a:lnTo>
                    <a:pt x="21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199;p47">
              <a:extLst>
                <a:ext uri="{FF2B5EF4-FFF2-40B4-BE49-F238E27FC236}">
                  <a16:creationId xmlns:a16="http://schemas.microsoft.com/office/drawing/2014/main" id="{BF5B2A13-C8BE-7E8A-D292-D7B8544E409F}"/>
                </a:ext>
              </a:extLst>
            </p:cNvPr>
            <p:cNvSpPr/>
            <p:nvPr/>
          </p:nvSpPr>
          <p:spPr>
            <a:xfrm>
              <a:off x="4858375" y="1962900"/>
              <a:ext cx="107875" cy="204150"/>
            </a:xfrm>
            <a:custGeom>
              <a:avLst/>
              <a:gdLst/>
              <a:ahLst/>
              <a:cxnLst/>
              <a:rect l="l" t="t" r="r" b="b"/>
              <a:pathLst>
                <a:path w="4315" h="8166" extrusionOk="0">
                  <a:moveTo>
                    <a:pt x="4151" y="1"/>
                  </a:moveTo>
                  <a:lnTo>
                    <a:pt x="4069" y="28"/>
                  </a:lnTo>
                  <a:lnTo>
                    <a:pt x="4014" y="56"/>
                  </a:lnTo>
                  <a:lnTo>
                    <a:pt x="3960" y="110"/>
                  </a:lnTo>
                  <a:lnTo>
                    <a:pt x="28" y="7893"/>
                  </a:lnTo>
                  <a:lnTo>
                    <a:pt x="0" y="7947"/>
                  </a:lnTo>
                  <a:lnTo>
                    <a:pt x="28" y="8029"/>
                  </a:lnTo>
                  <a:lnTo>
                    <a:pt x="55" y="8084"/>
                  </a:lnTo>
                  <a:lnTo>
                    <a:pt x="109" y="8139"/>
                  </a:lnTo>
                  <a:lnTo>
                    <a:pt x="191" y="8166"/>
                  </a:lnTo>
                  <a:lnTo>
                    <a:pt x="273" y="8139"/>
                  </a:lnTo>
                  <a:lnTo>
                    <a:pt x="355" y="8057"/>
                  </a:lnTo>
                  <a:lnTo>
                    <a:pt x="4288" y="274"/>
                  </a:lnTo>
                  <a:lnTo>
                    <a:pt x="4315" y="192"/>
                  </a:lnTo>
                  <a:lnTo>
                    <a:pt x="4288" y="137"/>
                  </a:lnTo>
                  <a:lnTo>
                    <a:pt x="4260" y="83"/>
                  </a:lnTo>
                  <a:lnTo>
                    <a:pt x="4206" y="28"/>
                  </a:lnTo>
                  <a:lnTo>
                    <a:pt x="4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200;p47">
              <a:extLst>
                <a:ext uri="{FF2B5EF4-FFF2-40B4-BE49-F238E27FC236}">
                  <a16:creationId xmlns:a16="http://schemas.microsoft.com/office/drawing/2014/main" id="{273491AE-59C0-00A6-5594-033D8C23E003}"/>
                </a:ext>
              </a:extLst>
            </p:cNvPr>
            <p:cNvSpPr/>
            <p:nvPr/>
          </p:nvSpPr>
          <p:spPr>
            <a:xfrm>
              <a:off x="3894400" y="1885775"/>
              <a:ext cx="333175" cy="593950"/>
            </a:xfrm>
            <a:custGeom>
              <a:avLst/>
              <a:gdLst/>
              <a:ahLst/>
              <a:cxnLst/>
              <a:rect l="l" t="t" r="r" b="b"/>
              <a:pathLst>
                <a:path w="13327" h="23758" extrusionOk="0">
                  <a:moveTo>
                    <a:pt x="10459" y="0"/>
                  </a:moveTo>
                  <a:lnTo>
                    <a:pt x="9640" y="1720"/>
                  </a:lnTo>
                  <a:lnTo>
                    <a:pt x="8794" y="3468"/>
                  </a:lnTo>
                  <a:lnTo>
                    <a:pt x="7865" y="5216"/>
                  </a:lnTo>
                  <a:lnTo>
                    <a:pt x="6909" y="6964"/>
                  </a:lnTo>
                  <a:lnTo>
                    <a:pt x="4998" y="10432"/>
                  </a:lnTo>
                  <a:lnTo>
                    <a:pt x="4097" y="12125"/>
                  </a:lnTo>
                  <a:lnTo>
                    <a:pt x="3223" y="13763"/>
                  </a:lnTo>
                  <a:lnTo>
                    <a:pt x="2404" y="15347"/>
                  </a:lnTo>
                  <a:lnTo>
                    <a:pt x="1694" y="16849"/>
                  </a:lnTo>
                  <a:lnTo>
                    <a:pt x="1366" y="17586"/>
                  </a:lnTo>
                  <a:lnTo>
                    <a:pt x="1065" y="18269"/>
                  </a:lnTo>
                  <a:lnTo>
                    <a:pt x="820" y="18952"/>
                  </a:lnTo>
                  <a:lnTo>
                    <a:pt x="574" y="19607"/>
                  </a:lnTo>
                  <a:lnTo>
                    <a:pt x="383" y="20235"/>
                  </a:lnTo>
                  <a:lnTo>
                    <a:pt x="219" y="20836"/>
                  </a:lnTo>
                  <a:lnTo>
                    <a:pt x="110" y="21409"/>
                  </a:lnTo>
                  <a:lnTo>
                    <a:pt x="28" y="21956"/>
                  </a:lnTo>
                  <a:lnTo>
                    <a:pt x="0" y="22447"/>
                  </a:lnTo>
                  <a:lnTo>
                    <a:pt x="28" y="22911"/>
                  </a:lnTo>
                  <a:lnTo>
                    <a:pt x="110" y="23348"/>
                  </a:lnTo>
                  <a:lnTo>
                    <a:pt x="219" y="23758"/>
                  </a:lnTo>
                  <a:lnTo>
                    <a:pt x="3578" y="23758"/>
                  </a:lnTo>
                  <a:lnTo>
                    <a:pt x="3742" y="23731"/>
                  </a:lnTo>
                  <a:lnTo>
                    <a:pt x="3905" y="23621"/>
                  </a:lnTo>
                  <a:lnTo>
                    <a:pt x="4097" y="23485"/>
                  </a:lnTo>
                  <a:lnTo>
                    <a:pt x="4315" y="23294"/>
                  </a:lnTo>
                  <a:lnTo>
                    <a:pt x="4534" y="23048"/>
                  </a:lnTo>
                  <a:lnTo>
                    <a:pt x="4779" y="22775"/>
                  </a:lnTo>
                  <a:lnTo>
                    <a:pt x="5298" y="22092"/>
                  </a:lnTo>
                  <a:lnTo>
                    <a:pt x="5844" y="21273"/>
                  </a:lnTo>
                  <a:lnTo>
                    <a:pt x="6445" y="20344"/>
                  </a:lnTo>
                  <a:lnTo>
                    <a:pt x="7100" y="19279"/>
                  </a:lnTo>
                  <a:lnTo>
                    <a:pt x="7756" y="18160"/>
                  </a:lnTo>
                  <a:lnTo>
                    <a:pt x="9149" y="15729"/>
                  </a:lnTo>
                  <a:lnTo>
                    <a:pt x="10569" y="13244"/>
                  </a:lnTo>
                  <a:lnTo>
                    <a:pt x="11961" y="10814"/>
                  </a:lnTo>
                  <a:lnTo>
                    <a:pt x="12644" y="9667"/>
                  </a:lnTo>
                  <a:lnTo>
                    <a:pt x="13327" y="8602"/>
                  </a:lnTo>
                  <a:lnTo>
                    <a:pt x="104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201;p47">
              <a:extLst>
                <a:ext uri="{FF2B5EF4-FFF2-40B4-BE49-F238E27FC236}">
                  <a16:creationId xmlns:a16="http://schemas.microsoft.com/office/drawing/2014/main" id="{934683CB-34C7-0083-10A5-D5380F443B5E}"/>
                </a:ext>
              </a:extLst>
            </p:cNvPr>
            <p:cNvSpPr/>
            <p:nvPr/>
          </p:nvSpPr>
          <p:spPr>
            <a:xfrm>
              <a:off x="3890300" y="1881675"/>
              <a:ext cx="341375" cy="602850"/>
            </a:xfrm>
            <a:custGeom>
              <a:avLst/>
              <a:gdLst/>
              <a:ahLst/>
              <a:cxnLst/>
              <a:rect l="l" t="t" r="r" b="b"/>
              <a:pathLst>
                <a:path w="13655" h="24114" extrusionOk="0">
                  <a:moveTo>
                    <a:pt x="10596" y="656"/>
                  </a:moveTo>
                  <a:lnTo>
                    <a:pt x="13272" y="8739"/>
                  </a:lnTo>
                  <a:lnTo>
                    <a:pt x="12371" y="10213"/>
                  </a:lnTo>
                  <a:lnTo>
                    <a:pt x="11443" y="11797"/>
                  </a:lnTo>
                  <a:lnTo>
                    <a:pt x="9531" y="15129"/>
                  </a:lnTo>
                  <a:lnTo>
                    <a:pt x="7811" y="18160"/>
                  </a:lnTo>
                  <a:lnTo>
                    <a:pt x="6964" y="19607"/>
                  </a:lnTo>
                  <a:lnTo>
                    <a:pt x="6145" y="20918"/>
                  </a:lnTo>
                  <a:lnTo>
                    <a:pt x="5408" y="22038"/>
                  </a:lnTo>
                  <a:lnTo>
                    <a:pt x="5053" y="22529"/>
                  </a:lnTo>
                  <a:lnTo>
                    <a:pt x="4725" y="22939"/>
                  </a:lnTo>
                  <a:lnTo>
                    <a:pt x="4424" y="23267"/>
                  </a:lnTo>
                  <a:lnTo>
                    <a:pt x="4179" y="23512"/>
                  </a:lnTo>
                  <a:lnTo>
                    <a:pt x="3933" y="23676"/>
                  </a:lnTo>
                  <a:lnTo>
                    <a:pt x="3824" y="23731"/>
                  </a:lnTo>
                  <a:lnTo>
                    <a:pt x="3742" y="23758"/>
                  </a:lnTo>
                  <a:lnTo>
                    <a:pt x="519" y="23758"/>
                  </a:lnTo>
                  <a:lnTo>
                    <a:pt x="438" y="23485"/>
                  </a:lnTo>
                  <a:lnTo>
                    <a:pt x="383" y="23212"/>
                  </a:lnTo>
                  <a:lnTo>
                    <a:pt x="356" y="22912"/>
                  </a:lnTo>
                  <a:lnTo>
                    <a:pt x="356" y="22611"/>
                  </a:lnTo>
                  <a:lnTo>
                    <a:pt x="383" y="22283"/>
                  </a:lnTo>
                  <a:lnTo>
                    <a:pt x="410" y="21928"/>
                  </a:lnTo>
                  <a:lnTo>
                    <a:pt x="519" y="21218"/>
                  </a:lnTo>
                  <a:lnTo>
                    <a:pt x="711" y="20454"/>
                  </a:lnTo>
                  <a:lnTo>
                    <a:pt x="984" y="19607"/>
                  </a:lnTo>
                  <a:lnTo>
                    <a:pt x="1311" y="18733"/>
                  </a:lnTo>
                  <a:lnTo>
                    <a:pt x="1694" y="17832"/>
                  </a:lnTo>
                  <a:lnTo>
                    <a:pt x="2103" y="16877"/>
                  </a:lnTo>
                  <a:lnTo>
                    <a:pt x="2595" y="15893"/>
                  </a:lnTo>
                  <a:lnTo>
                    <a:pt x="3086" y="14883"/>
                  </a:lnTo>
                  <a:lnTo>
                    <a:pt x="3633" y="13818"/>
                  </a:lnTo>
                  <a:lnTo>
                    <a:pt x="4779" y="11661"/>
                  </a:lnTo>
                  <a:lnTo>
                    <a:pt x="6008" y="9449"/>
                  </a:lnTo>
                  <a:lnTo>
                    <a:pt x="7210" y="7264"/>
                  </a:lnTo>
                  <a:lnTo>
                    <a:pt x="8411" y="5052"/>
                  </a:lnTo>
                  <a:lnTo>
                    <a:pt x="9558" y="2840"/>
                  </a:lnTo>
                  <a:lnTo>
                    <a:pt x="10077" y="1748"/>
                  </a:lnTo>
                  <a:lnTo>
                    <a:pt x="10596" y="656"/>
                  </a:lnTo>
                  <a:close/>
                  <a:moveTo>
                    <a:pt x="10569" y="0"/>
                  </a:moveTo>
                  <a:lnTo>
                    <a:pt x="10514" y="28"/>
                  </a:lnTo>
                  <a:lnTo>
                    <a:pt x="10460" y="109"/>
                  </a:lnTo>
                  <a:lnTo>
                    <a:pt x="9941" y="1229"/>
                  </a:lnTo>
                  <a:lnTo>
                    <a:pt x="9367" y="2376"/>
                  </a:lnTo>
                  <a:lnTo>
                    <a:pt x="8794" y="3523"/>
                  </a:lnTo>
                  <a:lnTo>
                    <a:pt x="8193" y="4670"/>
                  </a:lnTo>
                  <a:lnTo>
                    <a:pt x="6964" y="6991"/>
                  </a:lnTo>
                  <a:lnTo>
                    <a:pt x="5681" y="9285"/>
                  </a:lnTo>
                  <a:lnTo>
                    <a:pt x="4397" y="11633"/>
                  </a:lnTo>
                  <a:lnTo>
                    <a:pt x="3196" y="13873"/>
                  </a:lnTo>
                  <a:lnTo>
                    <a:pt x="2649" y="14965"/>
                  </a:lnTo>
                  <a:lnTo>
                    <a:pt x="2131" y="16003"/>
                  </a:lnTo>
                  <a:lnTo>
                    <a:pt x="1639" y="17013"/>
                  </a:lnTo>
                  <a:lnTo>
                    <a:pt x="1229" y="17996"/>
                  </a:lnTo>
                  <a:lnTo>
                    <a:pt x="847" y="18925"/>
                  </a:lnTo>
                  <a:lnTo>
                    <a:pt x="547" y="19798"/>
                  </a:lnTo>
                  <a:lnTo>
                    <a:pt x="301" y="20618"/>
                  </a:lnTo>
                  <a:lnTo>
                    <a:pt x="110" y="21410"/>
                  </a:lnTo>
                  <a:lnTo>
                    <a:pt x="55" y="21792"/>
                  </a:lnTo>
                  <a:lnTo>
                    <a:pt x="28" y="22147"/>
                  </a:lnTo>
                  <a:lnTo>
                    <a:pt x="1" y="22475"/>
                  </a:lnTo>
                  <a:lnTo>
                    <a:pt x="1" y="22830"/>
                  </a:lnTo>
                  <a:lnTo>
                    <a:pt x="28" y="23130"/>
                  </a:lnTo>
                  <a:lnTo>
                    <a:pt x="55" y="23430"/>
                  </a:lnTo>
                  <a:lnTo>
                    <a:pt x="137" y="23731"/>
                  </a:lnTo>
                  <a:lnTo>
                    <a:pt x="219" y="24004"/>
                  </a:lnTo>
                  <a:lnTo>
                    <a:pt x="301" y="24086"/>
                  </a:lnTo>
                  <a:lnTo>
                    <a:pt x="328" y="24086"/>
                  </a:lnTo>
                  <a:lnTo>
                    <a:pt x="383" y="24113"/>
                  </a:lnTo>
                  <a:lnTo>
                    <a:pt x="3769" y="24113"/>
                  </a:lnTo>
                  <a:lnTo>
                    <a:pt x="3851" y="24086"/>
                  </a:lnTo>
                  <a:lnTo>
                    <a:pt x="3960" y="24058"/>
                  </a:lnTo>
                  <a:lnTo>
                    <a:pt x="4206" y="23922"/>
                  </a:lnTo>
                  <a:lnTo>
                    <a:pt x="4452" y="23731"/>
                  </a:lnTo>
                  <a:lnTo>
                    <a:pt x="4725" y="23458"/>
                  </a:lnTo>
                  <a:lnTo>
                    <a:pt x="5025" y="23103"/>
                  </a:lnTo>
                  <a:lnTo>
                    <a:pt x="5353" y="22720"/>
                  </a:lnTo>
                  <a:lnTo>
                    <a:pt x="5681" y="22229"/>
                  </a:lnTo>
                  <a:lnTo>
                    <a:pt x="6063" y="21710"/>
                  </a:lnTo>
                  <a:lnTo>
                    <a:pt x="6855" y="20454"/>
                  </a:lnTo>
                  <a:lnTo>
                    <a:pt x="7756" y="18952"/>
                  </a:lnTo>
                  <a:lnTo>
                    <a:pt x="8739" y="17232"/>
                  </a:lnTo>
                  <a:lnTo>
                    <a:pt x="9831" y="15320"/>
                  </a:lnTo>
                  <a:lnTo>
                    <a:pt x="11770" y="11934"/>
                  </a:lnTo>
                  <a:lnTo>
                    <a:pt x="12726" y="10323"/>
                  </a:lnTo>
                  <a:lnTo>
                    <a:pt x="13627" y="8875"/>
                  </a:lnTo>
                  <a:lnTo>
                    <a:pt x="13655" y="8793"/>
                  </a:lnTo>
                  <a:lnTo>
                    <a:pt x="13655" y="8711"/>
                  </a:lnTo>
                  <a:lnTo>
                    <a:pt x="10787" y="109"/>
                  </a:lnTo>
                  <a:lnTo>
                    <a:pt x="10760" y="55"/>
                  </a:lnTo>
                  <a:lnTo>
                    <a:pt x="10733" y="28"/>
                  </a:lnTo>
                  <a:lnTo>
                    <a:pt x="106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202;p47">
              <a:extLst>
                <a:ext uri="{FF2B5EF4-FFF2-40B4-BE49-F238E27FC236}">
                  <a16:creationId xmlns:a16="http://schemas.microsoft.com/office/drawing/2014/main" id="{FC59C03A-8BE4-823D-C929-FCF271F19278}"/>
                </a:ext>
              </a:extLst>
            </p:cNvPr>
            <p:cNvSpPr/>
            <p:nvPr/>
          </p:nvSpPr>
          <p:spPr>
            <a:xfrm>
              <a:off x="4579150" y="3657350"/>
              <a:ext cx="329750" cy="1224100"/>
            </a:xfrm>
            <a:custGeom>
              <a:avLst/>
              <a:gdLst/>
              <a:ahLst/>
              <a:cxnLst/>
              <a:rect l="l" t="t" r="r" b="b"/>
              <a:pathLst>
                <a:path w="13190" h="48964" extrusionOk="0">
                  <a:moveTo>
                    <a:pt x="191" y="1"/>
                  </a:moveTo>
                  <a:lnTo>
                    <a:pt x="3059" y="12481"/>
                  </a:lnTo>
                  <a:lnTo>
                    <a:pt x="2595" y="13355"/>
                  </a:lnTo>
                  <a:lnTo>
                    <a:pt x="2130" y="14256"/>
                  </a:lnTo>
                  <a:lnTo>
                    <a:pt x="1584" y="15321"/>
                  </a:lnTo>
                  <a:lnTo>
                    <a:pt x="1038" y="16468"/>
                  </a:lnTo>
                  <a:lnTo>
                    <a:pt x="546" y="17587"/>
                  </a:lnTo>
                  <a:lnTo>
                    <a:pt x="355" y="18106"/>
                  </a:lnTo>
                  <a:lnTo>
                    <a:pt x="191" y="18543"/>
                  </a:lnTo>
                  <a:lnTo>
                    <a:pt x="55" y="18953"/>
                  </a:lnTo>
                  <a:lnTo>
                    <a:pt x="0" y="19253"/>
                  </a:lnTo>
                  <a:lnTo>
                    <a:pt x="0" y="19444"/>
                  </a:lnTo>
                  <a:lnTo>
                    <a:pt x="0" y="19717"/>
                  </a:lnTo>
                  <a:lnTo>
                    <a:pt x="82" y="20509"/>
                  </a:lnTo>
                  <a:lnTo>
                    <a:pt x="219" y="21547"/>
                  </a:lnTo>
                  <a:lnTo>
                    <a:pt x="383" y="22830"/>
                  </a:lnTo>
                  <a:lnTo>
                    <a:pt x="874" y="25889"/>
                  </a:lnTo>
                  <a:lnTo>
                    <a:pt x="1448" y="29275"/>
                  </a:lnTo>
                  <a:lnTo>
                    <a:pt x="2513" y="35447"/>
                  </a:lnTo>
                  <a:lnTo>
                    <a:pt x="3004" y="38205"/>
                  </a:lnTo>
                  <a:lnTo>
                    <a:pt x="2485" y="42437"/>
                  </a:lnTo>
                  <a:lnTo>
                    <a:pt x="8329" y="48691"/>
                  </a:lnTo>
                  <a:lnTo>
                    <a:pt x="13190" y="48964"/>
                  </a:lnTo>
                  <a:lnTo>
                    <a:pt x="7483" y="38450"/>
                  </a:lnTo>
                  <a:lnTo>
                    <a:pt x="11169" y="656"/>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203;p47">
              <a:extLst>
                <a:ext uri="{FF2B5EF4-FFF2-40B4-BE49-F238E27FC236}">
                  <a16:creationId xmlns:a16="http://schemas.microsoft.com/office/drawing/2014/main" id="{37082208-A102-0BE2-EF87-C07025AF53E3}"/>
                </a:ext>
              </a:extLst>
            </p:cNvPr>
            <p:cNvSpPr/>
            <p:nvPr/>
          </p:nvSpPr>
          <p:spPr>
            <a:xfrm>
              <a:off x="4574375" y="3652575"/>
              <a:ext cx="315425" cy="1189975"/>
            </a:xfrm>
            <a:custGeom>
              <a:avLst/>
              <a:gdLst/>
              <a:ahLst/>
              <a:cxnLst/>
              <a:rect l="l" t="t" r="r" b="b"/>
              <a:pathLst>
                <a:path w="12617" h="47599" extrusionOk="0">
                  <a:moveTo>
                    <a:pt x="410" y="1"/>
                  </a:moveTo>
                  <a:lnTo>
                    <a:pt x="328" y="28"/>
                  </a:lnTo>
                  <a:lnTo>
                    <a:pt x="246" y="83"/>
                  </a:lnTo>
                  <a:lnTo>
                    <a:pt x="219" y="137"/>
                  </a:lnTo>
                  <a:lnTo>
                    <a:pt x="219" y="219"/>
                  </a:lnTo>
                  <a:lnTo>
                    <a:pt x="3059" y="12644"/>
                  </a:lnTo>
                  <a:lnTo>
                    <a:pt x="2458" y="13764"/>
                  </a:lnTo>
                  <a:lnTo>
                    <a:pt x="1994" y="14692"/>
                  </a:lnTo>
                  <a:lnTo>
                    <a:pt x="1475" y="15757"/>
                  </a:lnTo>
                  <a:lnTo>
                    <a:pt x="956" y="16822"/>
                  </a:lnTo>
                  <a:lnTo>
                    <a:pt x="519" y="17860"/>
                  </a:lnTo>
                  <a:lnTo>
                    <a:pt x="328" y="18324"/>
                  </a:lnTo>
                  <a:lnTo>
                    <a:pt x="164" y="18761"/>
                  </a:lnTo>
                  <a:lnTo>
                    <a:pt x="55" y="19144"/>
                  </a:lnTo>
                  <a:lnTo>
                    <a:pt x="0" y="19444"/>
                  </a:lnTo>
                  <a:lnTo>
                    <a:pt x="0" y="19608"/>
                  </a:lnTo>
                  <a:lnTo>
                    <a:pt x="0" y="19881"/>
                  </a:lnTo>
                  <a:lnTo>
                    <a:pt x="82" y="20618"/>
                  </a:lnTo>
                  <a:lnTo>
                    <a:pt x="219" y="21629"/>
                  </a:lnTo>
                  <a:lnTo>
                    <a:pt x="382" y="22858"/>
                  </a:lnTo>
                  <a:lnTo>
                    <a:pt x="847" y="25807"/>
                  </a:lnTo>
                  <a:lnTo>
                    <a:pt x="1366" y="29084"/>
                  </a:lnTo>
                  <a:lnTo>
                    <a:pt x="2458" y="35201"/>
                  </a:lnTo>
                  <a:lnTo>
                    <a:pt x="3031" y="38396"/>
                  </a:lnTo>
                  <a:lnTo>
                    <a:pt x="2758" y="40553"/>
                  </a:lnTo>
                  <a:lnTo>
                    <a:pt x="2758" y="40608"/>
                  </a:lnTo>
                  <a:lnTo>
                    <a:pt x="2786" y="40662"/>
                  </a:lnTo>
                  <a:lnTo>
                    <a:pt x="2840" y="40717"/>
                  </a:lnTo>
                  <a:lnTo>
                    <a:pt x="2922" y="40744"/>
                  </a:lnTo>
                  <a:lnTo>
                    <a:pt x="2977" y="40744"/>
                  </a:lnTo>
                  <a:lnTo>
                    <a:pt x="3059" y="40717"/>
                  </a:lnTo>
                  <a:lnTo>
                    <a:pt x="3086" y="40662"/>
                  </a:lnTo>
                  <a:lnTo>
                    <a:pt x="3113" y="40580"/>
                  </a:lnTo>
                  <a:lnTo>
                    <a:pt x="3386" y="38396"/>
                  </a:lnTo>
                  <a:lnTo>
                    <a:pt x="3386" y="38341"/>
                  </a:lnTo>
                  <a:lnTo>
                    <a:pt x="2431" y="33016"/>
                  </a:lnTo>
                  <a:lnTo>
                    <a:pt x="1420" y="27090"/>
                  </a:lnTo>
                  <a:lnTo>
                    <a:pt x="983" y="24359"/>
                  </a:lnTo>
                  <a:lnTo>
                    <a:pt x="628" y="22066"/>
                  </a:lnTo>
                  <a:lnTo>
                    <a:pt x="410" y="20372"/>
                  </a:lnTo>
                  <a:lnTo>
                    <a:pt x="355" y="19799"/>
                  </a:lnTo>
                  <a:lnTo>
                    <a:pt x="355" y="19471"/>
                  </a:lnTo>
                  <a:lnTo>
                    <a:pt x="437" y="19171"/>
                  </a:lnTo>
                  <a:lnTo>
                    <a:pt x="546" y="18789"/>
                  </a:lnTo>
                  <a:lnTo>
                    <a:pt x="710" y="18324"/>
                  </a:lnTo>
                  <a:lnTo>
                    <a:pt x="901" y="17833"/>
                  </a:lnTo>
                  <a:lnTo>
                    <a:pt x="1393" y="16741"/>
                  </a:lnTo>
                  <a:lnTo>
                    <a:pt x="1939" y="15621"/>
                  </a:lnTo>
                  <a:lnTo>
                    <a:pt x="2458" y="14529"/>
                  </a:lnTo>
                  <a:lnTo>
                    <a:pt x="2922" y="13627"/>
                  </a:lnTo>
                  <a:lnTo>
                    <a:pt x="3386" y="12754"/>
                  </a:lnTo>
                  <a:lnTo>
                    <a:pt x="3414" y="12699"/>
                  </a:lnTo>
                  <a:lnTo>
                    <a:pt x="3414" y="12644"/>
                  </a:lnTo>
                  <a:lnTo>
                    <a:pt x="601" y="383"/>
                  </a:lnTo>
                  <a:lnTo>
                    <a:pt x="11169" y="1011"/>
                  </a:lnTo>
                  <a:lnTo>
                    <a:pt x="7510" y="38641"/>
                  </a:lnTo>
                  <a:lnTo>
                    <a:pt x="7537" y="38751"/>
                  </a:lnTo>
                  <a:lnTo>
                    <a:pt x="12289" y="47517"/>
                  </a:lnTo>
                  <a:lnTo>
                    <a:pt x="12343" y="47571"/>
                  </a:lnTo>
                  <a:lnTo>
                    <a:pt x="12453" y="47598"/>
                  </a:lnTo>
                  <a:lnTo>
                    <a:pt x="12534" y="47598"/>
                  </a:lnTo>
                  <a:lnTo>
                    <a:pt x="12589" y="47544"/>
                  </a:lnTo>
                  <a:lnTo>
                    <a:pt x="12616" y="47489"/>
                  </a:lnTo>
                  <a:lnTo>
                    <a:pt x="12616" y="47407"/>
                  </a:lnTo>
                  <a:lnTo>
                    <a:pt x="12589" y="47353"/>
                  </a:lnTo>
                  <a:lnTo>
                    <a:pt x="7865" y="38614"/>
                  </a:lnTo>
                  <a:lnTo>
                    <a:pt x="11551" y="875"/>
                  </a:lnTo>
                  <a:lnTo>
                    <a:pt x="11524" y="793"/>
                  </a:lnTo>
                  <a:lnTo>
                    <a:pt x="11497" y="738"/>
                  </a:lnTo>
                  <a:lnTo>
                    <a:pt x="11442" y="684"/>
                  </a:lnTo>
                  <a:lnTo>
                    <a:pt x="11388" y="656"/>
                  </a:lnTo>
                  <a:lnTo>
                    <a:pt x="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204;p47">
              <a:extLst>
                <a:ext uri="{FF2B5EF4-FFF2-40B4-BE49-F238E27FC236}">
                  <a16:creationId xmlns:a16="http://schemas.microsoft.com/office/drawing/2014/main" id="{ECD65388-1C7F-FCFF-AC5C-6B5156860CC0}"/>
                </a:ext>
              </a:extLst>
            </p:cNvPr>
            <p:cNvSpPr/>
            <p:nvPr/>
          </p:nvSpPr>
          <p:spPr>
            <a:xfrm>
              <a:off x="4641275" y="4671850"/>
              <a:ext cx="288125" cy="210975"/>
            </a:xfrm>
            <a:custGeom>
              <a:avLst/>
              <a:gdLst/>
              <a:ahLst/>
              <a:cxnLst/>
              <a:rect l="l" t="t" r="r" b="b"/>
              <a:pathLst>
                <a:path w="11525" h="8439" extrusionOk="0">
                  <a:moveTo>
                    <a:pt x="219" y="0"/>
                  </a:moveTo>
                  <a:lnTo>
                    <a:pt x="0" y="1857"/>
                  </a:lnTo>
                  <a:lnTo>
                    <a:pt x="164" y="7756"/>
                  </a:lnTo>
                  <a:lnTo>
                    <a:pt x="1229" y="3168"/>
                  </a:lnTo>
                  <a:lnTo>
                    <a:pt x="5844" y="8111"/>
                  </a:lnTo>
                  <a:lnTo>
                    <a:pt x="11524" y="8439"/>
                  </a:lnTo>
                  <a:lnTo>
                    <a:pt x="11497" y="8329"/>
                  </a:lnTo>
                  <a:lnTo>
                    <a:pt x="11470" y="8220"/>
                  </a:lnTo>
                  <a:lnTo>
                    <a:pt x="11415" y="8056"/>
                  </a:lnTo>
                  <a:lnTo>
                    <a:pt x="11333" y="7865"/>
                  </a:lnTo>
                  <a:lnTo>
                    <a:pt x="11224" y="7674"/>
                  </a:lnTo>
                  <a:lnTo>
                    <a:pt x="11060" y="7483"/>
                  </a:lnTo>
                  <a:lnTo>
                    <a:pt x="10842" y="7264"/>
                  </a:lnTo>
                  <a:lnTo>
                    <a:pt x="10568" y="7073"/>
                  </a:lnTo>
                  <a:lnTo>
                    <a:pt x="10213" y="6909"/>
                  </a:lnTo>
                  <a:lnTo>
                    <a:pt x="9804" y="6746"/>
                  </a:lnTo>
                  <a:lnTo>
                    <a:pt x="9285" y="6636"/>
                  </a:lnTo>
                  <a:lnTo>
                    <a:pt x="8684" y="6582"/>
                  </a:lnTo>
                  <a:lnTo>
                    <a:pt x="8002" y="6582"/>
                  </a:lnTo>
                  <a:lnTo>
                    <a:pt x="7210" y="6636"/>
                  </a:lnTo>
                  <a:lnTo>
                    <a:pt x="6281" y="6773"/>
                  </a:lnTo>
                  <a:lnTo>
                    <a:pt x="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205;p47">
              <a:extLst>
                <a:ext uri="{FF2B5EF4-FFF2-40B4-BE49-F238E27FC236}">
                  <a16:creationId xmlns:a16="http://schemas.microsoft.com/office/drawing/2014/main" id="{9DD04B39-0EA8-0DBF-6755-E1DDFF5E7BC8}"/>
                </a:ext>
              </a:extLst>
            </p:cNvPr>
            <p:cNvSpPr/>
            <p:nvPr/>
          </p:nvSpPr>
          <p:spPr>
            <a:xfrm>
              <a:off x="3767425" y="3671025"/>
              <a:ext cx="589875" cy="1187225"/>
            </a:xfrm>
            <a:custGeom>
              <a:avLst/>
              <a:gdLst/>
              <a:ahLst/>
              <a:cxnLst/>
              <a:rect l="l" t="t" r="r" b="b"/>
              <a:pathLst>
                <a:path w="23595" h="47489" extrusionOk="0">
                  <a:moveTo>
                    <a:pt x="12726" y="0"/>
                  </a:moveTo>
                  <a:lnTo>
                    <a:pt x="6336" y="36838"/>
                  </a:lnTo>
                  <a:lnTo>
                    <a:pt x="0" y="47325"/>
                  </a:lnTo>
                  <a:lnTo>
                    <a:pt x="5052" y="47489"/>
                  </a:lnTo>
                  <a:lnTo>
                    <a:pt x="11060" y="40470"/>
                  </a:lnTo>
                  <a:lnTo>
                    <a:pt x="10705" y="38641"/>
                  </a:lnTo>
                  <a:lnTo>
                    <a:pt x="11961" y="36019"/>
                  </a:lnTo>
                  <a:lnTo>
                    <a:pt x="13272" y="33316"/>
                  </a:lnTo>
                  <a:lnTo>
                    <a:pt x="14774" y="30175"/>
                  </a:lnTo>
                  <a:lnTo>
                    <a:pt x="16276" y="26953"/>
                  </a:lnTo>
                  <a:lnTo>
                    <a:pt x="17586" y="24031"/>
                  </a:lnTo>
                  <a:lnTo>
                    <a:pt x="18133" y="22802"/>
                  </a:lnTo>
                  <a:lnTo>
                    <a:pt x="18542" y="21792"/>
                  </a:lnTo>
                  <a:lnTo>
                    <a:pt x="18843" y="21027"/>
                  </a:lnTo>
                  <a:lnTo>
                    <a:pt x="18897" y="20781"/>
                  </a:lnTo>
                  <a:lnTo>
                    <a:pt x="18952" y="20590"/>
                  </a:lnTo>
                  <a:lnTo>
                    <a:pt x="18952" y="20263"/>
                  </a:lnTo>
                  <a:lnTo>
                    <a:pt x="18952" y="19853"/>
                  </a:lnTo>
                  <a:lnTo>
                    <a:pt x="18870" y="18843"/>
                  </a:lnTo>
                  <a:lnTo>
                    <a:pt x="18733" y="17641"/>
                  </a:lnTo>
                  <a:lnTo>
                    <a:pt x="18570" y="16412"/>
                  </a:lnTo>
                  <a:lnTo>
                    <a:pt x="18242" y="14255"/>
                  </a:lnTo>
                  <a:lnTo>
                    <a:pt x="18078" y="13326"/>
                  </a:lnTo>
                  <a:lnTo>
                    <a:pt x="23594" y="1748"/>
                  </a:lnTo>
                  <a:lnTo>
                    <a:pt x="12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206;p47">
              <a:extLst>
                <a:ext uri="{FF2B5EF4-FFF2-40B4-BE49-F238E27FC236}">
                  <a16:creationId xmlns:a16="http://schemas.microsoft.com/office/drawing/2014/main" id="{D1D3FF24-387E-3BC5-8BE5-2B53C4911FFD}"/>
                </a:ext>
              </a:extLst>
            </p:cNvPr>
            <p:cNvSpPr/>
            <p:nvPr/>
          </p:nvSpPr>
          <p:spPr>
            <a:xfrm>
              <a:off x="3737375" y="4682775"/>
              <a:ext cx="309300" cy="193900"/>
            </a:xfrm>
            <a:custGeom>
              <a:avLst/>
              <a:gdLst/>
              <a:ahLst/>
              <a:cxnLst/>
              <a:rect l="l" t="t" r="r" b="b"/>
              <a:pathLst>
                <a:path w="12372" h="7756" extrusionOk="0">
                  <a:moveTo>
                    <a:pt x="12262" y="0"/>
                  </a:moveTo>
                  <a:lnTo>
                    <a:pt x="5790" y="6390"/>
                  </a:lnTo>
                  <a:lnTo>
                    <a:pt x="4889" y="6199"/>
                  </a:lnTo>
                  <a:lnTo>
                    <a:pt x="4097" y="6117"/>
                  </a:lnTo>
                  <a:lnTo>
                    <a:pt x="3359" y="6063"/>
                  </a:lnTo>
                  <a:lnTo>
                    <a:pt x="2731" y="6090"/>
                  </a:lnTo>
                  <a:lnTo>
                    <a:pt x="2185" y="6172"/>
                  </a:lnTo>
                  <a:lnTo>
                    <a:pt x="1721" y="6281"/>
                  </a:lnTo>
                  <a:lnTo>
                    <a:pt x="1311" y="6445"/>
                  </a:lnTo>
                  <a:lnTo>
                    <a:pt x="984" y="6609"/>
                  </a:lnTo>
                  <a:lnTo>
                    <a:pt x="711" y="6800"/>
                  </a:lnTo>
                  <a:lnTo>
                    <a:pt x="492" y="6991"/>
                  </a:lnTo>
                  <a:lnTo>
                    <a:pt x="301" y="7182"/>
                  </a:lnTo>
                  <a:lnTo>
                    <a:pt x="192" y="7374"/>
                  </a:lnTo>
                  <a:lnTo>
                    <a:pt x="28" y="7647"/>
                  </a:lnTo>
                  <a:lnTo>
                    <a:pt x="1" y="7756"/>
                  </a:lnTo>
                  <a:lnTo>
                    <a:pt x="6172" y="7756"/>
                  </a:lnTo>
                  <a:lnTo>
                    <a:pt x="11088" y="3086"/>
                  </a:lnTo>
                  <a:lnTo>
                    <a:pt x="11880" y="7756"/>
                  </a:lnTo>
                  <a:lnTo>
                    <a:pt x="12371" y="1885"/>
                  </a:lnTo>
                  <a:lnTo>
                    <a:pt x="12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207;p47">
              <a:extLst>
                <a:ext uri="{FF2B5EF4-FFF2-40B4-BE49-F238E27FC236}">
                  <a16:creationId xmlns:a16="http://schemas.microsoft.com/office/drawing/2014/main" id="{66F4C9E2-D76D-FDF6-6F1D-256C65355438}"/>
                </a:ext>
              </a:extLst>
            </p:cNvPr>
            <p:cNvSpPr/>
            <p:nvPr/>
          </p:nvSpPr>
          <p:spPr>
            <a:xfrm>
              <a:off x="3776300" y="3666225"/>
              <a:ext cx="585100" cy="1170175"/>
            </a:xfrm>
            <a:custGeom>
              <a:avLst/>
              <a:gdLst/>
              <a:ahLst/>
              <a:cxnLst/>
              <a:rect l="l" t="t" r="r" b="b"/>
              <a:pathLst>
                <a:path w="23404" h="46807" extrusionOk="0">
                  <a:moveTo>
                    <a:pt x="12316" y="1"/>
                  </a:moveTo>
                  <a:lnTo>
                    <a:pt x="12261" y="28"/>
                  </a:lnTo>
                  <a:lnTo>
                    <a:pt x="12207" y="83"/>
                  </a:lnTo>
                  <a:lnTo>
                    <a:pt x="12207" y="165"/>
                  </a:lnTo>
                  <a:lnTo>
                    <a:pt x="5817" y="36976"/>
                  </a:lnTo>
                  <a:lnTo>
                    <a:pt x="27" y="46534"/>
                  </a:lnTo>
                  <a:lnTo>
                    <a:pt x="0" y="46588"/>
                  </a:lnTo>
                  <a:lnTo>
                    <a:pt x="0" y="46670"/>
                  </a:lnTo>
                  <a:lnTo>
                    <a:pt x="27" y="46725"/>
                  </a:lnTo>
                  <a:lnTo>
                    <a:pt x="82" y="46779"/>
                  </a:lnTo>
                  <a:lnTo>
                    <a:pt x="191" y="46807"/>
                  </a:lnTo>
                  <a:lnTo>
                    <a:pt x="273" y="46779"/>
                  </a:lnTo>
                  <a:lnTo>
                    <a:pt x="328" y="46725"/>
                  </a:lnTo>
                  <a:lnTo>
                    <a:pt x="6144" y="37140"/>
                  </a:lnTo>
                  <a:lnTo>
                    <a:pt x="6144" y="37085"/>
                  </a:lnTo>
                  <a:lnTo>
                    <a:pt x="12507" y="383"/>
                  </a:lnTo>
                  <a:lnTo>
                    <a:pt x="22966" y="2076"/>
                  </a:lnTo>
                  <a:lnTo>
                    <a:pt x="17559" y="13436"/>
                  </a:lnTo>
                  <a:lnTo>
                    <a:pt x="17532" y="13491"/>
                  </a:lnTo>
                  <a:lnTo>
                    <a:pt x="17532" y="13546"/>
                  </a:lnTo>
                  <a:lnTo>
                    <a:pt x="17696" y="14501"/>
                  </a:lnTo>
                  <a:lnTo>
                    <a:pt x="18023" y="16631"/>
                  </a:lnTo>
                  <a:lnTo>
                    <a:pt x="18215" y="17860"/>
                  </a:lnTo>
                  <a:lnTo>
                    <a:pt x="18351" y="19035"/>
                  </a:lnTo>
                  <a:lnTo>
                    <a:pt x="18406" y="20045"/>
                  </a:lnTo>
                  <a:lnTo>
                    <a:pt x="18433" y="20455"/>
                  </a:lnTo>
                  <a:lnTo>
                    <a:pt x="18406" y="20755"/>
                  </a:lnTo>
                  <a:lnTo>
                    <a:pt x="18324" y="21083"/>
                  </a:lnTo>
                  <a:lnTo>
                    <a:pt x="18133" y="21629"/>
                  </a:lnTo>
                  <a:lnTo>
                    <a:pt x="17860" y="22366"/>
                  </a:lnTo>
                  <a:lnTo>
                    <a:pt x="17477" y="23240"/>
                  </a:lnTo>
                  <a:lnTo>
                    <a:pt x="16494" y="25452"/>
                  </a:lnTo>
                  <a:lnTo>
                    <a:pt x="15293" y="28046"/>
                  </a:lnTo>
                  <a:lnTo>
                    <a:pt x="13982" y="30859"/>
                  </a:lnTo>
                  <a:lnTo>
                    <a:pt x="12616" y="33699"/>
                  </a:lnTo>
                  <a:lnTo>
                    <a:pt x="10186" y="38751"/>
                  </a:lnTo>
                  <a:lnTo>
                    <a:pt x="10159" y="38805"/>
                  </a:lnTo>
                  <a:lnTo>
                    <a:pt x="10159" y="38860"/>
                  </a:lnTo>
                  <a:lnTo>
                    <a:pt x="10459" y="40389"/>
                  </a:lnTo>
                  <a:lnTo>
                    <a:pt x="10486" y="40444"/>
                  </a:lnTo>
                  <a:lnTo>
                    <a:pt x="10541" y="40499"/>
                  </a:lnTo>
                  <a:lnTo>
                    <a:pt x="10596" y="40526"/>
                  </a:lnTo>
                  <a:lnTo>
                    <a:pt x="10678" y="40526"/>
                  </a:lnTo>
                  <a:lnTo>
                    <a:pt x="10732" y="40499"/>
                  </a:lnTo>
                  <a:lnTo>
                    <a:pt x="10787" y="40444"/>
                  </a:lnTo>
                  <a:lnTo>
                    <a:pt x="10814" y="40389"/>
                  </a:lnTo>
                  <a:lnTo>
                    <a:pt x="10814" y="40307"/>
                  </a:lnTo>
                  <a:lnTo>
                    <a:pt x="10514" y="38860"/>
                  </a:lnTo>
                  <a:lnTo>
                    <a:pt x="12043" y="35720"/>
                  </a:lnTo>
                  <a:lnTo>
                    <a:pt x="13354" y="32989"/>
                  </a:lnTo>
                  <a:lnTo>
                    <a:pt x="14828" y="29930"/>
                  </a:lnTo>
                  <a:lnTo>
                    <a:pt x="16248" y="26845"/>
                  </a:lnTo>
                  <a:lnTo>
                    <a:pt x="17505" y="24059"/>
                  </a:lnTo>
                  <a:lnTo>
                    <a:pt x="17996" y="22912"/>
                  </a:lnTo>
                  <a:lnTo>
                    <a:pt x="18406" y="21957"/>
                  </a:lnTo>
                  <a:lnTo>
                    <a:pt x="18651" y="21219"/>
                  </a:lnTo>
                  <a:lnTo>
                    <a:pt x="18733" y="20973"/>
                  </a:lnTo>
                  <a:lnTo>
                    <a:pt x="18761" y="20810"/>
                  </a:lnTo>
                  <a:lnTo>
                    <a:pt x="18788" y="20482"/>
                  </a:lnTo>
                  <a:lnTo>
                    <a:pt x="18788" y="20100"/>
                  </a:lnTo>
                  <a:lnTo>
                    <a:pt x="18706" y="19144"/>
                  </a:lnTo>
                  <a:lnTo>
                    <a:pt x="18597" y="18051"/>
                  </a:lnTo>
                  <a:lnTo>
                    <a:pt x="18433" y="16877"/>
                  </a:lnTo>
                  <a:lnTo>
                    <a:pt x="18105" y="14747"/>
                  </a:lnTo>
                  <a:lnTo>
                    <a:pt x="17914" y="13518"/>
                  </a:lnTo>
                  <a:lnTo>
                    <a:pt x="23403" y="2022"/>
                  </a:lnTo>
                  <a:lnTo>
                    <a:pt x="23403" y="1940"/>
                  </a:lnTo>
                  <a:lnTo>
                    <a:pt x="23376" y="1858"/>
                  </a:lnTo>
                  <a:lnTo>
                    <a:pt x="23321" y="1803"/>
                  </a:lnTo>
                  <a:lnTo>
                    <a:pt x="23266" y="1749"/>
                  </a:lnTo>
                  <a:lnTo>
                    <a:pt x="12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208;p47">
              <a:extLst>
                <a:ext uri="{FF2B5EF4-FFF2-40B4-BE49-F238E27FC236}">
                  <a16:creationId xmlns:a16="http://schemas.microsoft.com/office/drawing/2014/main" id="{7CD7F17F-3BD8-A92F-B4C9-2C881385603E}"/>
                </a:ext>
              </a:extLst>
            </p:cNvPr>
            <p:cNvSpPr/>
            <p:nvPr/>
          </p:nvSpPr>
          <p:spPr>
            <a:xfrm>
              <a:off x="3969500" y="2493375"/>
              <a:ext cx="930525" cy="1606400"/>
            </a:xfrm>
            <a:custGeom>
              <a:avLst/>
              <a:gdLst/>
              <a:ahLst/>
              <a:cxnLst/>
              <a:rect l="l" t="t" r="r" b="b"/>
              <a:pathLst>
                <a:path w="37221" h="64256" extrusionOk="0">
                  <a:moveTo>
                    <a:pt x="13217" y="0"/>
                  </a:moveTo>
                  <a:lnTo>
                    <a:pt x="12726" y="601"/>
                  </a:lnTo>
                  <a:lnTo>
                    <a:pt x="12016" y="1447"/>
                  </a:lnTo>
                  <a:lnTo>
                    <a:pt x="11606" y="1994"/>
                  </a:lnTo>
                  <a:lnTo>
                    <a:pt x="11142" y="2622"/>
                  </a:lnTo>
                  <a:lnTo>
                    <a:pt x="10650" y="3332"/>
                  </a:lnTo>
                  <a:lnTo>
                    <a:pt x="10159" y="4124"/>
                  </a:lnTo>
                  <a:lnTo>
                    <a:pt x="9613" y="4997"/>
                  </a:lnTo>
                  <a:lnTo>
                    <a:pt x="9039" y="5981"/>
                  </a:lnTo>
                  <a:lnTo>
                    <a:pt x="8466" y="7073"/>
                  </a:lnTo>
                  <a:lnTo>
                    <a:pt x="7892" y="8274"/>
                  </a:lnTo>
                  <a:lnTo>
                    <a:pt x="7292" y="9558"/>
                  </a:lnTo>
                  <a:lnTo>
                    <a:pt x="6691" y="10978"/>
                  </a:lnTo>
                  <a:lnTo>
                    <a:pt x="6090" y="12507"/>
                  </a:lnTo>
                  <a:lnTo>
                    <a:pt x="5489" y="14146"/>
                  </a:lnTo>
                  <a:lnTo>
                    <a:pt x="4916" y="15921"/>
                  </a:lnTo>
                  <a:lnTo>
                    <a:pt x="4342" y="17832"/>
                  </a:lnTo>
                  <a:lnTo>
                    <a:pt x="3796" y="19880"/>
                  </a:lnTo>
                  <a:lnTo>
                    <a:pt x="3250" y="22065"/>
                  </a:lnTo>
                  <a:lnTo>
                    <a:pt x="2758" y="24386"/>
                  </a:lnTo>
                  <a:lnTo>
                    <a:pt x="2267" y="26871"/>
                  </a:lnTo>
                  <a:lnTo>
                    <a:pt x="1830" y="29493"/>
                  </a:lnTo>
                  <a:lnTo>
                    <a:pt x="1420" y="32251"/>
                  </a:lnTo>
                  <a:lnTo>
                    <a:pt x="1065" y="35200"/>
                  </a:lnTo>
                  <a:lnTo>
                    <a:pt x="901" y="36729"/>
                  </a:lnTo>
                  <a:lnTo>
                    <a:pt x="738" y="38313"/>
                  </a:lnTo>
                  <a:lnTo>
                    <a:pt x="601" y="39924"/>
                  </a:lnTo>
                  <a:lnTo>
                    <a:pt x="492" y="41563"/>
                  </a:lnTo>
                  <a:lnTo>
                    <a:pt x="355" y="43283"/>
                  </a:lnTo>
                  <a:lnTo>
                    <a:pt x="273" y="45031"/>
                  </a:lnTo>
                  <a:lnTo>
                    <a:pt x="191" y="46806"/>
                  </a:lnTo>
                  <a:lnTo>
                    <a:pt x="110" y="48635"/>
                  </a:lnTo>
                  <a:lnTo>
                    <a:pt x="55" y="50520"/>
                  </a:lnTo>
                  <a:lnTo>
                    <a:pt x="28" y="52431"/>
                  </a:lnTo>
                  <a:lnTo>
                    <a:pt x="0" y="54425"/>
                  </a:lnTo>
                  <a:lnTo>
                    <a:pt x="0" y="56418"/>
                  </a:lnTo>
                  <a:lnTo>
                    <a:pt x="28" y="58494"/>
                  </a:lnTo>
                  <a:lnTo>
                    <a:pt x="55" y="60596"/>
                  </a:lnTo>
                  <a:lnTo>
                    <a:pt x="82" y="60678"/>
                  </a:lnTo>
                  <a:lnTo>
                    <a:pt x="164" y="60897"/>
                  </a:lnTo>
                  <a:lnTo>
                    <a:pt x="301" y="61197"/>
                  </a:lnTo>
                  <a:lnTo>
                    <a:pt x="546" y="61552"/>
                  </a:lnTo>
                  <a:lnTo>
                    <a:pt x="683" y="61743"/>
                  </a:lnTo>
                  <a:lnTo>
                    <a:pt x="874" y="61934"/>
                  </a:lnTo>
                  <a:lnTo>
                    <a:pt x="1065" y="62125"/>
                  </a:lnTo>
                  <a:lnTo>
                    <a:pt x="1311" y="62289"/>
                  </a:lnTo>
                  <a:lnTo>
                    <a:pt x="1584" y="62453"/>
                  </a:lnTo>
                  <a:lnTo>
                    <a:pt x="1885" y="62590"/>
                  </a:lnTo>
                  <a:lnTo>
                    <a:pt x="2240" y="62699"/>
                  </a:lnTo>
                  <a:lnTo>
                    <a:pt x="2595" y="62754"/>
                  </a:lnTo>
                  <a:lnTo>
                    <a:pt x="3004" y="62808"/>
                  </a:lnTo>
                  <a:lnTo>
                    <a:pt x="3796" y="62808"/>
                  </a:lnTo>
                  <a:lnTo>
                    <a:pt x="4178" y="62754"/>
                  </a:lnTo>
                  <a:lnTo>
                    <a:pt x="4588" y="62699"/>
                  </a:lnTo>
                  <a:lnTo>
                    <a:pt x="4970" y="62617"/>
                  </a:lnTo>
                  <a:lnTo>
                    <a:pt x="5735" y="62426"/>
                  </a:lnTo>
                  <a:lnTo>
                    <a:pt x="6472" y="62235"/>
                  </a:lnTo>
                  <a:lnTo>
                    <a:pt x="7155" y="62098"/>
                  </a:lnTo>
                  <a:lnTo>
                    <a:pt x="7483" y="62044"/>
                  </a:lnTo>
                  <a:lnTo>
                    <a:pt x="7810" y="62016"/>
                  </a:lnTo>
                  <a:lnTo>
                    <a:pt x="8138" y="62016"/>
                  </a:lnTo>
                  <a:lnTo>
                    <a:pt x="8438" y="62071"/>
                  </a:lnTo>
                  <a:lnTo>
                    <a:pt x="8712" y="62125"/>
                  </a:lnTo>
                  <a:lnTo>
                    <a:pt x="9012" y="62235"/>
                  </a:lnTo>
                  <a:lnTo>
                    <a:pt x="9285" y="62344"/>
                  </a:lnTo>
                  <a:lnTo>
                    <a:pt x="9585" y="62480"/>
                  </a:lnTo>
                  <a:lnTo>
                    <a:pt x="10159" y="62808"/>
                  </a:lnTo>
                  <a:lnTo>
                    <a:pt x="10814" y="63163"/>
                  </a:lnTo>
                  <a:lnTo>
                    <a:pt x="11497" y="63518"/>
                  </a:lnTo>
                  <a:lnTo>
                    <a:pt x="11852" y="63682"/>
                  </a:lnTo>
                  <a:lnTo>
                    <a:pt x="12234" y="63846"/>
                  </a:lnTo>
                  <a:lnTo>
                    <a:pt x="12644" y="63982"/>
                  </a:lnTo>
                  <a:lnTo>
                    <a:pt x="13081" y="64092"/>
                  </a:lnTo>
                  <a:lnTo>
                    <a:pt x="13545" y="64174"/>
                  </a:lnTo>
                  <a:lnTo>
                    <a:pt x="14037" y="64228"/>
                  </a:lnTo>
                  <a:lnTo>
                    <a:pt x="14528" y="64255"/>
                  </a:lnTo>
                  <a:lnTo>
                    <a:pt x="15047" y="64228"/>
                  </a:lnTo>
                  <a:lnTo>
                    <a:pt x="15538" y="64174"/>
                  </a:lnTo>
                  <a:lnTo>
                    <a:pt x="16003" y="64092"/>
                  </a:lnTo>
                  <a:lnTo>
                    <a:pt x="16494" y="63955"/>
                  </a:lnTo>
                  <a:lnTo>
                    <a:pt x="16986" y="63846"/>
                  </a:lnTo>
                  <a:lnTo>
                    <a:pt x="17914" y="63545"/>
                  </a:lnTo>
                  <a:lnTo>
                    <a:pt x="18815" y="63245"/>
                  </a:lnTo>
                  <a:lnTo>
                    <a:pt x="19662" y="62999"/>
                  </a:lnTo>
                  <a:lnTo>
                    <a:pt x="20099" y="62917"/>
                  </a:lnTo>
                  <a:lnTo>
                    <a:pt x="20481" y="62863"/>
                  </a:lnTo>
                  <a:lnTo>
                    <a:pt x="20891" y="62835"/>
                  </a:lnTo>
                  <a:lnTo>
                    <a:pt x="21273" y="62835"/>
                  </a:lnTo>
                  <a:lnTo>
                    <a:pt x="21628" y="62890"/>
                  </a:lnTo>
                  <a:lnTo>
                    <a:pt x="21956" y="62945"/>
                  </a:lnTo>
                  <a:lnTo>
                    <a:pt x="22229" y="63027"/>
                  </a:lnTo>
                  <a:lnTo>
                    <a:pt x="22502" y="63109"/>
                  </a:lnTo>
                  <a:lnTo>
                    <a:pt x="22966" y="63272"/>
                  </a:lnTo>
                  <a:lnTo>
                    <a:pt x="23403" y="63464"/>
                  </a:lnTo>
                  <a:lnTo>
                    <a:pt x="23867" y="63655"/>
                  </a:lnTo>
                  <a:lnTo>
                    <a:pt x="24113" y="63737"/>
                  </a:lnTo>
                  <a:lnTo>
                    <a:pt x="24414" y="63791"/>
                  </a:lnTo>
                  <a:lnTo>
                    <a:pt x="24714" y="63873"/>
                  </a:lnTo>
                  <a:lnTo>
                    <a:pt x="25096" y="63900"/>
                  </a:lnTo>
                  <a:lnTo>
                    <a:pt x="25506" y="63928"/>
                  </a:lnTo>
                  <a:lnTo>
                    <a:pt x="25970" y="63955"/>
                  </a:lnTo>
                  <a:lnTo>
                    <a:pt x="26434" y="63928"/>
                  </a:lnTo>
                  <a:lnTo>
                    <a:pt x="26899" y="63846"/>
                  </a:lnTo>
                  <a:lnTo>
                    <a:pt x="27308" y="63737"/>
                  </a:lnTo>
                  <a:lnTo>
                    <a:pt x="27718" y="63573"/>
                  </a:lnTo>
                  <a:lnTo>
                    <a:pt x="28100" y="63409"/>
                  </a:lnTo>
                  <a:lnTo>
                    <a:pt x="28482" y="63218"/>
                  </a:lnTo>
                  <a:lnTo>
                    <a:pt x="29220" y="62781"/>
                  </a:lnTo>
                  <a:lnTo>
                    <a:pt x="29957" y="62371"/>
                  </a:lnTo>
                  <a:lnTo>
                    <a:pt x="30339" y="62180"/>
                  </a:lnTo>
                  <a:lnTo>
                    <a:pt x="30749" y="62016"/>
                  </a:lnTo>
                  <a:lnTo>
                    <a:pt x="31159" y="61880"/>
                  </a:lnTo>
                  <a:lnTo>
                    <a:pt x="31596" y="61798"/>
                  </a:lnTo>
                  <a:lnTo>
                    <a:pt x="32060" y="61743"/>
                  </a:lnTo>
                  <a:lnTo>
                    <a:pt x="33534" y="61743"/>
                  </a:lnTo>
                  <a:lnTo>
                    <a:pt x="33999" y="61689"/>
                  </a:lnTo>
                  <a:lnTo>
                    <a:pt x="34408" y="61634"/>
                  </a:lnTo>
                  <a:lnTo>
                    <a:pt x="34818" y="61552"/>
                  </a:lnTo>
                  <a:lnTo>
                    <a:pt x="35200" y="61443"/>
                  </a:lnTo>
                  <a:lnTo>
                    <a:pt x="35555" y="61334"/>
                  </a:lnTo>
                  <a:lnTo>
                    <a:pt x="35856" y="61224"/>
                  </a:lnTo>
                  <a:lnTo>
                    <a:pt x="36402" y="60979"/>
                  </a:lnTo>
                  <a:lnTo>
                    <a:pt x="36811" y="60760"/>
                  </a:lnTo>
                  <a:lnTo>
                    <a:pt x="37139" y="60569"/>
                  </a:lnTo>
                  <a:lnTo>
                    <a:pt x="37194" y="57292"/>
                  </a:lnTo>
                  <a:lnTo>
                    <a:pt x="37221" y="54152"/>
                  </a:lnTo>
                  <a:lnTo>
                    <a:pt x="37221" y="51093"/>
                  </a:lnTo>
                  <a:lnTo>
                    <a:pt x="37139" y="48144"/>
                  </a:lnTo>
                  <a:lnTo>
                    <a:pt x="37057" y="45304"/>
                  </a:lnTo>
                  <a:lnTo>
                    <a:pt x="36921" y="42546"/>
                  </a:lnTo>
                  <a:lnTo>
                    <a:pt x="36757" y="39897"/>
                  </a:lnTo>
                  <a:lnTo>
                    <a:pt x="36566" y="37330"/>
                  </a:lnTo>
                  <a:lnTo>
                    <a:pt x="36347" y="34872"/>
                  </a:lnTo>
                  <a:lnTo>
                    <a:pt x="36074" y="32496"/>
                  </a:lnTo>
                  <a:lnTo>
                    <a:pt x="35801" y="30203"/>
                  </a:lnTo>
                  <a:lnTo>
                    <a:pt x="35501" y="27991"/>
                  </a:lnTo>
                  <a:lnTo>
                    <a:pt x="35146" y="25888"/>
                  </a:lnTo>
                  <a:lnTo>
                    <a:pt x="34791" y="23867"/>
                  </a:lnTo>
                  <a:lnTo>
                    <a:pt x="34436" y="21928"/>
                  </a:lnTo>
                  <a:lnTo>
                    <a:pt x="34026" y="20071"/>
                  </a:lnTo>
                  <a:lnTo>
                    <a:pt x="33616" y="18269"/>
                  </a:lnTo>
                  <a:lnTo>
                    <a:pt x="33179" y="16576"/>
                  </a:lnTo>
                  <a:lnTo>
                    <a:pt x="32742" y="14937"/>
                  </a:lnTo>
                  <a:lnTo>
                    <a:pt x="32278" y="13408"/>
                  </a:lnTo>
                  <a:lnTo>
                    <a:pt x="31814" y="11906"/>
                  </a:lnTo>
                  <a:lnTo>
                    <a:pt x="31350" y="10514"/>
                  </a:lnTo>
                  <a:lnTo>
                    <a:pt x="30858" y="9176"/>
                  </a:lnTo>
                  <a:lnTo>
                    <a:pt x="30367" y="7892"/>
                  </a:lnTo>
                  <a:lnTo>
                    <a:pt x="29875" y="6691"/>
                  </a:lnTo>
                  <a:lnTo>
                    <a:pt x="29384" y="5571"/>
                  </a:lnTo>
                  <a:lnTo>
                    <a:pt x="28892" y="4479"/>
                  </a:lnTo>
                  <a:lnTo>
                    <a:pt x="28401" y="3468"/>
                  </a:lnTo>
                  <a:lnTo>
                    <a:pt x="27909" y="2512"/>
                  </a:lnTo>
                  <a:lnTo>
                    <a:pt x="27417" y="1611"/>
                  </a:lnTo>
                  <a:lnTo>
                    <a:pt x="26926" y="792"/>
                  </a:lnTo>
                  <a:lnTo>
                    <a:pt x="26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209;p47">
              <a:extLst>
                <a:ext uri="{FF2B5EF4-FFF2-40B4-BE49-F238E27FC236}">
                  <a16:creationId xmlns:a16="http://schemas.microsoft.com/office/drawing/2014/main" id="{4EE545F7-BEC1-F774-D45E-77C8C14C7964}"/>
                </a:ext>
              </a:extLst>
            </p:cNvPr>
            <p:cNvSpPr/>
            <p:nvPr/>
          </p:nvSpPr>
          <p:spPr>
            <a:xfrm>
              <a:off x="4155875" y="1647500"/>
              <a:ext cx="619225" cy="845900"/>
            </a:xfrm>
            <a:custGeom>
              <a:avLst/>
              <a:gdLst/>
              <a:ahLst/>
              <a:cxnLst/>
              <a:rect l="l" t="t" r="r" b="b"/>
              <a:pathLst>
                <a:path w="24769" h="33836" extrusionOk="0">
                  <a:moveTo>
                    <a:pt x="9312" y="1"/>
                  </a:moveTo>
                  <a:lnTo>
                    <a:pt x="9312" y="8166"/>
                  </a:lnTo>
                  <a:lnTo>
                    <a:pt x="0" y="8903"/>
                  </a:lnTo>
                  <a:lnTo>
                    <a:pt x="5762" y="33835"/>
                  </a:lnTo>
                  <a:lnTo>
                    <a:pt x="19007" y="33835"/>
                  </a:lnTo>
                  <a:lnTo>
                    <a:pt x="21464" y="23158"/>
                  </a:lnTo>
                  <a:lnTo>
                    <a:pt x="21765" y="22912"/>
                  </a:lnTo>
                  <a:lnTo>
                    <a:pt x="22065" y="22612"/>
                  </a:lnTo>
                  <a:lnTo>
                    <a:pt x="22420" y="22229"/>
                  </a:lnTo>
                  <a:lnTo>
                    <a:pt x="22775" y="21820"/>
                  </a:lnTo>
                  <a:lnTo>
                    <a:pt x="23103" y="21383"/>
                  </a:lnTo>
                  <a:lnTo>
                    <a:pt x="23267" y="21164"/>
                  </a:lnTo>
                  <a:lnTo>
                    <a:pt x="23376" y="20946"/>
                  </a:lnTo>
                  <a:lnTo>
                    <a:pt x="23458" y="20727"/>
                  </a:lnTo>
                  <a:lnTo>
                    <a:pt x="23512" y="20536"/>
                  </a:lnTo>
                  <a:lnTo>
                    <a:pt x="23540" y="20318"/>
                  </a:lnTo>
                  <a:lnTo>
                    <a:pt x="23540" y="20072"/>
                  </a:lnTo>
                  <a:lnTo>
                    <a:pt x="23512" y="19471"/>
                  </a:lnTo>
                  <a:lnTo>
                    <a:pt x="23458" y="18761"/>
                  </a:lnTo>
                  <a:lnTo>
                    <a:pt x="23349" y="18051"/>
                  </a:lnTo>
                  <a:lnTo>
                    <a:pt x="23157" y="16850"/>
                  </a:lnTo>
                  <a:lnTo>
                    <a:pt x="23048" y="16303"/>
                  </a:lnTo>
                  <a:lnTo>
                    <a:pt x="24769" y="8903"/>
                  </a:lnTo>
                  <a:lnTo>
                    <a:pt x="15457" y="8166"/>
                  </a:lnTo>
                  <a:lnTo>
                    <a:pt x="15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210;p47">
              <a:extLst>
                <a:ext uri="{FF2B5EF4-FFF2-40B4-BE49-F238E27FC236}">
                  <a16:creationId xmlns:a16="http://schemas.microsoft.com/office/drawing/2014/main" id="{F101F15B-3066-D918-05D0-F7291E41382B}"/>
                </a:ext>
              </a:extLst>
            </p:cNvPr>
            <p:cNvSpPr/>
            <p:nvPr/>
          </p:nvSpPr>
          <p:spPr>
            <a:xfrm>
              <a:off x="4155875" y="1851625"/>
              <a:ext cx="619225" cy="641775"/>
            </a:xfrm>
            <a:custGeom>
              <a:avLst/>
              <a:gdLst/>
              <a:ahLst/>
              <a:cxnLst/>
              <a:rect l="l" t="t" r="r" b="b"/>
              <a:pathLst>
                <a:path w="24769" h="25671" extrusionOk="0">
                  <a:moveTo>
                    <a:pt x="9312" y="1"/>
                  </a:moveTo>
                  <a:lnTo>
                    <a:pt x="0" y="738"/>
                  </a:lnTo>
                  <a:lnTo>
                    <a:pt x="5762" y="25670"/>
                  </a:lnTo>
                  <a:lnTo>
                    <a:pt x="19007" y="25670"/>
                  </a:lnTo>
                  <a:lnTo>
                    <a:pt x="21137" y="16413"/>
                  </a:lnTo>
                  <a:lnTo>
                    <a:pt x="21546" y="16003"/>
                  </a:lnTo>
                  <a:lnTo>
                    <a:pt x="21956" y="15539"/>
                  </a:lnTo>
                  <a:lnTo>
                    <a:pt x="22420" y="14993"/>
                  </a:lnTo>
                  <a:lnTo>
                    <a:pt x="22912" y="14392"/>
                  </a:lnTo>
                  <a:lnTo>
                    <a:pt x="23349" y="13818"/>
                  </a:lnTo>
                  <a:lnTo>
                    <a:pt x="23540" y="13545"/>
                  </a:lnTo>
                  <a:lnTo>
                    <a:pt x="23704" y="13272"/>
                  </a:lnTo>
                  <a:lnTo>
                    <a:pt x="23813" y="13027"/>
                  </a:lnTo>
                  <a:lnTo>
                    <a:pt x="23867" y="12835"/>
                  </a:lnTo>
                  <a:lnTo>
                    <a:pt x="23895" y="12617"/>
                  </a:lnTo>
                  <a:lnTo>
                    <a:pt x="23895" y="12344"/>
                  </a:lnTo>
                  <a:lnTo>
                    <a:pt x="23813" y="11688"/>
                  </a:lnTo>
                  <a:lnTo>
                    <a:pt x="23676" y="10924"/>
                  </a:lnTo>
                  <a:lnTo>
                    <a:pt x="23540" y="10105"/>
                  </a:lnTo>
                  <a:lnTo>
                    <a:pt x="23212" y="8739"/>
                  </a:lnTo>
                  <a:lnTo>
                    <a:pt x="23048" y="8138"/>
                  </a:lnTo>
                  <a:lnTo>
                    <a:pt x="24769" y="738"/>
                  </a:lnTo>
                  <a:lnTo>
                    <a:pt x="15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211;p47">
              <a:extLst>
                <a:ext uri="{FF2B5EF4-FFF2-40B4-BE49-F238E27FC236}">
                  <a16:creationId xmlns:a16="http://schemas.microsoft.com/office/drawing/2014/main" id="{1C0D5B92-5199-7DE5-6715-0B4C93D824A8}"/>
                </a:ext>
              </a:extLst>
            </p:cNvPr>
            <p:cNvSpPr/>
            <p:nvPr/>
          </p:nvSpPr>
          <p:spPr>
            <a:xfrm>
              <a:off x="4031625" y="1870075"/>
              <a:ext cx="186400" cy="393250"/>
            </a:xfrm>
            <a:custGeom>
              <a:avLst/>
              <a:gdLst/>
              <a:ahLst/>
              <a:cxnLst/>
              <a:rect l="l" t="t" r="r" b="b"/>
              <a:pathLst>
                <a:path w="7456" h="15730" extrusionOk="0">
                  <a:moveTo>
                    <a:pt x="4970" y="0"/>
                  </a:moveTo>
                  <a:lnTo>
                    <a:pt x="0" y="8684"/>
                  </a:lnTo>
                  <a:lnTo>
                    <a:pt x="5571" y="15729"/>
                  </a:lnTo>
                  <a:lnTo>
                    <a:pt x="7455" y="10759"/>
                  </a:lnTo>
                  <a:lnTo>
                    <a:pt x="4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212;p47">
              <a:extLst>
                <a:ext uri="{FF2B5EF4-FFF2-40B4-BE49-F238E27FC236}">
                  <a16:creationId xmlns:a16="http://schemas.microsoft.com/office/drawing/2014/main" id="{1BE39AB8-D89E-FEF8-6AD2-1694F6071233}"/>
                </a:ext>
              </a:extLst>
            </p:cNvPr>
            <p:cNvSpPr/>
            <p:nvPr/>
          </p:nvSpPr>
          <p:spPr>
            <a:xfrm>
              <a:off x="4050050" y="2055750"/>
              <a:ext cx="139300" cy="157725"/>
            </a:xfrm>
            <a:custGeom>
              <a:avLst/>
              <a:gdLst/>
              <a:ahLst/>
              <a:cxnLst/>
              <a:rect l="l" t="t" r="r" b="b"/>
              <a:pathLst>
                <a:path w="5572" h="6309" extrusionOk="0">
                  <a:moveTo>
                    <a:pt x="192" y="1"/>
                  </a:moveTo>
                  <a:lnTo>
                    <a:pt x="110" y="28"/>
                  </a:lnTo>
                  <a:lnTo>
                    <a:pt x="55" y="55"/>
                  </a:lnTo>
                  <a:lnTo>
                    <a:pt x="28" y="110"/>
                  </a:lnTo>
                  <a:lnTo>
                    <a:pt x="1" y="192"/>
                  </a:lnTo>
                  <a:lnTo>
                    <a:pt x="1" y="247"/>
                  </a:lnTo>
                  <a:lnTo>
                    <a:pt x="55" y="301"/>
                  </a:lnTo>
                  <a:lnTo>
                    <a:pt x="5271" y="6227"/>
                  </a:lnTo>
                  <a:lnTo>
                    <a:pt x="5326" y="6282"/>
                  </a:lnTo>
                  <a:lnTo>
                    <a:pt x="5408" y="6309"/>
                  </a:lnTo>
                  <a:lnTo>
                    <a:pt x="5462" y="6282"/>
                  </a:lnTo>
                  <a:lnTo>
                    <a:pt x="5517" y="6254"/>
                  </a:lnTo>
                  <a:lnTo>
                    <a:pt x="5571" y="6200"/>
                  </a:lnTo>
                  <a:lnTo>
                    <a:pt x="5571" y="6118"/>
                  </a:lnTo>
                  <a:lnTo>
                    <a:pt x="5571" y="6063"/>
                  </a:lnTo>
                  <a:lnTo>
                    <a:pt x="5544" y="6008"/>
                  </a:lnTo>
                  <a:lnTo>
                    <a:pt x="301" y="83"/>
                  </a:lnTo>
                  <a:lnTo>
                    <a:pt x="246" y="28"/>
                  </a:ln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213;p47">
              <a:extLst>
                <a:ext uri="{FF2B5EF4-FFF2-40B4-BE49-F238E27FC236}">
                  <a16:creationId xmlns:a16="http://schemas.microsoft.com/office/drawing/2014/main" id="{960CB0A6-B8D4-0777-21F1-6B4666AAB248}"/>
                </a:ext>
              </a:extLst>
            </p:cNvPr>
            <p:cNvSpPr/>
            <p:nvPr/>
          </p:nvSpPr>
          <p:spPr>
            <a:xfrm>
              <a:off x="4213900" y="2035950"/>
              <a:ext cx="40975" cy="107225"/>
            </a:xfrm>
            <a:custGeom>
              <a:avLst/>
              <a:gdLst/>
              <a:ahLst/>
              <a:cxnLst/>
              <a:rect l="l" t="t" r="r" b="b"/>
              <a:pathLst>
                <a:path w="1639" h="4289" extrusionOk="0">
                  <a:moveTo>
                    <a:pt x="1366" y="1"/>
                  </a:moveTo>
                  <a:lnTo>
                    <a:pt x="1311" y="55"/>
                  </a:lnTo>
                  <a:lnTo>
                    <a:pt x="1284" y="110"/>
                  </a:lnTo>
                  <a:lnTo>
                    <a:pt x="1" y="4070"/>
                  </a:lnTo>
                  <a:lnTo>
                    <a:pt x="1" y="4124"/>
                  </a:lnTo>
                  <a:lnTo>
                    <a:pt x="1" y="4206"/>
                  </a:lnTo>
                  <a:lnTo>
                    <a:pt x="55" y="4261"/>
                  </a:lnTo>
                  <a:lnTo>
                    <a:pt x="110" y="4288"/>
                  </a:lnTo>
                  <a:lnTo>
                    <a:pt x="219" y="4288"/>
                  </a:lnTo>
                  <a:lnTo>
                    <a:pt x="274" y="4261"/>
                  </a:lnTo>
                  <a:lnTo>
                    <a:pt x="301" y="4234"/>
                  </a:lnTo>
                  <a:lnTo>
                    <a:pt x="328" y="4179"/>
                  </a:lnTo>
                  <a:lnTo>
                    <a:pt x="1639" y="219"/>
                  </a:lnTo>
                  <a:lnTo>
                    <a:pt x="1639" y="165"/>
                  </a:lnTo>
                  <a:lnTo>
                    <a:pt x="1612" y="83"/>
                  </a:lnTo>
                  <a:lnTo>
                    <a:pt x="1584" y="28"/>
                  </a:lnTo>
                  <a:lnTo>
                    <a:pt x="1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214;p47">
              <a:extLst>
                <a:ext uri="{FF2B5EF4-FFF2-40B4-BE49-F238E27FC236}">
                  <a16:creationId xmlns:a16="http://schemas.microsoft.com/office/drawing/2014/main" id="{4DB6C9B5-9F99-543F-FFA9-7778D44CEF04}"/>
                </a:ext>
              </a:extLst>
            </p:cNvPr>
            <p:cNvSpPr/>
            <p:nvPr/>
          </p:nvSpPr>
          <p:spPr>
            <a:xfrm>
              <a:off x="4727975" y="1958825"/>
              <a:ext cx="30050" cy="144050"/>
            </a:xfrm>
            <a:custGeom>
              <a:avLst/>
              <a:gdLst/>
              <a:ahLst/>
              <a:cxnLst/>
              <a:rect l="l" t="t" r="r" b="b"/>
              <a:pathLst>
                <a:path w="1202" h="5762" extrusionOk="0">
                  <a:moveTo>
                    <a:pt x="983" y="0"/>
                  </a:moveTo>
                  <a:lnTo>
                    <a:pt x="929" y="27"/>
                  </a:lnTo>
                  <a:lnTo>
                    <a:pt x="874" y="82"/>
                  </a:lnTo>
                  <a:lnTo>
                    <a:pt x="847" y="164"/>
                  </a:lnTo>
                  <a:lnTo>
                    <a:pt x="0" y="3823"/>
                  </a:lnTo>
                  <a:lnTo>
                    <a:pt x="0" y="3905"/>
                  </a:lnTo>
                  <a:lnTo>
                    <a:pt x="137" y="4424"/>
                  </a:lnTo>
                  <a:lnTo>
                    <a:pt x="410" y="5625"/>
                  </a:lnTo>
                  <a:lnTo>
                    <a:pt x="437" y="5680"/>
                  </a:lnTo>
                  <a:lnTo>
                    <a:pt x="465" y="5735"/>
                  </a:lnTo>
                  <a:lnTo>
                    <a:pt x="519" y="5762"/>
                  </a:lnTo>
                  <a:lnTo>
                    <a:pt x="628" y="5762"/>
                  </a:lnTo>
                  <a:lnTo>
                    <a:pt x="683" y="5735"/>
                  </a:lnTo>
                  <a:lnTo>
                    <a:pt x="738" y="5680"/>
                  </a:lnTo>
                  <a:lnTo>
                    <a:pt x="765" y="5625"/>
                  </a:lnTo>
                  <a:lnTo>
                    <a:pt x="765" y="5544"/>
                  </a:lnTo>
                  <a:lnTo>
                    <a:pt x="519" y="4479"/>
                  </a:lnTo>
                  <a:lnTo>
                    <a:pt x="355" y="3850"/>
                  </a:lnTo>
                  <a:lnTo>
                    <a:pt x="1202" y="219"/>
                  </a:lnTo>
                  <a:lnTo>
                    <a:pt x="1202" y="164"/>
                  </a:lnTo>
                  <a:lnTo>
                    <a:pt x="1175" y="82"/>
                  </a:lnTo>
                  <a:lnTo>
                    <a:pt x="1120" y="55"/>
                  </a:lnTo>
                  <a:lnTo>
                    <a:pt x="1065" y="27"/>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215;p47">
              <a:extLst>
                <a:ext uri="{FF2B5EF4-FFF2-40B4-BE49-F238E27FC236}">
                  <a16:creationId xmlns:a16="http://schemas.microsoft.com/office/drawing/2014/main" id="{FED8D509-6974-77C6-56C1-F440A8BDA2AF}"/>
                </a:ext>
              </a:extLst>
            </p:cNvPr>
            <p:cNvSpPr/>
            <p:nvPr/>
          </p:nvSpPr>
          <p:spPr>
            <a:xfrm>
              <a:off x="4725250" y="3585000"/>
              <a:ext cx="16400" cy="118125"/>
            </a:xfrm>
            <a:custGeom>
              <a:avLst/>
              <a:gdLst/>
              <a:ahLst/>
              <a:cxnLst/>
              <a:rect l="l" t="t" r="r" b="b"/>
              <a:pathLst>
                <a:path w="656" h="4725" extrusionOk="0">
                  <a:moveTo>
                    <a:pt x="164" y="0"/>
                  </a:moveTo>
                  <a:lnTo>
                    <a:pt x="109" y="28"/>
                  </a:lnTo>
                  <a:lnTo>
                    <a:pt x="55" y="55"/>
                  </a:lnTo>
                  <a:lnTo>
                    <a:pt x="0" y="110"/>
                  </a:lnTo>
                  <a:lnTo>
                    <a:pt x="0" y="192"/>
                  </a:lnTo>
                  <a:lnTo>
                    <a:pt x="164" y="2376"/>
                  </a:lnTo>
                  <a:lnTo>
                    <a:pt x="273" y="4533"/>
                  </a:lnTo>
                  <a:lnTo>
                    <a:pt x="301" y="4615"/>
                  </a:lnTo>
                  <a:lnTo>
                    <a:pt x="355" y="4670"/>
                  </a:lnTo>
                  <a:lnTo>
                    <a:pt x="410" y="4697"/>
                  </a:lnTo>
                  <a:lnTo>
                    <a:pt x="464" y="4725"/>
                  </a:lnTo>
                  <a:lnTo>
                    <a:pt x="546" y="4697"/>
                  </a:lnTo>
                  <a:lnTo>
                    <a:pt x="601" y="4643"/>
                  </a:lnTo>
                  <a:lnTo>
                    <a:pt x="628" y="4588"/>
                  </a:lnTo>
                  <a:lnTo>
                    <a:pt x="656" y="4533"/>
                  </a:lnTo>
                  <a:lnTo>
                    <a:pt x="519" y="2349"/>
                  </a:lnTo>
                  <a:lnTo>
                    <a:pt x="355" y="164"/>
                  </a:lnTo>
                  <a:lnTo>
                    <a:pt x="328" y="82"/>
                  </a:lnTo>
                  <a:lnTo>
                    <a:pt x="301" y="28"/>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216;p47">
              <a:extLst>
                <a:ext uri="{FF2B5EF4-FFF2-40B4-BE49-F238E27FC236}">
                  <a16:creationId xmlns:a16="http://schemas.microsoft.com/office/drawing/2014/main" id="{844B17F5-C485-E044-A51D-57FB26AB12DC}"/>
                </a:ext>
              </a:extLst>
            </p:cNvPr>
            <p:cNvSpPr/>
            <p:nvPr/>
          </p:nvSpPr>
          <p:spPr>
            <a:xfrm>
              <a:off x="4727975" y="3727000"/>
              <a:ext cx="17100" cy="312700"/>
            </a:xfrm>
            <a:custGeom>
              <a:avLst/>
              <a:gdLst/>
              <a:ahLst/>
              <a:cxnLst/>
              <a:rect l="l" t="t" r="r" b="b"/>
              <a:pathLst>
                <a:path w="684" h="12508" extrusionOk="0">
                  <a:moveTo>
                    <a:pt x="328" y="0"/>
                  </a:moveTo>
                  <a:lnTo>
                    <a:pt x="273" y="55"/>
                  </a:lnTo>
                  <a:lnTo>
                    <a:pt x="246" y="110"/>
                  </a:lnTo>
                  <a:lnTo>
                    <a:pt x="246" y="192"/>
                  </a:lnTo>
                  <a:lnTo>
                    <a:pt x="301" y="2813"/>
                  </a:lnTo>
                  <a:lnTo>
                    <a:pt x="301" y="5189"/>
                  </a:lnTo>
                  <a:lnTo>
                    <a:pt x="273" y="7237"/>
                  </a:lnTo>
                  <a:lnTo>
                    <a:pt x="219" y="8985"/>
                  </a:lnTo>
                  <a:lnTo>
                    <a:pt x="137" y="10405"/>
                  </a:lnTo>
                  <a:lnTo>
                    <a:pt x="55" y="11415"/>
                  </a:lnTo>
                  <a:lnTo>
                    <a:pt x="0" y="12289"/>
                  </a:lnTo>
                  <a:lnTo>
                    <a:pt x="0" y="12371"/>
                  </a:lnTo>
                  <a:lnTo>
                    <a:pt x="28" y="12425"/>
                  </a:lnTo>
                  <a:lnTo>
                    <a:pt x="82" y="12480"/>
                  </a:lnTo>
                  <a:lnTo>
                    <a:pt x="137" y="12507"/>
                  </a:lnTo>
                  <a:lnTo>
                    <a:pt x="164" y="12507"/>
                  </a:lnTo>
                  <a:lnTo>
                    <a:pt x="246" y="12480"/>
                  </a:lnTo>
                  <a:lnTo>
                    <a:pt x="301" y="12453"/>
                  </a:lnTo>
                  <a:lnTo>
                    <a:pt x="328" y="12398"/>
                  </a:lnTo>
                  <a:lnTo>
                    <a:pt x="355" y="12344"/>
                  </a:lnTo>
                  <a:lnTo>
                    <a:pt x="437" y="11470"/>
                  </a:lnTo>
                  <a:lnTo>
                    <a:pt x="492" y="10432"/>
                  </a:lnTo>
                  <a:lnTo>
                    <a:pt x="574" y="9012"/>
                  </a:lnTo>
                  <a:lnTo>
                    <a:pt x="628" y="7264"/>
                  </a:lnTo>
                  <a:lnTo>
                    <a:pt x="683" y="5189"/>
                  </a:lnTo>
                  <a:lnTo>
                    <a:pt x="656" y="2813"/>
                  </a:lnTo>
                  <a:lnTo>
                    <a:pt x="601" y="164"/>
                  </a:lnTo>
                  <a:lnTo>
                    <a:pt x="574" y="110"/>
                  </a:lnTo>
                  <a:lnTo>
                    <a:pt x="519" y="28"/>
                  </a:lnTo>
                  <a:lnTo>
                    <a:pt x="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217;p47">
              <a:extLst>
                <a:ext uri="{FF2B5EF4-FFF2-40B4-BE49-F238E27FC236}">
                  <a16:creationId xmlns:a16="http://schemas.microsoft.com/office/drawing/2014/main" id="{6A88F1EC-2F5C-42E0-B960-D0F94791169B}"/>
                </a:ext>
              </a:extLst>
            </p:cNvPr>
            <p:cNvSpPr/>
            <p:nvPr/>
          </p:nvSpPr>
          <p:spPr>
            <a:xfrm>
              <a:off x="4157225" y="3574075"/>
              <a:ext cx="12325" cy="38250"/>
            </a:xfrm>
            <a:custGeom>
              <a:avLst/>
              <a:gdLst/>
              <a:ahLst/>
              <a:cxnLst/>
              <a:rect l="l" t="t" r="r" b="b"/>
              <a:pathLst>
                <a:path w="493" h="1530" extrusionOk="0">
                  <a:moveTo>
                    <a:pt x="247" y="0"/>
                  </a:moveTo>
                  <a:lnTo>
                    <a:pt x="192" y="28"/>
                  </a:lnTo>
                  <a:lnTo>
                    <a:pt x="138" y="82"/>
                  </a:lnTo>
                  <a:lnTo>
                    <a:pt x="110" y="164"/>
                  </a:lnTo>
                  <a:lnTo>
                    <a:pt x="1" y="1339"/>
                  </a:lnTo>
                  <a:lnTo>
                    <a:pt x="28" y="1393"/>
                  </a:lnTo>
                  <a:lnTo>
                    <a:pt x="56" y="1475"/>
                  </a:lnTo>
                  <a:lnTo>
                    <a:pt x="110" y="1502"/>
                  </a:lnTo>
                  <a:lnTo>
                    <a:pt x="165" y="1530"/>
                  </a:lnTo>
                  <a:lnTo>
                    <a:pt x="247" y="1530"/>
                  </a:lnTo>
                  <a:lnTo>
                    <a:pt x="301" y="1475"/>
                  </a:lnTo>
                  <a:lnTo>
                    <a:pt x="356" y="1420"/>
                  </a:lnTo>
                  <a:lnTo>
                    <a:pt x="383" y="1366"/>
                  </a:lnTo>
                  <a:lnTo>
                    <a:pt x="493" y="192"/>
                  </a:lnTo>
                  <a:lnTo>
                    <a:pt x="465" y="137"/>
                  </a:lnTo>
                  <a:lnTo>
                    <a:pt x="438" y="55"/>
                  </a:lnTo>
                  <a:lnTo>
                    <a:pt x="383" y="28"/>
                  </a:lnTo>
                  <a:lnTo>
                    <a:pt x="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218;p47">
              <a:extLst>
                <a:ext uri="{FF2B5EF4-FFF2-40B4-BE49-F238E27FC236}">
                  <a16:creationId xmlns:a16="http://schemas.microsoft.com/office/drawing/2014/main" id="{22AA5994-E6D3-5CD0-7579-008AC099AA18}"/>
                </a:ext>
              </a:extLst>
            </p:cNvPr>
            <p:cNvSpPr/>
            <p:nvPr/>
          </p:nvSpPr>
          <p:spPr>
            <a:xfrm>
              <a:off x="4142900" y="3626650"/>
              <a:ext cx="21875" cy="413050"/>
            </a:xfrm>
            <a:custGeom>
              <a:avLst/>
              <a:gdLst/>
              <a:ahLst/>
              <a:cxnLst/>
              <a:rect l="l" t="t" r="r" b="b"/>
              <a:pathLst>
                <a:path w="875" h="16522" extrusionOk="0">
                  <a:moveTo>
                    <a:pt x="629" y="0"/>
                  </a:moveTo>
                  <a:lnTo>
                    <a:pt x="574" y="27"/>
                  </a:lnTo>
                  <a:lnTo>
                    <a:pt x="519" y="82"/>
                  </a:lnTo>
                  <a:lnTo>
                    <a:pt x="492" y="164"/>
                  </a:lnTo>
                  <a:lnTo>
                    <a:pt x="356" y="1884"/>
                  </a:lnTo>
                  <a:lnTo>
                    <a:pt x="246" y="3550"/>
                  </a:lnTo>
                  <a:lnTo>
                    <a:pt x="164" y="5134"/>
                  </a:lnTo>
                  <a:lnTo>
                    <a:pt x="110" y="6636"/>
                  </a:lnTo>
                  <a:lnTo>
                    <a:pt x="28" y="9394"/>
                  </a:lnTo>
                  <a:lnTo>
                    <a:pt x="1" y="11743"/>
                  </a:lnTo>
                  <a:lnTo>
                    <a:pt x="1" y="13681"/>
                  </a:lnTo>
                  <a:lnTo>
                    <a:pt x="28" y="15101"/>
                  </a:lnTo>
                  <a:lnTo>
                    <a:pt x="82" y="16358"/>
                  </a:lnTo>
                  <a:lnTo>
                    <a:pt x="110" y="16412"/>
                  </a:lnTo>
                  <a:lnTo>
                    <a:pt x="137" y="16467"/>
                  </a:lnTo>
                  <a:lnTo>
                    <a:pt x="192" y="16494"/>
                  </a:lnTo>
                  <a:lnTo>
                    <a:pt x="274" y="16521"/>
                  </a:lnTo>
                  <a:lnTo>
                    <a:pt x="356" y="16494"/>
                  </a:lnTo>
                  <a:lnTo>
                    <a:pt x="410" y="16467"/>
                  </a:lnTo>
                  <a:lnTo>
                    <a:pt x="437" y="16385"/>
                  </a:lnTo>
                  <a:lnTo>
                    <a:pt x="437" y="16330"/>
                  </a:lnTo>
                  <a:lnTo>
                    <a:pt x="410" y="15101"/>
                  </a:lnTo>
                  <a:lnTo>
                    <a:pt x="356" y="13654"/>
                  </a:lnTo>
                  <a:lnTo>
                    <a:pt x="356" y="11743"/>
                  </a:lnTo>
                  <a:lnTo>
                    <a:pt x="383" y="9394"/>
                  </a:lnTo>
                  <a:lnTo>
                    <a:pt x="465" y="6636"/>
                  </a:lnTo>
                  <a:lnTo>
                    <a:pt x="519" y="5134"/>
                  </a:lnTo>
                  <a:lnTo>
                    <a:pt x="629" y="3550"/>
                  </a:lnTo>
                  <a:lnTo>
                    <a:pt x="738" y="1912"/>
                  </a:lnTo>
                  <a:lnTo>
                    <a:pt x="874" y="191"/>
                  </a:lnTo>
                  <a:lnTo>
                    <a:pt x="847" y="109"/>
                  </a:lnTo>
                  <a:lnTo>
                    <a:pt x="820" y="55"/>
                  </a:lnTo>
                  <a:lnTo>
                    <a:pt x="7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219;p47">
              <a:extLst>
                <a:ext uri="{FF2B5EF4-FFF2-40B4-BE49-F238E27FC236}">
                  <a16:creationId xmlns:a16="http://schemas.microsoft.com/office/drawing/2014/main" id="{3FF02FA2-4889-EFB0-4C5D-0AAC6CBC3F2F}"/>
                </a:ext>
              </a:extLst>
            </p:cNvPr>
            <p:cNvSpPr/>
            <p:nvPr/>
          </p:nvSpPr>
          <p:spPr>
            <a:xfrm>
              <a:off x="4502675" y="3770700"/>
              <a:ext cx="11625" cy="287425"/>
            </a:xfrm>
            <a:custGeom>
              <a:avLst/>
              <a:gdLst/>
              <a:ahLst/>
              <a:cxnLst/>
              <a:rect l="l" t="t" r="r" b="b"/>
              <a:pathLst>
                <a:path w="465" h="11497" extrusionOk="0">
                  <a:moveTo>
                    <a:pt x="165" y="0"/>
                  </a:moveTo>
                  <a:lnTo>
                    <a:pt x="83" y="27"/>
                  </a:lnTo>
                  <a:lnTo>
                    <a:pt x="28" y="55"/>
                  </a:lnTo>
                  <a:lnTo>
                    <a:pt x="1" y="137"/>
                  </a:lnTo>
                  <a:lnTo>
                    <a:pt x="1" y="191"/>
                  </a:lnTo>
                  <a:lnTo>
                    <a:pt x="28" y="792"/>
                  </a:lnTo>
                  <a:lnTo>
                    <a:pt x="55" y="1475"/>
                  </a:lnTo>
                  <a:lnTo>
                    <a:pt x="110" y="3113"/>
                  </a:lnTo>
                  <a:lnTo>
                    <a:pt x="110" y="4943"/>
                  </a:lnTo>
                  <a:lnTo>
                    <a:pt x="83" y="6772"/>
                  </a:lnTo>
                  <a:lnTo>
                    <a:pt x="28" y="9940"/>
                  </a:lnTo>
                  <a:lnTo>
                    <a:pt x="1" y="11306"/>
                  </a:lnTo>
                  <a:lnTo>
                    <a:pt x="1" y="11360"/>
                  </a:lnTo>
                  <a:lnTo>
                    <a:pt x="28" y="11442"/>
                  </a:lnTo>
                  <a:lnTo>
                    <a:pt x="83" y="11469"/>
                  </a:lnTo>
                  <a:lnTo>
                    <a:pt x="165" y="11497"/>
                  </a:lnTo>
                  <a:lnTo>
                    <a:pt x="247" y="11469"/>
                  </a:lnTo>
                  <a:lnTo>
                    <a:pt x="301" y="11442"/>
                  </a:lnTo>
                  <a:lnTo>
                    <a:pt x="328" y="11387"/>
                  </a:lnTo>
                  <a:lnTo>
                    <a:pt x="356" y="11306"/>
                  </a:lnTo>
                  <a:lnTo>
                    <a:pt x="383" y="9940"/>
                  </a:lnTo>
                  <a:lnTo>
                    <a:pt x="465" y="6772"/>
                  </a:lnTo>
                  <a:lnTo>
                    <a:pt x="465" y="4916"/>
                  </a:lnTo>
                  <a:lnTo>
                    <a:pt x="465" y="3113"/>
                  </a:lnTo>
                  <a:lnTo>
                    <a:pt x="438" y="1447"/>
                  </a:lnTo>
                  <a:lnTo>
                    <a:pt x="383" y="765"/>
                  </a:lnTo>
                  <a:lnTo>
                    <a:pt x="356" y="164"/>
                  </a:lnTo>
                  <a:lnTo>
                    <a:pt x="328" y="109"/>
                  </a:lnTo>
                  <a:lnTo>
                    <a:pt x="274" y="55"/>
                  </a:lnTo>
                  <a:lnTo>
                    <a:pt x="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220;p47">
              <a:extLst>
                <a:ext uri="{FF2B5EF4-FFF2-40B4-BE49-F238E27FC236}">
                  <a16:creationId xmlns:a16="http://schemas.microsoft.com/office/drawing/2014/main" id="{356DECDD-6F6D-68D7-AA8A-5AB69FC0D960}"/>
                </a:ext>
              </a:extLst>
            </p:cNvPr>
            <p:cNvSpPr/>
            <p:nvPr/>
          </p:nvSpPr>
          <p:spPr>
            <a:xfrm>
              <a:off x="4383900" y="1670025"/>
              <a:ext cx="8900" cy="122225"/>
            </a:xfrm>
            <a:custGeom>
              <a:avLst/>
              <a:gdLst/>
              <a:ahLst/>
              <a:cxnLst/>
              <a:rect l="l" t="t" r="r" b="b"/>
              <a:pathLst>
                <a:path w="356" h="4889" extrusionOk="0">
                  <a:moveTo>
                    <a:pt x="109" y="1"/>
                  </a:moveTo>
                  <a:lnTo>
                    <a:pt x="55" y="55"/>
                  </a:lnTo>
                  <a:lnTo>
                    <a:pt x="28" y="110"/>
                  </a:lnTo>
                  <a:lnTo>
                    <a:pt x="0" y="165"/>
                  </a:lnTo>
                  <a:lnTo>
                    <a:pt x="0" y="4698"/>
                  </a:lnTo>
                  <a:lnTo>
                    <a:pt x="28" y="4780"/>
                  </a:lnTo>
                  <a:lnTo>
                    <a:pt x="55" y="4834"/>
                  </a:lnTo>
                  <a:lnTo>
                    <a:pt x="109" y="4862"/>
                  </a:lnTo>
                  <a:lnTo>
                    <a:pt x="191" y="4889"/>
                  </a:lnTo>
                  <a:lnTo>
                    <a:pt x="246" y="4862"/>
                  </a:lnTo>
                  <a:lnTo>
                    <a:pt x="301" y="4834"/>
                  </a:lnTo>
                  <a:lnTo>
                    <a:pt x="355" y="4780"/>
                  </a:lnTo>
                  <a:lnTo>
                    <a:pt x="355" y="4698"/>
                  </a:lnTo>
                  <a:lnTo>
                    <a:pt x="355" y="165"/>
                  </a:lnTo>
                  <a:lnTo>
                    <a:pt x="355" y="110"/>
                  </a:lnTo>
                  <a:lnTo>
                    <a:pt x="301" y="55"/>
                  </a:lnTo>
                  <a:lnTo>
                    <a:pt x="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221;p47">
              <a:extLst>
                <a:ext uri="{FF2B5EF4-FFF2-40B4-BE49-F238E27FC236}">
                  <a16:creationId xmlns:a16="http://schemas.microsoft.com/office/drawing/2014/main" id="{3D8F232E-31E4-8A10-2411-58D09012D06C}"/>
                </a:ext>
              </a:extLst>
            </p:cNvPr>
            <p:cNvSpPr/>
            <p:nvPr/>
          </p:nvSpPr>
          <p:spPr>
            <a:xfrm>
              <a:off x="4538175" y="1657750"/>
              <a:ext cx="8900" cy="133825"/>
            </a:xfrm>
            <a:custGeom>
              <a:avLst/>
              <a:gdLst/>
              <a:ahLst/>
              <a:cxnLst/>
              <a:rect l="l" t="t" r="r" b="b"/>
              <a:pathLst>
                <a:path w="356" h="5353" extrusionOk="0">
                  <a:moveTo>
                    <a:pt x="110" y="0"/>
                  </a:moveTo>
                  <a:lnTo>
                    <a:pt x="55" y="55"/>
                  </a:lnTo>
                  <a:lnTo>
                    <a:pt x="1" y="110"/>
                  </a:lnTo>
                  <a:lnTo>
                    <a:pt x="1" y="164"/>
                  </a:lnTo>
                  <a:lnTo>
                    <a:pt x="1" y="5161"/>
                  </a:lnTo>
                  <a:lnTo>
                    <a:pt x="1" y="5243"/>
                  </a:lnTo>
                  <a:lnTo>
                    <a:pt x="55" y="5298"/>
                  </a:lnTo>
                  <a:lnTo>
                    <a:pt x="110" y="5353"/>
                  </a:lnTo>
                  <a:lnTo>
                    <a:pt x="247" y="5353"/>
                  </a:lnTo>
                  <a:lnTo>
                    <a:pt x="301" y="5298"/>
                  </a:lnTo>
                  <a:lnTo>
                    <a:pt x="328" y="5243"/>
                  </a:lnTo>
                  <a:lnTo>
                    <a:pt x="356" y="5161"/>
                  </a:lnTo>
                  <a:lnTo>
                    <a:pt x="356" y="164"/>
                  </a:lnTo>
                  <a:lnTo>
                    <a:pt x="328" y="110"/>
                  </a:lnTo>
                  <a:lnTo>
                    <a:pt x="301" y="55"/>
                  </a:lnTo>
                  <a:lnTo>
                    <a:pt x="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222;p47">
              <a:extLst>
                <a:ext uri="{FF2B5EF4-FFF2-40B4-BE49-F238E27FC236}">
                  <a16:creationId xmlns:a16="http://schemas.microsoft.com/office/drawing/2014/main" id="{8F6B1414-8B0D-F6C4-C1A0-38E22D6A3334}"/>
                </a:ext>
              </a:extLst>
            </p:cNvPr>
            <p:cNvSpPr/>
            <p:nvPr/>
          </p:nvSpPr>
          <p:spPr>
            <a:xfrm>
              <a:off x="4538875" y="1777225"/>
              <a:ext cx="202100" cy="91500"/>
            </a:xfrm>
            <a:custGeom>
              <a:avLst/>
              <a:gdLst/>
              <a:ahLst/>
              <a:cxnLst/>
              <a:rect l="l" t="t" r="r" b="b"/>
              <a:pathLst>
                <a:path w="8084" h="3660" extrusionOk="0">
                  <a:moveTo>
                    <a:pt x="1994" y="0"/>
                  </a:moveTo>
                  <a:lnTo>
                    <a:pt x="1639" y="27"/>
                  </a:lnTo>
                  <a:lnTo>
                    <a:pt x="1284" y="82"/>
                  </a:lnTo>
                  <a:lnTo>
                    <a:pt x="929" y="191"/>
                  </a:lnTo>
                  <a:lnTo>
                    <a:pt x="601" y="328"/>
                  </a:lnTo>
                  <a:lnTo>
                    <a:pt x="300" y="519"/>
                  </a:lnTo>
                  <a:lnTo>
                    <a:pt x="0" y="737"/>
                  </a:lnTo>
                  <a:lnTo>
                    <a:pt x="55" y="847"/>
                  </a:lnTo>
                  <a:lnTo>
                    <a:pt x="191" y="1120"/>
                  </a:lnTo>
                  <a:lnTo>
                    <a:pt x="464" y="1557"/>
                  </a:lnTo>
                  <a:lnTo>
                    <a:pt x="655" y="1775"/>
                  </a:lnTo>
                  <a:lnTo>
                    <a:pt x="874" y="2048"/>
                  </a:lnTo>
                  <a:lnTo>
                    <a:pt x="1147" y="2294"/>
                  </a:lnTo>
                  <a:lnTo>
                    <a:pt x="1447" y="2540"/>
                  </a:lnTo>
                  <a:lnTo>
                    <a:pt x="1802" y="2786"/>
                  </a:lnTo>
                  <a:lnTo>
                    <a:pt x="2185" y="3004"/>
                  </a:lnTo>
                  <a:lnTo>
                    <a:pt x="2622" y="3222"/>
                  </a:lnTo>
                  <a:lnTo>
                    <a:pt x="3113" y="3386"/>
                  </a:lnTo>
                  <a:lnTo>
                    <a:pt x="3659" y="3523"/>
                  </a:lnTo>
                  <a:lnTo>
                    <a:pt x="4260" y="3632"/>
                  </a:lnTo>
                  <a:lnTo>
                    <a:pt x="4779" y="3659"/>
                  </a:lnTo>
                  <a:lnTo>
                    <a:pt x="5325" y="3605"/>
                  </a:lnTo>
                  <a:lnTo>
                    <a:pt x="5817" y="3523"/>
                  </a:lnTo>
                  <a:lnTo>
                    <a:pt x="6336" y="3386"/>
                  </a:lnTo>
                  <a:lnTo>
                    <a:pt x="6800" y="3168"/>
                  </a:lnTo>
                  <a:lnTo>
                    <a:pt x="7264" y="2922"/>
                  </a:lnTo>
                  <a:lnTo>
                    <a:pt x="7701" y="2622"/>
                  </a:lnTo>
                  <a:lnTo>
                    <a:pt x="7892" y="2431"/>
                  </a:lnTo>
                  <a:lnTo>
                    <a:pt x="8083" y="2239"/>
                  </a:lnTo>
                  <a:lnTo>
                    <a:pt x="7728" y="2130"/>
                  </a:lnTo>
                  <a:lnTo>
                    <a:pt x="7401" y="1994"/>
                  </a:lnTo>
                  <a:lnTo>
                    <a:pt x="6745" y="1693"/>
                  </a:lnTo>
                  <a:lnTo>
                    <a:pt x="5434" y="1011"/>
                  </a:lnTo>
                  <a:lnTo>
                    <a:pt x="4806" y="683"/>
                  </a:lnTo>
                  <a:lnTo>
                    <a:pt x="4124" y="410"/>
                  </a:lnTo>
                  <a:lnTo>
                    <a:pt x="3796" y="273"/>
                  </a:lnTo>
                  <a:lnTo>
                    <a:pt x="3441" y="164"/>
                  </a:lnTo>
                  <a:lnTo>
                    <a:pt x="3086" y="82"/>
                  </a:lnTo>
                  <a:lnTo>
                    <a:pt x="2731" y="27"/>
                  </a:lnTo>
                  <a:lnTo>
                    <a:pt x="2376" y="0"/>
                  </a:lnTo>
                  <a:close/>
                </a:path>
              </a:pathLst>
            </a:custGeom>
            <a:solidFill>
              <a:srgbClr val="568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223;p47">
              <a:extLst>
                <a:ext uri="{FF2B5EF4-FFF2-40B4-BE49-F238E27FC236}">
                  <a16:creationId xmlns:a16="http://schemas.microsoft.com/office/drawing/2014/main" id="{49E13DF5-C66D-9485-624C-9C9E20271259}"/>
                </a:ext>
              </a:extLst>
            </p:cNvPr>
            <p:cNvSpPr/>
            <p:nvPr/>
          </p:nvSpPr>
          <p:spPr>
            <a:xfrm>
              <a:off x="4366150" y="1781300"/>
              <a:ext cx="189125" cy="86750"/>
            </a:xfrm>
            <a:custGeom>
              <a:avLst/>
              <a:gdLst/>
              <a:ahLst/>
              <a:cxnLst/>
              <a:rect l="l" t="t" r="r" b="b"/>
              <a:pathLst>
                <a:path w="7565" h="3470" extrusionOk="0">
                  <a:moveTo>
                    <a:pt x="901" y="1"/>
                  </a:moveTo>
                  <a:lnTo>
                    <a:pt x="683" y="28"/>
                  </a:lnTo>
                  <a:lnTo>
                    <a:pt x="519" y="110"/>
                  </a:lnTo>
                  <a:lnTo>
                    <a:pt x="355" y="219"/>
                  </a:lnTo>
                  <a:lnTo>
                    <a:pt x="246" y="383"/>
                  </a:lnTo>
                  <a:lnTo>
                    <a:pt x="164" y="574"/>
                  </a:lnTo>
                  <a:lnTo>
                    <a:pt x="109" y="793"/>
                  </a:lnTo>
                  <a:lnTo>
                    <a:pt x="55" y="1011"/>
                  </a:lnTo>
                  <a:lnTo>
                    <a:pt x="28" y="1257"/>
                  </a:lnTo>
                  <a:lnTo>
                    <a:pt x="0" y="1749"/>
                  </a:lnTo>
                  <a:lnTo>
                    <a:pt x="28" y="2213"/>
                  </a:lnTo>
                  <a:lnTo>
                    <a:pt x="82" y="2623"/>
                  </a:lnTo>
                  <a:lnTo>
                    <a:pt x="109" y="2868"/>
                  </a:lnTo>
                  <a:lnTo>
                    <a:pt x="219" y="2978"/>
                  </a:lnTo>
                  <a:lnTo>
                    <a:pt x="328" y="3059"/>
                  </a:lnTo>
                  <a:lnTo>
                    <a:pt x="492" y="3141"/>
                  </a:lnTo>
                  <a:lnTo>
                    <a:pt x="656" y="3196"/>
                  </a:lnTo>
                  <a:lnTo>
                    <a:pt x="1065" y="3305"/>
                  </a:lnTo>
                  <a:lnTo>
                    <a:pt x="1557" y="3387"/>
                  </a:lnTo>
                  <a:lnTo>
                    <a:pt x="2076" y="3442"/>
                  </a:lnTo>
                  <a:lnTo>
                    <a:pt x="2649" y="3469"/>
                  </a:lnTo>
                  <a:lnTo>
                    <a:pt x="3851" y="3469"/>
                  </a:lnTo>
                  <a:lnTo>
                    <a:pt x="4479" y="3414"/>
                  </a:lnTo>
                  <a:lnTo>
                    <a:pt x="5079" y="3360"/>
                  </a:lnTo>
                  <a:lnTo>
                    <a:pt x="5626" y="3305"/>
                  </a:lnTo>
                  <a:lnTo>
                    <a:pt x="6172" y="3223"/>
                  </a:lnTo>
                  <a:lnTo>
                    <a:pt x="6636" y="3141"/>
                  </a:lnTo>
                  <a:lnTo>
                    <a:pt x="7018" y="3059"/>
                  </a:lnTo>
                  <a:lnTo>
                    <a:pt x="7319" y="2950"/>
                  </a:lnTo>
                  <a:lnTo>
                    <a:pt x="7537" y="2841"/>
                  </a:lnTo>
                  <a:lnTo>
                    <a:pt x="7564" y="2704"/>
                  </a:lnTo>
                  <a:lnTo>
                    <a:pt x="7564" y="2404"/>
                  </a:lnTo>
                  <a:lnTo>
                    <a:pt x="7510" y="1530"/>
                  </a:lnTo>
                  <a:lnTo>
                    <a:pt x="7428" y="684"/>
                  </a:lnTo>
                  <a:lnTo>
                    <a:pt x="7373" y="383"/>
                  </a:lnTo>
                  <a:lnTo>
                    <a:pt x="7346" y="301"/>
                  </a:lnTo>
                  <a:lnTo>
                    <a:pt x="7319" y="247"/>
                  </a:lnTo>
                  <a:lnTo>
                    <a:pt x="7237" y="247"/>
                  </a:lnTo>
                  <a:lnTo>
                    <a:pt x="7100" y="219"/>
                  </a:lnTo>
                  <a:lnTo>
                    <a:pt x="6663" y="247"/>
                  </a:lnTo>
                  <a:lnTo>
                    <a:pt x="5981" y="274"/>
                  </a:lnTo>
                  <a:lnTo>
                    <a:pt x="5134" y="329"/>
                  </a:lnTo>
                  <a:lnTo>
                    <a:pt x="4151" y="329"/>
                  </a:lnTo>
                  <a:lnTo>
                    <a:pt x="3086" y="301"/>
                  </a:lnTo>
                  <a:lnTo>
                    <a:pt x="2540" y="247"/>
                  </a:lnTo>
                  <a:lnTo>
                    <a:pt x="1994" y="192"/>
                  </a:lnTo>
                  <a:lnTo>
                    <a:pt x="1420" y="110"/>
                  </a:lnTo>
                  <a:lnTo>
                    <a:pt x="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224;p47">
              <a:extLst>
                <a:ext uri="{FF2B5EF4-FFF2-40B4-BE49-F238E27FC236}">
                  <a16:creationId xmlns:a16="http://schemas.microsoft.com/office/drawing/2014/main" id="{A57C64C3-201E-311C-2B5C-AE75A4BDCE55}"/>
                </a:ext>
              </a:extLst>
            </p:cNvPr>
            <p:cNvSpPr/>
            <p:nvPr/>
          </p:nvSpPr>
          <p:spPr>
            <a:xfrm>
              <a:off x="4540225" y="1787450"/>
              <a:ext cx="204150" cy="118825"/>
            </a:xfrm>
            <a:custGeom>
              <a:avLst/>
              <a:gdLst/>
              <a:ahLst/>
              <a:cxnLst/>
              <a:rect l="l" t="t" r="r" b="b"/>
              <a:pathLst>
                <a:path w="8166" h="4753" extrusionOk="0">
                  <a:moveTo>
                    <a:pt x="1803" y="1"/>
                  </a:moveTo>
                  <a:lnTo>
                    <a:pt x="1530" y="28"/>
                  </a:lnTo>
                  <a:lnTo>
                    <a:pt x="1284" y="83"/>
                  </a:lnTo>
                  <a:lnTo>
                    <a:pt x="1038" y="137"/>
                  </a:lnTo>
                  <a:lnTo>
                    <a:pt x="793" y="192"/>
                  </a:lnTo>
                  <a:lnTo>
                    <a:pt x="574" y="274"/>
                  </a:lnTo>
                  <a:lnTo>
                    <a:pt x="356" y="383"/>
                  </a:lnTo>
                  <a:lnTo>
                    <a:pt x="165" y="520"/>
                  </a:lnTo>
                  <a:lnTo>
                    <a:pt x="1" y="683"/>
                  </a:lnTo>
                  <a:lnTo>
                    <a:pt x="1" y="1038"/>
                  </a:lnTo>
                  <a:lnTo>
                    <a:pt x="55" y="1366"/>
                  </a:lnTo>
                  <a:lnTo>
                    <a:pt x="137" y="1694"/>
                  </a:lnTo>
                  <a:lnTo>
                    <a:pt x="246" y="1994"/>
                  </a:lnTo>
                  <a:lnTo>
                    <a:pt x="383" y="2295"/>
                  </a:lnTo>
                  <a:lnTo>
                    <a:pt x="574" y="2540"/>
                  </a:lnTo>
                  <a:lnTo>
                    <a:pt x="765" y="2786"/>
                  </a:lnTo>
                  <a:lnTo>
                    <a:pt x="1011" y="3032"/>
                  </a:lnTo>
                  <a:lnTo>
                    <a:pt x="1230" y="3250"/>
                  </a:lnTo>
                  <a:lnTo>
                    <a:pt x="1503" y="3442"/>
                  </a:lnTo>
                  <a:lnTo>
                    <a:pt x="1776" y="3605"/>
                  </a:lnTo>
                  <a:lnTo>
                    <a:pt x="2049" y="3769"/>
                  </a:lnTo>
                  <a:lnTo>
                    <a:pt x="2595" y="4070"/>
                  </a:lnTo>
                  <a:lnTo>
                    <a:pt x="3168" y="4288"/>
                  </a:lnTo>
                  <a:lnTo>
                    <a:pt x="3715" y="4452"/>
                  </a:lnTo>
                  <a:lnTo>
                    <a:pt x="4343" y="4588"/>
                  </a:lnTo>
                  <a:lnTo>
                    <a:pt x="4998" y="4670"/>
                  </a:lnTo>
                  <a:lnTo>
                    <a:pt x="5653" y="4725"/>
                  </a:lnTo>
                  <a:lnTo>
                    <a:pt x="6309" y="4752"/>
                  </a:lnTo>
                  <a:lnTo>
                    <a:pt x="6964" y="4725"/>
                  </a:lnTo>
                  <a:lnTo>
                    <a:pt x="7592" y="4643"/>
                  </a:lnTo>
                  <a:lnTo>
                    <a:pt x="8166" y="4534"/>
                  </a:lnTo>
                  <a:lnTo>
                    <a:pt x="7893" y="4261"/>
                  </a:lnTo>
                  <a:lnTo>
                    <a:pt x="7620" y="3988"/>
                  </a:lnTo>
                  <a:lnTo>
                    <a:pt x="7101" y="3414"/>
                  </a:lnTo>
                  <a:lnTo>
                    <a:pt x="6118" y="2240"/>
                  </a:lnTo>
                  <a:lnTo>
                    <a:pt x="5572" y="1667"/>
                  </a:lnTo>
                  <a:lnTo>
                    <a:pt x="5298" y="1393"/>
                  </a:lnTo>
                  <a:lnTo>
                    <a:pt x="5025" y="1120"/>
                  </a:lnTo>
                  <a:lnTo>
                    <a:pt x="4698" y="902"/>
                  </a:lnTo>
                  <a:lnTo>
                    <a:pt x="4397" y="683"/>
                  </a:lnTo>
                  <a:lnTo>
                    <a:pt x="4070" y="465"/>
                  </a:lnTo>
                  <a:lnTo>
                    <a:pt x="3715" y="301"/>
                  </a:lnTo>
                  <a:lnTo>
                    <a:pt x="3332" y="165"/>
                  </a:lnTo>
                  <a:lnTo>
                    <a:pt x="2841" y="55"/>
                  </a:lnTo>
                  <a:lnTo>
                    <a:pt x="2349" y="28"/>
                  </a:lnTo>
                  <a:lnTo>
                    <a:pt x="1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225;p47">
              <a:extLst>
                <a:ext uri="{FF2B5EF4-FFF2-40B4-BE49-F238E27FC236}">
                  <a16:creationId xmlns:a16="http://schemas.microsoft.com/office/drawing/2014/main" id="{72991EEB-EC73-73E0-F449-5D80B35EBD9F}"/>
                </a:ext>
              </a:extLst>
            </p:cNvPr>
            <p:cNvSpPr/>
            <p:nvPr/>
          </p:nvSpPr>
          <p:spPr>
            <a:xfrm>
              <a:off x="4545000" y="1787450"/>
              <a:ext cx="14375" cy="65575"/>
            </a:xfrm>
            <a:custGeom>
              <a:avLst/>
              <a:gdLst/>
              <a:ahLst/>
              <a:cxnLst/>
              <a:rect l="l" t="t" r="r" b="b"/>
              <a:pathLst>
                <a:path w="575" h="2623" extrusionOk="0">
                  <a:moveTo>
                    <a:pt x="137" y="1"/>
                  </a:moveTo>
                  <a:lnTo>
                    <a:pt x="83" y="28"/>
                  </a:lnTo>
                  <a:lnTo>
                    <a:pt x="28" y="83"/>
                  </a:lnTo>
                  <a:lnTo>
                    <a:pt x="1" y="137"/>
                  </a:lnTo>
                  <a:lnTo>
                    <a:pt x="1" y="219"/>
                  </a:lnTo>
                  <a:lnTo>
                    <a:pt x="83" y="683"/>
                  </a:lnTo>
                  <a:lnTo>
                    <a:pt x="165" y="1312"/>
                  </a:lnTo>
                  <a:lnTo>
                    <a:pt x="219" y="1967"/>
                  </a:lnTo>
                  <a:lnTo>
                    <a:pt x="219" y="2431"/>
                  </a:lnTo>
                  <a:lnTo>
                    <a:pt x="247" y="2513"/>
                  </a:lnTo>
                  <a:lnTo>
                    <a:pt x="274" y="2568"/>
                  </a:lnTo>
                  <a:lnTo>
                    <a:pt x="329" y="2595"/>
                  </a:lnTo>
                  <a:lnTo>
                    <a:pt x="410" y="2622"/>
                  </a:lnTo>
                  <a:lnTo>
                    <a:pt x="465" y="2595"/>
                  </a:lnTo>
                  <a:lnTo>
                    <a:pt x="520" y="2568"/>
                  </a:lnTo>
                  <a:lnTo>
                    <a:pt x="574" y="2513"/>
                  </a:lnTo>
                  <a:lnTo>
                    <a:pt x="574" y="2431"/>
                  </a:lnTo>
                  <a:lnTo>
                    <a:pt x="574" y="1940"/>
                  </a:lnTo>
                  <a:lnTo>
                    <a:pt x="520" y="1284"/>
                  </a:lnTo>
                  <a:lnTo>
                    <a:pt x="438" y="602"/>
                  </a:lnTo>
                  <a:lnTo>
                    <a:pt x="356" y="137"/>
                  </a:lnTo>
                  <a:lnTo>
                    <a:pt x="329" y="55"/>
                  </a:lnTo>
                  <a:lnTo>
                    <a:pt x="274" y="28"/>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226;p47">
              <a:extLst>
                <a:ext uri="{FF2B5EF4-FFF2-40B4-BE49-F238E27FC236}">
                  <a16:creationId xmlns:a16="http://schemas.microsoft.com/office/drawing/2014/main" id="{8AACE16B-6021-43BD-FC86-B4DCCA817417}"/>
                </a:ext>
              </a:extLst>
            </p:cNvPr>
            <p:cNvSpPr/>
            <p:nvPr/>
          </p:nvSpPr>
          <p:spPr>
            <a:xfrm>
              <a:off x="4547750" y="1784050"/>
              <a:ext cx="160450" cy="75800"/>
            </a:xfrm>
            <a:custGeom>
              <a:avLst/>
              <a:gdLst/>
              <a:ahLst/>
              <a:cxnLst/>
              <a:rect l="l" t="t" r="r" b="b"/>
              <a:pathLst>
                <a:path w="6418" h="3032" extrusionOk="0">
                  <a:moveTo>
                    <a:pt x="1830" y="0"/>
                  </a:moveTo>
                  <a:lnTo>
                    <a:pt x="1365" y="28"/>
                  </a:lnTo>
                  <a:lnTo>
                    <a:pt x="929" y="82"/>
                  </a:lnTo>
                  <a:lnTo>
                    <a:pt x="492" y="219"/>
                  </a:lnTo>
                  <a:lnTo>
                    <a:pt x="300" y="301"/>
                  </a:lnTo>
                  <a:lnTo>
                    <a:pt x="109" y="410"/>
                  </a:lnTo>
                  <a:lnTo>
                    <a:pt x="55" y="437"/>
                  </a:lnTo>
                  <a:lnTo>
                    <a:pt x="0" y="492"/>
                  </a:lnTo>
                  <a:lnTo>
                    <a:pt x="0" y="574"/>
                  </a:lnTo>
                  <a:lnTo>
                    <a:pt x="27" y="628"/>
                  </a:lnTo>
                  <a:lnTo>
                    <a:pt x="82" y="683"/>
                  </a:lnTo>
                  <a:lnTo>
                    <a:pt x="137" y="738"/>
                  </a:lnTo>
                  <a:lnTo>
                    <a:pt x="219" y="738"/>
                  </a:lnTo>
                  <a:lnTo>
                    <a:pt x="273" y="710"/>
                  </a:lnTo>
                  <a:lnTo>
                    <a:pt x="628" y="546"/>
                  </a:lnTo>
                  <a:lnTo>
                    <a:pt x="1010" y="437"/>
                  </a:lnTo>
                  <a:lnTo>
                    <a:pt x="1420" y="383"/>
                  </a:lnTo>
                  <a:lnTo>
                    <a:pt x="1830" y="355"/>
                  </a:lnTo>
                  <a:lnTo>
                    <a:pt x="2267" y="355"/>
                  </a:lnTo>
                  <a:lnTo>
                    <a:pt x="2649" y="410"/>
                  </a:lnTo>
                  <a:lnTo>
                    <a:pt x="3031" y="492"/>
                  </a:lnTo>
                  <a:lnTo>
                    <a:pt x="3332" y="601"/>
                  </a:lnTo>
                  <a:lnTo>
                    <a:pt x="3714" y="792"/>
                  </a:lnTo>
                  <a:lnTo>
                    <a:pt x="4042" y="983"/>
                  </a:lnTo>
                  <a:lnTo>
                    <a:pt x="4369" y="1229"/>
                  </a:lnTo>
                  <a:lnTo>
                    <a:pt x="4670" y="1475"/>
                  </a:lnTo>
                  <a:lnTo>
                    <a:pt x="4943" y="1721"/>
                  </a:lnTo>
                  <a:lnTo>
                    <a:pt x="5216" y="1966"/>
                  </a:lnTo>
                  <a:lnTo>
                    <a:pt x="5680" y="2485"/>
                  </a:lnTo>
                  <a:lnTo>
                    <a:pt x="6090" y="2977"/>
                  </a:lnTo>
                  <a:lnTo>
                    <a:pt x="6144" y="3031"/>
                  </a:lnTo>
                  <a:lnTo>
                    <a:pt x="6281" y="3031"/>
                  </a:lnTo>
                  <a:lnTo>
                    <a:pt x="6336" y="3004"/>
                  </a:lnTo>
                  <a:lnTo>
                    <a:pt x="6390" y="2949"/>
                  </a:lnTo>
                  <a:lnTo>
                    <a:pt x="6417" y="2868"/>
                  </a:lnTo>
                  <a:lnTo>
                    <a:pt x="6390" y="2813"/>
                  </a:lnTo>
                  <a:lnTo>
                    <a:pt x="6363" y="2731"/>
                  </a:lnTo>
                  <a:lnTo>
                    <a:pt x="5953" y="2239"/>
                  </a:lnTo>
                  <a:lnTo>
                    <a:pt x="5462" y="1721"/>
                  </a:lnTo>
                  <a:lnTo>
                    <a:pt x="5189" y="1448"/>
                  </a:lnTo>
                  <a:lnTo>
                    <a:pt x="4888" y="1174"/>
                  </a:lnTo>
                  <a:lnTo>
                    <a:pt x="4561" y="929"/>
                  </a:lnTo>
                  <a:lnTo>
                    <a:pt x="4233" y="683"/>
                  </a:lnTo>
                  <a:lnTo>
                    <a:pt x="3878" y="464"/>
                  </a:lnTo>
                  <a:lnTo>
                    <a:pt x="3496" y="273"/>
                  </a:lnTo>
                  <a:lnTo>
                    <a:pt x="3141" y="164"/>
                  </a:lnTo>
                  <a:lnTo>
                    <a:pt x="2731" y="55"/>
                  </a:lnTo>
                  <a:lnTo>
                    <a:pt x="2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227;p47">
              <a:extLst>
                <a:ext uri="{FF2B5EF4-FFF2-40B4-BE49-F238E27FC236}">
                  <a16:creationId xmlns:a16="http://schemas.microsoft.com/office/drawing/2014/main" id="{B7F01017-4EF1-D268-AA63-FF2AF3CD2992}"/>
                </a:ext>
              </a:extLst>
            </p:cNvPr>
            <p:cNvSpPr/>
            <p:nvPr/>
          </p:nvSpPr>
          <p:spPr>
            <a:xfrm>
              <a:off x="4550475" y="1818850"/>
              <a:ext cx="80575" cy="28025"/>
            </a:xfrm>
            <a:custGeom>
              <a:avLst/>
              <a:gdLst/>
              <a:ahLst/>
              <a:cxnLst/>
              <a:rect l="l" t="t" r="r" b="b"/>
              <a:pathLst>
                <a:path w="3223" h="1121" extrusionOk="0">
                  <a:moveTo>
                    <a:pt x="656" y="1"/>
                  </a:moveTo>
                  <a:lnTo>
                    <a:pt x="410" y="28"/>
                  </a:lnTo>
                  <a:lnTo>
                    <a:pt x="137" y="56"/>
                  </a:lnTo>
                  <a:lnTo>
                    <a:pt x="82" y="83"/>
                  </a:lnTo>
                  <a:lnTo>
                    <a:pt x="28" y="137"/>
                  </a:lnTo>
                  <a:lnTo>
                    <a:pt x="0" y="192"/>
                  </a:lnTo>
                  <a:lnTo>
                    <a:pt x="0" y="274"/>
                  </a:lnTo>
                  <a:lnTo>
                    <a:pt x="28" y="329"/>
                  </a:lnTo>
                  <a:lnTo>
                    <a:pt x="82" y="383"/>
                  </a:lnTo>
                  <a:lnTo>
                    <a:pt x="164" y="411"/>
                  </a:lnTo>
                  <a:lnTo>
                    <a:pt x="219" y="411"/>
                  </a:lnTo>
                  <a:lnTo>
                    <a:pt x="465" y="383"/>
                  </a:lnTo>
                  <a:lnTo>
                    <a:pt x="683" y="356"/>
                  </a:lnTo>
                  <a:lnTo>
                    <a:pt x="929" y="383"/>
                  </a:lnTo>
                  <a:lnTo>
                    <a:pt x="1147" y="411"/>
                  </a:lnTo>
                  <a:lnTo>
                    <a:pt x="1611" y="492"/>
                  </a:lnTo>
                  <a:lnTo>
                    <a:pt x="2021" y="656"/>
                  </a:lnTo>
                  <a:lnTo>
                    <a:pt x="2376" y="793"/>
                  </a:lnTo>
                  <a:lnTo>
                    <a:pt x="2677" y="929"/>
                  </a:lnTo>
                  <a:lnTo>
                    <a:pt x="2950" y="1093"/>
                  </a:lnTo>
                  <a:lnTo>
                    <a:pt x="3032" y="1121"/>
                  </a:lnTo>
                  <a:lnTo>
                    <a:pt x="3113" y="1093"/>
                  </a:lnTo>
                  <a:lnTo>
                    <a:pt x="3195" y="1039"/>
                  </a:lnTo>
                  <a:lnTo>
                    <a:pt x="3223" y="957"/>
                  </a:lnTo>
                  <a:lnTo>
                    <a:pt x="3195" y="902"/>
                  </a:lnTo>
                  <a:lnTo>
                    <a:pt x="3168" y="820"/>
                  </a:lnTo>
                  <a:lnTo>
                    <a:pt x="3141" y="766"/>
                  </a:lnTo>
                  <a:lnTo>
                    <a:pt x="2813" y="602"/>
                  </a:lnTo>
                  <a:lnTo>
                    <a:pt x="2513" y="465"/>
                  </a:lnTo>
                  <a:lnTo>
                    <a:pt x="2103" y="301"/>
                  </a:lnTo>
                  <a:lnTo>
                    <a:pt x="1666" y="137"/>
                  </a:lnTo>
                  <a:lnTo>
                    <a:pt x="1175" y="28"/>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228;p47">
              <a:extLst>
                <a:ext uri="{FF2B5EF4-FFF2-40B4-BE49-F238E27FC236}">
                  <a16:creationId xmlns:a16="http://schemas.microsoft.com/office/drawing/2014/main" id="{95A0C3B4-A68C-DE58-B419-4299F4EDD4F3}"/>
                </a:ext>
              </a:extLst>
            </p:cNvPr>
            <p:cNvSpPr/>
            <p:nvPr/>
          </p:nvSpPr>
          <p:spPr>
            <a:xfrm>
              <a:off x="4119700" y="826225"/>
              <a:ext cx="314725" cy="288800"/>
            </a:xfrm>
            <a:custGeom>
              <a:avLst/>
              <a:gdLst/>
              <a:ahLst/>
              <a:cxnLst/>
              <a:rect l="l" t="t" r="r" b="b"/>
              <a:pathLst>
                <a:path w="12589" h="11552" extrusionOk="0">
                  <a:moveTo>
                    <a:pt x="7237" y="0"/>
                  </a:moveTo>
                  <a:lnTo>
                    <a:pt x="6854" y="55"/>
                  </a:lnTo>
                  <a:lnTo>
                    <a:pt x="6499" y="110"/>
                  </a:lnTo>
                  <a:lnTo>
                    <a:pt x="6117" y="164"/>
                  </a:lnTo>
                  <a:lnTo>
                    <a:pt x="5762" y="273"/>
                  </a:lnTo>
                  <a:lnTo>
                    <a:pt x="5407" y="383"/>
                  </a:lnTo>
                  <a:lnTo>
                    <a:pt x="5052" y="492"/>
                  </a:lnTo>
                  <a:lnTo>
                    <a:pt x="4697" y="656"/>
                  </a:lnTo>
                  <a:lnTo>
                    <a:pt x="4369" y="792"/>
                  </a:lnTo>
                  <a:lnTo>
                    <a:pt x="3714" y="1175"/>
                  </a:lnTo>
                  <a:lnTo>
                    <a:pt x="3195" y="1475"/>
                  </a:lnTo>
                  <a:lnTo>
                    <a:pt x="2731" y="1830"/>
                  </a:lnTo>
                  <a:lnTo>
                    <a:pt x="2267" y="2240"/>
                  </a:lnTo>
                  <a:lnTo>
                    <a:pt x="1830" y="2649"/>
                  </a:lnTo>
                  <a:lnTo>
                    <a:pt x="1447" y="3113"/>
                  </a:lnTo>
                  <a:lnTo>
                    <a:pt x="1092" y="3578"/>
                  </a:lnTo>
                  <a:lnTo>
                    <a:pt x="765" y="4096"/>
                  </a:lnTo>
                  <a:lnTo>
                    <a:pt x="492" y="4615"/>
                  </a:lnTo>
                  <a:lnTo>
                    <a:pt x="300" y="5189"/>
                  </a:lnTo>
                  <a:lnTo>
                    <a:pt x="137" y="5762"/>
                  </a:lnTo>
                  <a:lnTo>
                    <a:pt x="27" y="6363"/>
                  </a:lnTo>
                  <a:lnTo>
                    <a:pt x="0" y="6964"/>
                  </a:lnTo>
                  <a:lnTo>
                    <a:pt x="0" y="7264"/>
                  </a:lnTo>
                  <a:lnTo>
                    <a:pt x="27" y="7565"/>
                  </a:lnTo>
                  <a:lnTo>
                    <a:pt x="82" y="7838"/>
                  </a:lnTo>
                  <a:lnTo>
                    <a:pt x="137" y="8138"/>
                  </a:lnTo>
                  <a:lnTo>
                    <a:pt x="219" y="8438"/>
                  </a:lnTo>
                  <a:lnTo>
                    <a:pt x="300" y="8712"/>
                  </a:lnTo>
                  <a:lnTo>
                    <a:pt x="410" y="8985"/>
                  </a:lnTo>
                  <a:lnTo>
                    <a:pt x="546" y="9258"/>
                  </a:lnTo>
                  <a:lnTo>
                    <a:pt x="683" y="9503"/>
                  </a:lnTo>
                  <a:lnTo>
                    <a:pt x="847" y="9777"/>
                  </a:lnTo>
                  <a:lnTo>
                    <a:pt x="1038" y="9995"/>
                  </a:lnTo>
                  <a:lnTo>
                    <a:pt x="1229" y="10241"/>
                  </a:lnTo>
                  <a:lnTo>
                    <a:pt x="1447" y="10432"/>
                  </a:lnTo>
                  <a:lnTo>
                    <a:pt x="1666" y="10623"/>
                  </a:lnTo>
                  <a:lnTo>
                    <a:pt x="1912" y="10814"/>
                  </a:lnTo>
                  <a:lnTo>
                    <a:pt x="2157" y="10978"/>
                  </a:lnTo>
                  <a:lnTo>
                    <a:pt x="2430" y="11115"/>
                  </a:lnTo>
                  <a:lnTo>
                    <a:pt x="2704" y="11251"/>
                  </a:lnTo>
                  <a:lnTo>
                    <a:pt x="2977" y="11360"/>
                  </a:lnTo>
                  <a:lnTo>
                    <a:pt x="3250" y="11442"/>
                  </a:lnTo>
                  <a:lnTo>
                    <a:pt x="3550" y="11497"/>
                  </a:lnTo>
                  <a:lnTo>
                    <a:pt x="3850" y="11552"/>
                  </a:lnTo>
                  <a:lnTo>
                    <a:pt x="4451" y="11552"/>
                  </a:lnTo>
                  <a:lnTo>
                    <a:pt x="12562" y="4779"/>
                  </a:lnTo>
                  <a:lnTo>
                    <a:pt x="12589" y="4397"/>
                  </a:lnTo>
                  <a:lnTo>
                    <a:pt x="12589" y="4042"/>
                  </a:lnTo>
                  <a:lnTo>
                    <a:pt x="12534" y="3687"/>
                  </a:lnTo>
                  <a:lnTo>
                    <a:pt x="12452" y="3332"/>
                  </a:lnTo>
                  <a:lnTo>
                    <a:pt x="12316" y="2977"/>
                  </a:lnTo>
                  <a:lnTo>
                    <a:pt x="12179" y="2649"/>
                  </a:lnTo>
                  <a:lnTo>
                    <a:pt x="11988" y="2321"/>
                  </a:lnTo>
                  <a:lnTo>
                    <a:pt x="11797" y="2021"/>
                  </a:lnTo>
                  <a:lnTo>
                    <a:pt x="11551" y="1721"/>
                  </a:lnTo>
                  <a:lnTo>
                    <a:pt x="11306" y="1448"/>
                  </a:lnTo>
                  <a:lnTo>
                    <a:pt x="11032" y="1202"/>
                  </a:lnTo>
                  <a:lnTo>
                    <a:pt x="10732" y="956"/>
                  </a:lnTo>
                  <a:lnTo>
                    <a:pt x="10432" y="738"/>
                  </a:lnTo>
                  <a:lnTo>
                    <a:pt x="10104" y="546"/>
                  </a:lnTo>
                  <a:lnTo>
                    <a:pt x="9776" y="410"/>
                  </a:lnTo>
                  <a:lnTo>
                    <a:pt x="9421" y="273"/>
                  </a:lnTo>
                  <a:lnTo>
                    <a:pt x="9066" y="164"/>
                  </a:lnTo>
                  <a:lnTo>
                    <a:pt x="8684" y="82"/>
                  </a:lnTo>
                  <a:lnTo>
                    <a:pt x="8329" y="28"/>
                  </a:lnTo>
                  <a:lnTo>
                    <a:pt x="7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229;p47">
              <a:extLst>
                <a:ext uri="{FF2B5EF4-FFF2-40B4-BE49-F238E27FC236}">
                  <a16:creationId xmlns:a16="http://schemas.microsoft.com/office/drawing/2014/main" id="{DA1C3460-44E4-4074-AFCB-F42671D6FDD9}"/>
                </a:ext>
              </a:extLst>
            </p:cNvPr>
            <p:cNvSpPr/>
            <p:nvPr/>
          </p:nvSpPr>
          <p:spPr>
            <a:xfrm>
              <a:off x="4175675" y="934775"/>
              <a:ext cx="648575" cy="798775"/>
            </a:xfrm>
            <a:custGeom>
              <a:avLst/>
              <a:gdLst/>
              <a:ahLst/>
              <a:cxnLst/>
              <a:rect l="l" t="t" r="r" b="b"/>
              <a:pathLst>
                <a:path w="25943" h="31951" extrusionOk="0">
                  <a:moveTo>
                    <a:pt x="13490" y="0"/>
                  </a:moveTo>
                  <a:lnTo>
                    <a:pt x="12343" y="28"/>
                  </a:lnTo>
                  <a:lnTo>
                    <a:pt x="11770" y="82"/>
                  </a:lnTo>
                  <a:lnTo>
                    <a:pt x="11197" y="137"/>
                  </a:lnTo>
                  <a:lnTo>
                    <a:pt x="10650" y="219"/>
                  </a:lnTo>
                  <a:lnTo>
                    <a:pt x="10132" y="301"/>
                  </a:lnTo>
                  <a:lnTo>
                    <a:pt x="9613" y="410"/>
                  </a:lnTo>
                  <a:lnTo>
                    <a:pt x="9121" y="519"/>
                  </a:lnTo>
                  <a:lnTo>
                    <a:pt x="8657" y="628"/>
                  </a:lnTo>
                  <a:lnTo>
                    <a:pt x="8193" y="792"/>
                  </a:lnTo>
                  <a:lnTo>
                    <a:pt x="7756" y="929"/>
                  </a:lnTo>
                  <a:lnTo>
                    <a:pt x="7319" y="1093"/>
                  </a:lnTo>
                  <a:lnTo>
                    <a:pt x="6909" y="1284"/>
                  </a:lnTo>
                  <a:lnTo>
                    <a:pt x="6527" y="1475"/>
                  </a:lnTo>
                  <a:lnTo>
                    <a:pt x="5762" y="1857"/>
                  </a:lnTo>
                  <a:lnTo>
                    <a:pt x="5080" y="2321"/>
                  </a:lnTo>
                  <a:lnTo>
                    <a:pt x="4451" y="2786"/>
                  </a:lnTo>
                  <a:lnTo>
                    <a:pt x="3878" y="3305"/>
                  </a:lnTo>
                  <a:lnTo>
                    <a:pt x="3332" y="3823"/>
                  </a:lnTo>
                  <a:lnTo>
                    <a:pt x="2868" y="4370"/>
                  </a:lnTo>
                  <a:lnTo>
                    <a:pt x="2431" y="4943"/>
                  </a:lnTo>
                  <a:lnTo>
                    <a:pt x="2048" y="5544"/>
                  </a:lnTo>
                  <a:lnTo>
                    <a:pt x="1693" y="6145"/>
                  </a:lnTo>
                  <a:lnTo>
                    <a:pt x="1393" y="6745"/>
                  </a:lnTo>
                  <a:lnTo>
                    <a:pt x="1120" y="7373"/>
                  </a:lnTo>
                  <a:lnTo>
                    <a:pt x="901" y="7974"/>
                  </a:lnTo>
                  <a:lnTo>
                    <a:pt x="710" y="8602"/>
                  </a:lnTo>
                  <a:lnTo>
                    <a:pt x="519" y="9203"/>
                  </a:lnTo>
                  <a:lnTo>
                    <a:pt x="383" y="9776"/>
                  </a:lnTo>
                  <a:lnTo>
                    <a:pt x="273" y="10350"/>
                  </a:lnTo>
                  <a:lnTo>
                    <a:pt x="191" y="10923"/>
                  </a:lnTo>
                  <a:lnTo>
                    <a:pt x="110" y="11442"/>
                  </a:lnTo>
                  <a:lnTo>
                    <a:pt x="28" y="12453"/>
                  </a:lnTo>
                  <a:lnTo>
                    <a:pt x="0" y="13299"/>
                  </a:lnTo>
                  <a:lnTo>
                    <a:pt x="28" y="13982"/>
                  </a:lnTo>
                  <a:lnTo>
                    <a:pt x="55" y="14473"/>
                  </a:lnTo>
                  <a:lnTo>
                    <a:pt x="110" y="14910"/>
                  </a:lnTo>
                  <a:lnTo>
                    <a:pt x="191" y="15484"/>
                  </a:lnTo>
                  <a:lnTo>
                    <a:pt x="328" y="16139"/>
                  </a:lnTo>
                  <a:lnTo>
                    <a:pt x="492" y="16904"/>
                  </a:lnTo>
                  <a:lnTo>
                    <a:pt x="710" y="17723"/>
                  </a:lnTo>
                  <a:lnTo>
                    <a:pt x="956" y="18597"/>
                  </a:lnTo>
                  <a:lnTo>
                    <a:pt x="1229" y="19525"/>
                  </a:lnTo>
                  <a:lnTo>
                    <a:pt x="1530" y="20454"/>
                  </a:lnTo>
                  <a:lnTo>
                    <a:pt x="1857" y="21410"/>
                  </a:lnTo>
                  <a:lnTo>
                    <a:pt x="2240" y="22365"/>
                  </a:lnTo>
                  <a:lnTo>
                    <a:pt x="2622" y="23267"/>
                  </a:lnTo>
                  <a:lnTo>
                    <a:pt x="3059" y="24168"/>
                  </a:lnTo>
                  <a:lnTo>
                    <a:pt x="3496" y="25014"/>
                  </a:lnTo>
                  <a:lnTo>
                    <a:pt x="3960" y="25779"/>
                  </a:lnTo>
                  <a:lnTo>
                    <a:pt x="4206" y="26134"/>
                  </a:lnTo>
                  <a:lnTo>
                    <a:pt x="4451" y="26462"/>
                  </a:lnTo>
                  <a:lnTo>
                    <a:pt x="4697" y="26789"/>
                  </a:lnTo>
                  <a:lnTo>
                    <a:pt x="4970" y="27062"/>
                  </a:lnTo>
                  <a:lnTo>
                    <a:pt x="5516" y="27581"/>
                  </a:lnTo>
                  <a:lnTo>
                    <a:pt x="6117" y="28100"/>
                  </a:lnTo>
                  <a:lnTo>
                    <a:pt x="6745" y="28564"/>
                  </a:lnTo>
                  <a:lnTo>
                    <a:pt x="7401" y="29029"/>
                  </a:lnTo>
                  <a:lnTo>
                    <a:pt x="8083" y="29438"/>
                  </a:lnTo>
                  <a:lnTo>
                    <a:pt x="8766" y="29848"/>
                  </a:lnTo>
                  <a:lnTo>
                    <a:pt x="9476" y="30203"/>
                  </a:lnTo>
                  <a:lnTo>
                    <a:pt x="10159" y="30530"/>
                  </a:lnTo>
                  <a:lnTo>
                    <a:pt x="10842" y="30831"/>
                  </a:lnTo>
                  <a:lnTo>
                    <a:pt x="11497" y="31104"/>
                  </a:lnTo>
                  <a:lnTo>
                    <a:pt x="12098" y="31322"/>
                  </a:lnTo>
                  <a:lnTo>
                    <a:pt x="12698" y="31541"/>
                  </a:lnTo>
                  <a:lnTo>
                    <a:pt x="13217" y="31677"/>
                  </a:lnTo>
                  <a:lnTo>
                    <a:pt x="13709" y="31814"/>
                  </a:lnTo>
                  <a:lnTo>
                    <a:pt x="14118" y="31896"/>
                  </a:lnTo>
                  <a:lnTo>
                    <a:pt x="14446" y="31950"/>
                  </a:lnTo>
                  <a:lnTo>
                    <a:pt x="14801" y="31950"/>
                  </a:lnTo>
                  <a:lnTo>
                    <a:pt x="15265" y="31896"/>
                  </a:lnTo>
                  <a:lnTo>
                    <a:pt x="15784" y="31787"/>
                  </a:lnTo>
                  <a:lnTo>
                    <a:pt x="16412" y="31650"/>
                  </a:lnTo>
                  <a:lnTo>
                    <a:pt x="17095" y="31432"/>
                  </a:lnTo>
                  <a:lnTo>
                    <a:pt x="17832" y="31159"/>
                  </a:lnTo>
                  <a:lnTo>
                    <a:pt x="18597" y="30831"/>
                  </a:lnTo>
                  <a:lnTo>
                    <a:pt x="19389" y="30421"/>
                  </a:lnTo>
                  <a:lnTo>
                    <a:pt x="20208" y="29930"/>
                  </a:lnTo>
                  <a:lnTo>
                    <a:pt x="20618" y="29657"/>
                  </a:lnTo>
                  <a:lnTo>
                    <a:pt x="21027" y="29356"/>
                  </a:lnTo>
                  <a:lnTo>
                    <a:pt x="21437" y="29056"/>
                  </a:lnTo>
                  <a:lnTo>
                    <a:pt x="21847" y="28728"/>
                  </a:lnTo>
                  <a:lnTo>
                    <a:pt x="22256" y="28373"/>
                  </a:lnTo>
                  <a:lnTo>
                    <a:pt x="22639" y="27991"/>
                  </a:lnTo>
                  <a:lnTo>
                    <a:pt x="23021" y="27581"/>
                  </a:lnTo>
                  <a:lnTo>
                    <a:pt x="23403" y="27172"/>
                  </a:lnTo>
                  <a:lnTo>
                    <a:pt x="23758" y="26735"/>
                  </a:lnTo>
                  <a:lnTo>
                    <a:pt x="24113" y="26243"/>
                  </a:lnTo>
                  <a:lnTo>
                    <a:pt x="24468" y="25752"/>
                  </a:lnTo>
                  <a:lnTo>
                    <a:pt x="24796" y="25233"/>
                  </a:lnTo>
                  <a:lnTo>
                    <a:pt x="25096" y="24687"/>
                  </a:lnTo>
                  <a:lnTo>
                    <a:pt x="25397" y="24113"/>
                  </a:lnTo>
                  <a:lnTo>
                    <a:pt x="25560" y="23649"/>
                  </a:lnTo>
                  <a:lnTo>
                    <a:pt x="25670" y="23157"/>
                  </a:lnTo>
                  <a:lnTo>
                    <a:pt x="25752" y="22693"/>
                  </a:lnTo>
                  <a:lnTo>
                    <a:pt x="25806" y="22202"/>
                  </a:lnTo>
                  <a:lnTo>
                    <a:pt x="25806" y="21737"/>
                  </a:lnTo>
                  <a:lnTo>
                    <a:pt x="25779" y="21273"/>
                  </a:lnTo>
                  <a:lnTo>
                    <a:pt x="25752" y="20809"/>
                  </a:lnTo>
                  <a:lnTo>
                    <a:pt x="25670" y="20372"/>
                  </a:lnTo>
                  <a:lnTo>
                    <a:pt x="25506" y="19525"/>
                  </a:lnTo>
                  <a:lnTo>
                    <a:pt x="25342" y="18788"/>
                  </a:lnTo>
                  <a:lnTo>
                    <a:pt x="25178" y="18187"/>
                  </a:lnTo>
                  <a:lnTo>
                    <a:pt x="25096" y="17696"/>
                  </a:lnTo>
                  <a:lnTo>
                    <a:pt x="25096" y="17477"/>
                  </a:lnTo>
                  <a:lnTo>
                    <a:pt x="25096" y="17232"/>
                  </a:lnTo>
                  <a:lnTo>
                    <a:pt x="25178" y="16658"/>
                  </a:lnTo>
                  <a:lnTo>
                    <a:pt x="25315" y="16003"/>
                  </a:lnTo>
                  <a:lnTo>
                    <a:pt x="25451" y="15293"/>
                  </a:lnTo>
                  <a:lnTo>
                    <a:pt x="25615" y="14555"/>
                  </a:lnTo>
                  <a:lnTo>
                    <a:pt x="25779" y="13845"/>
                  </a:lnTo>
                  <a:lnTo>
                    <a:pt x="25888" y="13163"/>
                  </a:lnTo>
                  <a:lnTo>
                    <a:pt x="25915" y="12862"/>
                  </a:lnTo>
                  <a:lnTo>
                    <a:pt x="25943" y="12589"/>
                  </a:lnTo>
                  <a:lnTo>
                    <a:pt x="25943" y="12016"/>
                  </a:lnTo>
                  <a:lnTo>
                    <a:pt x="25915" y="11306"/>
                  </a:lnTo>
                  <a:lnTo>
                    <a:pt x="25834" y="10432"/>
                  </a:lnTo>
                  <a:lnTo>
                    <a:pt x="25752" y="9968"/>
                  </a:lnTo>
                  <a:lnTo>
                    <a:pt x="25670" y="9476"/>
                  </a:lnTo>
                  <a:lnTo>
                    <a:pt x="25560" y="8957"/>
                  </a:lnTo>
                  <a:lnTo>
                    <a:pt x="25424" y="8411"/>
                  </a:lnTo>
                  <a:lnTo>
                    <a:pt x="25233" y="7892"/>
                  </a:lnTo>
                  <a:lnTo>
                    <a:pt x="25042" y="7319"/>
                  </a:lnTo>
                  <a:lnTo>
                    <a:pt x="24823" y="6773"/>
                  </a:lnTo>
                  <a:lnTo>
                    <a:pt x="24577" y="6226"/>
                  </a:lnTo>
                  <a:lnTo>
                    <a:pt x="24277" y="5653"/>
                  </a:lnTo>
                  <a:lnTo>
                    <a:pt x="23949" y="5107"/>
                  </a:lnTo>
                  <a:lnTo>
                    <a:pt x="23567" y="4561"/>
                  </a:lnTo>
                  <a:lnTo>
                    <a:pt x="23185" y="4042"/>
                  </a:lnTo>
                  <a:lnTo>
                    <a:pt x="22720" y="3523"/>
                  </a:lnTo>
                  <a:lnTo>
                    <a:pt x="22229" y="3031"/>
                  </a:lnTo>
                  <a:lnTo>
                    <a:pt x="21710" y="2567"/>
                  </a:lnTo>
                  <a:lnTo>
                    <a:pt x="21137" y="2130"/>
                  </a:lnTo>
                  <a:lnTo>
                    <a:pt x="20509" y="1721"/>
                  </a:lnTo>
                  <a:lnTo>
                    <a:pt x="19826" y="1338"/>
                  </a:lnTo>
                  <a:lnTo>
                    <a:pt x="19089" y="1011"/>
                  </a:lnTo>
                  <a:lnTo>
                    <a:pt x="18297" y="710"/>
                  </a:lnTo>
                  <a:lnTo>
                    <a:pt x="17450" y="464"/>
                  </a:lnTo>
                  <a:lnTo>
                    <a:pt x="16549" y="273"/>
                  </a:lnTo>
                  <a:lnTo>
                    <a:pt x="15593" y="137"/>
                  </a:lnTo>
                  <a:lnTo>
                    <a:pt x="14583" y="28"/>
                  </a:lnTo>
                  <a:lnTo>
                    <a:pt x="13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230;p47">
              <a:extLst>
                <a:ext uri="{FF2B5EF4-FFF2-40B4-BE49-F238E27FC236}">
                  <a16:creationId xmlns:a16="http://schemas.microsoft.com/office/drawing/2014/main" id="{33293570-B2D3-B7FE-734A-B3F9F683848C}"/>
                </a:ext>
              </a:extLst>
            </p:cNvPr>
            <p:cNvSpPr/>
            <p:nvPr/>
          </p:nvSpPr>
          <p:spPr>
            <a:xfrm>
              <a:off x="4175675" y="934775"/>
              <a:ext cx="648575" cy="798775"/>
            </a:xfrm>
            <a:custGeom>
              <a:avLst/>
              <a:gdLst/>
              <a:ahLst/>
              <a:cxnLst/>
              <a:rect l="l" t="t" r="r" b="b"/>
              <a:pathLst>
                <a:path w="25943" h="31951" fill="none" extrusionOk="0">
                  <a:moveTo>
                    <a:pt x="14446" y="31950"/>
                  </a:moveTo>
                  <a:lnTo>
                    <a:pt x="14446" y="31950"/>
                  </a:lnTo>
                  <a:lnTo>
                    <a:pt x="14118" y="31896"/>
                  </a:lnTo>
                  <a:lnTo>
                    <a:pt x="13709" y="31814"/>
                  </a:lnTo>
                  <a:lnTo>
                    <a:pt x="13217" y="31677"/>
                  </a:lnTo>
                  <a:lnTo>
                    <a:pt x="12698" y="31541"/>
                  </a:lnTo>
                  <a:lnTo>
                    <a:pt x="12098" y="31322"/>
                  </a:lnTo>
                  <a:lnTo>
                    <a:pt x="11497" y="31104"/>
                  </a:lnTo>
                  <a:lnTo>
                    <a:pt x="10842" y="30831"/>
                  </a:lnTo>
                  <a:lnTo>
                    <a:pt x="10159" y="30530"/>
                  </a:lnTo>
                  <a:lnTo>
                    <a:pt x="9476" y="30203"/>
                  </a:lnTo>
                  <a:lnTo>
                    <a:pt x="8766" y="29848"/>
                  </a:lnTo>
                  <a:lnTo>
                    <a:pt x="8083" y="29438"/>
                  </a:lnTo>
                  <a:lnTo>
                    <a:pt x="7401" y="29029"/>
                  </a:lnTo>
                  <a:lnTo>
                    <a:pt x="6745" y="28564"/>
                  </a:lnTo>
                  <a:lnTo>
                    <a:pt x="6117" y="28100"/>
                  </a:lnTo>
                  <a:lnTo>
                    <a:pt x="5516" y="27581"/>
                  </a:lnTo>
                  <a:lnTo>
                    <a:pt x="4970" y="27062"/>
                  </a:lnTo>
                  <a:lnTo>
                    <a:pt x="4970" y="27062"/>
                  </a:lnTo>
                  <a:lnTo>
                    <a:pt x="4697" y="26789"/>
                  </a:lnTo>
                  <a:lnTo>
                    <a:pt x="4451" y="26462"/>
                  </a:lnTo>
                  <a:lnTo>
                    <a:pt x="4206" y="26134"/>
                  </a:lnTo>
                  <a:lnTo>
                    <a:pt x="3960" y="25779"/>
                  </a:lnTo>
                  <a:lnTo>
                    <a:pt x="3496" y="25014"/>
                  </a:lnTo>
                  <a:lnTo>
                    <a:pt x="3059" y="24168"/>
                  </a:lnTo>
                  <a:lnTo>
                    <a:pt x="2622" y="23267"/>
                  </a:lnTo>
                  <a:lnTo>
                    <a:pt x="2240" y="22365"/>
                  </a:lnTo>
                  <a:lnTo>
                    <a:pt x="1857" y="21410"/>
                  </a:lnTo>
                  <a:lnTo>
                    <a:pt x="1530" y="20454"/>
                  </a:lnTo>
                  <a:lnTo>
                    <a:pt x="1229" y="19525"/>
                  </a:lnTo>
                  <a:lnTo>
                    <a:pt x="956" y="18597"/>
                  </a:lnTo>
                  <a:lnTo>
                    <a:pt x="710" y="17723"/>
                  </a:lnTo>
                  <a:lnTo>
                    <a:pt x="492" y="16904"/>
                  </a:lnTo>
                  <a:lnTo>
                    <a:pt x="328" y="16139"/>
                  </a:lnTo>
                  <a:lnTo>
                    <a:pt x="191" y="15484"/>
                  </a:lnTo>
                  <a:lnTo>
                    <a:pt x="110" y="14910"/>
                  </a:lnTo>
                  <a:lnTo>
                    <a:pt x="55" y="14473"/>
                  </a:lnTo>
                  <a:lnTo>
                    <a:pt x="55" y="14473"/>
                  </a:lnTo>
                  <a:lnTo>
                    <a:pt x="28" y="13982"/>
                  </a:lnTo>
                  <a:lnTo>
                    <a:pt x="0" y="13299"/>
                  </a:lnTo>
                  <a:lnTo>
                    <a:pt x="28" y="12453"/>
                  </a:lnTo>
                  <a:lnTo>
                    <a:pt x="110" y="11442"/>
                  </a:lnTo>
                  <a:lnTo>
                    <a:pt x="191" y="10923"/>
                  </a:lnTo>
                  <a:lnTo>
                    <a:pt x="273" y="10350"/>
                  </a:lnTo>
                  <a:lnTo>
                    <a:pt x="383" y="9776"/>
                  </a:lnTo>
                  <a:lnTo>
                    <a:pt x="519" y="9203"/>
                  </a:lnTo>
                  <a:lnTo>
                    <a:pt x="710" y="8602"/>
                  </a:lnTo>
                  <a:lnTo>
                    <a:pt x="901" y="7974"/>
                  </a:lnTo>
                  <a:lnTo>
                    <a:pt x="1120" y="7373"/>
                  </a:lnTo>
                  <a:lnTo>
                    <a:pt x="1393" y="6745"/>
                  </a:lnTo>
                  <a:lnTo>
                    <a:pt x="1693" y="6145"/>
                  </a:lnTo>
                  <a:lnTo>
                    <a:pt x="2048" y="5544"/>
                  </a:lnTo>
                  <a:lnTo>
                    <a:pt x="2431" y="4943"/>
                  </a:lnTo>
                  <a:lnTo>
                    <a:pt x="2868" y="4370"/>
                  </a:lnTo>
                  <a:lnTo>
                    <a:pt x="3332" y="3823"/>
                  </a:lnTo>
                  <a:lnTo>
                    <a:pt x="3878" y="3305"/>
                  </a:lnTo>
                  <a:lnTo>
                    <a:pt x="4451" y="2786"/>
                  </a:lnTo>
                  <a:lnTo>
                    <a:pt x="5080" y="2321"/>
                  </a:lnTo>
                  <a:lnTo>
                    <a:pt x="5762" y="1857"/>
                  </a:lnTo>
                  <a:lnTo>
                    <a:pt x="6527" y="1475"/>
                  </a:lnTo>
                  <a:lnTo>
                    <a:pt x="6909" y="1284"/>
                  </a:lnTo>
                  <a:lnTo>
                    <a:pt x="7319" y="1093"/>
                  </a:lnTo>
                  <a:lnTo>
                    <a:pt x="7756" y="929"/>
                  </a:lnTo>
                  <a:lnTo>
                    <a:pt x="8193" y="792"/>
                  </a:lnTo>
                  <a:lnTo>
                    <a:pt x="8657" y="628"/>
                  </a:lnTo>
                  <a:lnTo>
                    <a:pt x="9121" y="519"/>
                  </a:lnTo>
                  <a:lnTo>
                    <a:pt x="9613" y="410"/>
                  </a:lnTo>
                  <a:lnTo>
                    <a:pt x="10132" y="301"/>
                  </a:lnTo>
                  <a:lnTo>
                    <a:pt x="10650" y="219"/>
                  </a:lnTo>
                  <a:lnTo>
                    <a:pt x="11197" y="137"/>
                  </a:lnTo>
                  <a:lnTo>
                    <a:pt x="11770" y="82"/>
                  </a:lnTo>
                  <a:lnTo>
                    <a:pt x="12343" y="28"/>
                  </a:lnTo>
                  <a:lnTo>
                    <a:pt x="12343" y="28"/>
                  </a:lnTo>
                  <a:lnTo>
                    <a:pt x="13490" y="0"/>
                  </a:lnTo>
                  <a:lnTo>
                    <a:pt x="14583" y="28"/>
                  </a:lnTo>
                  <a:lnTo>
                    <a:pt x="15593" y="137"/>
                  </a:lnTo>
                  <a:lnTo>
                    <a:pt x="16549" y="273"/>
                  </a:lnTo>
                  <a:lnTo>
                    <a:pt x="17450" y="464"/>
                  </a:lnTo>
                  <a:lnTo>
                    <a:pt x="18297" y="710"/>
                  </a:lnTo>
                  <a:lnTo>
                    <a:pt x="19089" y="1011"/>
                  </a:lnTo>
                  <a:lnTo>
                    <a:pt x="19826" y="1338"/>
                  </a:lnTo>
                  <a:lnTo>
                    <a:pt x="20509" y="1721"/>
                  </a:lnTo>
                  <a:lnTo>
                    <a:pt x="21137" y="2130"/>
                  </a:lnTo>
                  <a:lnTo>
                    <a:pt x="21710" y="2567"/>
                  </a:lnTo>
                  <a:lnTo>
                    <a:pt x="22229" y="3031"/>
                  </a:lnTo>
                  <a:lnTo>
                    <a:pt x="22720" y="3523"/>
                  </a:lnTo>
                  <a:lnTo>
                    <a:pt x="23185" y="4042"/>
                  </a:lnTo>
                  <a:lnTo>
                    <a:pt x="23567" y="4561"/>
                  </a:lnTo>
                  <a:lnTo>
                    <a:pt x="23949" y="5107"/>
                  </a:lnTo>
                  <a:lnTo>
                    <a:pt x="24277" y="5653"/>
                  </a:lnTo>
                  <a:lnTo>
                    <a:pt x="24577" y="6226"/>
                  </a:lnTo>
                  <a:lnTo>
                    <a:pt x="24823" y="6773"/>
                  </a:lnTo>
                  <a:lnTo>
                    <a:pt x="25042" y="7319"/>
                  </a:lnTo>
                  <a:lnTo>
                    <a:pt x="25233" y="7892"/>
                  </a:lnTo>
                  <a:lnTo>
                    <a:pt x="25424" y="8411"/>
                  </a:lnTo>
                  <a:lnTo>
                    <a:pt x="25560" y="8957"/>
                  </a:lnTo>
                  <a:lnTo>
                    <a:pt x="25670" y="9476"/>
                  </a:lnTo>
                  <a:lnTo>
                    <a:pt x="25752" y="9968"/>
                  </a:lnTo>
                  <a:lnTo>
                    <a:pt x="25834" y="10432"/>
                  </a:lnTo>
                  <a:lnTo>
                    <a:pt x="25915" y="11306"/>
                  </a:lnTo>
                  <a:lnTo>
                    <a:pt x="25943" y="12016"/>
                  </a:lnTo>
                  <a:lnTo>
                    <a:pt x="25943" y="12589"/>
                  </a:lnTo>
                  <a:lnTo>
                    <a:pt x="25943" y="12589"/>
                  </a:lnTo>
                  <a:lnTo>
                    <a:pt x="25915" y="12862"/>
                  </a:lnTo>
                  <a:lnTo>
                    <a:pt x="25888" y="13163"/>
                  </a:lnTo>
                  <a:lnTo>
                    <a:pt x="25779" y="13845"/>
                  </a:lnTo>
                  <a:lnTo>
                    <a:pt x="25615" y="14555"/>
                  </a:lnTo>
                  <a:lnTo>
                    <a:pt x="25451" y="15293"/>
                  </a:lnTo>
                  <a:lnTo>
                    <a:pt x="25315" y="16003"/>
                  </a:lnTo>
                  <a:lnTo>
                    <a:pt x="25178" y="16658"/>
                  </a:lnTo>
                  <a:lnTo>
                    <a:pt x="25096" y="17232"/>
                  </a:lnTo>
                  <a:lnTo>
                    <a:pt x="25096" y="17477"/>
                  </a:lnTo>
                  <a:lnTo>
                    <a:pt x="25096" y="17696"/>
                  </a:lnTo>
                  <a:lnTo>
                    <a:pt x="25096" y="17696"/>
                  </a:lnTo>
                  <a:lnTo>
                    <a:pt x="25178" y="18187"/>
                  </a:lnTo>
                  <a:lnTo>
                    <a:pt x="25342" y="18788"/>
                  </a:lnTo>
                  <a:lnTo>
                    <a:pt x="25506" y="19525"/>
                  </a:lnTo>
                  <a:lnTo>
                    <a:pt x="25670" y="20372"/>
                  </a:lnTo>
                  <a:lnTo>
                    <a:pt x="25752" y="20809"/>
                  </a:lnTo>
                  <a:lnTo>
                    <a:pt x="25779" y="21273"/>
                  </a:lnTo>
                  <a:lnTo>
                    <a:pt x="25806" y="21737"/>
                  </a:lnTo>
                  <a:lnTo>
                    <a:pt x="25806" y="22202"/>
                  </a:lnTo>
                  <a:lnTo>
                    <a:pt x="25752" y="22693"/>
                  </a:lnTo>
                  <a:lnTo>
                    <a:pt x="25670" y="23157"/>
                  </a:lnTo>
                  <a:lnTo>
                    <a:pt x="25560" y="23649"/>
                  </a:lnTo>
                  <a:lnTo>
                    <a:pt x="25397" y="24113"/>
                  </a:lnTo>
                  <a:lnTo>
                    <a:pt x="25397" y="24113"/>
                  </a:lnTo>
                  <a:lnTo>
                    <a:pt x="25096" y="24687"/>
                  </a:lnTo>
                  <a:lnTo>
                    <a:pt x="24796" y="25233"/>
                  </a:lnTo>
                  <a:lnTo>
                    <a:pt x="24468" y="25752"/>
                  </a:lnTo>
                  <a:lnTo>
                    <a:pt x="24113" y="26243"/>
                  </a:lnTo>
                  <a:lnTo>
                    <a:pt x="23758" y="26735"/>
                  </a:lnTo>
                  <a:lnTo>
                    <a:pt x="23403" y="27172"/>
                  </a:lnTo>
                  <a:lnTo>
                    <a:pt x="23021" y="27581"/>
                  </a:lnTo>
                  <a:lnTo>
                    <a:pt x="22639" y="27991"/>
                  </a:lnTo>
                  <a:lnTo>
                    <a:pt x="22256" y="28373"/>
                  </a:lnTo>
                  <a:lnTo>
                    <a:pt x="21847" y="28728"/>
                  </a:lnTo>
                  <a:lnTo>
                    <a:pt x="21437" y="29056"/>
                  </a:lnTo>
                  <a:lnTo>
                    <a:pt x="21027" y="29356"/>
                  </a:lnTo>
                  <a:lnTo>
                    <a:pt x="20618" y="29657"/>
                  </a:lnTo>
                  <a:lnTo>
                    <a:pt x="20208" y="29930"/>
                  </a:lnTo>
                  <a:lnTo>
                    <a:pt x="19389" y="30421"/>
                  </a:lnTo>
                  <a:lnTo>
                    <a:pt x="18597" y="30831"/>
                  </a:lnTo>
                  <a:lnTo>
                    <a:pt x="17832" y="31159"/>
                  </a:lnTo>
                  <a:lnTo>
                    <a:pt x="17095" y="31432"/>
                  </a:lnTo>
                  <a:lnTo>
                    <a:pt x="16412" y="31650"/>
                  </a:lnTo>
                  <a:lnTo>
                    <a:pt x="15784" y="31787"/>
                  </a:lnTo>
                  <a:lnTo>
                    <a:pt x="15265" y="31896"/>
                  </a:lnTo>
                  <a:lnTo>
                    <a:pt x="14801" y="31950"/>
                  </a:lnTo>
                  <a:lnTo>
                    <a:pt x="14446" y="319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231;p47">
              <a:extLst>
                <a:ext uri="{FF2B5EF4-FFF2-40B4-BE49-F238E27FC236}">
                  <a16:creationId xmlns:a16="http://schemas.microsoft.com/office/drawing/2014/main" id="{345C1FF9-1393-199E-983F-7A30D68CBC68}"/>
                </a:ext>
              </a:extLst>
            </p:cNvPr>
            <p:cNvSpPr/>
            <p:nvPr/>
          </p:nvSpPr>
          <p:spPr>
            <a:xfrm>
              <a:off x="4171575" y="930675"/>
              <a:ext cx="657450" cy="806975"/>
            </a:xfrm>
            <a:custGeom>
              <a:avLst/>
              <a:gdLst/>
              <a:ahLst/>
              <a:cxnLst/>
              <a:rect l="l" t="t" r="r" b="b"/>
              <a:pathLst>
                <a:path w="26298" h="32279" extrusionOk="0">
                  <a:moveTo>
                    <a:pt x="14392" y="355"/>
                  </a:moveTo>
                  <a:lnTo>
                    <a:pt x="15074" y="410"/>
                  </a:lnTo>
                  <a:lnTo>
                    <a:pt x="15730" y="465"/>
                  </a:lnTo>
                  <a:lnTo>
                    <a:pt x="16385" y="547"/>
                  </a:lnTo>
                  <a:lnTo>
                    <a:pt x="17013" y="683"/>
                  </a:lnTo>
                  <a:lnTo>
                    <a:pt x="17614" y="820"/>
                  </a:lnTo>
                  <a:lnTo>
                    <a:pt x="18188" y="983"/>
                  </a:lnTo>
                  <a:lnTo>
                    <a:pt x="18761" y="1175"/>
                  </a:lnTo>
                  <a:lnTo>
                    <a:pt x="19307" y="1393"/>
                  </a:lnTo>
                  <a:lnTo>
                    <a:pt x="19853" y="1639"/>
                  </a:lnTo>
                  <a:lnTo>
                    <a:pt x="20345" y="1912"/>
                  </a:lnTo>
                  <a:lnTo>
                    <a:pt x="20836" y="2212"/>
                  </a:lnTo>
                  <a:lnTo>
                    <a:pt x="21301" y="2513"/>
                  </a:lnTo>
                  <a:lnTo>
                    <a:pt x="21765" y="2868"/>
                  </a:lnTo>
                  <a:lnTo>
                    <a:pt x="22202" y="3250"/>
                  </a:lnTo>
                  <a:lnTo>
                    <a:pt x="22611" y="3632"/>
                  </a:lnTo>
                  <a:lnTo>
                    <a:pt x="22884" y="3933"/>
                  </a:lnTo>
                  <a:lnTo>
                    <a:pt x="23158" y="4260"/>
                  </a:lnTo>
                  <a:lnTo>
                    <a:pt x="23622" y="4889"/>
                  </a:lnTo>
                  <a:lnTo>
                    <a:pt x="24059" y="5517"/>
                  </a:lnTo>
                  <a:lnTo>
                    <a:pt x="24441" y="6199"/>
                  </a:lnTo>
                  <a:lnTo>
                    <a:pt x="24769" y="6855"/>
                  </a:lnTo>
                  <a:lnTo>
                    <a:pt x="25042" y="7510"/>
                  </a:lnTo>
                  <a:lnTo>
                    <a:pt x="25260" y="8193"/>
                  </a:lnTo>
                  <a:lnTo>
                    <a:pt x="25451" y="8821"/>
                  </a:lnTo>
                  <a:lnTo>
                    <a:pt x="25615" y="9449"/>
                  </a:lnTo>
                  <a:lnTo>
                    <a:pt x="25724" y="10050"/>
                  </a:lnTo>
                  <a:lnTo>
                    <a:pt x="25806" y="10623"/>
                  </a:lnTo>
                  <a:lnTo>
                    <a:pt x="25888" y="11142"/>
                  </a:lnTo>
                  <a:lnTo>
                    <a:pt x="25916" y="11634"/>
                  </a:lnTo>
                  <a:lnTo>
                    <a:pt x="25943" y="12070"/>
                  </a:lnTo>
                  <a:lnTo>
                    <a:pt x="25943" y="12425"/>
                  </a:lnTo>
                  <a:lnTo>
                    <a:pt x="25916" y="12753"/>
                  </a:lnTo>
                  <a:lnTo>
                    <a:pt x="25861" y="13299"/>
                  </a:lnTo>
                  <a:lnTo>
                    <a:pt x="25779" y="13927"/>
                  </a:lnTo>
                  <a:lnTo>
                    <a:pt x="25643" y="14610"/>
                  </a:lnTo>
                  <a:lnTo>
                    <a:pt x="25479" y="15293"/>
                  </a:lnTo>
                  <a:lnTo>
                    <a:pt x="25315" y="16057"/>
                  </a:lnTo>
                  <a:lnTo>
                    <a:pt x="25178" y="16767"/>
                  </a:lnTo>
                  <a:lnTo>
                    <a:pt x="25096" y="17396"/>
                  </a:lnTo>
                  <a:lnTo>
                    <a:pt x="25069" y="17641"/>
                  </a:lnTo>
                  <a:lnTo>
                    <a:pt x="25069" y="17887"/>
                  </a:lnTo>
                  <a:lnTo>
                    <a:pt x="25151" y="18351"/>
                  </a:lnTo>
                  <a:lnTo>
                    <a:pt x="25315" y="18925"/>
                  </a:lnTo>
                  <a:lnTo>
                    <a:pt x="25451" y="19471"/>
                  </a:lnTo>
                  <a:lnTo>
                    <a:pt x="25561" y="20072"/>
                  </a:lnTo>
                  <a:lnTo>
                    <a:pt x="25697" y="20700"/>
                  </a:lnTo>
                  <a:lnTo>
                    <a:pt x="25779" y="21382"/>
                  </a:lnTo>
                  <a:lnTo>
                    <a:pt x="25806" y="22092"/>
                  </a:lnTo>
                  <a:lnTo>
                    <a:pt x="25779" y="22420"/>
                  </a:lnTo>
                  <a:lnTo>
                    <a:pt x="25752" y="22802"/>
                  </a:lnTo>
                  <a:lnTo>
                    <a:pt x="25697" y="23157"/>
                  </a:lnTo>
                  <a:lnTo>
                    <a:pt x="25615" y="23512"/>
                  </a:lnTo>
                  <a:lnTo>
                    <a:pt x="25533" y="23867"/>
                  </a:lnTo>
                  <a:lnTo>
                    <a:pt x="25397" y="24195"/>
                  </a:lnTo>
                  <a:lnTo>
                    <a:pt x="25096" y="24769"/>
                  </a:lnTo>
                  <a:lnTo>
                    <a:pt x="24796" y="25315"/>
                  </a:lnTo>
                  <a:lnTo>
                    <a:pt x="24468" y="25834"/>
                  </a:lnTo>
                  <a:lnTo>
                    <a:pt x="24141" y="26325"/>
                  </a:lnTo>
                  <a:lnTo>
                    <a:pt x="23786" y="26789"/>
                  </a:lnTo>
                  <a:lnTo>
                    <a:pt x="23431" y="27226"/>
                  </a:lnTo>
                  <a:lnTo>
                    <a:pt x="23048" y="27636"/>
                  </a:lnTo>
                  <a:lnTo>
                    <a:pt x="22666" y="28018"/>
                  </a:lnTo>
                  <a:lnTo>
                    <a:pt x="22284" y="28401"/>
                  </a:lnTo>
                  <a:lnTo>
                    <a:pt x="21874" y="28756"/>
                  </a:lnTo>
                  <a:lnTo>
                    <a:pt x="21464" y="29083"/>
                  </a:lnTo>
                  <a:lnTo>
                    <a:pt x="21055" y="29384"/>
                  </a:lnTo>
                  <a:lnTo>
                    <a:pt x="20645" y="29684"/>
                  </a:lnTo>
                  <a:lnTo>
                    <a:pt x="20263" y="29930"/>
                  </a:lnTo>
                  <a:lnTo>
                    <a:pt x="19444" y="30421"/>
                  </a:lnTo>
                  <a:lnTo>
                    <a:pt x="18652" y="30831"/>
                  </a:lnTo>
                  <a:lnTo>
                    <a:pt x="17887" y="31159"/>
                  </a:lnTo>
                  <a:lnTo>
                    <a:pt x="17177" y="31432"/>
                  </a:lnTo>
                  <a:lnTo>
                    <a:pt x="16494" y="31623"/>
                  </a:lnTo>
                  <a:lnTo>
                    <a:pt x="15894" y="31787"/>
                  </a:lnTo>
                  <a:lnTo>
                    <a:pt x="15375" y="31869"/>
                  </a:lnTo>
                  <a:lnTo>
                    <a:pt x="14965" y="31923"/>
                  </a:lnTo>
                  <a:lnTo>
                    <a:pt x="14637" y="31923"/>
                  </a:lnTo>
                  <a:lnTo>
                    <a:pt x="14310" y="31869"/>
                  </a:lnTo>
                  <a:lnTo>
                    <a:pt x="13927" y="31814"/>
                  </a:lnTo>
                  <a:lnTo>
                    <a:pt x="13463" y="31678"/>
                  </a:lnTo>
                  <a:lnTo>
                    <a:pt x="12944" y="31541"/>
                  </a:lnTo>
                  <a:lnTo>
                    <a:pt x="12371" y="31350"/>
                  </a:lnTo>
                  <a:lnTo>
                    <a:pt x="11770" y="31104"/>
                  </a:lnTo>
                  <a:lnTo>
                    <a:pt x="11115" y="30858"/>
                  </a:lnTo>
                  <a:lnTo>
                    <a:pt x="10459" y="30558"/>
                  </a:lnTo>
                  <a:lnTo>
                    <a:pt x="9777" y="30230"/>
                  </a:lnTo>
                  <a:lnTo>
                    <a:pt x="9067" y="29875"/>
                  </a:lnTo>
                  <a:lnTo>
                    <a:pt x="8384" y="29466"/>
                  </a:lnTo>
                  <a:lnTo>
                    <a:pt x="7701" y="29056"/>
                  </a:lnTo>
                  <a:lnTo>
                    <a:pt x="7046" y="28619"/>
                  </a:lnTo>
                  <a:lnTo>
                    <a:pt x="6418" y="28127"/>
                  </a:lnTo>
                  <a:lnTo>
                    <a:pt x="5817" y="27636"/>
                  </a:lnTo>
                  <a:lnTo>
                    <a:pt x="5271" y="27090"/>
                  </a:lnTo>
                  <a:lnTo>
                    <a:pt x="4998" y="26817"/>
                  </a:lnTo>
                  <a:lnTo>
                    <a:pt x="4752" y="26489"/>
                  </a:lnTo>
                  <a:lnTo>
                    <a:pt x="4506" y="26161"/>
                  </a:lnTo>
                  <a:lnTo>
                    <a:pt x="4260" y="25806"/>
                  </a:lnTo>
                  <a:lnTo>
                    <a:pt x="3769" y="25042"/>
                  </a:lnTo>
                  <a:lnTo>
                    <a:pt x="3332" y="24195"/>
                  </a:lnTo>
                  <a:lnTo>
                    <a:pt x="2922" y="23294"/>
                  </a:lnTo>
                  <a:lnTo>
                    <a:pt x="2540" y="22393"/>
                  </a:lnTo>
                  <a:lnTo>
                    <a:pt x="2158" y="21437"/>
                  </a:lnTo>
                  <a:lnTo>
                    <a:pt x="1830" y="20481"/>
                  </a:lnTo>
                  <a:lnTo>
                    <a:pt x="1530" y="19553"/>
                  </a:lnTo>
                  <a:lnTo>
                    <a:pt x="1257" y="18652"/>
                  </a:lnTo>
                  <a:lnTo>
                    <a:pt x="1038" y="17778"/>
                  </a:lnTo>
                  <a:lnTo>
                    <a:pt x="820" y="16959"/>
                  </a:lnTo>
                  <a:lnTo>
                    <a:pt x="656" y="16249"/>
                  </a:lnTo>
                  <a:lnTo>
                    <a:pt x="547" y="15593"/>
                  </a:lnTo>
                  <a:lnTo>
                    <a:pt x="437" y="15047"/>
                  </a:lnTo>
                  <a:lnTo>
                    <a:pt x="383" y="14610"/>
                  </a:lnTo>
                  <a:lnTo>
                    <a:pt x="383" y="14282"/>
                  </a:lnTo>
                  <a:lnTo>
                    <a:pt x="355" y="13490"/>
                  </a:lnTo>
                  <a:lnTo>
                    <a:pt x="355" y="12972"/>
                  </a:lnTo>
                  <a:lnTo>
                    <a:pt x="410" y="12344"/>
                  </a:lnTo>
                  <a:lnTo>
                    <a:pt x="465" y="11688"/>
                  </a:lnTo>
                  <a:lnTo>
                    <a:pt x="574" y="10951"/>
                  </a:lnTo>
                  <a:lnTo>
                    <a:pt x="710" y="10159"/>
                  </a:lnTo>
                  <a:lnTo>
                    <a:pt x="902" y="9367"/>
                  </a:lnTo>
                  <a:lnTo>
                    <a:pt x="1120" y="8520"/>
                  </a:lnTo>
                  <a:lnTo>
                    <a:pt x="1448" y="7674"/>
                  </a:lnTo>
                  <a:lnTo>
                    <a:pt x="1612" y="7264"/>
                  </a:lnTo>
                  <a:lnTo>
                    <a:pt x="1803" y="6827"/>
                  </a:lnTo>
                  <a:lnTo>
                    <a:pt x="2021" y="6418"/>
                  </a:lnTo>
                  <a:lnTo>
                    <a:pt x="2267" y="5981"/>
                  </a:lnTo>
                  <a:lnTo>
                    <a:pt x="2513" y="5571"/>
                  </a:lnTo>
                  <a:lnTo>
                    <a:pt x="2786" y="5162"/>
                  </a:lnTo>
                  <a:lnTo>
                    <a:pt x="3086" y="4779"/>
                  </a:lnTo>
                  <a:lnTo>
                    <a:pt x="3414" y="4370"/>
                  </a:lnTo>
                  <a:lnTo>
                    <a:pt x="3796" y="3933"/>
                  </a:lnTo>
                  <a:lnTo>
                    <a:pt x="4233" y="3523"/>
                  </a:lnTo>
                  <a:lnTo>
                    <a:pt x="4670" y="3141"/>
                  </a:lnTo>
                  <a:lnTo>
                    <a:pt x="5134" y="2758"/>
                  </a:lnTo>
                  <a:lnTo>
                    <a:pt x="5653" y="2431"/>
                  </a:lnTo>
                  <a:lnTo>
                    <a:pt x="6145" y="2103"/>
                  </a:lnTo>
                  <a:lnTo>
                    <a:pt x="6691" y="1830"/>
                  </a:lnTo>
                  <a:lnTo>
                    <a:pt x="7264" y="1557"/>
                  </a:lnTo>
                  <a:lnTo>
                    <a:pt x="7838" y="1311"/>
                  </a:lnTo>
                  <a:lnTo>
                    <a:pt x="8439" y="1120"/>
                  </a:lnTo>
                  <a:lnTo>
                    <a:pt x="9067" y="929"/>
                  </a:lnTo>
                  <a:lnTo>
                    <a:pt x="9722" y="765"/>
                  </a:lnTo>
                  <a:lnTo>
                    <a:pt x="10377" y="628"/>
                  </a:lnTo>
                  <a:lnTo>
                    <a:pt x="11087" y="519"/>
                  </a:lnTo>
                  <a:lnTo>
                    <a:pt x="11797" y="437"/>
                  </a:lnTo>
                  <a:lnTo>
                    <a:pt x="12535" y="383"/>
                  </a:lnTo>
                  <a:lnTo>
                    <a:pt x="13108" y="355"/>
                  </a:lnTo>
                  <a:close/>
                  <a:moveTo>
                    <a:pt x="13327" y="0"/>
                  </a:moveTo>
                  <a:lnTo>
                    <a:pt x="12507" y="28"/>
                  </a:lnTo>
                  <a:lnTo>
                    <a:pt x="11743" y="82"/>
                  </a:lnTo>
                  <a:lnTo>
                    <a:pt x="11006" y="164"/>
                  </a:lnTo>
                  <a:lnTo>
                    <a:pt x="10323" y="273"/>
                  </a:lnTo>
                  <a:lnTo>
                    <a:pt x="9613" y="410"/>
                  </a:lnTo>
                  <a:lnTo>
                    <a:pt x="8957" y="574"/>
                  </a:lnTo>
                  <a:lnTo>
                    <a:pt x="8302" y="765"/>
                  </a:lnTo>
                  <a:lnTo>
                    <a:pt x="7701" y="983"/>
                  </a:lnTo>
                  <a:lnTo>
                    <a:pt x="7100" y="1229"/>
                  </a:lnTo>
                  <a:lnTo>
                    <a:pt x="6527" y="1502"/>
                  </a:lnTo>
                  <a:lnTo>
                    <a:pt x="5954" y="1803"/>
                  </a:lnTo>
                  <a:lnTo>
                    <a:pt x="5435" y="2130"/>
                  </a:lnTo>
                  <a:lnTo>
                    <a:pt x="4916" y="2485"/>
                  </a:lnTo>
                  <a:lnTo>
                    <a:pt x="4452" y="2840"/>
                  </a:lnTo>
                  <a:lnTo>
                    <a:pt x="3987" y="3250"/>
                  </a:lnTo>
                  <a:lnTo>
                    <a:pt x="3550" y="3687"/>
                  </a:lnTo>
                  <a:lnTo>
                    <a:pt x="3114" y="4151"/>
                  </a:lnTo>
                  <a:lnTo>
                    <a:pt x="2813" y="4534"/>
                  </a:lnTo>
                  <a:lnTo>
                    <a:pt x="2513" y="4943"/>
                  </a:lnTo>
                  <a:lnTo>
                    <a:pt x="2212" y="5353"/>
                  </a:lnTo>
                  <a:lnTo>
                    <a:pt x="1967" y="5762"/>
                  </a:lnTo>
                  <a:lnTo>
                    <a:pt x="1721" y="6172"/>
                  </a:lnTo>
                  <a:lnTo>
                    <a:pt x="1502" y="6609"/>
                  </a:lnTo>
                  <a:lnTo>
                    <a:pt x="1311" y="7019"/>
                  </a:lnTo>
                  <a:lnTo>
                    <a:pt x="1120" y="7455"/>
                  </a:lnTo>
                  <a:lnTo>
                    <a:pt x="820" y="8302"/>
                  </a:lnTo>
                  <a:lnTo>
                    <a:pt x="574" y="9121"/>
                  </a:lnTo>
                  <a:lnTo>
                    <a:pt x="355" y="9940"/>
                  </a:lnTo>
                  <a:lnTo>
                    <a:pt x="219" y="10705"/>
                  </a:lnTo>
                  <a:lnTo>
                    <a:pt x="110" y="11442"/>
                  </a:lnTo>
                  <a:lnTo>
                    <a:pt x="55" y="12152"/>
                  </a:lnTo>
                  <a:lnTo>
                    <a:pt x="0" y="12780"/>
                  </a:lnTo>
                  <a:lnTo>
                    <a:pt x="0" y="13327"/>
                  </a:lnTo>
                  <a:lnTo>
                    <a:pt x="0" y="14200"/>
                  </a:lnTo>
                  <a:lnTo>
                    <a:pt x="28" y="14665"/>
                  </a:lnTo>
                  <a:lnTo>
                    <a:pt x="82" y="15074"/>
                  </a:lnTo>
                  <a:lnTo>
                    <a:pt x="192" y="15648"/>
                  </a:lnTo>
                  <a:lnTo>
                    <a:pt x="301" y="16303"/>
                  </a:lnTo>
                  <a:lnTo>
                    <a:pt x="492" y="17041"/>
                  </a:lnTo>
                  <a:lnTo>
                    <a:pt x="683" y="17860"/>
                  </a:lnTo>
                  <a:lnTo>
                    <a:pt x="929" y="18734"/>
                  </a:lnTo>
                  <a:lnTo>
                    <a:pt x="1202" y="19662"/>
                  </a:lnTo>
                  <a:lnTo>
                    <a:pt x="1502" y="20618"/>
                  </a:lnTo>
                  <a:lnTo>
                    <a:pt x="1857" y="21574"/>
                  </a:lnTo>
                  <a:lnTo>
                    <a:pt x="2212" y="22557"/>
                  </a:lnTo>
                  <a:lnTo>
                    <a:pt x="2622" y="23485"/>
                  </a:lnTo>
                  <a:lnTo>
                    <a:pt x="3032" y="24386"/>
                  </a:lnTo>
                  <a:lnTo>
                    <a:pt x="3496" y="25233"/>
                  </a:lnTo>
                  <a:lnTo>
                    <a:pt x="3960" y="26025"/>
                  </a:lnTo>
                  <a:lnTo>
                    <a:pt x="4233" y="26407"/>
                  </a:lnTo>
                  <a:lnTo>
                    <a:pt x="4479" y="26735"/>
                  </a:lnTo>
                  <a:lnTo>
                    <a:pt x="4725" y="27062"/>
                  </a:lnTo>
                  <a:lnTo>
                    <a:pt x="4998" y="27363"/>
                  </a:lnTo>
                  <a:lnTo>
                    <a:pt x="5571" y="27909"/>
                  </a:lnTo>
                  <a:lnTo>
                    <a:pt x="6199" y="28428"/>
                  </a:lnTo>
                  <a:lnTo>
                    <a:pt x="6827" y="28919"/>
                  </a:lnTo>
                  <a:lnTo>
                    <a:pt x="7510" y="29384"/>
                  </a:lnTo>
                  <a:lnTo>
                    <a:pt x="8220" y="29793"/>
                  </a:lnTo>
                  <a:lnTo>
                    <a:pt x="8903" y="30203"/>
                  </a:lnTo>
                  <a:lnTo>
                    <a:pt x="9613" y="30558"/>
                  </a:lnTo>
                  <a:lnTo>
                    <a:pt x="10323" y="30886"/>
                  </a:lnTo>
                  <a:lnTo>
                    <a:pt x="11006" y="31186"/>
                  </a:lnTo>
                  <a:lnTo>
                    <a:pt x="11661" y="31459"/>
                  </a:lnTo>
                  <a:lnTo>
                    <a:pt x="12262" y="31705"/>
                  </a:lnTo>
                  <a:lnTo>
                    <a:pt x="12862" y="31896"/>
                  </a:lnTo>
                  <a:lnTo>
                    <a:pt x="13381" y="32033"/>
                  </a:lnTo>
                  <a:lnTo>
                    <a:pt x="13873" y="32169"/>
                  </a:lnTo>
                  <a:lnTo>
                    <a:pt x="14255" y="32251"/>
                  </a:lnTo>
                  <a:lnTo>
                    <a:pt x="14610" y="32278"/>
                  </a:lnTo>
                  <a:lnTo>
                    <a:pt x="15156" y="32278"/>
                  </a:lnTo>
                  <a:lnTo>
                    <a:pt x="15621" y="32196"/>
                  </a:lnTo>
                  <a:lnTo>
                    <a:pt x="16194" y="32087"/>
                  </a:lnTo>
                  <a:lnTo>
                    <a:pt x="16822" y="31923"/>
                  </a:lnTo>
                  <a:lnTo>
                    <a:pt x="17505" y="31705"/>
                  </a:lnTo>
                  <a:lnTo>
                    <a:pt x="18242" y="31404"/>
                  </a:lnTo>
                  <a:lnTo>
                    <a:pt x="19007" y="31077"/>
                  </a:lnTo>
                  <a:lnTo>
                    <a:pt x="19799" y="30667"/>
                  </a:lnTo>
                  <a:lnTo>
                    <a:pt x="20618" y="30176"/>
                  </a:lnTo>
                  <a:lnTo>
                    <a:pt x="21000" y="29903"/>
                  </a:lnTo>
                  <a:lnTo>
                    <a:pt x="21410" y="29602"/>
                  </a:lnTo>
                  <a:lnTo>
                    <a:pt x="21819" y="29274"/>
                  </a:lnTo>
                  <a:lnTo>
                    <a:pt x="22229" y="28947"/>
                  </a:lnTo>
                  <a:lnTo>
                    <a:pt x="22611" y="28592"/>
                  </a:lnTo>
                  <a:lnTo>
                    <a:pt x="22994" y="28209"/>
                  </a:lnTo>
                  <a:lnTo>
                    <a:pt x="23376" y="27827"/>
                  </a:lnTo>
                  <a:lnTo>
                    <a:pt x="23758" y="27390"/>
                  </a:lnTo>
                  <a:lnTo>
                    <a:pt x="24113" y="26953"/>
                  </a:lnTo>
                  <a:lnTo>
                    <a:pt x="24468" y="26489"/>
                  </a:lnTo>
                  <a:lnTo>
                    <a:pt x="24796" y="25997"/>
                  </a:lnTo>
                  <a:lnTo>
                    <a:pt x="25124" y="25479"/>
                  </a:lnTo>
                  <a:lnTo>
                    <a:pt x="25424" y="24932"/>
                  </a:lnTo>
                  <a:lnTo>
                    <a:pt x="25724" y="24359"/>
                  </a:lnTo>
                  <a:lnTo>
                    <a:pt x="25861" y="23977"/>
                  </a:lnTo>
                  <a:lnTo>
                    <a:pt x="25970" y="23622"/>
                  </a:lnTo>
                  <a:lnTo>
                    <a:pt x="26052" y="23239"/>
                  </a:lnTo>
                  <a:lnTo>
                    <a:pt x="26107" y="22857"/>
                  </a:lnTo>
                  <a:lnTo>
                    <a:pt x="26134" y="22475"/>
                  </a:lnTo>
                  <a:lnTo>
                    <a:pt x="26161" y="22120"/>
                  </a:lnTo>
                  <a:lnTo>
                    <a:pt x="26161" y="21737"/>
                  </a:lnTo>
                  <a:lnTo>
                    <a:pt x="26134" y="21382"/>
                  </a:lnTo>
                  <a:lnTo>
                    <a:pt x="26052" y="20672"/>
                  </a:lnTo>
                  <a:lnTo>
                    <a:pt x="25943" y="20017"/>
                  </a:lnTo>
                  <a:lnTo>
                    <a:pt x="25806" y="19389"/>
                  </a:lnTo>
                  <a:lnTo>
                    <a:pt x="25643" y="18843"/>
                  </a:lnTo>
                  <a:lnTo>
                    <a:pt x="25506" y="18269"/>
                  </a:lnTo>
                  <a:lnTo>
                    <a:pt x="25451" y="17860"/>
                  </a:lnTo>
                  <a:lnTo>
                    <a:pt x="25424" y="17641"/>
                  </a:lnTo>
                  <a:lnTo>
                    <a:pt x="25451" y="17368"/>
                  </a:lnTo>
                  <a:lnTo>
                    <a:pt x="25533" y="16767"/>
                  </a:lnTo>
                  <a:lnTo>
                    <a:pt x="25670" y="16085"/>
                  </a:lnTo>
                  <a:lnTo>
                    <a:pt x="25834" y="15375"/>
                  </a:lnTo>
                  <a:lnTo>
                    <a:pt x="25998" y="14665"/>
                  </a:lnTo>
                  <a:lnTo>
                    <a:pt x="26134" y="13982"/>
                  </a:lnTo>
                  <a:lnTo>
                    <a:pt x="26216" y="13327"/>
                  </a:lnTo>
                  <a:lnTo>
                    <a:pt x="26271" y="12753"/>
                  </a:lnTo>
                  <a:lnTo>
                    <a:pt x="26298" y="12453"/>
                  </a:lnTo>
                  <a:lnTo>
                    <a:pt x="26298" y="12070"/>
                  </a:lnTo>
                  <a:lnTo>
                    <a:pt x="26271" y="11606"/>
                  </a:lnTo>
                  <a:lnTo>
                    <a:pt x="26243" y="11115"/>
                  </a:lnTo>
                  <a:lnTo>
                    <a:pt x="26161" y="10569"/>
                  </a:lnTo>
                  <a:lnTo>
                    <a:pt x="26079" y="9995"/>
                  </a:lnTo>
                  <a:lnTo>
                    <a:pt x="25970" y="9367"/>
                  </a:lnTo>
                  <a:lnTo>
                    <a:pt x="25806" y="8739"/>
                  </a:lnTo>
                  <a:lnTo>
                    <a:pt x="25615" y="8056"/>
                  </a:lnTo>
                  <a:lnTo>
                    <a:pt x="25369" y="7401"/>
                  </a:lnTo>
                  <a:lnTo>
                    <a:pt x="25069" y="6691"/>
                  </a:lnTo>
                  <a:lnTo>
                    <a:pt x="24741" y="6008"/>
                  </a:lnTo>
                  <a:lnTo>
                    <a:pt x="24359" y="5325"/>
                  </a:lnTo>
                  <a:lnTo>
                    <a:pt x="23922" y="4670"/>
                  </a:lnTo>
                  <a:lnTo>
                    <a:pt x="23431" y="4015"/>
                  </a:lnTo>
                  <a:lnTo>
                    <a:pt x="23158" y="3687"/>
                  </a:lnTo>
                  <a:lnTo>
                    <a:pt x="22857" y="3387"/>
                  </a:lnTo>
                  <a:lnTo>
                    <a:pt x="22393" y="2950"/>
                  </a:lnTo>
                  <a:lnTo>
                    <a:pt x="21901" y="2513"/>
                  </a:lnTo>
                  <a:lnTo>
                    <a:pt x="21383" y="2130"/>
                  </a:lnTo>
                  <a:lnTo>
                    <a:pt x="20836" y="1775"/>
                  </a:lnTo>
                  <a:lnTo>
                    <a:pt x="20290" y="1448"/>
                  </a:lnTo>
                  <a:lnTo>
                    <a:pt x="19689" y="1175"/>
                  </a:lnTo>
                  <a:lnTo>
                    <a:pt x="19089" y="902"/>
                  </a:lnTo>
                  <a:lnTo>
                    <a:pt x="18433" y="683"/>
                  </a:lnTo>
                  <a:lnTo>
                    <a:pt x="17778" y="492"/>
                  </a:lnTo>
                  <a:lnTo>
                    <a:pt x="17095" y="328"/>
                  </a:lnTo>
                  <a:lnTo>
                    <a:pt x="16385" y="192"/>
                  </a:lnTo>
                  <a:lnTo>
                    <a:pt x="15648" y="82"/>
                  </a:lnTo>
                  <a:lnTo>
                    <a:pt x="14911" y="28"/>
                  </a:lnTo>
                  <a:lnTo>
                    <a:pt x="14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3232;p47">
              <a:extLst>
                <a:ext uri="{FF2B5EF4-FFF2-40B4-BE49-F238E27FC236}">
                  <a16:creationId xmlns:a16="http://schemas.microsoft.com/office/drawing/2014/main" id="{30E19210-39E1-EC2A-DF4C-D3429047A26D}"/>
                </a:ext>
              </a:extLst>
            </p:cNvPr>
            <p:cNvSpPr/>
            <p:nvPr/>
          </p:nvSpPr>
          <p:spPr>
            <a:xfrm>
              <a:off x="4171575" y="930675"/>
              <a:ext cx="657450" cy="806975"/>
            </a:xfrm>
            <a:custGeom>
              <a:avLst/>
              <a:gdLst/>
              <a:ahLst/>
              <a:cxnLst/>
              <a:rect l="l" t="t" r="r" b="b"/>
              <a:pathLst>
                <a:path w="26298" h="32279" fill="none" extrusionOk="0">
                  <a:moveTo>
                    <a:pt x="14774" y="32278"/>
                  </a:moveTo>
                  <a:lnTo>
                    <a:pt x="14774" y="32278"/>
                  </a:lnTo>
                  <a:lnTo>
                    <a:pt x="14610" y="32278"/>
                  </a:lnTo>
                  <a:lnTo>
                    <a:pt x="14610" y="32278"/>
                  </a:lnTo>
                  <a:lnTo>
                    <a:pt x="14255" y="32251"/>
                  </a:lnTo>
                  <a:lnTo>
                    <a:pt x="13873" y="32169"/>
                  </a:lnTo>
                  <a:lnTo>
                    <a:pt x="13381" y="32033"/>
                  </a:lnTo>
                  <a:lnTo>
                    <a:pt x="12862" y="31896"/>
                  </a:lnTo>
                  <a:lnTo>
                    <a:pt x="12262" y="31705"/>
                  </a:lnTo>
                  <a:lnTo>
                    <a:pt x="11661" y="31459"/>
                  </a:lnTo>
                  <a:lnTo>
                    <a:pt x="11006" y="31186"/>
                  </a:lnTo>
                  <a:lnTo>
                    <a:pt x="10323" y="30886"/>
                  </a:lnTo>
                  <a:lnTo>
                    <a:pt x="9613" y="30558"/>
                  </a:lnTo>
                  <a:lnTo>
                    <a:pt x="8903" y="30203"/>
                  </a:lnTo>
                  <a:lnTo>
                    <a:pt x="8220" y="29793"/>
                  </a:lnTo>
                  <a:lnTo>
                    <a:pt x="7510" y="29384"/>
                  </a:lnTo>
                  <a:lnTo>
                    <a:pt x="6827" y="28919"/>
                  </a:lnTo>
                  <a:lnTo>
                    <a:pt x="6199" y="28428"/>
                  </a:lnTo>
                  <a:lnTo>
                    <a:pt x="5571" y="27909"/>
                  </a:lnTo>
                  <a:lnTo>
                    <a:pt x="4998" y="27363"/>
                  </a:lnTo>
                  <a:lnTo>
                    <a:pt x="4998" y="27363"/>
                  </a:lnTo>
                  <a:lnTo>
                    <a:pt x="4725" y="27062"/>
                  </a:lnTo>
                  <a:lnTo>
                    <a:pt x="4479" y="26735"/>
                  </a:lnTo>
                  <a:lnTo>
                    <a:pt x="4233" y="26407"/>
                  </a:lnTo>
                  <a:lnTo>
                    <a:pt x="3960" y="26025"/>
                  </a:lnTo>
                  <a:lnTo>
                    <a:pt x="3496" y="25233"/>
                  </a:lnTo>
                  <a:lnTo>
                    <a:pt x="3032" y="24386"/>
                  </a:lnTo>
                  <a:lnTo>
                    <a:pt x="2622" y="23485"/>
                  </a:lnTo>
                  <a:lnTo>
                    <a:pt x="2212" y="22557"/>
                  </a:lnTo>
                  <a:lnTo>
                    <a:pt x="1857" y="21574"/>
                  </a:lnTo>
                  <a:lnTo>
                    <a:pt x="1502" y="20618"/>
                  </a:lnTo>
                  <a:lnTo>
                    <a:pt x="1202" y="19662"/>
                  </a:lnTo>
                  <a:lnTo>
                    <a:pt x="929" y="18734"/>
                  </a:lnTo>
                  <a:lnTo>
                    <a:pt x="683" y="17860"/>
                  </a:lnTo>
                  <a:lnTo>
                    <a:pt x="492" y="17041"/>
                  </a:lnTo>
                  <a:lnTo>
                    <a:pt x="301" y="16303"/>
                  </a:lnTo>
                  <a:lnTo>
                    <a:pt x="192" y="15648"/>
                  </a:lnTo>
                  <a:lnTo>
                    <a:pt x="82" y="15074"/>
                  </a:lnTo>
                  <a:lnTo>
                    <a:pt x="28" y="14665"/>
                  </a:lnTo>
                  <a:lnTo>
                    <a:pt x="28" y="14665"/>
                  </a:lnTo>
                  <a:lnTo>
                    <a:pt x="0" y="14200"/>
                  </a:lnTo>
                  <a:lnTo>
                    <a:pt x="0" y="13327"/>
                  </a:lnTo>
                  <a:lnTo>
                    <a:pt x="0" y="12780"/>
                  </a:lnTo>
                  <a:lnTo>
                    <a:pt x="55" y="12152"/>
                  </a:lnTo>
                  <a:lnTo>
                    <a:pt x="110" y="11442"/>
                  </a:lnTo>
                  <a:lnTo>
                    <a:pt x="219" y="10705"/>
                  </a:lnTo>
                  <a:lnTo>
                    <a:pt x="355" y="9940"/>
                  </a:lnTo>
                  <a:lnTo>
                    <a:pt x="574" y="9121"/>
                  </a:lnTo>
                  <a:lnTo>
                    <a:pt x="820" y="8302"/>
                  </a:lnTo>
                  <a:lnTo>
                    <a:pt x="1120" y="7455"/>
                  </a:lnTo>
                  <a:lnTo>
                    <a:pt x="1311" y="7019"/>
                  </a:lnTo>
                  <a:lnTo>
                    <a:pt x="1502" y="6609"/>
                  </a:lnTo>
                  <a:lnTo>
                    <a:pt x="1721" y="6172"/>
                  </a:lnTo>
                  <a:lnTo>
                    <a:pt x="1967" y="5762"/>
                  </a:lnTo>
                  <a:lnTo>
                    <a:pt x="2212" y="5353"/>
                  </a:lnTo>
                  <a:lnTo>
                    <a:pt x="2513" y="4943"/>
                  </a:lnTo>
                  <a:lnTo>
                    <a:pt x="2813" y="4534"/>
                  </a:lnTo>
                  <a:lnTo>
                    <a:pt x="3114" y="4151"/>
                  </a:lnTo>
                  <a:lnTo>
                    <a:pt x="3114" y="4151"/>
                  </a:lnTo>
                  <a:lnTo>
                    <a:pt x="3550" y="3687"/>
                  </a:lnTo>
                  <a:lnTo>
                    <a:pt x="3987" y="3250"/>
                  </a:lnTo>
                  <a:lnTo>
                    <a:pt x="4452" y="2840"/>
                  </a:lnTo>
                  <a:lnTo>
                    <a:pt x="4916" y="2485"/>
                  </a:lnTo>
                  <a:lnTo>
                    <a:pt x="5435" y="2130"/>
                  </a:lnTo>
                  <a:lnTo>
                    <a:pt x="5954" y="1803"/>
                  </a:lnTo>
                  <a:lnTo>
                    <a:pt x="6527" y="1502"/>
                  </a:lnTo>
                  <a:lnTo>
                    <a:pt x="7100" y="1229"/>
                  </a:lnTo>
                  <a:lnTo>
                    <a:pt x="7701" y="983"/>
                  </a:lnTo>
                  <a:lnTo>
                    <a:pt x="8302" y="765"/>
                  </a:lnTo>
                  <a:lnTo>
                    <a:pt x="8957" y="574"/>
                  </a:lnTo>
                  <a:lnTo>
                    <a:pt x="9613" y="410"/>
                  </a:lnTo>
                  <a:lnTo>
                    <a:pt x="10323" y="273"/>
                  </a:lnTo>
                  <a:lnTo>
                    <a:pt x="11006" y="164"/>
                  </a:lnTo>
                  <a:lnTo>
                    <a:pt x="11743" y="82"/>
                  </a:lnTo>
                  <a:lnTo>
                    <a:pt x="12507" y="28"/>
                  </a:lnTo>
                  <a:lnTo>
                    <a:pt x="12507" y="28"/>
                  </a:lnTo>
                  <a:lnTo>
                    <a:pt x="13327" y="0"/>
                  </a:lnTo>
                  <a:lnTo>
                    <a:pt x="14119" y="0"/>
                  </a:lnTo>
                  <a:lnTo>
                    <a:pt x="14911" y="28"/>
                  </a:lnTo>
                  <a:lnTo>
                    <a:pt x="15648" y="82"/>
                  </a:lnTo>
                  <a:lnTo>
                    <a:pt x="16385" y="192"/>
                  </a:lnTo>
                  <a:lnTo>
                    <a:pt x="17095" y="328"/>
                  </a:lnTo>
                  <a:lnTo>
                    <a:pt x="17778" y="492"/>
                  </a:lnTo>
                  <a:lnTo>
                    <a:pt x="18433" y="683"/>
                  </a:lnTo>
                  <a:lnTo>
                    <a:pt x="19089" y="902"/>
                  </a:lnTo>
                  <a:lnTo>
                    <a:pt x="19689" y="1175"/>
                  </a:lnTo>
                  <a:lnTo>
                    <a:pt x="20290" y="1448"/>
                  </a:lnTo>
                  <a:lnTo>
                    <a:pt x="20836" y="1775"/>
                  </a:lnTo>
                  <a:lnTo>
                    <a:pt x="21383" y="2130"/>
                  </a:lnTo>
                  <a:lnTo>
                    <a:pt x="21901" y="2513"/>
                  </a:lnTo>
                  <a:lnTo>
                    <a:pt x="22393" y="2950"/>
                  </a:lnTo>
                  <a:lnTo>
                    <a:pt x="22857" y="3387"/>
                  </a:lnTo>
                  <a:lnTo>
                    <a:pt x="22857" y="3387"/>
                  </a:lnTo>
                  <a:lnTo>
                    <a:pt x="23158" y="3687"/>
                  </a:lnTo>
                  <a:lnTo>
                    <a:pt x="23431" y="4015"/>
                  </a:lnTo>
                  <a:lnTo>
                    <a:pt x="23922" y="4670"/>
                  </a:lnTo>
                  <a:lnTo>
                    <a:pt x="24359" y="5325"/>
                  </a:lnTo>
                  <a:lnTo>
                    <a:pt x="24741" y="6008"/>
                  </a:lnTo>
                  <a:lnTo>
                    <a:pt x="25069" y="6691"/>
                  </a:lnTo>
                  <a:lnTo>
                    <a:pt x="25369" y="7401"/>
                  </a:lnTo>
                  <a:lnTo>
                    <a:pt x="25615" y="8056"/>
                  </a:lnTo>
                  <a:lnTo>
                    <a:pt x="25806" y="8739"/>
                  </a:lnTo>
                  <a:lnTo>
                    <a:pt x="25970" y="9367"/>
                  </a:lnTo>
                  <a:lnTo>
                    <a:pt x="26079" y="9995"/>
                  </a:lnTo>
                  <a:lnTo>
                    <a:pt x="26161" y="10569"/>
                  </a:lnTo>
                  <a:lnTo>
                    <a:pt x="26243" y="11115"/>
                  </a:lnTo>
                  <a:lnTo>
                    <a:pt x="26271" y="11606"/>
                  </a:lnTo>
                  <a:lnTo>
                    <a:pt x="26298" y="12070"/>
                  </a:lnTo>
                  <a:lnTo>
                    <a:pt x="26298" y="12453"/>
                  </a:lnTo>
                  <a:lnTo>
                    <a:pt x="26271" y="12753"/>
                  </a:lnTo>
                  <a:lnTo>
                    <a:pt x="26271" y="12753"/>
                  </a:lnTo>
                  <a:lnTo>
                    <a:pt x="26216" y="13327"/>
                  </a:lnTo>
                  <a:lnTo>
                    <a:pt x="26134" y="13982"/>
                  </a:lnTo>
                  <a:lnTo>
                    <a:pt x="25998" y="14665"/>
                  </a:lnTo>
                  <a:lnTo>
                    <a:pt x="25834" y="15375"/>
                  </a:lnTo>
                  <a:lnTo>
                    <a:pt x="25834" y="15375"/>
                  </a:lnTo>
                  <a:lnTo>
                    <a:pt x="25670" y="16085"/>
                  </a:lnTo>
                  <a:lnTo>
                    <a:pt x="25533" y="16767"/>
                  </a:lnTo>
                  <a:lnTo>
                    <a:pt x="25451" y="17368"/>
                  </a:lnTo>
                  <a:lnTo>
                    <a:pt x="25424" y="17641"/>
                  </a:lnTo>
                  <a:lnTo>
                    <a:pt x="25451" y="17860"/>
                  </a:lnTo>
                  <a:lnTo>
                    <a:pt x="25451" y="17860"/>
                  </a:lnTo>
                  <a:lnTo>
                    <a:pt x="25506" y="18269"/>
                  </a:lnTo>
                  <a:lnTo>
                    <a:pt x="25643" y="18843"/>
                  </a:lnTo>
                  <a:lnTo>
                    <a:pt x="25643" y="18843"/>
                  </a:lnTo>
                  <a:lnTo>
                    <a:pt x="25806" y="19389"/>
                  </a:lnTo>
                  <a:lnTo>
                    <a:pt x="25943" y="20017"/>
                  </a:lnTo>
                  <a:lnTo>
                    <a:pt x="26052" y="20672"/>
                  </a:lnTo>
                  <a:lnTo>
                    <a:pt x="26134" y="21382"/>
                  </a:lnTo>
                  <a:lnTo>
                    <a:pt x="26161" y="21737"/>
                  </a:lnTo>
                  <a:lnTo>
                    <a:pt x="26161" y="22120"/>
                  </a:lnTo>
                  <a:lnTo>
                    <a:pt x="26134" y="22475"/>
                  </a:lnTo>
                  <a:lnTo>
                    <a:pt x="26107" y="22857"/>
                  </a:lnTo>
                  <a:lnTo>
                    <a:pt x="26052" y="23239"/>
                  </a:lnTo>
                  <a:lnTo>
                    <a:pt x="25970" y="23622"/>
                  </a:lnTo>
                  <a:lnTo>
                    <a:pt x="25861" y="23977"/>
                  </a:lnTo>
                  <a:lnTo>
                    <a:pt x="25724" y="24359"/>
                  </a:lnTo>
                  <a:lnTo>
                    <a:pt x="25724" y="24359"/>
                  </a:lnTo>
                  <a:lnTo>
                    <a:pt x="25424" y="24932"/>
                  </a:lnTo>
                  <a:lnTo>
                    <a:pt x="25124" y="25479"/>
                  </a:lnTo>
                  <a:lnTo>
                    <a:pt x="24796" y="25997"/>
                  </a:lnTo>
                  <a:lnTo>
                    <a:pt x="24468" y="26489"/>
                  </a:lnTo>
                  <a:lnTo>
                    <a:pt x="24113" y="26953"/>
                  </a:lnTo>
                  <a:lnTo>
                    <a:pt x="23758" y="27390"/>
                  </a:lnTo>
                  <a:lnTo>
                    <a:pt x="23376" y="27827"/>
                  </a:lnTo>
                  <a:lnTo>
                    <a:pt x="22994" y="28209"/>
                  </a:lnTo>
                  <a:lnTo>
                    <a:pt x="22611" y="28592"/>
                  </a:lnTo>
                  <a:lnTo>
                    <a:pt x="22229" y="28947"/>
                  </a:lnTo>
                  <a:lnTo>
                    <a:pt x="21819" y="29274"/>
                  </a:lnTo>
                  <a:lnTo>
                    <a:pt x="21410" y="29602"/>
                  </a:lnTo>
                  <a:lnTo>
                    <a:pt x="21000" y="29903"/>
                  </a:lnTo>
                  <a:lnTo>
                    <a:pt x="20618" y="30176"/>
                  </a:lnTo>
                  <a:lnTo>
                    <a:pt x="19799" y="30667"/>
                  </a:lnTo>
                  <a:lnTo>
                    <a:pt x="19007" y="31077"/>
                  </a:lnTo>
                  <a:lnTo>
                    <a:pt x="18242" y="31404"/>
                  </a:lnTo>
                  <a:lnTo>
                    <a:pt x="17505" y="31705"/>
                  </a:lnTo>
                  <a:lnTo>
                    <a:pt x="16822" y="31923"/>
                  </a:lnTo>
                  <a:lnTo>
                    <a:pt x="16194" y="32087"/>
                  </a:lnTo>
                  <a:lnTo>
                    <a:pt x="15621" y="32196"/>
                  </a:lnTo>
                  <a:lnTo>
                    <a:pt x="15156" y="32278"/>
                  </a:lnTo>
                  <a:lnTo>
                    <a:pt x="14774" y="322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233;p47">
              <a:extLst>
                <a:ext uri="{FF2B5EF4-FFF2-40B4-BE49-F238E27FC236}">
                  <a16:creationId xmlns:a16="http://schemas.microsoft.com/office/drawing/2014/main" id="{06F9FC78-DA9C-CEF5-6B97-E75C0511C747}"/>
                </a:ext>
              </a:extLst>
            </p:cNvPr>
            <p:cNvSpPr/>
            <p:nvPr/>
          </p:nvSpPr>
          <p:spPr>
            <a:xfrm>
              <a:off x="4180450" y="939550"/>
              <a:ext cx="639700" cy="789225"/>
            </a:xfrm>
            <a:custGeom>
              <a:avLst/>
              <a:gdLst/>
              <a:ahLst/>
              <a:cxnLst/>
              <a:rect l="l" t="t" r="r" b="b"/>
              <a:pathLst>
                <a:path w="25588" h="31569" fill="none" extrusionOk="0">
                  <a:moveTo>
                    <a:pt x="13354" y="0"/>
                  </a:moveTo>
                  <a:lnTo>
                    <a:pt x="13354" y="0"/>
                  </a:lnTo>
                  <a:lnTo>
                    <a:pt x="12753" y="0"/>
                  </a:lnTo>
                  <a:lnTo>
                    <a:pt x="12180" y="28"/>
                  </a:lnTo>
                  <a:lnTo>
                    <a:pt x="12180" y="28"/>
                  </a:lnTo>
                  <a:lnTo>
                    <a:pt x="11442" y="82"/>
                  </a:lnTo>
                  <a:lnTo>
                    <a:pt x="10732" y="164"/>
                  </a:lnTo>
                  <a:lnTo>
                    <a:pt x="10022" y="273"/>
                  </a:lnTo>
                  <a:lnTo>
                    <a:pt x="9367" y="410"/>
                  </a:lnTo>
                  <a:lnTo>
                    <a:pt x="8712" y="574"/>
                  </a:lnTo>
                  <a:lnTo>
                    <a:pt x="8084" y="765"/>
                  </a:lnTo>
                  <a:lnTo>
                    <a:pt x="7483" y="956"/>
                  </a:lnTo>
                  <a:lnTo>
                    <a:pt x="6909" y="1202"/>
                  </a:lnTo>
                  <a:lnTo>
                    <a:pt x="6336" y="1475"/>
                  </a:lnTo>
                  <a:lnTo>
                    <a:pt x="5790" y="1748"/>
                  </a:lnTo>
                  <a:lnTo>
                    <a:pt x="5298" y="2076"/>
                  </a:lnTo>
                  <a:lnTo>
                    <a:pt x="4779" y="2403"/>
                  </a:lnTo>
                  <a:lnTo>
                    <a:pt x="4315" y="2786"/>
                  </a:lnTo>
                  <a:lnTo>
                    <a:pt x="3878" y="3168"/>
                  </a:lnTo>
                  <a:lnTo>
                    <a:pt x="3441" y="3578"/>
                  </a:lnTo>
                  <a:lnTo>
                    <a:pt x="3059" y="4015"/>
                  </a:lnTo>
                  <a:lnTo>
                    <a:pt x="3059" y="4015"/>
                  </a:lnTo>
                  <a:lnTo>
                    <a:pt x="2731" y="4424"/>
                  </a:lnTo>
                  <a:lnTo>
                    <a:pt x="2431" y="4807"/>
                  </a:lnTo>
                  <a:lnTo>
                    <a:pt x="2158" y="5216"/>
                  </a:lnTo>
                  <a:lnTo>
                    <a:pt x="1912" y="5626"/>
                  </a:lnTo>
                  <a:lnTo>
                    <a:pt x="1666" y="6063"/>
                  </a:lnTo>
                  <a:lnTo>
                    <a:pt x="1448" y="6472"/>
                  </a:lnTo>
                  <a:lnTo>
                    <a:pt x="1257" y="6909"/>
                  </a:lnTo>
                  <a:lnTo>
                    <a:pt x="1093" y="7319"/>
                  </a:lnTo>
                  <a:lnTo>
                    <a:pt x="765" y="8165"/>
                  </a:lnTo>
                  <a:lnTo>
                    <a:pt x="547" y="9012"/>
                  </a:lnTo>
                  <a:lnTo>
                    <a:pt x="355" y="9804"/>
                  </a:lnTo>
                  <a:lnTo>
                    <a:pt x="219" y="10596"/>
                  </a:lnTo>
                  <a:lnTo>
                    <a:pt x="110" y="11333"/>
                  </a:lnTo>
                  <a:lnTo>
                    <a:pt x="55" y="11989"/>
                  </a:lnTo>
                  <a:lnTo>
                    <a:pt x="0" y="12617"/>
                  </a:lnTo>
                  <a:lnTo>
                    <a:pt x="0" y="13135"/>
                  </a:lnTo>
                  <a:lnTo>
                    <a:pt x="28" y="13927"/>
                  </a:lnTo>
                  <a:lnTo>
                    <a:pt x="28" y="14255"/>
                  </a:lnTo>
                  <a:lnTo>
                    <a:pt x="28" y="14255"/>
                  </a:lnTo>
                  <a:lnTo>
                    <a:pt x="82" y="14692"/>
                  </a:lnTo>
                  <a:lnTo>
                    <a:pt x="192" y="15238"/>
                  </a:lnTo>
                  <a:lnTo>
                    <a:pt x="301" y="15894"/>
                  </a:lnTo>
                  <a:lnTo>
                    <a:pt x="465" y="16604"/>
                  </a:lnTo>
                  <a:lnTo>
                    <a:pt x="683" y="17423"/>
                  </a:lnTo>
                  <a:lnTo>
                    <a:pt x="902" y="18297"/>
                  </a:lnTo>
                  <a:lnTo>
                    <a:pt x="1175" y="19198"/>
                  </a:lnTo>
                  <a:lnTo>
                    <a:pt x="1475" y="20126"/>
                  </a:lnTo>
                  <a:lnTo>
                    <a:pt x="1803" y="21082"/>
                  </a:lnTo>
                  <a:lnTo>
                    <a:pt x="2185" y="22038"/>
                  </a:lnTo>
                  <a:lnTo>
                    <a:pt x="2567" y="22939"/>
                  </a:lnTo>
                  <a:lnTo>
                    <a:pt x="2977" y="23840"/>
                  </a:lnTo>
                  <a:lnTo>
                    <a:pt x="3414" y="24687"/>
                  </a:lnTo>
                  <a:lnTo>
                    <a:pt x="3905" y="25451"/>
                  </a:lnTo>
                  <a:lnTo>
                    <a:pt x="4151" y="25806"/>
                  </a:lnTo>
                  <a:lnTo>
                    <a:pt x="4397" y="26134"/>
                  </a:lnTo>
                  <a:lnTo>
                    <a:pt x="4643" y="26462"/>
                  </a:lnTo>
                  <a:lnTo>
                    <a:pt x="4916" y="26735"/>
                  </a:lnTo>
                  <a:lnTo>
                    <a:pt x="4916" y="26735"/>
                  </a:lnTo>
                  <a:lnTo>
                    <a:pt x="5462" y="27281"/>
                  </a:lnTo>
                  <a:lnTo>
                    <a:pt x="6063" y="27772"/>
                  </a:lnTo>
                  <a:lnTo>
                    <a:pt x="6691" y="28264"/>
                  </a:lnTo>
                  <a:lnTo>
                    <a:pt x="7346" y="28701"/>
                  </a:lnTo>
                  <a:lnTo>
                    <a:pt x="8029" y="29111"/>
                  </a:lnTo>
                  <a:lnTo>
                    <a:pt x="8712" y="29520"/>
                  </a:lnTo>
                  <a:lnTo>
                    <a:pt x="9422" y="29875"/>
                  </a:lnTo>
                  <a:lnTo>
                    <a:pt x="10104" y="30203"/>
                  </a:lnTo>
                  <a:lnTo>
                    <a:pt x="10760" y="30503"/>
                  </a:lnTo>
                  <a:lnTo>
                    <a:pt x="11415" y="30749"/>
                  </a:lnTo>
                  <a:lnTo>
                    <a:pt x="12016" y="30995"/>
                  </a:lnTo>
                  <a:lnTo>
                    <a:pt x="12589" y="31186"/>
                  </a:lnTo>
                  <a:lnTo>
                    <a:pt x="13108" y="31323"/>
                  </a:lnTo>
                  <a:lnTo>
                    <a:pt x="13572" y="31459"/>
                  </a:lnTo>
                  <a:lnTo>
                    <a:pt x="13955" y="31514"/>
                  </a:lnTo>
                  <a:lnTo>
                    <a:pt x="14282" y="31568"/>
                  </a:lnTo>
                  <a:lnTo>
                    <a:pt x="14282" y="31568"/>
                  </a:lnTo>
                  <a:lnTo>
                    <a:pt x="14610" y="31568"/>
                  </a:lnTo>
                  <a:lnTo>
                    <a:pt x="15020" y="31514"/>
                  </a:lnTo>
                  <a:lnTo>
                    <a:pt x="15539" y="31432"/>
                  </a:lnTo>
                  <a:lnTo>
                    <a:pt x="16139" y="31268"/>
                  </a:lnTo>
                  <a:lnTo>
                    <a:pt x="16822" y="31077"/>
                  </a:lnTo>
                  <a:lnTo>
                    <a:pt x="17532" y="30804"/>
                  </a:lnTo>
                  <a:lnTo>
                    <a:pt x="18297" y="30476"/>
                  </a:lnTo>
                  <a:lnTo>
                    <a:pt x="19089" y="30066"/>
                  </a:lnTo>
                  <a:lnTo>
                    <a:pt x="19908" y="29575"/>
                  </a:lnTo>
                  <a:lnTo>
                    <a:pt x="20290" y="29329"/>
                  </a:lnTo>
                  <a:lnTo>
                    <a:pt x="20700" y="29029"/>
                  </a:lnTo>
                  <a:lnTo>
                    <a:pt x="21109" y="28728"/>
                  </a:lnTo>
                  <a:lnTo>
                    <a:pt x="21519" y="28401"/>
                  </a:lnTo>
                  <a:lnTo>
                    <a:pt x="21929" y="28046"/>
                  </a:lnTo>
                  <a:lnTo>
                    <a:pt x="22311" y="27663"/>
                  </a:lnTo>
                  <a:lnTo>
                    <a:pt x="22693" y="27281"/>
                  </a:lnTo>
                  <a:lnTo>
                    <a:pt x="23076" y="26871"/>
                  </a:lnTo>
                  <a:lnTo>
                    <a:pt x="23431" y="26434"/>
                  </a:lnTo>
                  <a:lnTo>
                    <a:pt x="23786" y="25970"/>
                  </a:lnTo>
                  <a:lnTo>
                    <a:pt x="24113" y="25479"/>
                  </a:lnTo>
                  <a:lnTo>
                    <a:pt x="24441" y="24960"/>
                  </a:lnTo>
                  <a:lnTo>
                    <a:pt x="24741" y="24414"/>
                  </a:lnTo>
                  <a:lnTo>
                    <a:pt x="25042" y="23840"/>
                  </a:lnTo>
                  <a:lnTo>
                    <a:pt x="25042" y="23840"/>
                  </a:lnTo>
                  <a:lnTo>
                    <a:pt x="25178" y="23512"/>
                  </a:lnTo>
                  <a:lnTo>
                    <a:pt x="25260" y="23157"/>
                  </a:lnTo>
                  <a:lnTo>
                    <a:pt x="25342" y="22802"/>
                  </a:lnTo>
                  <a:lnTo>
                    <a:pt x="25397" y="22447"/>
                  </a:lnTo>
                  <a:lnTo>
                    <a:pt x="25424" y="22065"/>
                  </a:lnTo>
                  <a:lnTo>
                    <a:pt x="25451" y="21737"/>
                  </a:lnTo>
                  <a:lnTo>
                    <a:pt x="25424" y="21027"/>
                  </a:lnTo>
                  <a:lnTo>
                    <a:pt x="25342" y="20345"/>
                  </a:lnTo>
                  <a:lnTo>
                    <a:pt x="25206" y="19717"/>
                  </a:lnTo>
                  <a:lnTo>
                    <a:pt x="25096" y="19116"/>
                  </a:lnTo>
                  <a:lnTo>
                    <a:pt x="24960" y="18570"/>
                  </a:lnTo>
                  <a:lnTo>
                    <a:pt x="24960" y="18570"/>
                  </a:lnTo>
                  <a:lnTo>
                    <a:pt x="24796" y="17996"/>
                  </a:lnTo>
                  <a:lnTo>
                    <a:pt x="24714" y="17532"/>
                  </a:lnTo>
                  <a:lnTo>
                    <a:pt x="24714" y="17532"/>
                  </a:lnTo>
                  <a:lnTo>
                    <a:pt x="24714" y="17286"/>
                  </a:lnTo>
                  <a:lnTo>
                    <a:pt x="24741" y="17041"/>
                  </a:lnTo>
                  <a:lnTo>
                    <a:pt x="24823" y="16412"/>
                  </a:lnTo>
                  <a:lnTo>
                    <a:pt x="24960" y="15702"/>
                  </a:lnTo>
                  <a:lnTo>
                    <a:pt x="25124" y="14938"/>
                  </a:lnTo>
                  <a:lnTo>
                    <a:pt x="25124" y="14938"/>
                  </a:lnTo>
                  <a:lnTo>
                    <a:pt x="25288" y="14255"/>
                  </a:lnTo>
                  <a:lnTo>
                    <a:pt x="25424" y="13572"/>
                  </a:lnTo>
                  <a:lnTo>
                    <a:pt x="25506" y="12944"/>
                  </a:lnTo>
                  <a:lnTo>
                    <a:pt x="25561" y="12398"/>
                  </a:lnTo>
                  <a:lnTo>
                    <a:pt x="25561" y="12398"/>
                  </a:lnTo>
                  <a:lnTo>
                    <a:pt x="25588" y="12070"/>
                  </a:lnTo>
                  <a:lnTo>
                    <a:pt x="25588" y="11715"/>
                  </a:lnTo>
                  <a:lnTo>
                    <a:pt x="25561" y="11279"/>
                  </a:lnTo>
                  <a:lnTo>
                    <a:pt x="25533" y="10787"/>
                  </a:lnTo>
                  <a:lnTo>
                    <a:pt x="25451" y="10268"/>
                  </a:lnTo>
                  <a:lnTo>
                    <a:pt x="25369" y="9695"/>
                  </a:lnTo>
                  <a:lnTo>
                    <a:pt x="25260" y="9094"/>
                  </a:lnTo>
                  <a:lnTo>
                    <a:pt x="25096" y="8466"/>
                  </a:lnTo>
                  <a:lnTo>
                    <a:pt x="24905" y="7838"/>
                  </a:lnTo>
                  <a:lnTo>
                    <a:pt x="24687" y="7155"/>
                  </a:lnTo>
                  <a:lnTo>
                    <a:pt x="24414" y="6500"/>
                  </a:lnTo>
                  <a:lnTo>
                    <a:pt x="24086" y="5844"/>
                  </a:lnTo>
                  <a:lnTo>
                    <a:pt x="23704" y="5162"/>
                  </a:lnTo>
                  <a:lnTo>
                    <a:pt x="23267" y="4534"/>
                  </a:lnTo>
                  <a:lnTo>
                    <a:pt x="22803" y="3905"/>
                  </a:lnTo>
                  <a:lnTo>
                    <a:pt x="22529" y="3578"/>
                  </a:lnTo>
                  <a:lnTo>
                    <a:pt x="22256" y="3277"/>
                  </a:lnTo>
                  <a:lnTo>
                    <a:pt x="22256" y="3277"/>
                  </a:lnTo>
                  <a:lnTo>
                    <a:pt x="21847" y="2895"/>
                  </a:lnTo>
                  <a:lnTo>
                    <a:pt x="21410" y="2513"/>
                  </a:lnTo>
                  <a:lnTo>
                    <a:pt x="20946" y="2158"/>
                  </a:lnTo>
                  <a:lnTo>
                    <a:pt x="20481" y="1857"/>
                  </a:lnTo>
                  <a:lnTo>
                    <a:pt x="19990" y="1557"/>
                  </a:lnTo>
                  <a:lnTo>
                    <a:pt x="19498" y="1284"/>
                  </a:lnTo>
                  <a:lnTo>
                    <a:pt x="18952" y="1038"/>
                  </a:lnTo>
                  <a:lnTo>
                    <a:pt x="18406" y="820"/>
                  </a:lnTo>
                  <a:lnTo>
                    <a:pt x="17833" y="628"/>
                  </a:lnTo>
                  <a:lnTo>
                    <a:pt x="17259" y="465"/>
                  </a:lnTo>
                  <a:lnTo>
                    <a:pt x="16658" y="328"/>
                  </a:lnTo>
                  <a:lnTo>
                    <a:pt x="16030" y="192"/>
                  </a:lnTo>
                  <a:lnTo>
                    <a:pt x="15375" y="110"/>
                  </a:lnTo>
                  <a:lnTo>
                    <a:pt x="14719" y="55"/>
                  </a:lnTo>
                  <a:lnTo>
                    <a:pt x="14037" y="0"/>
                  </a:lnTo>
                  <a:lnTo>
                    <a:pt x="13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234;p47">
              <a:extLst>
                <a:ext uri="{FF2B5EF4-FFF2-40B4-BE49-F238E27FC236}">
                  <a16:creationId xmlns:a16="http://schemas.microsoft.com/office/drawing/2014/main" id="{E53BBA53-8597-31A0-428E-EC3920D8FC82}"/>
                </a:ext>
              </a:extLst>
            </p:cNvPr>
            <p:cNvSpPr/>
            <p:nvPr/>
          </p:nvSpPr>
          <p:spPr>
            <a:xfrm>
              <a:off x="4445325" y="1320500"/>
              <a:ext cx="73075" cy="73075"/>
            </a:xfrm>
            <a:custGeom>
              <a:avLst/>
              <a:gdLst/>
              <a:ahLst/>
              <a:cxnLst/>
              <a:rect l="l" t="t" r="r" b="b"/>
              <a:pathLst>
                <a:path w="2923" h="2923" extrusionOk="0">
                  <a:moveTo>
                    <a:pt x="1448" y="0"/>
                  </a:moveTo>
                  <a:lnTo>
                    <a:pt x="1148" y="27"/>
                  </a:lnTo>
                  <a:lnTo>
                    <a:pt x="875" y="137"/>
                  </a:lnTo>
                  <a:lnTo>
                    <a:pt x="629" y="273"/>
                  </a:lnTo>
                  <a:lnTo>
                    <a:pt x="411" y="437"/>
                  </a:lnTo>
                  <a:lnTo>
                    <a:pt x="247" y="656"/>
                  </a:lnTo>
                  <a:lnTo>
                    <a:pt x="110" y="929"/>
                  </a:lnTo>
                  <a:lnTo>
                    <a:pt x="28" y="1202"/>
                  </a:lnTo>
                  <a:lnTo>
                    <a:pt x="1" y="1502"/>
                  </a:lnTo>
                  <a:lnTo>
                    <a:pt x="28" y="1775"/>
                  </a:lnTo>
                  <a:lnTo>
                    <a:pt x="110" y="2048"/>
                  </a:lnTo>
                  <a:lnTo>
                    <a:pt x="274" y="2294"/>
                  </a:lnTo>
                  <a:lnTo>
                    <a:pt x="438" y="2513"/>
                  </a:lnTo>
                  <a:lnTo>
                    <a:pt x="656" y="2704"/>
                  </a:lnTo>
                  <a:lnTo>
                    <a:pt x="902" y="2813"/>
                  </a:lnTo>
                  <a:lnTo>
                    <a:pt x="1202" y="2895"/>
                  </a:lnTo>
                  <a:lnTo>
                    <a:pt x="1476" y="2922"/>
                  </a:lnTo>
                  <a:lnTo>
                    <a:pt x="1776" y="2895"/>
                  </a:lnTo>
                  <a:lnTo>
                    <a:pt x="2049" y="2813"/>
                  </a:lnTo>
                  <a:lnTo>
                    <a:pt x="2295" y="2676"/>
                  </a:lnTo>
                  <a:lnTo>
                    <a:pt x="2513" y="2485"/>
                  </a:lnTo>
                  <a:lnTo>
                    <a:pt x="2677" y="2267"/>
                  </a:lnTo>
                  <a:lnTo>
                    <a:pt x="2814" y="2021"/>
                  </a:lnTo>
                  <a:lnTo>
                    <a:pt x="2896" y="1748"/>
                  </a:lnTo>
                  <a:lnTo>
                    <a:pt x="2923" y="1448"/>
                  </a:lnTo>
                  <a:lnTo>
                    <a:pt x="2896" y="1147"/>
                  </a:lnTo>
                  <a:lnTo>
                    <a:pt x="2814" y="874"/>
                  </a:lnTo>
                  <a:lnTo>
                    <a:pt x="2650" y="628"/>
                  </a:lnTo>
                  <a:lnTo>
                    <a:pt x="2486" y="410"/>
                  </a:lnTo>
                  <a:lnTo>
                    <a:pt x="2267" y="246"/>
                  </a:lnTo>
                  <a:lnTo>
                    <a:pt x="2022" y="109"/>
                  </a:lnTo>
                  <a:lnTo>
                    <a:pt x="1721" y="27"/>
                  </a:lnTo>
                  <a:lnTo>
                    <a:pt x="1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235;p47">
              <a:extLst>
                <a:ext uri="{FF2B5EF4-FFF2-40B4-BE49-F238E27FC236}">
                  <a16:creationId xmlns:a16="http://schemas.microsoft.com/office/drawing/2014/main" id="{1A2790BA-24AC-E9CE-8C07-5707D76CA739}"/>
                </a:ext>
              </a:extLst>
            </p:cNvPr>
            <p:cNvSpPr/>
            <p:nvPr/>
          </p:nvSpPr>
          <p:spPr>
            <a:xfrm>
              <a:off x="4689750" y="1316400"/>
              <a:ext cx="73075" cy="73075"/>
            </a:xfrm>
            <a:custGeom>
              <a:avLst/>
              <a:gdLst/>
              <a:ahLst/>
              <a:cxnLst/>
              <a:rect l="l" t="t" r="r" b="b"/>
              <a:pathLst>
                <a:path w="2923" h="2923" extrusionOk="0">
                  <a:moveTo>
                    <a:pt x="1447" y="0"/>
                  </a:moveTo>
                  <a:lnTo>
                    <a:pt x="1147" y="28"/>
                  </a:lnTo>
                  <a:lnTo>
                    <a:pt x="874" y="137"/>
                  </a:lnTo>
                  <a:lnTo>
                    <a:pt x="628" y="273"/>
                  </a:lnTo>
                  <a:lnTo>
                    <a:pt x="410" y="465"/>
                  </a:lnTo>
                  <a:lnTo>
                    <a:pt x="246" y="683"/>
                  </a:lnTo>
                  <a:lnTo>
                    <a:pt x="109" y="929"/>
                  </a:lnTo>
                  <a:lnTo>
                    <a:pt x="27" y="1202"/>
                  </a:lnTo>
                  <a:lnTo>
                    <a:pt x="0" y="1502"/>
                  </a:lnTo>
                  <a:lnTo>
                    <a:pt x="55" y="1775"/>
                  </a:lnTo>
                  <a:lnTo>
                    <a:pt x="137" y="2076"/>
                  </a:lnTo>
                  <a:lnTo>
                    <a:pt x="273" y="2322"/>
                  </a:lnTo>
                  <a:lnTo>
                    <a:pt x="464" y="2513"/>
                  </a:lnTo>
                  <a:lnTo>
                    <a:pt x="683" y="2704"/>
                  </a:lnTo>
                  <a:lnTo>
                    <a:pt x="929" y="2840"/>
                  </a:lnTo>
                  <a:lnTo>
                    <a:pt x="1202" y="2922"/>
                  </a:lnTo>
                  <a:lnTo>
                    <a:pt x="1502" y="2922"/>
                  </a:lnTo>
                  <a:lnTo>
                    <a:pt x="1802" y="2895"/>
                  </a:lnTo>
                  <a:lnTo>
                    <a:pt x="2076" y="2813"/>
                  </a:lnTo>
                  <a:lnTo>
                    <a:pt x="2321" y="2677"/>
                  </a:lnTo>
                  <a:lnTo>
                    <a:pt x="2512" y="2485"/>
                  </a:lnTo>
                  <a:lnTo>
                    <a:pt x="2704" y="2267"/>
                  </a:lnTo>
                  <a:lnTo>
                    <a:pt x="2840" y="2021"/>
                  </a:lnTo>
                  <a:lnTo>
                    <a:pt x="2922" y="1748"/>
                  </a:lnTo>
                  <a:lnTo>
                    <a:pt x="2922" y="1448"/>
                  </a:lnTo>
                  <a:lnTo>
                    <a:pt x="2895" y="1147"/>
                  </a:lnTo>
                  <a:lnTo>
                    <a:pt x="2813" y="874"/>
                  </a:lnTo>
                  <a:lnTo>
                    <a:pt x="2676" y="628"/>
                  </a:lnTo>
                  <a:lnTo>
                    <a:pt x="2485" y="410"/>
                  </a:lnTo>
                  <a:lnTo>
                    <a:pt x="2267" y="246"/>
                  </a:lnTo>
                  <a:lnTo>
                    <a:pt x="2021" y="110"/>
                  </a:lnTo>
                  <a:lnTo>
                    <a:pt x="1748" y="28"/>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236;p47">
              <a:extLst>
                <a:ext uri="{FF2B5EF4-FFF2-40B4-BE49-F238E27FC236}">
                  <a16:creationId xmlns:a16="http://schemas.microsoft.com/office/drawing/2014/main" id="{205E7210-03C2-5696-6627-C146F371AC0E}"/>
                </a:ext>
              </a:extLst>
            </p:cNvPr>
            <p:cNvSpPr/>
            <p:nvPr/>
          </p:nvSpPr>
          <p:spPr>
            <a:xfrm>
              <a:off x="4413250" y="1235150"/>
              <a:ext cx="116775" cy="37575"/>
            </a:xfrm>
            <a:custGeom>
              <a:avLst/>
              <a:gdLst/>
              <a:ahLst/>
              <a:cxnLst/>
              <a:rect l="l" t="t" r="r" b="b"/>
              <a:pathLst>
                <a:path w="4671" h="1503" extrusionOk="0">
                  <a:moveTo>
                    <a:pt x="2786" y="1"/>
                  </a:moveTo>
                  <a:lnTo>
                    <a:pt x="2376" y="28"/>
                  </a:lnTo>
                  <a:lnTo>
                    <a:pt x="2021" y="83"/>
                  </a:lnTo>
                  <a:lnTo>
                    <a:pt x="1666" y="192"/>
                  </a:lnTo>
                  <a:lnTo>
                    <a:pt x="1366" y="328"/>
                  </a:lnTo>
                  <a:lnTo>
                    <a:pt x="1065" y="465"/>
                  </a:lnTo>
                  <a:lnTo>
                    <a:pt x="820" y="601"/>
                  </a:lnTo>
                  <a:lnTo>
                    <a:pt x="410" y="902"/>
                  </a:lnTo>
                  <a:lnTo>
                    <a:pt x="137" y="1120"/>
                  </a:lnTo>
                  <a:lnTo>
                    <a:pt x="55" y="1202"/>
                  </a:lnTo>
                  <a:lnTo>
                    <a:pt x="0" y="1257"/>
                  </a:lnTo>
                  <a:lnTo>
                    <a:pt x="0" y="1339"/>
                  </a:lnTo>
                  <a:lnTo>
                    <a:pt x="28" y="1393"/>
                  </a:lnTo>
                  <a:lnTo>
                    <a:pt x="55" y="1448"/>
                  </a:lnTo>
                  <a:lnTo>
                    <a:pt x="110" y="1503"/>
                  </a:lnTo>
                  <a:lnTo>
                    <a:pt x="246" y="1503"/>
                  </a:lnTo>
                  <a:lnTo>
                    <a:pt x="301" y="1448"/>
                  </a:lnTo>
                  <a:lnTo>
                    <a:pt x="410" y="1339"/>
                  </a:lnTo>
                  <a:lnTo>
                    <a:pt x="656" y="1148"/>
                  </a:lnTo>
                  <a:lnTo>
                    <a:pt x="1038" y="875"/>
                  </a:lnTo>
                  <a:lnTo>
                    <a:pt x="1257" y="765"/>
                  </a:lnTo>
                  <a:lnTo>
                    <a:pt x="1530" y="629"/>
                  </a:lnTo>
                  <a:lnTo>
                    <a:pt x="1803" y="520"/>
                  </a:lnTo>
                  <a:lnTo>
                    <a:pt x="2103" y="438"/>
                  </a:lnTo>
                  <a:lnTo>
                    <a:pt x="2458" y="383"/>
                  </a:lnTo>
                  <a:lnTo>
                    <a:pt x="2813" y="328"/>
                  </a:lnTo>
                  <a:lnTo>
                    <a:pt x="3168" y="356"/>
                  </a:lnTo>
                  <a:lnTo>
                    <a:pt x="3578" y="410"/>
                  </a:lnTo>
                  <a:lnTo>
                    <a:pt x="3987" y="520"/>
                  </a:lnTo>
                  <a:lnTo>
                    <a:pt x="4397" y="711"/>
                  </a:lnTo>
                  <a:lnTo>
                    <a:pt x="4479" y="738"/>
                  </a:lnTo>
                  <a:lnTo>
                    <a:pt x="4534" y="711"/>
                  </a:lnTo>
                  <a:lnTo>
                    <a:pt x="4588" y="683"/>
                  </a:lnTo>
                  <a:lnTo>
                    <a:pt x="4643" y="629"/>
                  </a:lnTo>
                  <a:lnTo>
                    <a:pt x="4670" y="547"/>
                  </a:lnTo>
                  <a:lnTo>
                    <a:pt x="4643" y="492"/>
                  </a:lnTo>
                  <a:lnTo>
                    <a:pt x="4615" y="438"/>
                  </a:lnTo>
                  <a:lnTo>
                    <a:pt x="4561" y="383"/>
                  </a:lnTo>
                  <a:lnTo>
                    <a:pt x="4097" y="192"/>
                  </a:lnTo>
                  <a:lnTo>
                    <a:pt x="3632" y="55"/>
                  </a:lnTo>
                  <a:lnTo>
                    <a:pt x="3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237;p47">
              <a:extLst>
                <a:ext uri="{FF2B5EF4-FFF2-40B4-BE49-F238E27FC236}">
                  <a16:creationId xmlns:a16="http://schemas.microsoft.com/office/drawing/2014/main" id="{4DFF8F0C-310A-440D-BBD4-F3DE99FB961B}"/>
                </a:ext>
              </a:extLst>
            </p:cNvPr>
            <p:cNvSpPr/>
            <p:nvPr/>
          </p:nvSpPr>
          <p:spPr>
            <a:xfrm>
              <a:off x="4667200" y="1233800"/>
              <a:ext cx="117450" cy="36200"/>
            </a:xfrm>
            <a:custGeom>
              <a:avLst/>
              <a:gdLst/>
              <a:ahLst/>
              <a:cxnLst/>
              <a:rect l="l" t="t" r="r" b="b"/>
              <a:pathLst>
                <a:path w="4698" h="1448" extrusionOk="0">
                  <a:moveTo>
                    <a:pt x="1858" y="0"/>
                  </a:moveTo>
                  <a:lnTo>
                    <a:pt x="1448" y="27"/>
                  </a:lnTo>
                  <a:lnTo>
                    <a:pt x="1011" y="109"/>
                  </a:lnTo>
                  <a:lnTo>
                    <a:pt x="574" y="246"/>
                  </a:lnTo>
                  <a:lnTo>
                    <a:pt x="110" y="464"/>
                  </a:lnTo>
                  <a:lnTo>
                    <a:pt x="56" y="492"/>
                  </a:lnTo>
                  <a:lnTo>
                    <a:pt x="1" y="546"/>
                  </a:lnTo>
                  <a:lnTo>
                    <a:pt x="1" y="628"/>
                  </a:lnTo>
                  <a:lnTo>
                    <a:pt x="28" y="683"/>
                  </a:lnTo>
                  <a:lnTo>
                    <a:pt x="83" y="765"/>
                  </a:lnTo>
                  <a:lnTo>
                    <a:pt x="138" y="792"/>
                  </a:lnTo>
                  <a:lnTo>
                    <a:pt x="192" y="792"/>
                  </a:lnTo>
                  <a:lnTo>
                    <a:pt x="274" y="765"/>
                  </a:lnTo>
                  <a:lnTo>
                    <a:pt x="684" y="574"/>
                  </a:lnTo>
                  <a:lnTo>
                    <a:pt x="1093" y="464"/>
                  </a:lnTo>
                  <a:lnTo>
                    <a:pt x="1476" y="382"/>
                  </a:lnTo>
                  <a:lnTo>
                    <a:pt x="1858" y="355"/>
                  </a:lnTo>
                  <a:lnTo>
                    <a:pt x="2213" y="382"/>
                  </a:lnTo>
                  <a:lnTo>
                    <a:pt x="2541" y="410"/>
                  </a:lnTo>
                  <a:lnTo>
                    <a:pt x="2868" y="492"/>
                  </a:lnTo>
                  <a:lnTo>
                    <a:pt x="3141" y="601"/>
                  </a:lnTo>
                  <a:lnTo>
                    <a:pt x="3414" y="710"/>
                  </a:lnTo>
                  <a:lnTo>
                    <a:pt x="3633" y="847"/>
                  </a:lnTo>
                  <a:lnTo>
                    <a:pt x="4015" y="1092"/>
                  </a:lnTo>
                  <a:lnTo>
                    <a:pt x="4288" y="1284"/>
                  </a:lnTo>
                  <a:lnTo>
                    <a:pt x="4370" y="1393"/>
                  </a:lnTo>
                  <a:lnTo>
                    <a:pt x="4452" y="1420"/>
                  </a:lnTo>
                  <a:lnTo>
                    <a:pt x="4507" y="1447"/>
                  </a:lnTo>
                  <a:lnTo>
                    <a:pt x="4589" y="1420"/>
                  </a:lnTo>
                  <a:lnTo>
                    <a:pt x="4643" y="1393"/>
                  </a:lnTo>
                  <a:lnTo>
                    <a:pt x="4671" y="1311"/>
                  </a:lnTo>
                  <a:lnTo>
                    <a:pt x="4698" y="1256"/>
                  </a:lnTo>
                  <a:lnTo>
                    <a:pt x="4671" y="1174"/>
                  </a:lnTo>
                  <a:lnTo>
                    <a:pt x="4643" y="1120"/>
                  </a:lnTo>
                  <a:lnTo>
                    <a:pt x="4534" y="1038"/>
                  </a:lnTo>
                  <a:lnTo>
                    <a:pt x="4261" y="819"/>
                  </a:lnTo>
                  <a:lnTo>
                    <a:pt x="3851" y="546"/>
                  </a:lnTo>
                  <a:lnTo>
                    <a:pt x="3578" y="410"/>
                  </a:lnTo>
                  <a:lnTo>
                    <a:pt x="3305" y="300"/>
                  </a:lnTo>
                  <a:lnTo>
                    <a:pt x="2978" y="164"/>
                  </a:lnTo>
                  <a:lnTo>
                    <a:pt x="2623" y="82"/>
                  </a:lnTo>
                  <a:lnTo>
                    <a:pt x="2268" y="27"/>
                  </a:lnTo>
                  <a:lnTo>
                    <a:pt x="1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238;p47">
              <a:extLst>
                <a:ext uri="{FF2B5EF4-FFF2-40B4-BE49-F238E27FC236}">
                  <a16:creationId xmlns:a16="http://schemas.microsoft.com/office/drawing/2014/main" id="{6E509050-51B8-7251-8B86-269C173B7B42}"/>
                </a:ext>
              </a:extLst>
            </p:cNvPr>
            <p:cNvSpPr/>
            <p:nvPr/>
          </p:nvSpPr>
          <p:spPr>
            <a:xfrm>
              <a:off x="4428275" y="1320500"/>
              <a:ext cx="28700" cy="36200"/>
            </a:xfrm>
            <a:custGeom>
              <a:avLst/>
              <a:gdLst/>
              <a:ahLst/>
              <a:cxnLst/>
              <a:rect l="l" t="t" r="r" b="b"/>
              <a:pathLst>
                <a:path w="1148" h="1448" extrusionOk="0">
                  <a:moveTo>
                    <a:pt x="0" y="0"/>
                  </a:moveTo>
                  <a:lnTo>
                    <a:pt x="1120" y="1448"/>
                  </a:lnTo>
                  <a:lnTo>
                    <a:pt x="1147" y="5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239;p47">
              <a:extLst>
                <a:ext uri="{FF2B5EF4-FFF2-40B4-BE49-F238E27FC236}">
                  <a16:creationId xmlns:a16="http://schemas.microsoft.com/office/drawing/2014/main" id="{0BC6D634-6557-6DD4-6F78-5C4F8A05127F}"/>
                </a:ext>
              </a:extLst>
            </p:cNvPr>
            <p:cNvSpPr/>
            <p:nvPr/>
          </p:nvSpPr>
          <p:spPr>
            <a:xfrm>
              <a:off x="4752550" y="1323225"/>
              <a:ext cx="33475" cy="29375"/>
            </a:xfrm>
            <a:custGeom>
              <a:avLst/>
              <a:gdLst/>
              <a:ahLst/>
              <a:cxnLst/>
              <a:rect l="l" t="t" r="r" b="b"/>
              <a:pathLst>
                <a:path w="1339" h="1175" extrusionOk="0">
                  <a:moveTo>
                    <a:pt x="1339" y="0"/>
                  </a:moveTo>
                  <a:lnTo>
                    <a:pt x="0" y="574"/>
                  </a:lnTo>
                  <a:lnTo>
                    <a:pt x="192" y="1175"/>
                  </a:lnTo>
                  <a:lnTo>
                    <a:pt x="1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240;p47">
              <a:extLst>
                <a:ext uri="{FF2B5EF4-FFF2-40B4-BE49-F238E27FC236}">
                  <a16:creationId xmlns:a16="http://schemas.microsoft.com/office/drawing/2014/main" id="{F4615187-BE2F-D04C-D49A-1EAF4990EB6E}"/>
                </a:ext>
              </a:extLst>
            </p:cNvPr>
            <p:cNvSpPr/>
            <p:nvPr/>
          </p:nvSpPr>
          <p:spPr>
            <a:xfrm>
              <a:off x="4617375" y="1376475"/>
              <a:ext cx="62825" cy="109925"/>
            </a:xfrm>
            <a:custGeom>
              <a:avLst/>
              <a:gdLst/>
              <a:ahLst/>
              <a:cxnLst/>
              <a:rect l="l" t="t" r="r" b="b"/>
              <a:pathLst>
                <a:path w="2513" h="4397" extrusionOk="0">
                  <a:moveTo>
                    <a:pt x="164" y="0"/>
                  </a:moveTo>
                  <a:lnTo>
                    <a:pt x="110" y="28"/>
                  </a:lnTo>
                  <a:lnTo>
                    <a:pt x="28" y="55"/>
                  </a:lnTo>
                  <a:lnTo>
                    <a:pt x="1" y="110"/>
                  </a:lnTo>
                  <a:lnTo>
                    <a:pt x="1" y="192"/>
                  </a:lnTo>
                  <a:lnTo>
                    <a:pt x="1" y="246"/>
                  </a:lnTo>
                  <a:lnTo>
                    <a:pt x="164" y="519"/>
                  </a:lnTo>
                  <a:lnTo>
                    <a:pt x="328" y="792"/>
                  </a:lnTo>
                  <a:lnTo>
                    <a:pt x="574" y="1093"/>
                  </a:lnTo>
                  <a:lnTo>
                    <a:pt x="874" y="1393"/>
                  </a:lnTo>
                  <a:lnTo>
                    <a:pt x="1038" y="1557"/>
                  </a:lnTo>
                  <a:lnTo>
                    <a:pt x="1229" y="1694"/>
                  </a:lnTo>
                  <a:lnTo>
                    <a:pt x="1421" y="1830"/>
                  </a:lnTo>
                  <a:lnTo>
                    <a:pt x="1639" y="1939"/>
                  </a:lnTo>
                  <a:lnTo>
                    <a:pt x="1857" y="2021"/>
                  </a:lnTo>
                  <a:lnTo>
                    <a:pt x="2103" y="2103"/>
                  </a:lnTo>
                  <a:lnTo>
                    <a:pt x="1939" y="2513"/>
                  </a:lnTo>
                  <a:lnTo>
                    <a:pt x="1830" y="2786"/>
                  </a:lnTo>
                  <a:lnTo>
                    <a:pt x="1666" y="3059"/>
                  </a:lnTo>
                  <a:lnTo>
                    <a:pt x="1502" y="3359"/>
                  </a:lnTo>
                  <a:lnTo>
                    <a:pt x="1257" y="3632"/>
                  </a:lnTo>
                  <a:lnTo>
                    <a:pt x="1011" y="3851"/>
                  </a:lnTo>
                  <a:lnTo>
                    <a:pt x="874" y="3960"/>
                  </a:lnTo>
                  <a:lnTo>
                    <a:pt x="711" y="4069"/>
                  </a:lnTo>
                  <a:lnTo>
                    <a:pt x="656" y="4097"/>
                  </a:lnTo>
                  <a:lnTo>
                    <a:pt x="629" y="4151"/>
                  </a:lnTo>
                  <a:lnTo>
                    <a:pt x="601" y="4233"/>
                  </a:lnTo>
                  <a:lnTo>
                    <a:pt x="629" y="4288"/>
                  </a:lnTo>
                  <a:lnTo>
                    <a:pt x="711" y="4370"/>
                  </a:lnTo>
                  <a:lnTo>
                    <a:pt x="792" y="4397"/>
                  </a:lnTo>
                  <a:lnTo>
                    <a:pt x="874" y="4370"/>
                  </a:lnTo>
                  <a:lnTo>
                    <a:pt x="1093" y="4233"/>
                  </a:lnTo>
                  <a:lnTo>
                    <a:pt x="1284" y="4097"/>
                  </a:lnTo>
                  <a:lnTo>
                    <a:pt x="1475" y="3933"/>
                  </a:lnTo>
                  <a:lnTo>
                    <a:pt x="1639" y="3742"/>
                  </a:lnTo>
                  <a:lnTo>
                    <a:pt x="1803" y="3550"/>
                  </a:lnTo>
                  <a:lnTo>
                    <a:pt x="1912" y="3359"/>
                  </a:lnTo>
                  <a:lnTo>
                    <a:pt x="2131" y="2977"/>
                  </a:lnTo>
                  <a:lnTo>
                    <a:pt x="2294" y="2595"/>
                  </a:lnTo>
                  <a:lnTo>
                    <a:pt x="2404" y="2294"/>
                  </a:lnTo>
                  <a:lnTo>
                    <a:pt x="2513" y="1994"/>
                  </a:lnTo>
                  <a:lnTo>
                    <a:pt x="2513" y="1912"/>
                  </a:lnTo>
                  <a:lnTo>
                    <a:pt x="2486" y="1830"/>
                  </a:lnTo>
                  <a:lnTo>
                    <a:pt x="2431" y="1803"/>
                  </a:lnTo>
                  <a:lnTo>
                    <a:pt x="2349" y="1775"/>
                  </a:lnTo>
                  <a:lnTo>
                    <a:pt x="2131" y="1721"/>
                  </a:lnTo>
                  <a:lnTo>
                    <a:pt x="1912" y="1666"/>
                  </a:lnTo>
                  <a:lnTo>
                    <a:pt x="1694" y="1557"/>
                  </a:lnTo>
                  <a:lnTo>
                    <a:pt x="1502" y="1448"/>
                  </a:lnTo>
                  <a:lnTo>
                    <a:pt x="1311" y="1311"/>
                  </a:lnTo>
                  <a:lnTo>
                    <a:pt x="1147" y="1175"/>
                  </a:lnTo>
                  <a:lnTo>
                    <a:pt x="874" y="874"/>
                  </a:lnTo>
                  <a:lnTo>
                    <a:pt x="656" y="601"/>
                  </a:lnTo>
                  <a:lnTo>
                    <a:pt x="465" y="355"/>
                  </a:lnTo>
                  <a:lnTo>
                    <a:pt x="328" y="110"/>
                  </a:lnTo>
                  <a:lnTo>
                    <a:pt x="301" y="55"/>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241;p47">
              <a:extLst>
                <a:ext uri="{FF2B5EF4-FFF2-40B4-BE49-F238E27FC236}">
                  <a16:creationId xmlns:a16="http://schemas.microsoft.com/office/drawing/2014/main" id="{B1ABD0D2-7681-063A-4D84-5569425BC3A8}"/>
                </a:ext>
              </a:extLst>
            </p:cNvPr>
            <p:cNvSpPr/>
            <p:nvPr/>
          </p:nvSpPr>
          <p:spPr>
            <a:xfrm>
              <a:off x="4493125" y="1497300"/>
              <a:ext cx="172075" cy="60800"/>
            </a:xfrm>
            <a:custGeom>
              <a:avLst/>
              <a:gdLst/>
              <a:ahLst/>
              <a:cxnLst/>
              <a:rect l="l" t="t" r="r" b="b"/>
              <a:pathLst>
                <a:path w="6883" h="2432" extrusionOk="0">
                  <a:moveTo>
                    <a:pt x="164" y="1"/>
                  </a:moveTo>
                  <a:lnTo>
                    <a:pt x="82" y="28"/>
                  </a:lnTo>
                  <a:lnTo>
                    <a:pt x="28" y="56"/>
                  </a:lnTo>
                  <a:lnTo>
                    <a:pt x="0" y="137"/>
                  </a:lnTo>
                  <a:lnTo>
                    <a:pt x="0" y="192"/>
                  </a:lnTo>
                  <a:lnTo>
                    <a:pt x="28" y="274"/>
                  </a:lnTo>
                  <a:lnTo>
                    <a:pt x="246" y="574"/>
                  </a:lnTo>
                  <a:lnTo>
                    <a:pt x="465" y="847"/>
                  </a:lnTo>
                  <a:lnTo>
                    <a:pt x="683" y="1093"/>
                  </a:lnTo>
                  <a:lnTo>
                    <a:pt x="929" y="1339"/>
                  </a:lnTo>
                  <a:lnTo>
                    <a:pt x="1175" y="1530"/>
                  </a:lnTo>
                  <a:lnTo>
                    <a:pt x="1420" y="1694"/>
                  </a:lnTo>
                  <a:lnTo>
                    <a:pt x="1666" y="1858"/>
                  </a:lnTo>
                  <a:lnTo>
                    <a:pt x="1939" y="1994"/>
                  </a:lnTo>
                  <a:lnTo>
                    <a:pt x="2185" y="2104"/>
                  </a:lnTo>
                  <a:lnTo>
                    <a:pt x="2458" y="2213"/>
                  </a:lnTo>
                  <a:lnTo>
                    <a:pt x="2731" y="2267"/>
                  </a:lnTo>
                  <a:lnTo>
                    <a:pt x="3004" y="2322"/>
                  </a:lnTo>
                  <a:lnTo>
                    <a:pt x="3550" y="2404"/>
                  </a:lnTo>
                  <a:lnTo>
                    <a:pt x="4069" y="2431"/>
                  </a:lnTo>
                  <a:lnTo>
                    <a:pt x="4616" y="2404"/>
                  </a:lnTo>
                  <a:lnTo>
                    <a:pt x="5107" y="2349"/>
                  </a:lnTo>
                  <a:lnTo>
                    <a:pt x="5544" y="2267"/>
                  </a:lnTo>
                  <a:lnTo>
                    <a:pt x="5954" y="2186"/>
                  </a:lnTo>
                  <a:lnTo>
                    <a:pt x="6527" y="1994"/>
                  </a:lnTo>
                  <a:lnTo>
                    <a:pt x="6773" y="1912"/>
                  </a:lnTo>
                  <a:lnTo>
                    <a:pt x="6827" y="1885"/>
                  </a:lnTo>
                  <a:lnTo>
                    <a:pt x="6855" y="1831"/>
                  </a:lnTo>
                  <a:lnTo>
                    <a:pt x="6882" y="1749"/>
                  </a:lnTo>
                  <a:lnTo>
                    <a:pt x="6855" y="1694"/>
                  </a:lnTo>
                  <a:lnTo>
                    <a:pt x="6827" y="1612"/>
                  </a:lnTo>
                  <a:lnTo>
                    <a:pt x="6746" y="1585"/>
                  </a:lnTo>
                  <a:lnTo>
                    <a:pt x="6609" y="1585"/>
                  </a:lnTo>
                  <a:lnTo>
                    <a:pt x="6391" y="1667"/>
                  </a:lnTo>
                  <a:lnTo>
                    <a:pt x="5844" y="1831"/>
                  </a:lnTo>
                  <a:lnTo>
                    <a:pt x="5489" y="1940"/>
                  </a:lnTo>
                  <a:lnTo>
                    <a:pt x="5080" y="1994"/>
                  </a:lnTo>
                  <a:lnTo>
                    <a:pt x="4643" y="2076"/>
                  </a:lnTo>
                  <a:lnTo>
                    <a:pt x="4179" y="2104"/>
                  </a:lnTo>
                  <a:lnTo>
                    <a:pt x="3687" y="2076"/>
                  </a:lnTo>
                  <a:lnTo>
                    <a:pt x="3168" y="2022"/>
                  </a:lnTo>
                  <a:lnTo>
                    <a:pt x="2649" y="1885"/>
                  </a:lnTo>
                  <a:lnTo>
                    <a:pt x="2404" y="1803"/>
                  </a:lnTo>
                  <a:lnTo>
                    <a:pt x="2158" y="1721"/>
                  </a:lnTo>
                  <a:lnTo>
                    <a:pt x="1912" y="1585"/>
                  </a:lnTo>
                  <a:lnTo>
                    <a:pt x="1666" y="1448"/>
                  </a:lnTo>
                  <a:lnTo>
                    <a:pt x="1420" y="1284"/>
                  </a:lnTo>
                  <a:lnTo>
                    <a:pt x="1175" y="1093"/>
                  </a:lnTo>
                  <a:lnTo>
                    <a:pt x="956" y="875"/>
                  </a:lnTo>
                  <a:lnTo>
                    <a:pt x="738" y="629"/>
                  </a:lnTo>
                  <a:lnTo>
                    <a:pt x="547" y="383"/>
                  </a:lnTo>
                  <a:lnTo>
                    <a:pt x="328" y="83"/>
                  </a:lnTo>
                  <a:lnTo>
                    <a:pt x="301" y="28"/>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242;p47">
              <a:extLst>
                <a:ext uri="{FF2B5EF4-FFF2-40B4-BE49-F238E27FC236}">
                  <a16:creationId xmlns:a16="http://schemas.microsoft.com/office/drawing/2014/main" id="{A836424D-EB5C-B116-7354-52B9818B81B0}"/>
                </a:ext>
              </a:extLst>
            </p:cNvPr>
            <p:cNvSpPr/>
            <p:nvPr/>
          </p:nvSpPr>
          <p:spPr>
            <a:xfrm>
              <a:off x="4162700" y="918375"/>
              <a:ext cx="679300" cy="471100"/>
            </a:xfrm>
            <a:custGeom>
              <a:avLst/>
              <a:gdLst/>
              <a:ahLst/>
              <a:cxnLst/>
              <a:rect l="l" t="t" r="r" b="b"/>
              <a:pathLst>
                <a:path w="27172" h="18844" extrusionOk="0">
                  <a:moveTo>
                    <a:pt x="13436" y="1"/>
                  </a:moveTo>
                  <a:lnTo>
                    <a:pt x="12917" y="55"/>
                  </a:lnTo>
                  <a:lnTo>
                    <a:pt x="12398" y="110"/>
                  </a:lnTo>
                  <a:lnTo>
                    <a:pt x="11879" y="192"/>
                  </a:lnTo>
                  <a:lnTo>
                    <a:pt x="10924" y="356"/>
                  </a:lnTo>
                  <a:lnTo>
                    <a:pt x="10022" y="574"/>
                  </a:lnTo>
                  <a:lnTo>
                    <a:pt x="9231" y="820"/>
                  </a:lnTo>
                  <a:lnTo>
                    <a:pt x="8521" y="1066"/>
                  </a:lnTo>
                  <a:lnTo>
                    <a:pt x="7920" y="1312"/>
                  </a:lnTo>
                  <a:lnTo>
                    <a:pt x="7428" y="1530"/>
                  </a:lnTo>
                  <a:lnTo>
                    <a:pt x="7073" y="1694"/>
                  </a:lnTo>
                  <a:lnTo>
                    <a:pt x="6773" y="1830"/>
                  </a:lnTo>
                  <a:lnTo>
                    <a:pt x="6582" y="1885"/>
                  </a:lnTo>
                  <a:lnTo>
                    <a:pt x="6363" y="1967"/>
                  </a:lnTo>
                  <a:lnTo>
                    <a:pt x="6090" y="2076"/>
                  </a:lnTo>
                  <a:lnTo>
                    <a:pt x="5762" y="2240"/>
                  </a:lnTo>
                  <a:lnTo>
                    <a:pt x="5353" y="2459"/>
                  </a:lnTo>
                  <a:lnTo>
                    <a:pt x="4916" y="2732"/>
                  </a:lnTo>
                  <a:lnTo>
                    <a:pt x="4452" y="3087"/>
                  </a:lnTo>
                  <a:lnTo>
                    <a:pt x="3960" y="3496"/>
                  </a:lnTo>
                  <a:lnTo>
                    <a:pt x="3469" y="3988"/>
                  </a:lnTo>
                  <a:lnTo>
                    <a:pt x="2977" y="4589"/>
                  </a:lnTo>
                  <a:lnTo>
                    <a:pt x="2704" y="4916"/>
                  </a:lnTo>
                  <a:lnTo>
                    <a:pt x="2458" y="5271"/>
                  </a:lnTo>
                  <a:lnTo>
                    <a:pt x="2212" y="5654"/>
                  </a:lnTo>
                  <a:lnTo>
                    <a:pt x="1967" y="6063"/>
                  </a:lnTo>
                  <a:lnTo>
                    <a:pt x="1748" y="6500"/>
                  </a:lnTo>
                  <a:lnTo>
                    <a:pt x="1530" y="6964"/>
                  </a:lnTo>
                  <a:lnTo>
                    <a:pt x="1311" y="7456"/>
                  </a:lnTo>
                  <a:lnTo>
                    <a:pt x="1093" y="7975"/>
                  </a:lnTo>
                  <a:lnTo>
                    <a:pt x="902" y="8521"/>
                  </a:lnTo>
                  <a:lnTo>
                    <a:pt x="710" y="9122"/>
                  </a:lnTo>
                  <a:lnTo>
                    <a:pt x="547" y="9695"/>
                  </a:lnTo>
                  <a:lnTo>
                    <a:pt x="410" y="10269"/>
                  </a:lnTo>
                  <a:lnTo>
                    <a:pt x="274" y="10842"/>
                  </a:lnTo>
                  <a:lnTo>
                    <a:pt x="192" y="11361"/>
                  </a:lnTo>
                  <a:lnTo>
                    <a:pt x="110" y="11880"/>
                  </a:lnTo>
                  <a:lnTo>
                    <a:pt x="55" y="12399"/>
                  </a:lnTo>
                  <a:lnTo>
                    <a:pt x="28" y="12863"/>
                  </a:lnTo>
                  <a:lnTo>
                    <a:pt x="0" y="13327"/>
                  </a:lnTo>
                  <a:lnTo>
                    <a:pt x="0" y="14201"/>
                  </a:lnTo>
                  <a:lnTo>
                    <a:pt x="82" y="15020"/>
                  </a:lnTo>
                  <a:lnTo>
                    <a:pt x="192" y="15730"/>
                  </a:lnTo>
                  <a:lnTo>
                    <a:pt x="328" y="16386"/>
                  </a:lnTo>
                  <a:lnTo>
                    <a:pt x="465" y="16959"/>
                  </a:lnTo>
                  <a:lnTo>
                    <a:pt x="656" y="17451"/>
                  </a:lnTo>
                  <a:lnTo>
                    <a:pt x="820" y="17888"/>
                  </a:lnTo>
                  <a:lnTo>
                    <a:pt x="984" y="18243"/>
                  </a:lnTo>
                  <a:lnTo>
                    <a:pt x="1257" y="18707"/>
                  </a:lnTo>
                  <a:lnTo>
                    <a:pt x="1366" y="18843"/>
                  </a:lnTo>
                  <a:lnTo>
                    <a:pt x="1584" y="18543"/>
                  </a:lnTo>
                  <a:lnTo>
                    <a:pt x="2212" y="17642"/>
                  </a:lnTo>
                  <a:lnTo>
                    <a:pt x="3086" y="16249"/>
                  </a:lnTo>
                  <a:lnTo>
                    <a:pt x="3605" y="15430"/>
                  </a:lnTo>
                  <a:lnTo>
                    <a:pt x="4124" y="14529"/>
                  </a:lnTo>
                  <a:lnTo>
                    <a:pt x="4643" y="13546"/>
                  </a:lnTo>
                  <a:lnTo>
                    <a:pt x="5189" y="12508"/>
                  </a:lnTo>
                  <a:lnTo>
                    <a:pt x="5680" y="11443"/>
                  </a:lnTo>
                  <a:lnTo>
                    <a:pt x="6145" y="10323"/>
                  </a:lnTo>
                  <a:lnTo>
                    <a:pt x="6582" y="9231"/>
                  </a:lnTo>
                  <a:lnTo>
                    <a:pt x="6745" y="8657"/>
                  </a:lnTo>
                  <a:lnTo>
                    <a:pt x="6909" y="8111"/>
                  </a:lnTo>
                  <a:lnTo>
                    <a:pt x="7073" y="7538"/>
                  </a:lnTo>
                  <a:lnTo>
                    <a:pt x="7182" y="6992"/>
                  </a:lnTo>
                  <a:lnTo>
                    <a:pt x="7292" y="6446"/>
                  </a:lnTo>
                  <a:lnTo>
                    <a:pt x="7374" y="5899"/>
                  </a:lnTo>
                  <a:lnTo>
                    <a:pt x="7510" y="6118"/>
                  </a:lnTo>
                  <a:lnTo>
                    <a:pt x="7947" y="6609"/>
                  </a:lnTo>
                  <a:lnTo>
                    <a:pt x="8275" y="6964"/>
                  </a:lnTo>
                  <a:lnTo>
                    <a:pt x="8630" y="7347"/>
                  </a:lnTo>
                  <a:lnTo>
                    <a:pt x="9067" y="7756"/>
                  </a:lnTo>
                  <a:lnTo>
                    <a:pt x="9558" y="8193"/>
                  </a:lnTo>
                  <a:lnTo>
                    <a:pt x="10077" y="8630"/>
                  </a:lnTo>
                  <a:lnTo>
                    <a:pt x="10651" y="9067"/>
                  </a:lnTo>
                  <a:lnTo>
                    <a:pt x="11279" y="9477"/>
                  </a:lnTo>
                  <a:lnTo>
                    <a:pt x="11961" y="9859"/>
                  </a:lnTo>
                  <a:lnTo>
                    <a:pt x="12644" y="10159"/>
                  </a:lnTo>
                  <a:lnTo>
                    <a:pt x="12999" y="10323"/>
                  </a:lnTo>
                  <a:lnTo>
                    <a:pt x="13381" y="10432"/>
                  </a:lnTo>
                  <a:lnTo>
                    <a:pt x="13764" y="10542"/>
                  </a:lnTo>
                  <a:lnTo>
                    <a:pt x="14146" y="10624"/>
                  </a:lnTo>
                  <a:lnTo>
                    <a:pt x="14528" y="10706"/>
                  </a:lnTo>
                  <a:lnTo>
                    <a:pt x="14938" y="10733"/>
                  </a:lnTo>
                  <a:lnTo>
                    <a:pt x="14938" y="10733"/>
                  </a:lnTo>
                  <a:lnTo>
                    <a:pt x="13818" y="9012"/>
                  </a:lnTo>
                  <a:lnTo>
                    <a:pt x="13927" y="9067"/>
                  </a:lnTo>
                  <a:lnTo>
                    <a:pt x="14201" y="9286"/>
                  </a:lnTo>
                  <a:lnTo>
                    <a:pt x="14637" y="9586"/>
                  </a:lnTo>
                  <a:lnTo>
                    <a:pt x="15293" y="9914"/>
                  </a:lnTo>
                  <a:lnTo>
                    <a:pt x="15702" y="10105"/>
                  </a:lnTo>
                  <a:lnTo>
                    <a:pt x="16139" y="10296"/>
                  </a:lnTo>
                  <a:lnTo>
                    <a:pt x="16658" y="10460"/>
                  </a:lnTo>
                  <a:lnTo>
                    <a:pt x="17204" y="10624"/>
                  </a:lnTo>
                  <a:lnTo>
                    <a:pt x="17805" y="10787"/>
                  </a:lnTo>
                  <a:lnTo>
                    <a:pt x="18461" y="10924"/>
                  </a:lnTo>
                  <a:lnTo>
                    <a:pt x="19143" y="11033"/>
                  </a:lnTo>
                  <a:lnTo>
                    <a:pt x="19908" y="11115"/>
                  </a:lnTo>
                  <a:lnTo>
                    <a:pt x="18925" y="9613"/>
                  </a:lnTo>
                  <a:lnTo>
                    <a:pt x="18925" y="9613"/>
                  </a:lnTo>
                  <a:lnTo>
                    <a:pt x="19444" y="9804"/>
                  </a:lnTo>
                  <a:lnTo>
                    <a:pt x="20044" y="9996"/>
                  </a:lnTo>
                  <a:lnTo>
                    <a:pt x="20809" y="10241"/>
                  </a:lnTo>
                  <a:lnTo>
                    <a:pt x="21765" y="10487"/>
                  </a:lnTo>
                  <a:lnTo>
                    <a:pt x="22857" y="10733"/>
                  </a:lnTo>
                  <a:lnTo>
                    <a:pt x="24059" y="10951"/>
                  </a:lnTo>
                  <a:lnTo>
                    <a:pt x="24687" y="11061"/>
                  </a:lnTo>
                  <a:lnTo>
                    <a:pt x="25315" y="11115"/>
                  </a:lnTo>
                  <a:lnTo>
                    <a:pt x="25315" y="11115"/>
                  </a:lnTo>
                  <a:lnTo>
                    <a:pt x="24004" y="9012"/>
                  </a:lnTo>
                  <a:lnTo>
                    <a:pt x="24304" y="9286"/>
                  </a:lnTo>
                  <a:lnTo>
                    <a:pt x="24659" y="9613"/>
                  </a:lnTo>
                  <a:lnTo>
                    <a:pt x="25069" y="9968"/>
                  </a:lnTo>
                  <a:lnTo>
                    <a:pt x="25561" y="10323"/>
                  </a:lnTo>
                  <a:lnTo>
                    <a:pt x="26107" y="10678"/>
                  </a:lnTo>
                  <a:lnTo>
                    <a:pt x="26353" y="10815"/>
                  </a:lnTo>
                  <a:lnTo>
                    <a:pt x="26626" y="10951"/>
                  </a:lnTo>
                  <a:lnTo>
                    <a:pt x="26899" y="11061"/>
                  </a:lnTo>
                  <a:lnTo>
                    <a:pt x="27172" y="11115"/>
                  </a:lnTo>
                  <a:lnTo>
                    <a:pt x="27117" y="10815"/>
                  </a:lnTo>
                  <a:lnTo>
                    <a:pt x="27063" y="10487"/>
                  </a:lnTo>
                  <a:lnTo>
                    <a:pt x="26953" y="10023"/>
                  </a:lnTo>
                  <a:lnTo>
                    <a:pt x="26789" y="9449"/>
                  </a:lnTo>
                  <a:lnTo>
                    <a:pt x="26571" y="8821"/>
                  </a:lnTo>
                  <a:lnTo>
                    <a:pt x="26298" y="8111"/>
                  </a:lnTo>
                  <a:lnTo>
                    <a:pt x="25970" y="7374"/>
                  </a:lnTo>
                  <a:lnTo>
                    <a:pt x="25533" y="6555"/>
                  </a:lnTo>
                  <a:lnTo>
                    <a:pt x="25315" y="6172"/>
                  </a:lnTo>
                  <a:lnTo>
                    <a:pt x="25042" y="5763"/>
                  </a:lnTo>
                  <a:lnTo>
                    <a:pt x="24769" y="5353"/>
                  </a:lnTo>
                  <a:lnTo>
                    <a:pt x="24441" y="4916"/>
                  </a:lnTo>
                  <a:lnTo>
                    <a:pt x="24113" y="4507"/>
                  </a:lnTo>
                  <a:lnTo>
                    <a:pt x="23758" y="4124"/>
                  </a:lnTo>
                  <a:lnTo>
                    <a:pt x="23376" y="3715"/>
                  </a:lnTo>
                  <a:lnTo>
                    <a:pt x="22966" y="3332"/>
                  </a:lnTo>
                  <a:lnTo>
                    <a:pt x="22529" y="2950"/>
                  </a:lnTo>
                  <a:lnTo>
                    <a:pt x="22065" y="2568"/>
                  </a:lnTo>
                  <a:lnTo>
                    <a:pt x="21574" y="2213"/>
                  </a:lnTo>
                  <a:lnTo>
                    <a:pt x="21055" y="1885"/>
                  </a:lnTo>
                  <a:lnTo>
                    <a:pt x="20509" y="1557"/>
                  </a:lnTo>
                  <a:lnTo>
                    <a:pt x="19908" y="1257"/>
                  </a:lnTo>
                  <a:lnTo>
                    <a:pt x="19307" y="957"/>
                  </a:lnTo>
                  <a:lnTo>
                    <a:pt x="18706" y="738"/>
                  </a:lnTo>
                  <a:lnTo>
                    <a:pt x="18078" y="520"/>
                  </a:lnTo>
                  <a:lnTo>
                    <a:pt x="17478" y="356"/>
                  </a:lnTo>
                  <a:lnTo>
                    <a:pt x="16877" y="247"/>
                  </a:lnTo>
                  <a:lnTo>
                    <a:pt x="16303" y="137"/>
                  </a:lnTo>
                  <a:lnTo>
                    <a:pt x="15702" y="55"/>
                  </a:lnTo>
                  <a:lnTo>
                    <a:pt x="1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243;p47">
              <a:extLst>
                <a:ext uri="{FF2B5EF4-FFF2-40B4-BE49-F238E27FC236}">
                  <a16:creationId xmlns:a16="http://schemas.microsoft.com/office/drawing/2014/main" id="{CF3A3F91-C4D2-C4AC-14A3-528286E682B8}"/>
                </a:ext>
              </a:extLst>
            </p:cNvPr>
            <p:cNvSpPr/>
            <p:nvPr/>
          </p:nvSpPr>
          <p:spPr>
            <a:xfrm>
              <a:off x="4086225" y="1336875"/>
              <a:ext cx="185050" cy="214400"/>
            </a:xfrm>
            <a:custGeom>
              <a:avLst/>
              <a:gdLst/>
              <a:ahLst/>
              <a:cxnLst/>
              <a:rect l="l" t="t" r="r" b="b"/>
              <a:pathLst>
                <a:path w="7402" h="8576" extrusionOk="0">
                  <a:moveTo>
                    <a:pt x="2841" y="1"/>
                  </a:moveTo>
                  <a:lnTo>
                    <a:pt x="2623" y="28"/>
                  </a:lnTo>
                  <a:lnTo>
                    <a:pt x="2404" y="55"/>
                  </a:lnTo>
                  <a:lnTo>
                    <a:pt x="2158" y="137"/>
                  </a:lnTo>
                  <a:lnTo>
                    <a:pt x="1913" y="219"/>
                  </a:lnTo>
                  <a:lnTo>
                    <a:pt x="1667" y="356"/>
                  </a:lnTo>
                  <a:lnTo>
                    <a:pt x="1394" y="519"/>
                  </a:lnTo>
                  <a:lnTo>
                    <a:pt x="1148" y="711"/>
                  </a:lnTo>
                  <a:lnTo>
                    <a:pt x="875" y="956"/>
                  </a:lnTo>
                  <a:lnTo>
                    <a:pt x="602" y="1229"/>
                  </a:lnTo>
                  <a:lnTo>
                    <a:pt x="411" y="1530"/>
                  </a:lnTo>
                  <a:lnTo>
                    <a:pt x="247" y="1830"/>
                  </a:lnTo>
                  <a:lnTo>
                    <a:pt x="137" y="2185"/>
                  </a:lnTo>
                  <a:lnTo>
                    <a:pt x="56" y="2513"/>
                  </a:lnTo>
                  <a:lnTo>
                    <a:pt x="28" y="2868"/>
                  </a:lnTo>
                  <a:lnTo>
                    <a:pt x="1" y="3250"/>
                  </a:lnTo>
                  <a:lnTo>
                    <a:pt x="28" y="3605"/>
                  </a:lnTo>
                  <a:lnTo>
                    <a:pt x="110" y="3988"/>
                  </a:lnTo>
                  <a:lnTo>
                    <a:pt x="192" y="4370"/>
                  </a:lnTo>
                  <a:lnTo>
                    <a:pt x="301" y="4725"/>
                  </a:lnTo>
                  <a:lnTo>
                    <a:pt x="438" y="5080"/>
                  </a:lnTo>
                  <a:lnTo>
                    <a:pt x="574" y="5435"/>
                  </a:lnTo>
                  <a:lnTo>
                    <a:pt x="766" y="5763"/>
                  </a:lnTo>
                  <a:lnTo>
                    <a:pt x="929" y="6090"/>
                  </a:lnTo>
                  <a:lnTo>
                    <a:pt x="1148" y="6391"/>
                  </a:lnTo>
                  <a:lnTo>
                    <a:pt x="1366" y="6691"/>
                  </a:lnTo>
                  <a:lnTo>
                    <a:pt x="1639" y="6964"/>
                  </a:lnTo>
                  <a:lnTo>
                    <a:pt x="1913" y="7210"/>
                  </a:lnTo>
                  <a:lnTo>
                    <a:pt x="2240" y="7456"/>
                  </a:lnTo>
                  <a:lnTo>
                    <a:pt x="2595" y="7674"/>
                  </a:lnTo>
                  <a:lnTo>
                    <a:pt x="2978" y="7893"/>
                  </a:lnTo>
                  <a:lnTo>
                    <a:pt x="3360" y="8056"/>
                  </a:lnTo>
                  <a:lnTo>
                    <a:pt x="3742" y="8220"/>
                  </a:lnTo>
                  <a:lnTo>
                    <a:pt x="4152" y="8357"/>
                  </a:lnTo>
                  <a:lnTo>
                    <a:pt x="4561" y="8466"/>
                  </a:lnTo>
                  <a:lnTo>
                    <a:pt x="4971" y="8521"/>
                  </a:lnTo>
                  <a:lnTo>
                    <a:pt x="5353" y="8575"/>
                  </a:lnTo>
                  <a:lnTo>
                    <a:pt x="5736" y="8575"/>
                  </a:lnTo>
                  <a:lnTo>
                    <a:pt x="6118" y="8548"/>
                  </a:lnTo>
                  <a:lnTo>
                    <a:pt x="6473" y="8493"/>
                  </a:lnTo>
                  <a:lnTo>
                    <a:pt x="6773" y="8384"/>
                  </a:lnTo>
                  <a:lnTo>
                    <a:pt x="6937" y="8329"/>
                  </a:lnTo>
                  <a:lnTo>
                    <a:pt x="7046" y="8220"/>
                  </a:lnTo>
                  <a:lnTo>
                    <a:pt x="7156" y="8084"/>
                  </a:lnTo>
                  <a:lnTo>
                    <a:pt x="7238" y="7920"/>
                  </a:lnTo>
                  <a:lnTo>
                    <a:pt x="7292" y="7729"/>
                  </a:lnTo>
                  <a:lnTo>
                    <a:pt x="7347" y="7538"/>
                  </a:lnTo>
                  <a:lnTo>
                    <a:pt x="7374" y="7319"/>
                  </a:lnTo>
                  <a:lnTo>
                    <a:pt x="7401" y="7073"/>
                  </a:lnTo>
                  <a:lnTo>
                    <a:pt x="7401" y="6554"/>
                  </a:lnTo>
                  <a:lnTo>
                    <a:pt x="7347" y="5981"/>
                  </a:lnTo>
                  <a:lnTo>
                    <a:pt x="7265" y="5380"/>
                  </a:lnTo>
                  <a:lnTo>
                    <a:pt x="7156" y="4779"/>
                  </a:lnTo>
                  <a:lnTo>
                    <a:pt x="7019" y="4179"/>
                  </a:lnTo>
                  <a:lnTo>
                    <a:pt x="6883" y="3605"/>
                  </a:lnTo>
                  <a:lnTo>
                    <a:pt x="6582" y="2595"/>
                  </a:lnTo>
                  <a:lnTo>
                    <a:pt x="6364" y="1885"/>
                  </a:lnTo>
                  <a:lnTo>
                    <a:pt x="6282" y="1612"/>
                  </a:lnTo>
                  <a:lnTo>
                    <a:pt x="6091" y="1366"/>
                  </a:lnTo>
                  <a:lnTo>
                    <a:pt x="5845" y="1148"/>
                  </a:lnTo>
                  <a:lnTo>
                    <a:pt x="5599" y="956"/>
                  </a:lnTo>
                  <a:lnTo>
                    <a:pt x="5299" y="765"/>
                  </a:lnTo>
                  <a:lnTo>
                    <a:pt x="5026" y="601"/>
                  </a:lnTo>
                  <a:lnTo>
                    <a:pt x="4753" y="465"/>
                  </a:lnTo>
                  <a:lnTo>
                    <a:pt x="4206" y="274"/>
                  </a:lnTo>
                  <a:lnTo>
                    <a:pt x="3961" y="164"/>
                  </a:lnTo>
                  <a:lnTo>
                    <a:pt x="3633" y="83"/>
                  </a:lnTo>
                  <a:lnTo>
                    <a:pt x="3251" y="28"/>
                  </a:ln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244;p47">
              <a:extLst>
                <a:ext uri="{FF2B5EF4-FFF2-40B4-BE49-F238E27FC236}">
                  <a16:creationId xmlns:a16="http://schemas.microsoft.com/office/drawing/2014/main" id="{D42BBA0B-6C9F-72A6-B79A-9B7BFA910657}"/>
                </a:ext>
              </a:extLst>
            </p:cNvPr>
            <p:cNvSpPr/>
            <p:nvPr/>
          </p:nvSpPr>
          <p:spPr>
            <a:xfrm>
              <a:off x="4129250" y="1419475"/>
              <a:ext cx="116750" cy="60100"/>
            </a:xfrm>
            <a:custGeom>
              <a:avLst/>
              <a:gdLst/>
              <a:ahLst/>
              <a:cxnLst/>
              <a:rect l="l" t="t" r="r" b="b"/>
              <a:pathLst>
                <a:path w="4670" h="2404" extrusionOk="0">
                  <a:moveTo>
                    <a:pt x="110" y="1"/>
                  </a:moveTo>
                  <a:lnTo>
                    <a:pt x="55" y="55"/>
                  </a:lnTo>
                  <a:lnTo>
                    <a:pt x="0" y="110"/>
                  </a:lnTo>
                  <a:lnTo>
                    <a:pt x="0" y="165"/>
                  </a:lnTo>
                  <a:lnTo>
                    <a:pt x="0" y="247"/>
                  </a:lnTo>
                  <a:lnTo>
                    <a:pt x="28" y="301"/>
                  </a:lnTo>
                  <a:lnTo>
                    <a:pt x="82" y="356"/>
                  </a:lnTo>
                  <a:lnTo>
                    <a:pt x="4397" y="2404"/>
                  </a:lnTo>
                  <a:lnTo>
                    <a:pt x="4479" y="2404"/>
                  </a:lnTo>
                  <a:lnTo>
                    <a:pt x="4588" y="2377"/>
                  </a:lnTo>
                  <a:lnTo>
                    <a:pt x="4643" y="2322"/>
                  </a:lnTo>
                  <a:lnTo>
                    <a:pt x="4670" y="2240"/>
                  </a:lnTo>
                  <a:lnTo>
                    <a:pt x="4643" y="2185"/>
                  </a:lnTo>
                  <a:lnTo>
                    <a:pt x="4615" y="2104"/>
                  </a:lnTo>
                  <a:lnTo>
                    <a:pt x="4561" y="2076"/>
                  </a:lnTo>
                  <a:lnTo>
                    <a:pt x="246" y="28"/>
                  </a:ln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245;p47">
              <a:extLst>
                <a:ext uri="{FF2B5EF4-FFF2-40B4-BE49-F238E27FC236}">
                  <a16:creationId xmlns:a16="http://schemas.microsoft.com/office/drawing/2014/main" id="{1ABA7644-3048-5616-2C86-1DAC1E0BC2A9}"/>
                </a:ext>
              </a:extLst>
            </p:cNvPr>
            <p:cNvSpPr/>
            <p:nvPr/>
          </p:nvSpPr>
          <p:spPr>
            <a:xfrm>
              <a:off x="4151775" y="1388750"/>
              <a:ext cx="68300" cy="108575"/>
            </a:xfrm>
            <a:custGeom>
              <a:avLst/>
              <a:gdLst/>
              <a:ahLst/>
              <a:cxnLst/>
              <a:rect l="l" t="t" r="r" b="b"/>
              <a:pathLst>
                <a:path w="2732" h="4343" extrusionOk="0">
                  <a:moveTo>
                    <a:pt x="2486" y="1"/>
                  </a:moveTo>
                  <a:lnTo>
                    <a:pt x="2431" y="28"/>
                  </a:lnTo>
                  <a:lnTo>
                    <a:pt x="2376" y="83"/>
                  </a:lnTo>
                  <a:lnTo>
                    <a:pt x="1" y="4097"/>
                  </a:lnTo>
                  <a:lnTo>
                    <a:pt x="1" y="4152"/>
                  </a:lnTo>
                  <a:lnTo>
                    <a:pt x="1" y="4234"/>
                  </a:lnTo>
                  <a:lnTo>
                    <a:pt x="28" y="4288"/>
                  </a:lnTo>
                  <a:lnTo>
                    <a:pt x="82" y="4343"/>
                  </a:lnTo>
                  <a:lnTo>
                    <a:pt x="246" y="4343"/>
                  </a:lnTo>
                  <a:lnTo>
                    <a:pt x="328" y="4261"/>
                  </a:lnTo>
                  <a:lnTo>
                    <a:pt x="2704" y="247"/>
                  </a:lnTo>
                  <a:lnTo>
                    <a:pt x="2731" y="192"/>
                  </a:lnTo>
                  <a:lnTo>
                    <a:pt x="2704" y="110"/>
                  </a:lnTo>
                  <a:lnTo>
                    <a:pt x="2677" y="56"/>
                  </a:lnTo>
                  <a:lnTo>
                    <a:pt x="2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246;p47">
              <a:extLst>
                <a:ext uri="{FF2B5EF4-FFF2-40B4-BE49-F238E27FC236}">
                  <a16:creationId xmlns:a16="http://schemas.microsoft.com/office/drawing/2014/main" id="{576038F3-6142-9367-DECF-D09DCDB4953E}"/>
                </a:ext>
              </a:extLst>
            </p:cNvPr>
            <p:cNvSpPr/>
            <p:nvPr/>
          </p:nvSpPr>
          <p:spPr>
            <a:xfrm>
              <a:off x="4083500" y="1333475"/>
              <a:ext cx="175475" cy="221200"/>
            </a:xfrm>
            <a:custGeom>
              <a:avLst/>
              <a:gdLst/>
              <a:ahLst/>
              <a:cxnLst/>
              <a:rect l="l" t="t" r="r" b="b"/>
              <a:pathLst>
                <a:path w="7019" h="8848" extrusionOk="0">
                  <a:moveTo>
                    <a:pt x="3087" y="0"/>
                  </a:moveTo>
                  <a:lnTo>
                    <a:pt x="2895" y="27"/>
                  </a:lnTo>
                  <a:lnTo>
                    <a:pt x="2650" y="55"/>
                  </a:lnTo>
                  <a:lnTo>
                    <a:pt x="2431" y="82"/>
                  </a:lnTo>
                  <a:lnTo>
                    <a:pt x="2185" y="164"/>
                  </a:lnTo>
                  <a:lnTo>
                    <a:pt x="1940" y="273"/>
                  </a:lnTo>
                  <a:lnTo>
                    <a:pt x="1694" y="382"/>
                  </a:lnTo>
                  <a:lnTo>
                    <a:pt x="1421" y="546"/>
                  </a:lnTo>
                  <a:lnTo>
                    <a:pt x="1148" y="765"/>
                  </a:lnTo>
                  <a:lnTo>
                    <a:pt x="875" y="1010"/>
                  </a:lnTo>
                  <a:lnTo>
                    <a:pt x="629" y="1284"/>
                  </a:lnTo>
                  <a:lnTo>
                    <a:pt x="438" y="1557"/>
                  </a:lnTo>
                  <a:lnTo>
                    <a:pt x="274" y="1884"/>
                  </a:lnTo>
                  <a:lnTo>
                    <a:pt x="165" y="2212"/>
                  </a:lnTo>
                  <a:lnTo>
                    <a:pt x="55" y="2567"/>
                  </a:lnTo>
                  <a:lnTo>
                    <a:pt x="28" y="2922"/>
                  </a:lnTo>
                  <a:lnTo>
                    <a:pt x="1" y="3277"/>
                  </a:lnTo>
                  <a:lnTo>
                    <a:pt x="28" y="3659"/>
                  </a:lnTo>
                  <a:lnTo>
                    <a:pt x="83" y="4042"/>
                  </a:lnTo>
                  <a:lnTo>
                    <a:pt x="165" y="4424"/>
                  </a:lnTo>
                  <a:lnTo>
                    <a:pt x="274" y="4806"/>
                  </a:lnTo>
                  <a:lnTo>
                    <a:pt x="383" y="5189"/>
                  </a:lnTo>
                  <a:lnTo>
                    <a:pt x="547" y="5544"/>
                  </a:lnTo>
                  <a:lnTo>
                    <a:pt x="738" y="5926"/>
                  </a:lnTo>
                  <a:lnTo>
                    <a:pt x="929" y="6254"/>
                  </a:lnTo>
                  <a:lnTo>
                    <a:pt x="1148" y="6609"/>
                  </a:lnTo>
                  <a:lnTo>
                    <a:pt x="1339" y="6827"/>
                  </a:lnTo>
                  <a:lnTo>
                    <a:pt x="1530" y="7073"/>
                  </a:lnTo>
                  <a:lnTo>
                    <a:pt x="1776" y="7291"/>
                  </a:lnTo>
                  <a:lnTo>
                    <a:pt x="2022" y="7510"/>
                  </a:lnTo>
                  <a:lnTo>
                    <a:pt x="2295" y="7701"/>
                  </a:lnTo>
                  <a:lnTo>
                    <a:pt x="2568" y="7892"/>
                  </a:lnTo>
                  <a:lnTo>
                    <a:pt x="2868" y="8056"/>
                  </a:lnTo>
                  <a:lnTo>
                    <a:pt x="3196" y="8220"/>
                  </a:lnTo>
                  <a:lnTo>
                    <a:pt x="3496" y="8356"/>
                  </a:lnTo>
                  <a:lnTo>
                    <a:pt x="3824" y="8465"/>
                  </a:lnTo>
                  <a:lnTo>
                    <a:pt x="4152" y="8575"/>
                  </a:lnTo>
                  <a:lnTo>
                    <a:pt x="4479" y="8684"/>
                  </a:lnTo>
                  <a:lnTo>
                    <a:pt x="4807" y="8739"/>
                  </a:lnTo>
                  <a:lnTo>
                    <a:pt x="5135" y="8793"/>
                  </a:lnTo>
                  <a:lnTo>
                    <a:pt x="5462" y="8820"/>
                  </a:lnTo>
                  <a:lnTo>
                    <a:pt x="5790" y="8848"/>
                  </a:lnTo>
                  <a:lnTo>
                    <a:pt x="6090" y="8820"/>
                  </a:lnTo>
                  <a:lnTo>
                    <a:pt x="6391" y="8793"/>
                  </a:lnTo>
                  <a:lnTo>
                    <a:pt x="6664" y="8739"/>
                  </a:lnTo>
                  <a:lnTo>
                    <a:pt x="6937" y="8657"/>
                  </a:lnTo>
                  <a:lnTo>
                    <a:pt x="6992" y="8629"/>
                  </a:lnTo>
                  <a:lnTo>
                    <a:pt x="6992" y="8575"/>
                  </a:lnTo>
                  <a:lnTo>
                    <a:pt x="7019" y="8547"/>
                  </a:lnTo>
                  <a:lnTo>
                    <a:pt x="7019" y="8493"/>
                  </a:lnTo>
                  <a:lnTo>
                    <a:pt x="6992" y="8438"/>
                  </a:lnTo>
                  <a:lnTo>
                    <a:pt x="6937" y="8411"/>
                  </a:lnTo>
                  <a:lnTo>
                    <a:pt x="6855" y="8411"/>
                  </a:lnTo>
                  <a:lnTo>
                    <a:pt x="6555" y="8520"/>
                  </a:lnTo>
                  <a:lnTo>
                    <a:pt x="6200" y="8575"/>
                  </a:lnTo>
                  <a:lnTo>
                    <a:pt x="5845" y="8602"/>
                  </a:lnTo>
                  <a:lnTo>
                    <a:pt x="5490" y="8575"/>
                  </a:lnTo>
                  <a:lnTo>
                    <a:pt x="5107" y="8547"/>
                  </a:lnTo>
                  <a:lnTo>
                    <a:pt x="4698" y="8465"/>
                  </a:lnTo>
                  <a:lnTo>
                    <a:pt x="4315" y="8384"/>
                  </a:lnTo>
                  <a:lnTo>
                    <a:pt x="3906" y="8247"/>
                  </a:lnTo>
                  <a:lnTo>
                    <a:pt x="3523" y="8083"/>
                  </a:lnTo>
                  <a:lnTo>
                    <a:pt x="3141" y="7919"/>
                  </a:lnTo>
                  <a:lnTo>
                    <a:pt x="2786" y="7728"/>
                  </a:lnTo>
                  <a:lnTo>
                    <a:pt x="2431" y="7510"/>
                  </a:lnTo>
                  <a:lnTo>
                    <a:pt x="2131" y="7264"/>
                  </a:lnTo>
                  <a:lnTo>
                    <a:pt x="1830" y="7018"/>
                  </a:lnTo>
                  <a:lnTo>
                    <a:pt x="1557" y="6745"/>
                  </a:lnTo>
                  <a:lnTo>
                    <a:pt x="1339" y="6472"/>
                  </a:lnTo>
                  <a:lnTo>
                    <a:pt x="1148" y="6144"/>
                  </a:lnTo>
                  <a:lnTo>
                    <a:pt x="956" y="5817"/>
                  </a:lnTo>
                  <a:lnTo>
                    <a:pt x="765" y="5462"/>
                  </a:lnTo>
                  <a:lnTo>
                    <a:pt x="629" y="5107"/>
                  </a:lnTo>
                  <a:lnTo>
                    <a:pt x="492" y="4752"/>
                  </a:lnTo>
                  <a:lnTo>
                    <a:pt x="383" y="4397"/>
                  </a:lnTo>
                  <a:lnTo>
                    <a:pt x="328" y="4042"/>
                  </a:lnTo>
                  <a:lnTo>
                    <a:pt x="274" y="3687"/>
                  </a:lnTo>
                  <a:lnTo>
                    <a:pt x="246" y="3332"/>
                  </a:lnTo>
                  <a:lnTo>
                    <a:pt x="246" y="2977"/>
                  </a:lnTo>
                  <a:lnTo>
                    <a:pt x="301" y="2622"/>
                  </a:lnTo>
                  <a:lnTo>
                    <a:pt x="383" y="2321"/>
                  </a:lnTo>
                  <a:lnTo>
                    <a:pt x="492" y="1994"/>
                  </a:lnTo>
                  <a:lnTo>
                    <a:pt x="629" y="1693"/>
                  </a:lnTo>
                  <a:lnTo>
                    <a:pt x="820" y="1420"/>
                  </a:lnTo>
                  <a:lnTo>
                    <a:pt x="1066" y="1174"/>
                  </a:lnTo>
                  <a:lnTo>
                    <a:pt x="1311" y="956"/>
                  </a:lnTo>
                  <a:lnTo>
                    <a:pt x="1557" y="765"/>
                  </a:lnTo>
                  <a:lnTo>
                    <a:pt x="1803" y="601"/>
                  </a:lnTo>
                  <a:lnTo>
                    <a:pt x="2022" y="492"/>
                  </a:lnTo>
                  <a:lnTo>
                    <a:pt x="2240" y="382"/>
                  </a:lnTo>
                  <a:lnTo>
                    <a:pt x="2486" y="328"/>
                  </a:lnTo>
                  <a:lnTo>
                    <a:pt x="2677" y="273"/>
                  </a:lnTo>
                  <a:lnTo>
                    <a:pt x="2895" y="246"/>
                  </a:lnTo>
                  <a:lnTo>
                    <a:pt x="3278" y="273"/>
                  </a:lnTo>
                  <a:lnTo>
                    <a:pt x="3633" y="328"/>
                  </a:lnTo>
                  <a:lnTo>
                    <a:pt x="3933" y="410"/>
                  </a:lnTo>
                  <a:lnTo>
                    <a:pt x="4206" y="492"/>
                  </a:lnTo>
                  <a:lnTo>
                    <a:pt x="4288" y="519"/>
                  </a:lnTo>
                  <a:lnTo>
                    <a:pt x="4670" y="655"/>
                  </a:lnTo>
                  <a:lnTo>
                    <a:pt x="4916" y="765"/>
                  </a:lnTo>
                  <a:lnTo>
                    <a:pt x="5217" y="929"/>
                  </a:lnTo>
                  <a:lnTo>
                    <a:pt x="5517" y="1092"/>
                  </a:lnTo>
                  <a:lnTo>
                    <a:pt x="5790" y="1311"/>
                  </a:lnTo>
                  <a:lnTo>
                    <a:pt x="6063" y="1557"/>
                  </a:lnTo>
                  <a:lnTo>
                    <a:pt x="6282" y="1830"/>
                  </a:lnTo>
                  <a:lnTo>
                    <a:pt x="6336" y="1857"/>
                  </a:lnTo>
                  <a:lnTo>
                    <a:pt x="6363" y="1884"/>
                  </a:lnTo>
                  <a:lnTo>
                    <a:pt x="6418" y="1884"/>
                  </a:lnTo>
                  <a:lnTo>
                    <a:pt x="6445" y="1857"/>
                  </a:lnTo>
                  <a:lnTo>
                    <a:pt x="6500" y="1830"/>
                  </a:lnTo>
                  <a:lnTo>
                    <a:pt x="6500" y="1775"/>
                  </a:lnTo>
                  <a:lnTo>
                    <a:pt x="6500" y="1720"/>
                  </a:lnTo>
                  <a:lnTo>
                    <a:pt x="6473" y="1693"/>
                  </a:lnTo>
                  <a:lnTo>
                    <a:pt x="6254" y="1393"/>
                  </a:lnTo>
                  <a:lnTo>
                    <a:pt x="5954" y="1147"/>
                  </a:lnTo>
                  <a:lnTo>
                    <a:pt x="5653" y="901"/>
                  </a:lnTo>
                  <a:lnTo>
                    <a:pt x="5353" y="710"/>
                  </a:lnTo>
                  <a:lnTo>
                    <a:pt x="5025" y="574"/>
                  </a:lnTo>
                  <a:lnTo>
                    <a:pt x="4752" y="437"/>
                  </a:lnTo>
                  <a:lnTo>
                    <a:pt x="4370" y="273"/>
                  </a:lnTo>
                  <a:lnTo>
                    <a:pt x="4288" y="273"/>
                  </a:lnTo>
                  <a:lnTo>
                    <a:pt x="4015" y="164"/>
                  </a:lnTo>
                  <a:lnTo>
                    <a:pt x="3687" y="82"/>
                  </a:lnTo>
                  <a:lnTo>
                    <a:pt x="3305" y="27"/>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247;p47">
              <a:extLst>
                <a:ext uri="{FF2B5EF4-FFF2-40B4-BE49-F238E27FC236}">
                  <a16:creationId xmlns:a16="http://schemas.microsoft.com/office/drawing/2014/main" id="{910CF30D-9DC7-84EE-79FB-8C60F7663538}"/>
                </a:ext>
              </a:extLst>
            </p:cNvPr>
            <p:cNvSpPr/>
            <p:nvPr/>
          </p:nvSpPr>
          <p:spPr>
            <a:xfrm>
              <a:off x="4190700" y="924525"/>
              <a:ext cx="241700" cy="184350"/>
            </a:xfrm>
            <a:custGeom>
              <a:avLst/>
              <a:gdLst/>
              <a:ahLst/>
              <a:cxnLst/>
              <a:rect l="l" t="t" r="r" b="b"/>
              <a:pathLst>
                <a:path w="9668" h="7374" extrusionOk="0">
                  <a:moveTo>
                    <a:pt x="9449" y="1"/>
                  </a:moveTo>
                  <a:lnTo>
                    <a:pt x="8684" y="219"/>
                  </a:lnTo>
                  <a:lnTo>
                    <a:pt x="7947" y="438"/>
                  </a:lnTo>
                  <a:lnTo>
                    <a:pt x="7319" y="656"/>
                  </a:lnTo>
                  <a:lnTo>
                    <a:pt x="6772" y="874"/>
                  </a:lnTo>
                  <a:lnTo>
                    <a:pt x="5980" y="1229"/>
                  </a:lnTo>
                  <a:lnTo>
                    <a:pt x="5598" y="1421"/>
                  </a:lnTo>
                  <a:lnTo>
                    <a:pt x="5325" y="1503"/>
                  </a:lnTo>
                  <a:lnTo>
                    <a:pt x="4861" y="1694"/>
                  </a:lnTo>
                  <a:lnTo>
                    <a:pt x="4533" y="1830"/>
                  </a:lnTo>
                  <a:lnTo>
                    <a:pt x="4205" y="2021"/>
                  </a:lnTo>
                  <a:lnTo>
                    <a:pt x="3823" y="2240"/>
                  </a:lnTo>
                  <a:lnTo>
                    <a:pt x="3414" y="2540"/>
                  </a:lnTo>
                  <a:lnTo>
                    <a:pt x="3004" y="2868"/>
                  </a:lnTo>
                  <a:lnTo>
                    <a:pt x="2567" y="3250"/>
                  </a:lnTo>
                  <a:lnTo>
                    <a:pt x="2130" y="3715"/>
                  </a:lnTo>
                  <a:lnTo>
                    <a:pt x="1693" y="4233"/>
                  </a:lnTo>
                  <a:lnTo>
                    <a:pt x="1256" y="4834"/>
                  </a:lnTo>
                  <a:lnTo>
                    <a:pt x="819" y="5517"/>
                  </a:lnTo>
                  <a:lnTo>
                    <a:pt x="410" y="6281"/>
                  </a:lnTo>
                  <a:lnTo>
                    <a:pt x="27" y="7128"/>
                  </a:lnTo>
                  <a:lnTo>
                    <a:pt x="0" y="7183"/>
                  </a:lnTo>
                  <a:lnTo>
                    <a:pt x="27" y="7265"/>
                  </a:lnTo>
                  <a:lnTo>
                    <a:pt x="55" y="7319"/>
                  </a:lnTo>
                  <a:lnTo>
                    <a:pt x="109" y="7346"/>
                  </a:lnTo>
                  <a:lnTo>
                    <a:pt x="191" y="7374"/>
                  </a:lnTo>
                  <a:lnTo>
                    <a:pt x="300" y="7346"/>
                  </a:lnTo>
                  <a:lnTo>
                    <a:pt x="355" y="7265"/>
                  </a:lnTo>
                  <a:lnTo>
                    <a:pt x="737" y="6418"/>
                  </a:lnTo>
                  <a:lnTo>
                    <a:pt x="1147" y="5681"/>
                  </a:lnTo>
                  <a:lnTo>
                    <a:pt x="1584" y="4998"/>
                  </a:lnTo>
                  <a:lnTo>
                    <a:pt x="2021" y="4397"/>
                  </a:lnTo>
                  <a:lnTo>
                    <a:pt x="2458" y="3906"/>
                  </a:lnTo>
                  <a:lnTo>
                    <a:pt x="2922" y="3441"/>
                  </a:lnTo>
                  <a:lnTo>
                    <a:pt x="3332" y="3059"/>
                  </a:lnTo>
                  <a:lnTo>
                    <a:pt x="3769" y="2759"/>
                  </a:lnTo>
                  <a:lnTo>
                    <a:pt x="4151" y="2486"/>
                  </a:lnTo>
                  <a:lnTo>
                    <a:pt x="4506" y="2267"/>
                  </a:lnTo>
                  <a:lnTo>
                    <a:pt x="4834" y="2103"/>
                  </a:lnTo>
                  <a:lnTo>
                    <a:pt x="5134" y="1967"/>
                  </a:lnTo>
                  <a:lnTo>
                    <a:pt x="5544" y="1803"/>
                  </a:lnTo>
                  <a:lnTo>
                    <a:pt x="5680" y="1776"/>
                  </a:lnTo>
                  <a:lnTo>
                    <a:pt x="5735" y="1748"/>
                  </a:lnTo>
                  <a:lnTo>
                    <a:pt x="6035" y="1612"/>
                  </a:lnTo>
                  <a:lnTo>
                    <a:pt x="6800" y="1257"/>
                  </a:lnTo>
                  <a:lnTo>
                    <a:pt x="7346" y="1038"/>
                  </a:lnTo>
                  <a:lnTo>
                    <a:pt x="8001" y="793"/>
                  </a:lnTo>
                  <a:lnTo>
                    <a:pt x="8739" y="574"/>
                  </a:lnTo>
                  <a:lnTo>
                    <a:pt x="9531" y="356"/>
                  </a:lnTo>
                  <a:lnTo>
                    <a:pt x="9612" y="328"/>
                  </a:lnTo>
                  <a:lnTo>
                    <a:pt x="9640" y="274"/>
                  </a:lnTo>
                  <a:lnTo>
                    <a:pt x="9667" y="219"/>
                  </a:lnTo>
                  <a:lnTo>
                    <a:pt x="9667" y="137"/>
                  </a:lnTo>
                  <a:lnTo>
                    <a:pt x="9640" y="83"/>
                  </a:lnTo>
                  <a:lnTo>
                    <a:pt x="9585" y="28"/>
                  </a:lnTo>
                  <a:lnTo>
                    <a:pt x="9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248;p47">
              <a:extLst>
                <a:ext uri="{FF2B5EF4-FFF2-40B4-BE49-F238E27FC236}">
                  <a16:creationId xmlns:a16="http://schemas.microsoft.com/office/drawing/2014/main" id="{793DC24A-C3F3-E381-46F7-C4806FF62B21}"/>
                </a:ext>
              </a:extLst>
            </p:cNvPr>
            <p:cNvSpPr/>
            <p:nvPr/>
          </p:nvSpPr>
          <p:spPr>
            <a:xfrm>
              <a:off x="4209125" y="1519150"/>
              <a:ext cx="53275" cy="53275"/>
            </a:xfrm>
            <a:custGeom>
              <a:avLst/>
              <a:gdLst/>
              <a:ahLst/>
              <a:cxnLst/>
              <a:rect l="l" t="t" r="r" b="b"/>
              <a:pathLst>
                <a:path w="2131" h="2131" extrusionOk="0">
                  <a:moveTo>
                    <a:pt x="1065" y="1"/>
                  </a:moveTo>
                  <a:lnTo>
                    <a:pt x="847" y="28"/>
                  </a:lnTo>
                  <a:lnTo>
                    <a:pt x="656" y="83"/>
                  </a:lnTo>
                  <a:lnTo>
                    <a:pt x="465" y="192"/>
                  </a:lnTo>
                  <a:lnTo>
                    <a:pt x="301" y="328"/>
                  </a:lnTo>
                  <a:lnTo>
                    <a:pt x="164" y="492"/>
                  </a:lnTo>
                  <a:lnTo>
                    <a:pt x="82" y="656"/>
                  </a:lnTo>
                  <a:lnTo>
                    <a:pt x="0" y="847"/>
                  </a:lnTo>
                  <a:lnTo>
                    <a:pt x="0" y="1066"/>
                  </a:lnTo>
                  <a:lnTo>
                    <a:pt x="0" y="1284"/>
                  </a:lnTo>
                  <a:lnTo>
                    <a:pt x="82" y="1503"/>
                  </a:lnTo>
                  <a:lnTo>
                    <a:pt x="164" y="1667"/>
                  </a:lnTo>
                  <a:lnTo>
                    <a:pt x="301" y="1830"/>
                  </a:lnTo>
                  <a:lnTo>
                    <a:pt x="465" y="1967"/>
                  </a:lnTo>
                  <a:lnTo>
                    <a:pt x="656" y="2049"/>
                  </a:lnTo>
                  <a:lnTo>
                    <a:pt x="847" y="2131"/>
                  </a:lnTo>
                  <a:lnTo>
                    <a:pt x="1284" y="2131"/>
                  </a:lnTo>
                  <a:lnTo>
                    <a:pt x="1475" y="2049"/>
                  </a:lnTo>
                  <a:lnTo>
                    <a:pt x="1666" y="1967"/>
                  </a:lnTo>
                  <a:lnTo>
                    <a:pt x="1803" y="1830"/>
                  </a:lnTo>
                  <a:lnTo>
                    <a:pt x="1939" y="1667"/>
                  </a:lnTo>
                  <a:lnTo>
                    <a:pt x="2048" y="1503"/>
                  </a:lnTo>
                  <a:lnTo>
                    <a:pt x="2103" y="1284"/>
                  </a:lnTo>
                  <a:lnTo>
                    <a:pt x="2130" y="1066"/>
                  </a:lnTo>
                  <a:lnTo>
                    <a:pt x="2103" y="847"/>
                  </a:lnTo>
                  <a:lnTo>
                    <a:pt x="2048" y="656"/>
                  </a:lnTo>
                  <a:lnTo>
                    <a:pt x="1939" y="492"/>
                  </a:lnTo>
                  <a:lnTo>
                    <a:pt x="1803" y="328"/>
                  </a:lnTo>
                  <a:lnTo>
                    <a:pt x="1666" y="192"/>
                  </a:lnTo>
                  <a:lnTo>
                    <a:pt x="1475" y="83"/>
                  </a:lnTo>
                  <a:lnTo>
                    <a:pt x="1284" y="28"/>
                  </a:lnTo>
                  <a:lnTo>
                    <a:pt x="10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249;p47">
              <a:extLst>
                <a:ext uri="{FF2B5EF4-FFF2-40B4-BE49-F238E27FC236}">
                  <a16:creationId xmlns:a16="http://schemas.microsoft.com/office/drawing/2014/main" id="{BBE07049-17FD-63C4-448B-CF7DDD85E2B6}"/>
                </a:ext>
              </a:extLst>
            </p:cNvPr>
            <p:cNvSpPr/>
            <p:nvPr/>
          </p:nvSpPr>
          <p:spPr>
            <a:xfrm>
              <a:off x="4355900" y="1387400"/>
              <a:ext cx="129050" cy="128375"/>
            </a:xfrm>
            <a:custGeom>
              <a:avLst/>
              <a:gdLst/>
              <a:ahLst/>
              <a:cxnLst/>
              <a:rect l="l" t="t" r="r" b="b"/>
              <a:pathLst>
                <a:path w="5162" h="5135" extrusionOk="0">
                  <a:moveTo>
                    <a:pt x="2376" y="0"/>
                  </a:moveTo>
                  <a:lnTo>
                    <a:pt x="2158" y="28"/>
                  </a:lnTo>
                  <a:lnTo>
                    <a:pt x="1939" y="82"/>
                  </a:lnTo>
                  <a:lnTo>
                    <a:pt x="1721" y="137"/>
                  </a:lnTo>
                  <a:lnTo>
                    <a:pt x="1475" y="246"/>
                  </a:lnTo>
                  <a:lnTo>
                    <a:pt x="1257" y="383"/>
                  </a:lnTo>
                  <a:lnTo>
                    <a:pt x="1038" y="519"/>
                  </a:lnTo>
                  <a:lnTo>
                    <a:pt x="847" y="683"/>
                  </a:lnTo>
                  <a:lnTo>
                    <a:pt x="656" y="847"/>
                  </a:lnTo>
                  <a:lnTo>
                    <a:pt x="519" y="1038"/>
                  </a:lnTo>
                  <a:lnTo>
                    <a:pt x="383" y="1257"/>
                  </a:lnTo>
                  <a:lnTo>
                    <a:pt x="246" y="1475"/>
                  </a:lnTo>
                  <a:lnTo>
                    <a:pt x="164" y="1693"/>
                  </a:lnTo>
                  <a:lnTo>
                    <a:pt x="82" y="1939"/>
                  </a:lnTo>
                  <a:lnTo>
                    <a:pt x="28" y="2185"/>
                  </a:lnTo>
                  <a:lnTo>
                    <a:pt x="1" y="2431"/>
                  </a:lnTo>
                  <a:lnTo>
                    <a:pt x="1" y="2677"/>
                  </a:lnTo>
                  <a:lnTo>
                    <a:pt x="28" y="2922"/>
                  </a:lnTo>
                  <a:lnTo>
                    <a:pt x="82" y="3195"/>
                  </a:lnTo>
                  <a:lnTo>
                    <a:pt x="164" y="3441"/>
                  </a:lnTo>
                  <a:lnTo>
                    <a:pt x="246" y="3632"/>
                  </a:lnTo>
                  <a:lnTo>
                    <a:pt x="328" y="3823"/>
                  </a:lnTo>
                  <a:lnTo>
                    <a:pt x="547" y="4151"/>
                  </a:lnTo>
                  <a:lnTo>
                    <a:pt x="820" y="4452"/>
                  </a:lnTo>
                  <a:lnTo>
                    <a:pt x="1120" y="4697"/>
                  </a:lnTo>
                  <a:lnTo>
                    <a:pt x="1448" y="4888"/>
                  </a:lnTo>
                  <a:lnTo>
                    <a:pt x="1803" y="5025"/>
                  </a:lnTo>
                  <a:lnTo>
                    <a:pt x="2185" y="5107"/>
                  </a:lnTo>
                  <a:lnTo>
                    <a:pt x="2595" y="5134"/>
                  </a:lnTo>
                  <a:lnTo>
                    <a:pt x="2786" y="5134"/>
                  </a:lnTo>
                  <a:lnTo>
                    <a:pt x="3004" y="5107"/>
                  </a:lnTo>
                  <a:lnTo>
                    <a:pt x="3223" y="5052"/>
                  </a:lnTo>
                  <a:lnTo>
                    <a:pt x="3441" y="4998"/>
                  </a:lnTo>
                  <a:lnTo>
                    <a:pt x="3687" y="4888"/>
                  </a:lnTo>
                  <a:lnTo>
                    <a:pt x="3906" y="4779"/>
                  </a:lnTo>
                  <a:lnTo>
                    <a:pt x="4124" y="4643"/>
                  </a:lnTo>
                  <a:lnTo>
                    <a:pt x="4315" y="4479"/>
                  </a:lnTo>
                  <a:lnTo>
                    <a:pt x="4506" y="4288"/>
                  </a:lnTo>
                  <a:lnTo>
                    <a:pt x="4643" y="4097"/>
                  </a:lnTo>
                  <a:lnTo>
                    <a:pt x="4779" y="3905"/>
                  </a:lnTo>
                  <a:lnTo>
                    <a:pt x="4916" y="3687"/>
                  </a:lnTo>
                  <a:lnTo>
                    <a:pt x="4998" y="3441"/>
                  </a:lnTo>
                  <a:lnTo>
                    <a:pt x="5080" y="3223"/>
                  </a:lnTo>
                  <a:lnTo>
                    <a:pt x="5134" y="2977"/>
                  </a:lnTo>
                  <a:lnTo>
                    <a:pt x="5162" y="2731"/>
                  </a:lnTo>
                  <a:lnTo>
                    <a:pt x="5162" y="2458"/>
                  </a:lnTo>
                  <a:lnTo>
                    <a:pt x="5134" y="2212"/>
                  </a:lnTo>
                  <a:lnTo>
                    <a:pt x="5080" y="1967"/>
                  </a:lnTo>
                  <a:lnTo>
                    <a:pt x="4998" y="1721"/>
                  </a:lnTo>
                  <a:lnTo>
                    <a:pt x="4916" y="1530"/>
                  </a:lnTo>
                  <a:lnTo>
                    <a:pt x="4834" y="1338"/>
                  </a:lnTo>
                  <a:lnTo>
                    <a:pt x="4616" y="1011"/>
                  </a:lnTo>
                  <a:lnTo>
                    <a:pt x="4343" y="710"/>
                  </a:lnTo>
                  <a:lnTo>
                    <a:pt x="4042" y="465"/>
                  </a:lnTo>
                  <a:lnTo>
                    <a:pt x="3714" y="273"/>
                  </a:lnTo>
                  <a:lnTo>
                    <a:pt x="3359" y="110"/>
                  </a:lnTo>
                  <a:lnTo>
                    <a:pt x="2977" y="28"/>
                  </a:lnTo>
                  <a:lnTo>
                    <a:pt x="2595" y="0"/>
                  </a:lnTo>
                  <a:close/>
                </a:path>
              </a:pathLst>
            </a:custGeom>
            <a:solidFill>
              <a:srgbClr val="FCF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250;p47">
              <a:extLst>
                <a:ext uri="{FF2B5EF4-FFF2-40B4-BE49-F238E27FC236}">
                  <a16:creationId xmlns:a16="http://schemas.microsoft.com/office/drawing/2014/main" id="{762A97AA-C398-CE54-6582-883D6AB92764}"/>
                </a:ext>
              </a:extLst>
            </p:cNvPr>
            <p:cNvSpPr/>
            <p:nvPr/>
          </p:nvSpPr>
          <p:spPr>
            <a:xfrm>
              <a:off x="4355900" y="1387400"/>
              <a:ext cx="129050" cy="128375"/>
            </a:xfrm>
            <a:custGeom>
              <a:avLst/>
              <a:gdLst/>
              <a:ahLst/>
              <a:cxnLst/>
              <a:rect l="l" t="t" r="r" b="b"/>
              <a:pathLst>
                <a:path w="5162" h="5135" fill="none" extrusionOk="0">
                  <a:moveTo>
                    <a:pt x="2595" y="0"/>
                  </a:moveTo>
                  <a:lnTo>
                    <a:pt x="2595" y="0"/>
                  </a:lnTo>
                  <a:lnTo>
                    <a:pt x="2376" y="0"/>
                  </a:lnTo>
                  <a:lnTo>
                    <a:pt x="2158" y="28"/>
                  </a:lnTo>
                  <a:lnTo>
                    <a:pt x="1939" y="82"/>
                  </a:lnTo>
                  <a:lnTo>
                    <a:pt x="1721" y="137"/>
                  </a:lnTo>
                  <a:lnTo>
                    <a:pt x="1721" y="137"/>
                  </a:lnTo>
                  <a:lnTo>
                    <a:pt x="1475" y="246"/>
                  </a:lnTo>
                  <a:lnTo>
                    <a:pt x="1257" y="383"/>
                  </a:lnTo>
                  <a:lnTo>
                    <a:pt x="1038" y="519"/>
                  </a:lnTo>
                  <a:lnTo>
                    <a:pt x="847" y="683"/>
                  </a:lnTo>
                  <a:lnTo>
                    <a:pt x="656" y="847"/>
                  </a:lnTo>
                  <a:lnTo>
                    <a:pt x="519" y="1038"/>
                  </a:lnTo>
                  <a:lnTo>
                    <a:pt x="383" y="1257"/>
                  </a:lnTo>
                  <a:lnTo>
                    <a:pt x="246" y="1475"/>
                  </a:lnTo>
                  <a:lnTo>
                    <a:pt x="164" y="1693"/>
                  </a:lnTo>
                  <a:lnTo>
                    <a:pt x="82" y="1939"/>
                  </a:lnTo>
                  <a:lnTo>
                    <a:pt x="28" y="2185"/>
                  </a:lnTo>
                  <a:lnTo>
                    <a:pt x="1" y="2431"/>
                  </a:lnTo>
                  <a:lnTo>
                    <a:pt x="1" y="2677"/>
                  </a:lnTo>
                  <a:lnTo>
                    <a:pt x="28" y="2922"/>
                  </a:lnTo>
                  <a:lnTo>
                    <a:pt x="82" y="3195"/>
                  </a:lnTo>
                  <a:lnTo>
                    <a:pt x="164" y="3441"/>
                  </a:lnTo>
                  <a:lnTo>
                    <a:pt x="164" y="3441"/>
                  </a:lnTo>
                  <a:lnTo>
                    <a:pt x="246" y="3632"/>
                  </a:lnTo>
                  <a:lnTo>
                    <a:pt x="328" y="3823"/>
                  </a:lnTo>
                  <a:lnTo>
                    <a:pt x="547" y="4151"/>
                  </a:lnTo>
                  <a:lnTo>
                    <a:pt x="820" y="4452"/>
                  </a:lnTo>
                  <a:lnTo>
                    <a:pt x="1120" y="4697"/>
                  </a:lnTo>
                  <a:lnTo>
                    <a:pt x="1448" y="4888"/>
                  </a:lnTo>
                  <a:lnTo>
                    <a:pt x="1803" y="5025"/>
                  </a:lnTo>
                  <a:lnTo>
                    <a:pt x="2185" y="5107"/>
                  </a:lnTo>
                  <a:lnTo>
                    <a:pt x="2595" y="5134"/>
                  </a:lnTo>
                  <a:lnTo>
                    <a:pt x="2595" y="5134"/>
                  </a:lnTo>
                  <a:lnTo>
                    <a:pt x="2786" y="5134"/>
                  </a:lnTo>
                  <a:lnTo>
                    <a:pt x="3004" y="5107"/>
                  </a:lnTo>
                  <a:lnTo>
                    <a:pt x="3223" y="5052"/>
                  </a:lnTo>
                  <a:lnTo>
                    <a:pt x="3441" y="4998"/>
                  </a:lnTo>
                  <a:lnTo>
                    <a:pt x="3441" y="4998"/>
                  </a:lnTo>
                  <a:lnTo>
                    <a:pt x="3687" y="4888"/>
                  </a:lnTo>
                  <a:lnTo>
                    <a:pt x="3906" y="4779"/>
                  </a:lnTo>
                  <a:lnTo>
                    <a:pt x="4124" y="4643"/>
                  </a:lnTo>
                  <a:lnTo>
                    <a:pt x="4315" y="4479"/>
                  </a:lnTo>
                  <a:lnTo>
                    <a:pt x="4506" y="4288"/>
                  </a:lnTo>
                  <a:lnTo>
                    <a:pt x="4643" y="4097"/>
                  </a:lnTo>
                  <a:lnTo>
                    <a:pt x="4779" y="3905"/>
                  </a:lnTo>
                  <a:lnTo>
                    <a:pt x="4916" y="3687"/>
                  </a:lnTo>
                  <a:lnTo>
                    <a:pt x="4998" y="3441"/>
                  </a:lnTo>
                  <a:lnTo>
                    <a:pt x="5080" y="3223"/>
                  </a:lnTo>
                  <a:lnTo>
                    <a:pt x="5134" y="2977"/>
                  </a:lnTo>
                  <a:lnTo>
                    <a:pt x="5162" y="2731"/>
                  </a:lnTo>
                  <a:lnTo>
                    <a:pt x="5162" y="2458"/>
                  </a:lnTo>
                  <a:lnTo>
                    <a:pt x="5134" y="2212"/>
                  </a:lnTo>
                  <a:lnTo>
                    <a:pt x="5080" y="1967"/>
                  </a:lnTo>
                  <a:lnTo>
                    <a:pt x="4998" y="1721"/>
                  </a:lnTo>
                  <a:lnTo>
                    <a:pt x="4998" y="1721"/>
                  </a:lnTo>
                  <a:lnTo>
                    <a:pt x="4916" y="1530"/>
                  </a:lnTo>
                  <a:lnTo>
                    <a:pt x="4834" y="1338"/>
                  </a:lnTo>
                  <a:lnTo>
                    <a:pt x="4616" y="1011"/>
                  </a:lnTo>
                  <a:lnTo>
                    <a:pt x="4343" y="710"/>
                  </a:lnTo>
                  <a:lnTo>
                    <a:pt x="4042" y="465"/>
                  </a:lnTo>
                  <a:lnTo>
                    <a:pt x="3714" y="273"/>
                  </a:lnTo>
                  <a:lnTo>
                    <a:pt x="3359" y="110"/>
                  </a:lnTo>
                  <a:lnTo>
                    <a:pt x="2977" y="28"/>
                  </a:lnTo>
                  <a:lnTo>
                    <a:pt x="25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251;p47">
              <a:extLst>
                <a:ext uri="{FF2B5EF4-FFF2-40B4-BE49-F238E27FC236}">
                  <a16:creationId xmlns:a16="http://schemas.microsoft.com/office/drawing/2014/main" id="{6A02DE34-CC5F-C795-CE51-93E8F004D775}"/>
                </a:ext>
              </a:extLst>
            </p:cNvPr>
            <p:cNvSpPr/>
            <p:nvPr/>
          </p:nvSpPr>
          <p:spPr>
            <a:xfrm>
              <a:off x="4684275" y="1396275"/>
              <a:ext cx="129050" cy="129050"/>
            </a:xfrm>
            <a:custGeom>
              <a:avLst/>
              <a:gdLst/>
              <a:ahLst/>
              <a:cxnLst/>
              <a:rect l="l" t="t" r="r" b="b"/>
              <a:pathLst>
                <a:path w="5162" h="5162" extrusionOk="0">
                  <a:moveTo>
                    <a:pt x="2568" y="0"/>
                  </a:moveTo>
                  <a:lnTo>
                    <a:pt x="2376" y="28"/>
                  </a:lnTo>
                  <a:lnTo>
                    <a:pt x="2158" y="55"/>
                  </a:lnTo>
                  <a:lnTo>
                    <a:pt x="1940" y="82"/>
                  </a:lnTo>
                  <a:lnTo>
                    <a:pt x="1721" y="164"/>
                  </a:lnTo>
                  <a:lnTo>
                    <a:pt x="1475" y="246"/>
                  </a:lnTo>
                  <a:lnTo>
                    <a:pt x="1257" y="383"/>
                  </a:lnTo>
                  <a:lnTo>
                    <a:pt x="1038" y="519"/>
                  </a:lnTo>
                  <a:lnTo>
                    <a:pt x="847" y="683"/>
                  </a:lnTo>
                  <a:lnTo>
                    <a:pt x="656" y="847"/>
                  </a:lnTo>
                  <a:lnTo>
                    <a:pt x="520" y="1038"/>
                  </a:lnTo>
                  <a:lnTo>
                    <a:pt x="383" y="1257"/>
                  </a:lnTo>
                  <a:lnTo>
                    <a:pt x="246" y="1475"/>
                  </a:lnTo>
                  <a:lnTo>
                    <a:pt x="165" y="1693"/>
                  </a:lnTo>
                  <a:lnTo>
                    <a:pt x="83" y="1939"/>
                  </a:lnTo>
                  <a:lnTo>
                    <a:pt x="28" y="2185"/>
                  </a:lnTo>
                  <a:lnTo>
                    <a:pt x="1" y="2431"/>
                  </a:lnTo>
                  <a:lnTo>
                    <a:pt x="1" y="2677"/>
                  </a:lnTo>
                  <a:lnTo>
                    <a:pt x="28" y="2922"/>
                  </a:lnTo>
                  <a:lnTo>
                    <a:pt x="83" y="3195"/>
                  </a:lnTo>
                  <a:lnTo>
                    <a:pt x="165" y="3441"/>
                  </a:lnTo>
                  <a:lnTo>
                    <a:pt x="246" y="3632"/>
                  </a:lnTo>
                  <a:lnTo>
                    <a:pt x="328" y="3823"/>
                  </a:lnTo>
                  <a:lnTo>
                    <a:pt x="547" y="4151"/>
                  </a:lnTo>
                  <a:lnTo>
                    <a:pt x="820" y="4452"/>
                  </a:lnTo>
                  <a:lnTo>
                    <a:pt x="1120" y="4697"/>
                  </a:lnTo>
                  <a:lnTo>
                    <a:pt x="1448" y="4888"/>
                  </a:lnTo>
                  <a:lnTo>
                    <a:pt x="1803" y="5025"/>
                  </a:lnTo>
                  <a:lnTo>
                    <a:pt x="2185" y="5134"/>
                  </a:lnTo>
                  <a:lnTo>
                    <a:pt x="2568" y="5162"/>
                  </a:lnTo>
                  <a:lnTo>
                    <a:pt x="2786" y="5134"/>
                  </a:lnTo>
                  <a:lnTo>
                    <a:pt x="3005" y="5107"/>
                  </a:lnTo>
                  <a:lnTo>
                    <a:pt x="3223" y="5080"/>
                  </a:lnTo>
                  <a:lnTo>
                    <a:pt x="3441" y="4998"/>
                  </a:lnTo>
                  <a:lnTo>
                    <a:pt x="3687" y="4916"/>
                  </a:lnTo>
                  <a:lnTo>
                    <a:pt x="3906" y="4779"/>
                  </a:lnTo>
                  <a:lnTo>
                    <a:pt x="4124" y="4643"/>
                  </a:lnTo>
                  <a:lnTo>
                    <a:pt x="4315" y="4479"/>
                  </a:lnTo>
                  <a:lnTo>
                    <a:pt x="4506" y="4288"/>
                  </a:lnTo>
                  <a:lnTo>
                    <a:pt x="4643" y="4097"/>
                  </a:lnTo>
                  <a:lnTo>
                    <a:pt x="4780" y="3905"/>
                  </a:lnTo>
                  <a:lnTo>
                    <a:pt x="4916" y="3687"/>
                  </a:lnTo>
                  <a:lnTo>
                    <a:pt x="4998" y="3468"/>
                  </a:lnTo>
                  <a:lnTo>
                    <a:pt x="5080" y="3223"/>
                  </a:lnTo>
                  <a:lnTo>
                    <a:pt x="5135" y="2977"/>
                  </a:lnTo>
                  <a:lnTo>
                    <a:pt x="5162" y="2731"/>
                  </a:lnTo>
                  <a:lnTo>
                    <a:pt x="5162" y="2485"/>
                  </a:lnTo>
                  <a:lnTo>
                    <a:pt x="5135" y="2212"/>
                  </a:lnTo>
                  <a:lnTo>
                    <a:pt x="5080" y="1967"/>
                  </a:lnTo>
                  <a:lnTo>
                    <a:pt x="4998" y="1721"/>
                  </a:lnTo>
                  <a:lnTo>
                    <a:pt x="4916" y="1530"/>
                  </a:lnTo>
                  <a:lnTo>
                    <a:pt x="4834" y="1338"/>
                  </a:lnTo>
                  <a:lnTo>
                    <a:pt x="4616" y="1011"/>
                  </a:lnTo>
                  <a:lnTo>
                    <a:pt x="4343" y="710"/>
                  </a:lnTo>
                  <a:lnTo>
                    <a:pt x="4042" y="465"/>
                  </a:lnTo>
                  <a:lnTo>
                    <a:pt x="3715" y="273"/>
                  </a:lnTo>
                  <a:lnTo>
                    <a:pt x="3360" y="137"/>
                  </a:lnTo>
                  <a:lnTo>
                    <a:pt x="2977" y="28"/>
                  </a:lnTo>
                  <a:lnTo>
                    <a:pt x="2568" y="0"/>
                  </a:lnTo>
                  <a:close/>
                </a:path>
              </a:pathLst>
            </a:custGeom>
            <a:solidFill>
              <a:srgbClr val="FCF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252;p47">
              <a:extLst>
                <a:ext uri="{FF2B5EF4-FFF2-40B4-BE49-F238E27FC236}">
                  <a16:creationId xmlns:a16="http://schemas.microsoft.com/office/drawing/2014/main" id="{3A80915E-C6EA-28AD-2761-C60068BE478F}"/>
                </a:ext>
              </a:extLst>
            </p:cNvPr>
            <p:cNvSpPr/>
            <p:nvPr/>
          </p:nvSpPr>
          <p:spPr>
            <a:xfrm>
              <a:off x="4684275" y="1396275"/>
              <a:ext cx="129050" cy="129050"/>
            </a:xfrm>
            <a:custGeom>
              <a:avLst/>
              <a:gdLst/>
              <a:ahLst/>
              <a:cxnLst/>
              <a:rect l="l" t="t" r="r" b="b"/>
              <a:pathLst>
                <a:path w="5162" h="5162" fill="none" extrusionOk="0">
                  <a:moveTo>
                    <a:pt x="2568" y="0"/>
                  </a:moveTo>
                  <a:lnTo>
                    <a:pt x="2568" y="0"/>
                  </a:lnTo>
                  <a:lnTo>
                    <a:pt x="2376" y="28"/>
                  </a:lnTo>
                  <a:lnTo>
                    <a:pt x="2158" y="55"/>
                  </a:lnTo>
                  <a:lnTo>
                    <a:pt x="1940" y="82"/>
                  </a:lnTo>
                  <a:lnTo>
                    <a:pt x="1721" y="164"/>
                  </a:lnTo>
                  <a:lnTo>
                    <a:pt x="1721" y="164"/>
                  </a:lnTo>
                  <a:lnTo>
                    <a:pt x="1475" y="246"/>
                  </a:lnTo>
                  <a:lnTo>
                    <a:pt x="1257" y="383"/>
                  </a:lnTo>
                  <a:lnTo>
                    <a:pt x="1038" y="519"/>
                  </a:lnTo>
                  <a:lnTo>
                    <a:pt x="847" y="683"/>
                  </a:lnTo>
                  <a:lnTo>
                    <a:pt x="656" y="847"/>
                  </a:lnTo>
                  <a:lnTo>
                    <a:pt x="520" y="1038"/>
                  </a:lnTo>
                  <a:lnTo>
                    <a:pt x="383" y="1257"/>
                  </a:lnTo>
                  <a:lnTo>
                    <a:pt x="246" y="1475"/>
                  </a:lnTo>
                  <a:lnTo>
                    <a:pt x="165" y="1693"/>
                  </a:lnTo>
                  <a:lnTo>
                    <a:pt x="83" y="1939"/>
                  </a:lnTo>
                  <a:lnTo>
                    <a:pt x="28" y="2185"/>
                  </a:lnTo>
                  <a:lnTo>
                    <a:pt x="1" y="2431"/>
                  </a:lnTo>
                  <a:lnTo>
                    <a:pt x="1" y="2677"/>
                  </a:lnTo>
                  <a:lnTo>
                    <a:pt x="28" y="2922"/>
                  </a:lnTo>
                  <a:lnTo>
                    <a:pt x="83" y="3195"/>
                  </a:lnTo>
                  <a:lnTo>
                    <a:pt x="165" y="3441"/>
                  </a:lnTo>
                  <a:lnTo>
                    <a:pt x="165" y="3441"/>
                  </a:lnTo>
                  <a:lnTo>
                    <a:pt x="246" y="3632"/>
                  </a:lnTo>
                  <a:lnTo>
                    <a:pt x="328" y="3823"/>
                  </a:lnTo>
                  <a:lnTo>
                    <a:pt x="547" y="4151"/>
                  </a:lnTo>
                  <a:lnTo>
                    <a:pt x="820" y="4452"/>
                  </a:lnTo>
                  <a:lnTo>
                    <a:pt x="1120" y="4697"/>
                  </a:lnTo>
                  <a:lnTo>
                    <a:pt x="1448" y="4888"/>
                  </a:lnTo>
                  <a:lnTo>
                    <a:pt x="1803" y="5025"/>
                  </a:lnTo>
                  <a:lnTo>
                    <a:pt x="2185" y="5134"/>
                  </a:lnTo>
                  <a:lnTo>
                    <a:pt x="2568" y="5162"/>
                  </a:lnTo>
                  <a:lnTo>
                    <a:pt x="2568" y="5162"/>
                  </a:lnTo>
                  <a:lnTo>
                    <a:pt x="2786" y="5134"/>
                  </a:lnTo>
                  <a:lnTo>
                    <a:pt x="3005" y="5107"/>
                  </a:lnTo>
                  <a:lnTo>
                    <a:pt x="3223" y="5080"/>
                  </a:lnTo>
                  <a:lnTo>
                    <a:pt x="3441" y="4998"/>
                  </a:lnTo>
                  <a:lnTo>
                    <a:pt x="3441" y="4998"/>
                  </a:lnTo>
                  <a:lnTo>
                    <a:pt x="3687" y="4916"/>
                  </a:lnTo>
                  <a:lnTo>
                    <a:pt x="3906" y="4779"/>
                  </a:lnTo>
                  <a:lnTo>
                    <a:pt x="4124" y="4643"/>
                  </a:lnTo>
                  <a:lnTo>
                    <a:pt x="4315" y="4479"/>
                  </a:lnTo>
                  <a:lnTo>
                    <a:pt x="4506" y="4288"/>
                  </a:lnTo>
                  <a:lnTo>
                    <a:pt x="4643" y="4097"/>
                  </a:lnTo>
                  <a:lnTo>
                    <a:pt x="4780" y="3905"/>
                  </a:lnTo>
                  <a:lnTo>
                    <a:pt x="4916" y="3687"/>
                  </a:lnTo>
                  <a:lnTo>
                    <a:pt x="4998" y="3468"/>
                  </a:lnTo>
                  <a:lnTo>
                    <a:pt x="5080" y="3223"/>
                  </a:lnTo>
                  <a:lnTo>
                    <a:pt x="5135" y="2977"/>
                  </a:lnTo>
                  <a:lnTo>
                    <a:pt x="5162" y="2731"/>
                  </a:lnTo>
                  <a:lnTo>
                    <a:pt x="5162" y="2485"/>
                  </a:lnTo>
                  <a:lnTo>
                    <a:pt x="5135" y="2212"/>
                  </a:lnTo>
                  <a:lnTo>
                    <a:pt x="5080" y="1967"/>
                  </a:lnTo>
                  <a:lnTo>
                    <a:pt x="4998" y="1721"/>
                  </a:lnTo>
                  <a:lnTo>
                    <a:pt x="4998" y="1721"/>
                  </a:lnTo>
                  <a:lnTo>
                    <a:pt x="4916" y="1530"/>
                  </a:lnTo>
                  <a:lnTo>
                    <a:pt x="4834" y="1338"/>
                  </a:lnTo>
                  <a:lnTo>
                    <a:pt x="4616" y="1011"/>
                  </a:lnTo>
                  <a:lnTo>
                    <a:pt x="4343" y="710"/>
                  </a:lnTo>
                  <a:lnTo>
                    <a:pt x="4042" y="465"/>
                  </a:lnTo>
                  <a:lnTo>
                    <a:pt x="3715" y="273"/>
                  </a:lnTo>
                  <a:lnTo>
                    <a:pt x="3360" y="137"/>
                  </a:lnTo>
                  <a:lnTo>
                    <a:pt x="2977" y="28"/>
                  </a:lnTo>
                  <a:lnTo>
                    <a:pt x="25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253;p47">
              <a:extLst>
                <a:ext uri="{FF2B5EF4-FFF2-40B4-BE49-F238E27FC236}">
                  <a16:creationId xmlns:a16="http://schemas.microsoft.com/office/drawing/2014/main" id="{9E1387C8-4C95-7619-977C-CE765C532DFC}"/>
                </a:ext>
              </a:extLst>
            </p:cNvPr>
            <p:cNvSpPr/>
            <p:nvPr/>
          </p:nvSpPr>
          <p:spPr>
            <a:xfrm>
              <a:off x="4631700" y="1272025"/>
              <a:ext cx="225325" cy="166600"/>
            </a:xfrm>
            <a:custGeom>
              <a:avLst/>
              <a:gdLst/>
              <a:ahLst/>
              <a:cxnLst/>
              <a:rect l="l" t="t" r="r" b="b"/>
              <a:pathLst>
                <a:path w="9013" h="6664" extrusionOk="0">
                  <a:moveTo>
                    <a:pt x="6446" y="355"/>
                  </a:moveTo>
                  <a:lnTo>
                    <a:pt x="7156" y="383"/>
                  </a:lnTo>
                  <a:lnTo>
                    <a:pt x="7538" y="437"/>
                  </a:lnTo>
                  <a:lnTo>
                    <a:pt x="7893" y="492"/>
                  </a:lnTo>
                  <a:lnTo>
                    <a:pt x="8248" y="574"/>
                  </a:lnTo>
                  <a:lnTo>
                    <a:pt x="8630" y="683"/>
                  </a:lnTo>
                  <a:lnTo>
                    <a:pt x="8658" y="765"/>
                  </a:lnTo>
                  <a:lnTo>
                    <a:pt x="8658" y="956"/>
                  </a:lnTo>
                  <a:lnTo>
                    <a:pt x="8630" y="1202"/>
                  </a:lnTo>
                  <a:lnTo>
                    <a:pt x="8603" y="1475"/>
                  </a:lnTo>
                  <a:lnTo>
                    <a:pt x="8521" y="1830"/>
                  </a:lnTo>
                  <a:lnTo>
                    <a:pt x="8385" y="2212"/>
                  </a:lnTo>
                  <a:lnTo>
                    <a:pt x="8248" y="2649"/>
                  </a:lnTo>
                  <a:lnTo>
                    <a:pt x="8057" y="3086"/>
                  </a:lnTo>
                  <a:lnTo>
                    <a:pt x="7838" y="3496"/>
                  </a:lnTo>
                  <a:lnTo>
                    <a:pt x="7565" y="3960"/>
                  </a:lnTo>
                  <a:lnTo>
                    <a:pt x="7210" y="4479"/>
                  </a:lnTo>
                  <a:lnTo>
                    <a:pt x="7019" y="4752"/>
                  </a:lnTo>
                  <a:lnTo>
                    <a:pt x="6773" y="4998"/>
                  </a:lnTo>
                  <a:lnTo>
                    <a:pt x="6528" y="5243"/>
                  </a:lnTo>
                  <a:lnTo>
                    <a:pt x="6254" y="5489"/>
                  </a:lnTo>
                  <a:lnTo>
                    <a:pt x="5981" y="5680"/>
                  </a:lnTo>
                  <a:lnTo>
                    <a:pt x="5654" y="5872"/>
                  </a:lnTo>
                  <a:lnTo>
                    <a:pt x="5326" y="6035"/>
                  </a:lnTo>
                  <a:lnTo>
                    <a:pt x="4971" y="6172"/>
                  </a:lnTo>
                  <a:lnTo>
                    <a:pt x="4589" y="6254"/>
                  </a:lnTo>
                  <a:lnTo>
                    <a:pt x="4206" y="6308"/>
                  </a:lnTo>
                  <a:lnTo>
                    <a:pt x="3906" y="6308"/>
                  </a:lnTo>
                  <a:lnTo>
                    <a:pt x="3660" y="6281"/>
                  </a:lnTo>
                  <a:lnTo>
                    <a:pt x="3387" y="6254"/>
                  </a:lnTo>
                  <a:lnTo>
                    <a:pt x="3141" y="6199"/>
                  </a:lnTo>
                  <a:lnTo>
                    <a:pt x="2923" y="6145"/>
                  </a:lnTo>
                  <a:lnTo>
                    <a:pt x="2704" y="6063"/>
                  </a:lnTo>
                  <a:lnTo>
                    <a:pt x="2486" y="5953"/>
                  </a:lnTo>
                  <a:lnTo>
                    <a:pt x="2295" y="5844"/>
                  </a:lnTo>
                  <a:lnTo>
                    <a:pt x="1967" y="5571"/>
                  </a:lnTo>
                  <a:lnTo>
                    <a:pt x="1639" y="5271"/>
                  </a:lnTo>
                  <a:lnTo>
                    <a:pt x="1394" y="4943"/>
                  </a:lnTo>
                  <a:lnTo>
                    <a:pt x="1148" y="4588"/>
                  </a:lnTo>
                  <a:lnTo>
                    <a:pt x="957" y="4206"/>
                  </a:lnTo>
                  <a:lnTo>
                    <a:pt x="820" y="3851"/>
                  </a:lnTo>
                  <a:lnTo>
                    <a:pt x="684" y="3496"/>
                  </a:lnTo>
                  <a:lnTo>
                    <a:pt x="574" y="3168"/>
                  </a:lnTo>
                  <a:lnTo>
                    <a:pt x="438" y="2595"/>
                  </a:lnTo>
                  <a:lnTo>
                    <a:pt x="383" y="2212"/>
                  </a:lnTo>
                  <a:lnTo>
                    <a:pt x="738" y="1994"/>
                  </a:lnTo>
                  <a:lnTo>
                    <a:pt x="1366" y="1639"/>
                  </a:lnTo>
                  <a:lnTo>
                    <a:pt x="1776" y="1448"/>
                  </a:lnTo>
                  <a:lnTo>
                    <a:pt x="2213" y="1256"/>
                  </a:lnTo>
                  <a:lnTo>
                    <a:pt x="2704" y="1065"/>
                  </a:lnTo>
                  <a:lnTo>
                    <a:pt x="3251" y="874"/>
                  </a:lnTo>
                  <a:lnTo>
                    <a:pt x="3824" y="710"/>
                  </a:lnTo>
                  <a:lnTo>
                    <a:pt x="4425" y="546"/>
                  </a:lnTo>
                  <a:lnTo>
                    <a:pt x="5080" y="437"/>
                  </a:lnTo>
                  <a:lnTo>
                    <a:pt x="5763" y="383"/>
                  </a:lnTo>
                  <a:lnTo>
                    <a:pt x="6446" y="355"/>
                  </a:lnTo>
                  <a:close/>
                  <a:moveTo>
                    <a:pt x="5927" y="0"/>
                  </a:moveTo>
                  <a:lnTo>
                    <a:pt x="5517" y="28"/>
                  </a:lnTo>
                  <a:lnTo>
                    <a:pt x="4780" y="137"/>
                  </a:lnTo>
                  <a:lnTo>
                    <a:pt x="4070" y="273"/>
                  </a:lnTo>
                  <a:lnTo>
                    <a:pt x="3387" y="437"/>
                  </a:lnTo>
                  <a:lnTo>
                    <a:pt x="2759" y="656"/>
                  </a:lnTo>
                  <a:lnTo>
                    <a:pt x="2186" y="874"/>
                  </a:lnTo>
                  <a:lnTo>
                    <a:pt x="1667" y="1093"/>
                  </a:lnTo>
                  <a:lnTo>
                    <a:pt x="1203" y="1311"/>
                  </a:lnTo>
                  <a:lnTo>
                    <a:pt x="820" y="1530"/>
                  </a:lnTo>
                  <a:lnTo>
                    <a:pt x="301" y="1857"/>
                  </a:lnTo>
                  <a:lnTo>
                    <a:pt x="83" y="1966"/>
                  </a:lnTo>
                  <a:lnTo>
                    <a:pt x="28" y="2048"/>
                  </a:lnTo>
                  <a:lnTo>
                    <a:pt x="1" y="2130"/>
                  </a:lnTo>
                  <a:lnTo>
                    <a:pt x="56" y="2349"/>
                  </a:lnTo>
                  <a:lnTo>
                    <a:pt x="138" y="2868"/>
                  </a:lnTo>
                  <a:lnTo>
                    <a:pt x="247" y="3223"/>
                  </a:lnTo>
                  <a:lnTo>
                    <a:pt x="356" y="3605"/>
                  </a:lnTo>
                  <a:lnTo>
                    <a:pt x="493" y="4015"/>
                  </a:lnTo>
                  <a:lnTo>
                    <a:pt x="684" y="4424"/>
                  </a:lnTo>
                  <a:lnTo>
                    <a:pt x="929" y="4834"/>
                  </a:lnTo>
                  <a:lnTo>
                    <a:pt x="1203" y="5243"/>
                  </a:lnTo>
                  <a:lnTo>
                    <a:pt x="1530" y="5626"/>
                  </a:lnTo>
                  <a:lnTo>
                    <a:pt x="1694" y="5817"/>
                  </a:lnTo>
                  <a:lnTo>
                    <a:pt x="1885" y="5981"/>
                  </a:lnTo>
                  <a:lnTo>
                    <a:pt x="2104" y="6117"/>
                  </a:lnTo>
                  <a:lnTo>
                    <a:pt x="2322" y="6254"/>
                  </a:lnTo>
                  <a:lnTo>
                    <a:pt x="2568" y="6363"/>
                  </a:lnTo>
                  <a:lnTo>
                    <a:pt x="2814" y="6472"/>
                  </a:lnTo>
                  <a:lnTo>
                    <a:pt x="3087" y="6554"/>
                  </a:lnTo>
                  <a:lnTo>
                    <a:pt x="3360" y="6609"/>
                  </a:lnTo>
                  <a:lnTo>
                    <a:pt x="3660" y="6663"/>
                  </a:lnTo>
                  <a:lnTo>
                    <a:pt x="4234" y="6663"/>
                  </a:lnTo>
                  <a:lnTo>
                    <a:pt x="4698" y="6609"/>
                  </a:lnTo>
                  <a:lnTo>
                    <a:pt x="5162" y="6500"/>
                  </a:lnTo>
                  <a:lnTo>
                    <a:pt x="5572" y="6336"/>
                  </a:lnTo>
                  <a:lnTo>
                    <a:pt x="5981" y="6117"/>
                  </a:lnTo>
                  <a:lnTo>
                    <a:pt x="6364" y="5872"/>
                  </a:lnTo>
                  <a:lnTo>
                    <a:pt x="6691" y="5571"/>
                  </a:lnTo>
                  <a:lnTo>
                    <a:pt x="7019" y="5271"/>
                  </a:lnTo>
                  <a:lnTo>
                    <a:pt x="7319" y="4916"/>
                  </a:lnTo>
                  <a:lnTo>
                    <a:pt x="7593" y="4561"/>
                  </a:lnTo>
                  <a:lnTo>
                    <a:pt x="7838" y="4206"/>
                  </a:lnTo>
                  <a:lnTo>
                    <a:pt x="8057" y="3823"/>
                  </a:lnTo>
                  <a:lnTo>
                    <a:pt x="8275" y="3468"/>
                  </a:lnTo>
                  <a:lnTo>
                    <a:pt x="8439" y="3086"/>
                  </a:lnTo>
                  <a:lnTo>
                    <a:pt x="8576" y="2731"/>
                  </a:lnTo>
                  <a:lnTo>
                    <a:pt x="8712" y="2376"/>
                  </a:lnTo>
                  <a:lnTo>
                    <a:pt x="8821" y="2076"/>
                  </a:lnTo>
                  <a:lnTo>
                    <a:pt x="8931" y="1666"/>
                  </a:lnTo>
                  <a:lnTo>
                    <a:pt x="8958" y="1420"/>
                  </a:lnTo>
                  <a:lnTo>
                    <a:pt x="9013" y="1147"/>
                  </a:lnTo>
                  <a:lnTo>
                    <a:pt x="9013" y="901"/>
                  </a:lnTo>
                  <a:lnTo>
                    <a:pt x="9013" y="683"/>
                  </a:lnTo>
                  <a:lnTo>
                    <a:pt x="8958" y="492"/>
                  </a:lnTo>
                  <a:lnTo>
                    <a:pt x="8903" y="410"/>
                  </a:lnTo>
                  <a:lnTo>
                    <a:pt x="8849" y="355"/>
                  </a:lnTo>
                  <a:lnTo>
                    <a:pt x="8794" y="328"/>
                  </a:lnTo>
                  <a:lnTo>
                    <a:pt x="8357" y="219"/>
                  </a:lnTo>
                  <a:lnTo>
                    <a:pt x="7948" y="137"/>
                  </a:lnTo>
                  <a:lnTo>
                    <a:pt x="7538" y="82"/>
                  </a:lnTo>
                  <a:lnTo>
                    <a:pt x="7128" y="28"/>
                  </a:lnTo>
                  <a:lnTo>
                    <a:pt x="67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254;p47">
              <a:extLst>
                <a:ext uri="{FF2B5EF4-FFF2-40B4-BE49-F238E27FC236}">
                  <a16:creationId xmlns:a16="http://schemas.microsoft.com/office/drawing/2014/main" id="{4B53FF04-2558-1CE6-BF2B-D0C4191C01E7}"/>
                </a:ext>
              </a:extLst>
            </p:cNvPr>
            <p:cNvSpPr/>
            <p:nvPr/>
          </p:nvSpPr>
          <p:spPr>
            <a:xfrm>
              <a:off x="4379125" y="1272025"/>
              <a:ext cx="225300" cy="166600"/>
            </a:xfrm>
            <a:custGeom>
              <a:avLst/>
              <a:gdLst/>
              <a:ahLst/>
              <a:cxnLst/>
              <a:rect l="l" t="t" r="r" b="b"/>
              <a:pathLst>
                <a:path w="9012" h="6664" extrusionOk="0">
                  <a:moveTo>
                    <a:pt x="2567" y="355"/>
                  </a:moveTo>
                  <a:lnTo>
                    <a:pt x="3277" y="383"/>
                  </a:lnTo>
                  <a:lnTo>
                    <a:pt x="3932" y="437"/>
                  </a:lnTo>
                  <a:lnTo>
                    <a:pt x="4588" y="546"/>
                  </a:lnTo>
                  <a:lnTo>
                    <a:pt x="5189" y="683"/>
                  </a:lnTo>
                  <a:lnTo>
                    <a:pt x="5789" y="874"/>
                  </a:lnTo>
                  <a:lnTo>
                    <a:pt x="6308" y="1038"/>
                  </a:lnTo>
                  <a:lnTo>
                    <a:pt x="6800" y="1256"/>
                  </a:lnTo>
                  <a:lnTo>
                    <a:pt x="7264" y="1448"/>
                  </a:lnTo>
                  <a:lnTo>
                    <a:pt x="7646" y="1639"/>
                  </a:lnTo>
                  <a:lnTo>
                    <a:pt x="8274" y="1994"/>
                  </a:lnTo>
                  <a:lnTo>
                    <a:pt x="8629" y="2212"/>
                  </a:lnTo>
                  <a:lnTo>
                    <a:pt x="8575" y="2595"/>
                  </a:lnTo>
                  <a:lnTo>
                    <a:pt x="8438" y="3168"/>
                  </a:lnTo>
                  <a:lnTo>
                    <a:pt x="8329" y="3496"/>
                  </a:lnTo>
                  <a:lnTo>
                    <a:pt x="8192" y="3851"/>
                  </a:lnTo>
                  <a:lnTo>
                    <a:pt x="8029" y="4206"/>
                  </a:lnTo>
                  <a:lnTo>
                    <a:pt x="7837" y="4561"/>
                  </a:lnTo>
                  <a:lnTo>
                    <a:pt x="7619" y="4916"/>
                  </a:lnTo>
                  <a:lnTo>
                    <a:pt x="7346" y="5271"/>
                  </a:lnTo>
                  <a:lnTo>
                    <a:pt x="7045" y="5571"/>
                  </a:lnTo>
                  <a:lnTo>
                    <a:pt x="6690" y="5844"/>
                  </a:lnTo>
                  <a:lnTo>
                    <a:pt x="6499" y="5953"/>
                  </a:lnTo>
                  <a:lnTo>
                    <a:pt x="6308" y="6035"/>
                  </a:lnTo>
                  <a:lnTo>
                    <a:pt x="6090" y="6145"/>
                  </a:lnTo>
                  <a:lnTo>
                    <a:pt x="5871" y="6199"/>
                  </a:lnTo>
                  <a:lnTo>
                    <a:pt x="5625" y="6254"/>
                  </a:lnTo>
                  <a:lnTo>
                    <a:pt x="5380" y="6281"/>
                  </a:lnTo>
                  <a:lnTo>
                    <a:pt x="5107" y="6308"/>
                  </a:lnTo>
                  <a:lnTo>
                    <a:pt x="4834" y="6308"/>
                  </a:lnTo>
                  <a:lnTo>
                    <a:pt x="4424" y="6254"/>
                  </a:lnTo>
                  <a:lnTo>
                    <a:pt x="4042" y="6172"/>
                  </a:lnTo>
                  <a:lnTo>
                    <a:pt x="3687" y="6035"/>
                  </a:lnTo>
                  <a:lnTo>
                    <a:pt x="3359" y="5872"/>
                  </a:lnTo>
                  <a:lnTo>
                    <a:pt x="3059" y="5680"/>
                  </a:lnTo>
                  <a:lnTo>
                    <a:pt x="2758" y="5489"/>
                  </a:lnTo>
                  <a:lnTo>
                    <a:pt x="2485" y="5243"/>
                  </a:lnTo>
                  <a:lnTo>
                    <a:pt x="2239" y="4998"/>
                  </a:lnTo>
                  <a:lnTo>
                    <a:pt x="2021" y="4752"/>
                  </a:lnTo>
                  <a:lnTo>
                    <a:pt x="1802" y="4479"/>
                  </a:lnTo>
                  <a:lnTo>
                    <a:pt x="1447" y="3960"/>
                  </a:lnTo>
                  <a:lnTo>
                    <a:pt x="1174" y="3496"/>
                  </a:lnTo>
                  <a:lnTo>
                    <a:pt x="983" y="3086"/>
                  </a:lnTo>
                  <a:lnTo>
                    <a:pt x="792" y="2622"/>
                  </a:lnTo>
                  <a:lnTo>
                    <a:pt x="628" y="2212"/>
                  </a:lnTo>
                  <a:lnTo>
                    <a:pt x="519" y="1803"/>
                  </a:lnTo>
                  <a:lnTo>
                    <a:pt x="437" y="1475"/>
                  </a:lnTo>
                  <a:lnTo>
                    <a:pt x="382" y="1175"/>
                  </a:lnTo>
                  <a:lnTo>
                    <a:pt x="355" y="956"/>
                  </a:lnTo>
                  <a:lnTo>
                    <a:pt x="355" y="765"/>
                  </a:lnTo>
                  <a:lnTo>
                    <a:pt x="382" y="683"/>
                  </a:lnTo>
                  <a:lnTo>
                    <a:pt x="765" y="574"/>
                  </a:lnTo>
                  <a:lnTo>
                    <a:pt x="1120" y="492"/>
                  </a:lnTo>
                  <a:lnTo>
                    <a:pt x="1502" y="437"/>
                  </a:lnTo>
                  <a:lnTo>
                    <a:pt x="1857" y="383"/>
                  </a:lnTo>
                  <a:lnTo>
                    <a:pt x="2567" y="355"/>
                  </a:lnTo>
                  <a:close/>
                  <a:moveTo>
                    <a:pt x="2321" y="0"/>
                  </a:moveTo>
                  <a:lnTo>
                    <a:pt x="1912" y="28"/>
                  </a:lnTo>
                  <a:lnTo>
                    <a:pt x="1502" y="82"/>
                  </a:lnTo>
                  <a:lnTo>
                    <a:pt x="1092" y="137"/>
                  </a:lnTo>
                  <a:lnTo>
                    <a:pt x="655" y="219"/>
                  </a:lnTo>
                  <a:lnTo>
                    <a:pt x="246" y="328"/>
                  </a:lnTo>
                  <a:lnTo>
                    <a:pt x="191" y="355"/>
                  </a:lnTo>
                  <a:lnTo>
                    <a:pt x="137" y="410"/>
                  </a:lnTo>
                  <a:lnTo>
                    <a:pt x="82" y="492"/>
                  </a:lnTo>
                  <a:lnTo>
                    <a:pt x="27" y="683"/>
                  </a:lnTo>
                  <a:lnTo>
                    <a:pt x="0" y="901"/>
                  </a:lnTo>
                  <a:lnTo>
                    <a:pt x="27" y="1147"/>
                  </a:lnTo>
                  <a:lnTo>
                    <a:pt x="55" y="1420"/>
                  </a:lnTo>
                  <a:lnTo>
                    <a:pt x="109" y="1666"/>
                  </a:lnTo>
                  <a:lnTo>
                    <a:pt x="219" y="2076"/>
                  </a:lnTo>
                  <a:lnTo>
                    <a:pt x="300" y="2376"/>
                  </a:lnTo>
                  <a:lnTo>
                    <a:pt x="437" y="2731"/>
                  </a:lnTo>
                  <a:lnTo>
                    <a:pt x="601" y="3086"/>
                  </a:lnTo>
                  <a:lnTo>
                    <a:pt x="765" y="3468"/>
                  </a:lnTo>
                  <a:lnTo>
                    <a:pt x="956" y="3823"/>
                  </a:lnTo>
                  <a:lnTo>
                    <a:pt x="1174" y="4206"/>
                  </a:lnTo>
                  <a:lnTo>
                    <a:pt x="1420" y="4561"/>
                  </a:lnTo>
                  <a:lnTo>
                    <a:pt x="1693" y="4916"/>
                  </a:lnTo>
                  <a:lnTo>
                    <a:pt x="1994" y="5271"/>
                  </a:lnTo>
                  <a:lnTo>
                    <a:pt x="2321" y="5571"/>
                  </a:lnTo>
                  <a:lnTo>
                    <a:pt x="2676" y="5872"/>
                  </a:lnTo>
                  <a:lnTo>
                    <a:pt x="3059" y="6117"/>
                  </a:lnTo>
                  <a:lnTo>
                    <a:pt x="3441" y="6336"/>
                  </a:lnTo>
                  <a:lnTo>
                    <a:pt x="3878" y="6500"/>
                  </a:lnTo>
                  <a:lnTo>
                    <a:pt x="4315" y="6609"/>
                  </a:lnTo>
                  <a:lnTo>
                    <a:pt x="4806" y="6663"/>
                  </a:lnTo>
                  <a:lnTo>
                    <a:pt x="5352" y="6663"/>
                  </a:lnTo>
                  <a:lnTo>
                    <a:pt x="5653" y="6609"/>
                  </a:lnTo>
                  <a:lnTo>
                    <a:pt x="5953" y="6554"/>
                  </a:lnTo>
                  <a:lnTo>
                    <a:pt x="6199" y="6472"/>
                  </a:lnTo>
                  <a:lnTo>
                    <a:pt x="6472" y="6363"/>
                  </a:lnTo>
                  <a:lnTo>
                    <a:pt x="6690" y="6254"/>
                  </a:lnTo>
                  <a:lnTo>
                    <a:pt x="6909" y="6117"/>
                  </a:lnTo>
                  <a:lnTo>
                    <a:pt x="7127" y="5981"/>
                  </a:lnTo>
                  <a:lnTo>
                    <a:pt x="7319" y="5817"/>
                  </a:lnTo>
                  <a:lnTo>
                    <a:pt x="7510" y="5626"/>
                  </a:lnTo>
                  <a:lnTo>
                    <a:pt x="7837" y="5243"/>
                  </a:lnTo>
                  <a:lnTo>
                    <a:pt x="8110" y="4834"/>
                  </a:lnTo>
                  <a:lnTo>
                    <a:pt x="8329" y="4424"/>
                  </a:lnTo>
                  <a:lnTo>
                    <a:pt x="8520" y="4015"/>
                  </a:lnTo>
                  <a:lnTo>
                    <a:pt x="8684" y="3605"/>
                  </a:lnTo>
                  <a:lnTo>
                    <a:pt x="8793" y="3223"/>
                  </a:lnTo>
                  <a:lnTo>
                    <a:pt x="8875" y="2868"/>
                  </a:lnTo>
                  <a:lnTo>
                    <a:pt x="8984" y="2349"/>
                  </a:lnTo>
                  <a:lnTo>
                    <a:pt x="9012" y="2130"/>
                  </a:lnTo>
                  <a:lnTo>
                    <a:pt x="9012" y="2048"/>
                  </a:lnTo>
                  <a:lnTo>
                    <a:pt x="8930" y="1966"/>
                  </a:lnTo>
                  <a:lnTo>
                    <a:pt x="8739" y="1857"/>
                  </a:lnTo>
                  <a:lnTo>
                    <a:pt x="8192" y="1530"/>
                  </a:lnTo>
                  <a:lnTo>
                    <a:pt x="7810" y="1311"/>
                  </a:lnTo>
                  <a:lnTo>
                    <a:pt x="7373" y="1093"/>
                  </a:lnTo>
                  <a:lnTo>
                    <a:pt x="6854" y="874"/>
                  </a:lnTo>
                  <a:lnTo>
                    <a:pt x="6281" y="656"/>
                  </a:lnTo>
                  <a:lnTo>
                    <a:pt x="5653" y="437"/>
                  </a:lnTo>
                  <a:lnTo>
                    <a:pt x="4970" y="273"/>
                  </a:lnTo>
                  <a:lnTo>
                    <a:pt x="4260" y="137"/>
                  </a:lnTo>
                  <a:lnTo>
                    <a:pt x="3495" y="28"/>
                  </a:lnTo>
                  <a:lnTo>
                    <a:pt x="3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255;p47">
              <a:extLst>
                <a:ext uri="{FF2B5EF4-FFF2-40B4-BE49-F238E27FC236}">
                  <a16:creationId xmlns:a16="http://schemas.microsoft.com/office/drawing/2014/main" id="{4CF3205D-580B-FA86-83BF-9150E60D5B7D}"/>
                </a:ext>
              </a:extLst>
            </p:cNvPr>
            <p:cNvSpPr/>
            <p:nvPr/>
          </p:nvSpPr>
          <p:spPr>
            <a:xfrm>
              <a:off x="4595525" y="1314350"/>
              <a:ext cx="45775" cy="14350"/>
            </a:xfrm>
            <a:custGeom>
              <a:avLst/>
              <a:gdLst/>
              <a:ahLst/>
              <a:cxnLst/>
              <a:rect l="l" t="t" r="r" b="b"/>
              <a:pathLst>
                <a:path w="1831" h="574" extrusionOk="0">
                  <a:moveTo>
                    <a:pt x="656" y="0"/>
                  </a:moveTo>
                  <a:lnTo>
                    <a:pt x="492" y="28"/>
                  </a:lnTo>
                  <a:lnTo>
                    <a:pt x="356" y="82"/>
                  </a:lnTo>
                  <a:lnTo>
                    <a:pt x="219" y="164"/>
                  </a:lnTo>
                  <a:lnTo>
                    <a:pt x="55" y="246"/>
                  </a:lnTo>
                  <a:lnTo>
                    <a:pt x="28" y="301"/>
                  </a:lnTo>
                  <a:lnTo>
                    <a:pt x="1" y="383"/>
                  </a:lnTo>
                  <a:lnTo>
                    <a:pt x="1" y="437"/>
                  </a:lnTo>
                  <a:lnTo>
                    <a:pt x="28" y="519"/>
                  </a:lnTo>
                  <a:lnTo>
                    <a:pt x="110" y="574"/>
                  </a:lnTo>
                  <a:lnTo>
                    <a:pt x="246" y="574"/>
                  </a:lnTo>
                  <a:lnTo>
                    <a:pt x="274" y="547"/>
                  </a:lnTo>
                  <a:lnTo>
                    <a:pt x="383" y="465"/>
                  </a:lnTo>
                  <a:lnTo>
                    <a:pt x="492" y="410"/>
                  </a:lnTo>
                  <a:lnTo>
                    <a:pt x="711" y="355"/>
                  </a:lnTo>
                  <a:lnTo>
                    <a:pt x="929" y="355"/>
                  </a:lnTo>
                  <a:lnTo>
                    <a:pt x="1120" y="383"/>
                  </a:lnTo>
                  <a:lnTo>
                    <a:pt x="1284" y="437"/>
                  </a:lnTo>
                  <a:lnTo>
                    <a:pt x="1421" y="492"/>
                  </a:lnTo>
                  <a:lnTo>
                    <a:pt x="1530" y="547"/>
                  </a:lnTo>
                  <a:lnTo>
                    <a:pt x="1612" y="574"/>
                  </a:lnTo>
                  <a:lnTo>
                    <a:pt x="1666" y="574"/>
                  </a:lnTo>
                  <a:lnTo>
                    <a:pt x="1748" y="547"/>
                  </a:lnTo>
                  <a:lnTo>
                    <a:pt x="1803" y="492"/>
                  </a:lnTo>
                  <a:lnTo>
                    <a:pt x="1830" y="437"/>
                  </a:lnTo>
                  <a:lnTo>
                    <a:pt x="1830" y="355"/>
                  </a:lnTo>
                  <a:lnTo>
                    <a:pt x="1803" y="301"/>
                  </a:lnTo>
                  <a:lnTo>
                    <a:pt x="1748" y="246"/>
                  </a:lnTo>
                  <a:lnTo>
                    <a:pt x="1585" y="164"/>
                  </a:lnTo>
                  <a:lnTo>
                    <a:pt x="1393" y="82"/>
                  </a:lnTo>
                  <a:lnTo>
                    <a:pt x="1175" y="28"/>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256;p47">
              <a:extLst>
                <a:ext uri="{FF2B5EF4-FFF2-40B4-BE49-F238E27FC236}">
                  <a16:creationId xmlns:a16="http://schemas.microsoft.com/office/drawing/2014/main" id="{9D24597E-080E-3013-F10D-98BDC5DFCE0B}"/>
                </a:ext>
              </a:extLst>
            </p:cNvPr>
            <p:cNvSpPr/>
            <p:nvPr/>
          </p:nvSpPr>
          <p:spPr>
            <a:xfrm>
              <a:off x="4215950" y="1312300"/>
              <a:ext cx="175475" cy="46450"/>
            </a:xfrm>
            <a:custGeom>
              <a:avLst/>
              <a:gdLst/>
              <a:ahLst/>
              <a:cxnLst/>
              <a:rect l="l" t="t" r="r" b="b"/>
              <a:pathLst>
                <a:path w="7019" h="1858" extrusionOk="0">
                  <a:moveTo>
                    <a:pt x="6800" y="0"/>
                  </a:moveTo>
                  <a:lnTo>
                    <a:pt x="137" y="1502"/>
                  </a:lnTo>
                  <a:lnTo>
                    <a:pt x="82" y="1530"/>
                  </a:lnTo>
                  <a:lnTo>
                    <a:pt x="28" y="1557"/>
                  </a:lnTo>
                  <a:lnTo>
                    <a:pt x="0" y="1639"/>
                  </a:lnTo>
                  <a:lnTo>
                    <a:pt x="0" y="1694"/>
                  </a:lnTo>
                  <a:lnTo>
                    <a:pt x="28" y="1776"/>
                  </a:lnTo>
                  <a:lnTo>
                    <a:pt x="82" y="1803"/>
                  </a:lnTo>
                  <a:lnTo>
                    <a:pt x="137" y="1830"/>
                  </a:lnTo>
                  <a:lnTo>
                    <a:pt x="192" y="1857"/>
                  </a:lnTo>
                  <a:lnTo>
                    <a:pt x="219" y="1830"/>
                  </a:lnTo>
                  <a:lnTo>
                    <a:pt x="6882" y="355"/>
                  </a:lnTo>
                  <a:lnTo>
                    <a:pt x="6964" y="328"/>
                  </a:lnTo>
                  <a:lnTo>
                    <a:pt x="6991" y="274"/>
                  </a:lnTo>
                  <a:lnTo>
                    <a:pt x="7019" y="192"/>
                  </a:lnTo>
                  <a:lnTo>
                    <a:pt x="7019" y="137"/>
                  </a:lnTo>
                  <a:lnTo>
                    <a:pt x="6991" y="55"/>
                  </a:lnTo>
                  <a:lnTo>
                    <a:pt x="6937" y="28"/>
                  </a:lnTo>
                  <a:lnTo>
                    <a:pt x="6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257;p47">
              <a:extLst>
                <a:ext uri="{FF2B5EF4-FFF2-40B4-BE49-F238E27FC236}">
                  <a16:creationId xmlns:a16="http://schemas.microsoft.com/office/drawing/2014/main" id="{CB86BEC8-DB0A-EDA4-F179-90E06CCF57E4}"/>
                </a:ext>
              </a:extLst>
            </p:cNvPr>
            <p:cNvSpPr/>
            <p:nvPr/>
          </p:nvSpPr>
          <p:spPr>
            <a:xfrm>
              <a:off x="4116275" y="2055075"/>
              <a:ext cx="462900" cy="636975"/>
            </a:xfrm>
            <a:custGeom>
              <a:avLst/>
              <a:gdLst/>
              <a:ahLst/>
              <a:cxnLst/>
              <a:rect l="l" t="t" r="r" b="b"/>
              <a:pathLst>
                <a:path w="18516" h="25479" extrusionOk="0">
                  <a:moveTo>
                    <a:pt x="3332" y="0"/>
                  </a:moveTo>
                  <a:lnTo>
                    <a:pt x="0" y="23321"/>
                  </a:lnTo>
                  <a:lnTo>
                    <a:pt x="15211" y="25479"/>
                  </a:lnTo>
                  <a:lnTo>
                    <a:pt x="18515" y="2130"/>
                  </a:lnTo>
                  <a:lnTo>
                    <a:pt x="3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258;p47">
              <a:extLst>
                <a:ext uri="{FF2B5EF4-FFF2-40B4-BE49-F238E27FC236}">
                  <a16:creationId xmlns:a16="http://schemas.microsoft.com/office/drawing/2014/main" id="{8492BF15-35FB-261D-8F8C-8480BE6B5914}"/>
                </a:ext>
              </a:extLst>
            </p:cNvPr>
            <p:cNvSpPr/>
            <p:nvPr/>
          </p:nvSpPr>
          <p:spPr>
            <a:xfrm>
              <a:off x="4281500" y="2113100"/>
              <a:ext cx="184350" cy="73750"/>
            </a:xfrm>
            <a:custGeom>
              <a:avLst/>
              <a:gdLst/>
              <a:ahLst/>
              <a:cxnLst/>
              <a:rect l="l" t="t" r="r" b="b"/>
              <a:pathLst>
                <a:path w="7374" h="2950" extrusionOk="0">
                  <a:moveTo>
                    <a:pt x="300" y="1"/>
                  </a:moveTo>
                  <a:lnTo>
                    <a:pt x="0" y="1939"/>
                  </a:lnTo>
                  <a:lnTo>
                    <a:pt x="7100" y="2950"/>
                  </a:lnTo>
                  <a:lnTo>
                    <a:pt x="7373" y="984"/>
                  </a:lnTo>
                  <a:lnTo>
                    <a:pt x="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259;p47">
              <a:extLst>
                <a:ext uri="{FF2B5EF4-FFF2-40B4-BE49-F238E27FC236}">
                  <a16:creationId xmlns:a16="http://schemas.microsoft.com/office/drawing/2014/main" id="{A3F005B8-3D8D-2FD8-0227-CBE211288F52}"/>
                </a:ext>
              </a:extLst>
            </p:cNvPr>
            <p:cNvSpPr/>
            <p:nvPr/>
          </p:nvSpPr>
          <p:spPr>
            <a:xfrm>
              <a:off x="3899850" y="2362275"/>
              <a:ext cx="494300" cy="181625"/>
            </a:xfrm>
            <a:custGeom>
              <a:avLst/>
              <a:gdLst/>
              <a:ahLst/>
              <a:cxnLst/>
              <a:rect l="l" t="t" r="r" b="b"/>
              <a:pathLst>
                <a:path w="19772" h="7265" extrusionOk="0">
                  <a:moveTo>
                    <a:pt x="5817" y="1"/>
                  </a:moveTo>
                  <a:lnTo>
                    <a:pt x="1" y="4698"/>
                  </a:lnTo>
                  <a:lnTo>
                    <a:pt x="274" y="4944"/>
                  </a:lnTo>
                  <a:lnTo>
                    <a:pt x="629" y="5135"/>
                  </a:lnTo>
                  <a:lnTo>
                    <a:pt x="1039" y="5353"/>
                  </a:lnTo>
                  <a:lnTo>
                    <a:pt x="1530" y="5544"/>
                  </a:lnTo>
                  <a:lnTo>
                    <a:pt x="2104" y="5708"/>
                  </a:lnTo>
                  <a:lnTo>
                    <a:pt x="2704" y="5872"/>
                  </a:lnTo>
                  <a:lnTo>
                    <a:pt x="3360" y="6036"/>
                  </a:lnTo>
                  <a:lnTo>
                    <a:pt x="4070" y="6173"/>
                  </a:lnTo>
                  <a:lnTo>
                    <a:pt x="5599" y="6418"/>
                  </a:lnTo>
                  <a:lnTo>
                    <a:pt x="7237" y="6637"/>
                  </a:lnTo>
                  <a:lnTo>
                    <a:pt x="8931" y="6801"/>
                  </a:lnTo>
                  <a:lnTo>
                    <a:pt x="10651" y="6937"/>
                  </a:lnTo>
                  <a:lnTo>
                    <a:pt x="12344" y="7046"/>
                  </a:lnTo>
                  <a:lnTo>
                    <a:pt x="13955" y="7128"/>
                  </a:lnTo>
                  <a:lnTo>
                    <a:pt x="16768" y="7210"/>
                  </a:lnTo>
                  <a:lnTo>
                    <a:pt x="18734" y="7265"/>
                  </a:lnTo>
                  <a:lnTo>
                    <a:pt x="19471" y="7265"/>
                  </a:lnTo>
                  <a:lnTo>
                    <a:pt x="19772" y="2677"/>
                  </a:lnTo>
                  <a:lnTo>
                    <a:pt x="58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260;p47">
              <a:extLst>
                <a:ext uri="{FF2B5EF4-FFF2-40B4-BE49-F238E27FC236}">
                  <a16:creationId xmlns:a16="http://schemas.microsoft.com/office/drawing/2014/main" id="{8CC98A45-AF10-E2F6-D7BF-F3088805A1C8}"/>
                </a:ext>
              </a:extLst>
            </p:cNvPr>
            <p:cNvSpPr/>
            <p:nvPr/>
          </p:nvSpPr>
          <p:spPr>
            <a:xfrm>
              <a:off x="4386625" y="2318600"/>
              <a:ext cx="186400" cy="253975"/>
            </a:xfrm>
            <a:custGeom>
              <a:avLst/>
              <a:gdLst/>
              <a:ahLst/>
              <a:cxnLst/>
              <a:rect l="l" t="t" r="r" b="b"/>
              <a:pathLst>
                <a:path w="7456" h="10159" extrusionOk="0">
                  <a:moveTo>
                    <a:pt x="4970" y="0"/>
                  </a:moveTo>
                  <a:lnTo>
                    <a:pt x="4779" y="55"/>
                  </a:lnTo>
                  <a:lnTo>
                    <a:pt x="4561" y="137"/>
                  </a:lnTo>
                  <a:lnTo>
                    <a:pt x="4342" y="246"/>
                  </a:lnTo>
                  <a:lnTo>
                    <a:pt x="3878" y="546"/>
                  </a:lnTo>
                  <a:lnTo>
                    <a:pt x="3387" y="901"/>
                  </a:lnTo>
                  <a:lnTo>
                    <a:pt x="2895" y="1311"/>
                  </a:lnTo>
                  <a:lnTo>
                    <a:pt x="2431" y="1721"/>
                  </a:lnTo>
                  <a:lnTo>
                    <a:pt x="2021" y="2103"/>
                  </a:lnTo>
                  <a:lnTo>
                    <a:pt x="1666" y="2485"/>
                  </a:lnTo>
                  <a:lnTo>
                    <a:pt x="1311" y="2868"/>
                  </a:lnTo>
                  <a:lnTo>
                    <a:pt x="738" y="3632"/>
                  </a:lnTo>
                  <a:lnTo>
                    <a:pt x="328" y="4178"/>
                  </a:lnTo>
                  <a:lnTo>
                    <a:pt x="192" y="4397"/>
                  </a:lnTo>
                  <a:lnTo>
                    <a:pt x="0" y="9012"/>
                  </a:lnTo>
                  <a:lnTo>
                    <a:pt x="656" y="9203"/>
                  </a:lnTo>
                  <a:lnTo>
                    <a:pt x="1530" y="9449"/>
                  </a:lnTo>
                  <a:lnTo>
                    <a:pt x="2485" y="9667"/>
                  </a:lnTo>
                  <a:lnTo>
                    <a:pt x="3523" y="9858"/>
                  </a:lnTo>
                  <a:lnTo>
                    <a:pt x="4479" y="10022"/>
                  </a:lnTo>
                  <a:lnTo>
                    <a:pt x="5353" y="10131"/>
                  </a:lnTo>
                  <a:lnTo>
                    <a:pt x="5708" y="10159"/>
                  </a:lnTo>
                  <a:lnTo>
                    <a:pt x="6035" y="10159"/>
                  </a:lnTo>
                  <a:lnTo>
                    <a:pt x="6281" y="10131"/>
                  </a:lnTo>
                  <a:lnTo>
                    <a:pt x="6445" y="10104"/>
                  </a:lnTo>
                  <a:lnTo>
                    <a:pt x="6554" y="10022"/>
                  </a:lnTo>
                  <a:lnTo>
                    <a:pt x="6664" y="9913"/>
                  </a:lnTo>
                  <a:lnTo>
                    <a:pt x="6745" y="9804"/>
                  </a:lnTo>
                  <a:lnTo>
                    <a:pt x="6800" y="9695"/>
                  </a:lnTo>
                  <a:lnTo>
                    <a:pt x="6909" y="9421"/>
                  </a:lnTo>
                  <a:lnTo>
                    <a:pt x="6991" y="9121"/>
                  </a:lnTo>
                  <a:lnTo>
                    <a:pt x="7019" y="8848"/>
                  </a:lnTo>
                  <a:lnTo>
                    <a:pt x="7046" y="8630"/>
                  </a:lnTo>
                  <a:lnTo>
                    <a:pt x="7046" y="8411"/>
                  </a:lnTo>
                  <a:lnTo>
                    <a:pt x="7128" y="8275"/>
                  </a:lnTo>
                  <a:lnTo>
                    <a:pt x="7210" y="8111"/>
                  </a:lnTo>
                  <a:lnTo>
                    <a:pt x="7292" y="7810"/>
                  </a:lnTo>
                  <a:lnTo>
                    <a:pt x="7346" y="7483"/>
                  </a:lnTo>
                  <a:lnTo>
                    <a:pt x="7346" y="7182"/>
                  </a:lnTo>
                  <a:lnTo>
                    <a:pt x="7319" y="6909"/>
                  </a:lnTo>
                  <a:lnTo>
                    <a:pt x="7292" y="6663"/>
                  </a:lnTo>
                  <a:lnTo>
                    <a:pt x="7264" y="6472"/>
                  </a:lnTo>
                  <a:lnTo>
                    <a:pt x="7346" y="6308"/>
                  </a:lnTo>
                  <a:lnTo>
                    <a:pt x="7401" y="6145"/>
                  </a:lnTo>
                  <a:lnTo>
                    <a:pt x="7428" y="5981"/>
                  </a:lnTo>
                  <a:lnTo>
                    <a:pt x="7455" y="5790"/>
                  </a:lnTo>
                  <a:lnTo>
                    <a:pt x="7428" y="5462"/>
                  </a:lnTo>
                  <a:lnTo>
                    <a:pt x="7374" y="5107"/>
                  </a:lnTo>
                  <a:lnTo>
                    <a:pt x="7319" y="4834"/>
                  </a:lnTo>
                  <a:lnTo>
                    <a:pt x="7237" y="4588"/>
                  </a:lnTo>
                  <a:lnTo>
                    <a:pt x="7155" y="4370"/>
                  </a:lnTo>
                  <a:lnTo>
                    <a:pt x="7155" y="4151"/>
                  </a:lnTo>
                  <a:lnTo>
                    <a:pt x="7155" y="3960"/>
                  </a:lnTo>
                  <a:lnTo>
                    <a:pt x="7100" y="3769"/>
                  </a:lnTo>
                  <a:lnTo>
                    <a:pt x="7046" y="3578"/>
                  </a:lnTo>
                  <a:lnTo>
                    <a:pt x="6964" y="3441"/>
                  </a:lnTo>
                  <a:lnTo>
                    <a:pt x="6882" y="3277"/>
                  </a:lnTo>
                  <a:lnTo>
                    <a:pt x="6691" y="3031"/>
                  </a:lnTo>
                  <a:lnTo>
                    <a:pt x="6500" y="2840"/>
                  </a:lnTo>
                  <a:lnTo>
                    <a:pt x="6309" y="2704"/>
                  </a:lnTo>
                  <a:lnTo>
                    <a:pt x="6145" y="2595"/>
                  </a:lnTo>
                  <a:lnTo>
                    <a:pt x="5899" y="2950"/>
                  </a:lnTo>
                  <a:lnTo>
                    <a:pt x="5680" y="3168"/>
                  </a:lnTo>
                  <a:lnTo>
                    <a:pt x="5599" y="3250"/>
                  </a:lnTo>
                  <a:lnTo>
                    <a:pt x="5544" y="3277"/>
                  </a:lnTo>
                  <a:lnTo>
                    <a:pt x="5271" y="3223"/>
                  </a:lnTo>
                  <a:lnTo>
                    <a:pt x="4725" y="3086"/>
                  </a:lnTo>
                  <a:lnTo>
                    <a:pt x="3960" y="2895"/>
                  </a:lnTo>
                  <a:lnTo>
                    <a:pt x="4260" y="2540"/>
                  </a:lnTo>
                  <a:lnTo>
                    <a:pt x="4534" y="2158"/>
                  </a:lnTo>
                  <a:lnTo>
                    <a:pt x="4861" y="1693"/>
                  </a:lnTo>
                  <a:lnTo>
                    <a:pt x="5134" y="1202"/>
                  </a:lnTo>
                  <a:lnTo>
                    <a:pt x="5244" y="983"/>
                  </a:lnTo>
                  <a:lnTo>
                    <a:pt x="5353" y="738"/>
                  </a:lnTo>
                  <a:lnTo>
                    <a:pt x="5407" y="546"/>
                  </a:lnTo>
                  <a:lnTo>
                    <a:pt x="5435" y="355"/>
                  </a:lnTo>
                  <a:lnTo>
                    <a:pt x="5435" y="219"/>
                  </a:lnTo>
                  <a:lnTo>
                    <a:pt x="5407" y="137"/>
                  </a:lnTo>
                  <a:lnTo>
                    <a:pt x="5353" y="82"/>
                  </a:lnTo>
                  <a:lnTo>
                    <a:pt x="5244" y="28"/>
                  </a:lnTo>
                  <a:lnTo>
                    <a:pt x="5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261;p47">
              <a:extLst>
                <a:ext uri="{FF2B5EF4-FFF2-40B4-BE49-F238E27FC236}">
                  <a16:creationId xmlns:a16="http://schemas.microsoft.com/office/drawing/2014/main" id="{EC11EF12-8226-015F-B415-D22EA590EEAB}"/>
                </a:ext>
              </a:extLst>
            </p:cNvPr>
            <p:cNvSpPr/>
            <p:nvPr/>
          </p:nvSpPr>
          <p:spPr>
            <a:xfrm>
              <a:off x="4015925" y="2362975"/>
              <a:ext cx="60775" cy="15050"/>
            </a:xfrm>
            <a:custGeom>
              <a:avLst/>
              <a:gdLst/>
              <a:ahLst/>
              <a:cxnLst/>
              <a:rect l="l" t="t" r="r" b="b"/>
              <a:pathLst>
                <a:path w="2431" h="602" extrusionOk="0">
                  <a:moveTo>
                    <a:pt x="2212" y="0"/>
                  </a:moveTo>
                  <a:lnTo>
                    <a:pt x="164" y="246"/>
                  </a:lnTo>
                  <a:lnTo>
                    <a:pt x="82" y="273"/>
                  </a:lnTo>
                  <a:lnTo>
                    <a:pt x="28" y="301"/>
                  </a:lnTo>
                  <a:lnTo>
                    <a:pt x="0" y="355"/>
                  </a:lnTo>
                  <a:lnTo>
                    <a:pt x="0" y="437"/>
                  </a:lnTo>
                  <a:lnTo>
                    <a:pt x="28" y="492"/>
                  </a:lnTo>
                  <a:lnTo>
                    <a:pt x="55" y="546"/>
                  </a:lnTo>
                  <a:lnTo>
                    <a:pt x="109" y="574"/>
                  </a:lnTo>
                  <a:lnTo>
                    <a:pt x="164" y="601"/>
                  </a:lnTo>
                  <a:lnTo>
                    <a:pt x="191" y="601"/>
                  </a:lnTo>
                  <a:lnTo>
                    <a:pt x="2267" y="355"/>
                  </a:lnTo>
                  <a:lnTo>
                    <a:pt x="2321" y="328"/>
                  </a:lnTo>
                  <a:lnTo>
                    <a:pt x="2376" y="273"/>
                  </a:lnTo>
                  <a:lnTo>
                    <a:pt x="2431" y="219"/>
                  </a:lnTo>
                  <a:lnTo>
                    <a:pt x="2431" y="164"/>
                  </a:lnTo>
                  <a:lnTo>
                    <a:pt x="2403" y="82"/>
                  </a:lnTo>
                  <a:lnTo>
                    <a:pt x="2349" y="28"/>
                  </a:lnTo>
                  <a:lnTo>
                    <a:pt x="2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262;p47">
              <a:extLst>
                <a:ext uri="{FF2B5EF4-FFF2-40B4-BE49-F238E27FC236}">
                  <a16:creationId xmlns:a16="http://schemas.microsoft.com/office/drawing/2014/main" id="{CB9EF140-013F-2969-008D-FAF5CAAFAA22}"/>
                </a:ext>
              </a:extLst>
            </p:cNvPr>
            <p:cNvSpPr/>
            <p:nvPr/>
          </p:nvSpPr>
          <p:spPr>
            <a:xfrm>
              <a:off x="4350450" y="2414175"/>
              <a:ext cx="32100" cy="133150"/>
            </a:xfrm>
            <a:custGeom>
              <a:avLst/>
              <a:gdLst/>
              <a:ahLst/>
              <a:cxnLst/>
              <a:rect l="l" t="t" r="r" b="b"/>
              <a:pathLst>
                <a:path w="1284" h="5326" extrusionOk="0">
                  <a:moveTo>
                    <a:pt x="819" y="0"/>
                  </a:moveTo>
                  <a:lnTo>
                    <a:pt x="710" y="28"/>
                  </a:lnTo>
                  <a:lnTo>
                    <a:pt x="628" y="55"/>
                  </a:lnTo>
                  <a:lnTo>
                    <a:pt x="546" y="82"/>
                  </a:lnTo>
                  <a:lnTo>
                    <a:pt x="492" y="164"/>
                  </a:lnTo>
                  <a:lnTo>
                    <a:pt x="437" y="219"/>
                  </a:lnTo>
                  <a:lnTo>
                    <a:pt x="382" y="301"/>
                  </a:lnTo>
                  <a:lnTo>
                    <a:pt x="355" y="383"/>
                  </a:lnTo>
                  <a:lnTo>
                    <a:pt x="355" y="492"/>
                  </a:lnTo>
                  <a:lnTo>
                    <a:pt x="355" y="628"/>
                  </a:lnTo>
                  <a:lnTo>
                    <a:pt x="410" y="738"/>
                  </a:lnTo>
                  <a:lnTo>
                    <a:pt x="519" y="847"/>
                  </a:lnTo>
                  <a:lnTo>
                    <a:pt x="628" y="902"/>
                  </a:lnTo>
                  <a:lnTo>
                    <a:pt x="492" y="983"/>
                  </a:lnTo>
                  <a:lnTo>
                    <a:pt x="382" y="1065"/>
                  </a:lnTo>
                  <a:lnTo>
                    <a:pt x="328" y="1202"/>
                  </a:lnTo>
                  <a:lnTo>
                    <a:pt x="300" y="1338"/>
                  </a:lnTo>
                  <a:lnTo>
                    <a:pt x="328" y="1502"/>
                  </a:lnTo>
                  <a:lnTo>
                    <a:pt x="382" y="1612"/>
                  </a:lnTo>
                  <a:lnTo>
                    <a:pt x="492" y="1721"/>
                  </a:lnTo>
                  <a:lnTo>
                    <a:pt x="628" y="1775"/>
                  </a:lnTo>
                  <a:lnTo>
                    <a:pt x="464" y="1830"/>
                  </a:lnTo>
                  <a:lnTo>
                    <a:pt x="328" y="1939"/>
                  </a:lnTo>
                  <a:lnTo>
                    <a:pt x="246" y="2076"/>
                  </a:lnTo>
                  <a:lnTo>
                    <a:pt x="219" y="2158"/>
                  </a:lnTo>
                  <a:lnTo>
                    <a:pt x="191" y="2240"/>
                  </a:lnTo>
                  <a:lnTo>
                    <a:pt x="219" y="2376"/>
                  </a:lnTo>
                  <a:lnTo>
                    <a:pt x="273" y="2485"/>
                  </a:lnTo>
                  <a:lnTo>
                    <a:pt x="355" y="2567"/>
                  </a:lnTo>
                  <a:lnTo>
                    <a:pt x="464" y="2649"/>
                  </a:lnTo>
                  <a:lnTo>
                    <a:pt x="300" y="2704"/>
                  </a:lnTo>
                  <a:lnTo>
                    <a:pt x="191" y="2813"/>
                  </a:lnTo>
                  <a:lnTo>
                    <a:pt x="109" y="2950"/>
                  </a:lnTo>
                  <a:lnTo>
                    <a:pt x="82" y="3113"/>
                  </a:lnTo>
                  <a:lnTo>
                    <a:pt x="109" y="3223"/>
                  </a:lnTo>
                  <a:lnTo>
                    <a:pt x="164" y="3359"/>
                  </a:lnTo>
                  <a:lnTo>
                    <a:pt x="246" y="3441"/>
                  </a:lnTo>
                  <a:lnTo>
                    <a:pt x="355" y="3523"/>
                  </a:lnTo>
                  <a:lnTo>
                    <a:pt x="219" y="3578"/>
                  </a:lnTo>
                  <a:lnTo>
                    <a:pt x="82" y="3687"/>
                  </a:lnTo>
                  <a:lnTo>
                    <a:pt x="27" y="3823"/>
                  </a:lnTo>
                  <a:lnTo>
                    <a:pt x="0" y="3960"/>
                  </a:lnTo>
                  <a:lnTo>
                    <a:pt x="0" y="4124"/>
                  </a:lnTo>
                  <a:lnTo>
                    <a:pt x="82" y="4233"/>
                  </a:lnTo>
                  <a:lnTo>
                    <a:pt x="191" y="4342"/>
                  </a:lnTo>
                  <a:lnTo>
                    <a:pt x="300" y="4397"/>
                  </a:lnTo>
                  <a:lnTo>
                    <a:pt x="191" y="4479"/>
                  </a:lnTo>
                  <a:lnTo>
                    <a:pt x="82" y="4561"/>
                  </a:lnTo>
                  <a:lnTo>
                    <a:pt x="0" y="4697"/>
                  </a:lnTo>
                  <a:lnTo>
                    <a:pt x="0" y="4834"/>
                  </a:lnTo>
                  <a:lnTo>
                    <a:pt x="0" y="4943"/>
                  </a:lnTo>
                  <a:lnTo>
                    <a:pt x="27" y="5025"/>
                  </a:lnTo>
                  <a:lnTo>
                    <a:pt x="82" y="5107"/>
                  </a:lnTo>
                  <a:lnTo>
                    <a:pt x="137" y="5162"/>
                  </a:lnTo>
                  <a:lnTo>
                    <a:pt x="191" y="5243"/>
                  </a:lnTo>
                  <a:lnTo>
                    <a:pt x="273" y="5271"/>
                  </a:lnTo>
                  <a:lnTo>
                    <a:pt x="355" y="5298"/>
                  </a:lnTo>
                  <a:lnTo>
                    <a:pt x="464" y="5325"/>
                  </a:lnTo>
                  <a:lnTo>
                    <a:pt x="546" y="5298"/>
                  </a:lnTo>
                  <a:lnTo>
                    <a:pt x="628" y="5271"/>
                  </a:lnTo>
                  <a:lnTo>
                    <a:pt x="710" y="5243"/>
                  </a:lnTo>
                  <a:lnTo>
                    <a:pt x="792" y="5162"/>
                  </a:lnTo>
                  <a:lnTo>
                    <a:pt x="847" y="5107"/>
                  </a:lnTo>
                  <a:lnTo>
                    <a:pt x="901" y="5025"/>
                  </a:lnTo>
                  <a:lnTo>
                    <a:pt x="929" y="4943"/>
                  </a:lnTo>
                  <a:lnTo>
                    <a:pt x="929" y="4834"/>
                  </a:lnTo>
                  <a:lnTo>
                    <a:pt x="901" y="4697"/>
                  </a:lnTo>
                  <a:lnTo>
                    <a:pt x="847" y="4561"/>
                  </a:lnTo>
                  <a:lnTo>
                    <a:pt x="737" y="4479"/>
                  </a:lnTo>
                  <a:lnTo>
                    <a:pt x="601" y="4397"/>
                  </a:lnTo>
                  <a:lnTo>
                    <a:pt x="737" y="4342"/>
                  </a:lnTo>
                  <a:lnTo>
                    <a:pt x="847" y="4233"/>
                  </a:lnTo>
                  <a:lnTo>
                    <a:pt x="901" y="4124"/>
                  </a:lnTo>
                  <a:lnTo>
                    <a:pt x="929" y="3960"/>
                  </a:lnTo>
                  <a:lnTo>
                    <a:pt x="901" y="3823"/>
                  </a:lnTo>
                  <a:lnTo>
                    <a:pt x="847" y="3714"/>
                  </a:lnTo>
                  <a:lnTo>
                    <a:pt x="765" y="3632"/>
                  </a:lnTo>
                  <a:lnTo>
                    <a:pt x="656" y="3550"/>
                  </a:lnTo>
                  <a:lnTo>
                    <a:pt x="792" y="3496"/>
                  </a:lnTo>
                  <a:lnTo>
                    <a:pt x="901" y="3387"/>
                  </a:lnTo>
                  <a:lnTo>
                    <a:pt x="983" y="3250"/>
                  </a:lnTo>
                  <a:lnTo>
                    <a:pt x="1011" y="3113"/>
                  </a:lnTo>
                  <a:lnTo>
                    <a:pt x="1011" y="2977"/>
                  </a:lnTo>
                  <a:lnTo>
                    <a:pt x="956" y="2868"/>
                  </a:lnTo>
                  <a:lnTo>
                    <a:pt x="874" y="2758"/>
                  </a:lnTo>
                  <a:lnTo>
                    <a:pt x="765" y="2704"/>
                  </a:lnTo>
                  <a:lnTo>
                    <a:pt x="901" y="2622"/>
                  </a:lnTo>
                  <a:lnTo>
                    <a:pt x="1038" y="2540"/>
                  </a:lnTo>
                  <a:lnTo>
                    <a:pt x="1120" y="2403"/>
                  </a:lnTo>
                  <a:lnTo>
                    <a:pt x="1147" y="2240"/>
                  </a:lnTo>
                  <a:lnTo>
                    <a:pt x="1120" y="2103"/>
                  </a:lnTo>
                  <a:lnTo>
                    <a:pt x="1038" y="1967"/>
                  </a:lnTo>
                  <a:lnTo>
                    <a:pt x="956" y="1857"/>
                  </a:lnTo>
                  <a:lnTo>
                    <a:pt x="819" y="1803"/>
                  </a:lnTo>
                  <a:lnTo>
                    <a:pt x="983" y="1748"/>
                  </a:lnTo>
                  <a:lnTo>
                    <a:pt x="1120" y="1639"/>
                  </a:lnTo>
                  <a:lnTo>
                    <a:pt x="1202" y="1502"/>
                  </a:lnTo>
                  <a:lnTo>
                    <a:pt x="1229" y="1420"/>
                  </a:lnTo>
                  <a:lnTo>
                    <a:pt x="1229" y="1338"/>
                  </a:lnTo>
                  <a:lnTo>
                    <a:pt x="1202" y="1202"/>
                  </a:lnTo>
                  <a:lnTo>
                    <a:pt x="1147" y="1093"/>
                  </a:lnTo>
                  <a:lnTo>
                    <a:pt x="1065" y="983"/>
                  </a:lnTo>
                  <a:lnTo>
                    <a:pt x="956" y="929"/>
                  </a:lnTo>
                  <a:lnTo>
                    <a:pt x="1092" y="847"/>
                  </a:lnTo>
                  <a:lnTo>
                    <a:pt x="1202" y="765"/>
                  </a:lnTo>
                  <a:lnTo>
                    <a:pt x="1256" y="628"/>
                  </a:lnTo>
                  <a:lnTo>
                    <a:pt x="1284" y="492"/>
                  </a:lnTo>
                  <a:lnTo>
                    <a:pt x="1284" y="383"/>
                  </a:lnTo>
                  <a:lnTo>
                    <a:pt x="1256" y="301"/>
                  </a:lnTo>
                  <a:lnTo>
                    <a:pt x="1202" y="219"/>
                  </a:lnTo>
                  <a:lnTo>
                    <a:pt x="1147" y="164"/>
                  </a:lnTo>
                  <a:lnTo>
                    <a:pt x="1065" y="82"/>
                  </a:lnTo>
                  <a:lnTo>
                    <a:pt x="983" y="55"/>
                  </a:lnTo>
                  <a:lnTo>
                    <a:pt x="901" y="28"/>
                  </a:lnTo>
                  <a:lnTo>
                    <a:pt x="8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263;p47">
              <a:extLst>
                <a:ext uri="{FF2B5EF4-FFF2-40B4-BE49-F238E27FC236}">
                  <a16:creationId xmlns:a16="http://schemas.microsoft.com/office/drawing/2014/main" id="{C3D13E8A-C681-A88A-FEDE-6C50FEE15DE4}"/>
                </a:ext>
              </a:extLst>
            </p:cNvPr>
            <p:cNvSpPr/>
            <p:nvPr/>
          </p:nvSpPr>
          <p:spPr>
            <a:xfrm>
              <a:off x="4070525" y="2363650"/>
              <a:ext cx="81275" cy="22550"/>
            </a:xfrm>
            <a:custGeom>
              <a:avLst/>
              <a:gdLst/>
              <a:ahLst/>
              <a:cxnLst/>
              <a:rect l="l" t="t" r="r" b="b"/>
              <a:pathLst>
                <a:path w="3251" h="902" extrusionOk="0">
                  <a:moveTo>
                    <a:pt x="137" y="1"/>
                  </a:moveTo>
                  <a:lnTo>
                    <a:pt x="83" y="28"/>
                  </a:lnTo>
                  <a:lnTo>
                    <a:pt x="28" y="83"/>
                  </a:lnTo>
                  <a:lnTo>
                    <a:pt x="1" y="137"/>
                  </a:lnTo>
                  <a:lnTo>
                    <a:pt x="1" y="219"/>
                  </a:lnTo>
                  <a:lnTo>
                    <a:pt x="28" y="274"/>
                  </a:lnTo>
                  <a:lnTo>
                    <a:pt x="83" y="328"/>
                  </a:lnTo>
                  <a:lnTo>
                    <a:pt x="165" y="356"/>
                  </a:lnTo>
                  <a:lnTo>
                    <a:pt x="3032" y="902"/>
                  </a:lnTo>
                  <a:lnTo>
                    <a:pt x="3114" y="902"/>
                  </a:lnTo>
                  <a:lnTo>
                    <a:pt x="3169" y="874"/>
                  </a:lnTo>
                  <a:lnTo>
                    <a:pt x="3223" y="820"/>
                  </a:lnTo>
                  <a:lnTo>
                    <a:pt x="3251" y="765"/>
                  </a:lnTo>
                  <a:lnTo>
                    <a:pt x="3251" y="683"/>
                  </a:lnTo>
                  <a:lnTo>
                    <a:pt x="3223" y="629"/>
                  </a:lnTo>
                  <a:lnTo>
                    <a:pt x="3169" y="574"/>
                  </a:lnTo>
                  <a:lnTo>
                    <a:pt x="3087" y="547"/>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264;p47">
              <a:extLst>
                <a:ext uri="{FF2B5EF4-FFF2-40B4-BE49-F238E27FC236}">
                  <a16:creationId xmlns:a16="http://schemas.microsoft.com/office/drawing/2014/main" id="{0B5B62F3-0CC3-F067-DBF0-12897E0FCE68}"/>
                </a:ext>
              </a:extLst>
            </p:cNvPr>
            <p:cNvSpPr/>
            <p:nvPr/>
          </p:nvSpPr>
          <p:spPr>
            <a:xfrm>
              <a:off x="3895775" y="2475625"/>
              <a:ext cx="233500" cy="61450"/>
            </a:xfrm>
            <a:custGeom>
              <a:avLst/>
              <a:gdLst/>
              <a:ahLst/>
              <a:cxnLst/>
              <a:rect l="l" t="t" r="r" b="b"/>
              <a:pathLst>
                <a:path w="9340" h="2458" extrusionOk="0">
                  <a:moveTo>
                    <a:pt x="109" y="0"/>
                  </a:moveTo>
                  <a:lnTo>
                    <a:pt x="55" y="27"/>
                  </a:lnTo>
                  <a:lnTo>
                    <a:pt x="0" y="109"/>
                  </a:lnTo>
                  <a:lnTo>
                    <a:pt x="0" y="164"/>
                  </a:lnTo>
                  <a:lnTo>
                    <a:pt x="0" y="219"/>
                  </a:lnTo>
                  <a:lnTo>
                    <a:pt x="55" y="300"/>
                  </a:lnTo>
                  <a:lnTo>
                    <a:pt x="246" y="464"/>
                  </a:lnTo>
                  <a:lnTo>
                    <a:pt x="492" y="655"/>
                  </a:lnTo>
                  <a:lnTo>
                    <a:pt x="792" y="819"/>
                  </a:lnTo>
                  <a:lnTo>
                    <a:pt x="1147" y="983"/>
                  </a:lnTo>
                  <a:lnTo>
                    <a:pt x="1529" y="1147"/>
                  </a:lnTo>
                  <a:lnTo>
                    <a:pt x="1994" y="1284"/>
                  </a:lnTo>
                  <a:lnTo>
                    <a:pt x="2485" y="1420"/>
                  </a:lnTo>
                  <a:lnTo>
                    <a:pt x="3031" y="1557"/>
                  </a:lnTo>
                  <a:lnTo>
                    <a:pt x="4260" y="1830"/>
                  </a:lnTo>
                  <a:lnTo>
                    <a:pt x="5707" y="2048"/>
                  </a:lnTo>
                  <a:lnTo>
                    <a:pt x="7319" y="2267"/>
                  </a:lnTo>
                  <a:lnTo>
                    <a:pt x="9148" y="2458"/>
                  </a:lnTo>
                  <a:lnTo>
                    <a:pt x="9230" y="2430"/>
                  </a:lnTo>
                  <a:lnTo>
                    <a:pt x="9285" y="2403"/>
                  </a:lnTo>
                  <a:lnTo>
                    <a:pt x="9312" y="2349"/>
                  </a:lnTo>
                  <a:lnTo>
                    <a:pt x="9339" y="2294"/>
                  </a:lnTo>
                  <a:lnTo>
                    <a:pt x="9339" y="2212"/>
                  </a:lnTo>
                  <a:lnTo>
                    <a:pt x="9312" y="2157"/>
                  </a:lnTo>
                  <a:lnTo>
                    <a:pt x="9257" y="2103"/>
                  </a:lnTo>
                  <a:lnTo>
                    <a:pt x="9176" y="2075"/>
                  </a:lnTo>
                  <a:lnTo>
                    <a:pt x="8056" y="1966"/>
                  </a:lnTo>
                  <a:lnTo>
                    <a:pt x="7018" y="1857"/>
                  </a:lnTo>
                  <a:lnTo>
                    <a:pt x="6090" y="1748"/>
                  </a:lnTo>
                  <a:lnTo>
                    <a:pt x="5243" y="1611"/>
                  </a:lnTo>
                  <a:lnTo>
                    <a:pt x="4479" y="1502"/>
                  </a:lnTo>
                  <a:lnTo>
                    <a:pt x="3796" y="1365"/>
                  </a:lnTo>
                  <a:lnTo>
                    <a:pt x="3168" y="1229"/>
                  </a:lnTo>
                  <a:lnTo>
                    <a:pt x="2622" y="1092"/>
                  </a:lnTo>
                  <a:lnTo>
                    <a:pt x="2157" y="956"/>
                  </a:lnTo>
                  <a:lnTo>
                    <a:pt x="1720" y="819"/>
                  </a:lnTo>
                  <a:lnTo>
                    <a:pt x="1365" y="683"/>
                  </a:lnTo>
                  <a:lnTo>
                    <a:pt x="1065" y="546"/>
                  </a:lnTo>
                  <a:lnTo>
                    <a:pt x="819" y="410"/>
                  </a:lnTo>
                  <a:lnTo>
                    <a:pt x="601" y="300"/>
                  </a:lnTo>
                  <a:lnTo>
                    <a:pt x="437" y="164"/>
                  </a:lnTo>
                  <a:lnTo>
                    <a:pt x="300" y="55"/>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1B10BC35-0449-712D-770A-F9D62F78552F}"/>
              </a:ext>
            </a:extLst>
          </p:cNvPr>
          <p:cNvSpPr txBox="1">
            <a:spLocks/>
          </p:cNvSpPr>
          <p:nvPr/>
        </p:nvSpPr>
        <p:spPr>
          <a:xfrm>
            <a:off x="2511247" y="1382597"/>
            <a:ext cx="3877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Didact Gothic"/>
              <a:buNone/>
              <a:defRPr sz="5000" b="1" i="0" u="none" strike="noStrike" cap="none">
                <a:solidFill>
                  <a:schemeClr val="dk1"/>
                </a:solidFill>
                <a:latin typeface="Didact Gothic"/>
                <a:ea typeface="Didact Gothic"/>
                <a:cs typeface="Didact Gothic"/>
                <a:sym typeface="Didact Gothic"/>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400"/>
              <a:t>Overview</a:t>
            </a:r>
          </a:p>
        </p:txBody>
      </p:sp>
    </p:spTree>
    <p:extLst>
      <p:ext uri="{BB962C8B-B14F-4D97-AF65-F5344CB8AC3E}">
        <p14:creationId xmlns:p14="http://schemas.microsoft.com/office/powerpoint/2010/main" val="209779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31" name="Google Shape;1731;p33"/>
          <p:cNvSpPr txBox="1">
            <a:spLocks noGrp="1"/>
          </p:cNvSpPr>
          <p:nvPr>
            <p:ph type="subTitle" idx="1"/>
          </p:nvPr>
        </p:nvSpPr>
        <p:spPr>
          <a:xfrm>
            <a:off x="1986085" y="2082025"/>
            <a:ext cx="5172956" cy="2456371"/>
          </a:xfrm>
          <a:prstGeom prst="rect">
            <a:avLst/>
          </a:prstGeom>
        </p:spPr>
        <p:txBody>
          <a:bodyPr spcFirstLastPara="1" wrap="square" lIns="91425" tIns="91425" rIns="91425" bIns="91425" anchor="ctr" anchorCtr="0">
            <a:noAutofit/>
          </a:bodyPr>
          <a:lstStyle/>
          <a:p>
            <a:pPr marL="0" indent="0" algn="just"/>
            <a:r>
              <a:rPr lang="en-US" sz="1600">
                <a:solidFill>
                  <a:schemeClr val="tx1"/>
                </a:solidFill>
              </a:rPr>
              <a:t>This </a:t>
            </a:r>
            <a:r>
              <a:rPr lang="en-US" sz="1600" b="1">
                <a:solidFill>
                  <a:schemeClr val="tx1"/>
                </a:solidFill>
              </a:rPr>
              <a:t>cutting-edge</a:t>
            </a:r>
            <a:r>
              <a:rPr lang="en-US" sz="1600">
                <a:solidFill>
                  <a:schemeClr val="tx1"/>
                </a:solidFill>
              </a:rPr>
              <a:t> system leverages the power of </a:t>
            </a:r>
            <a:r>
              <a:rPr lang="en-US" sz="1600" b="1">
                <a:solidFill>
                  <a:schemeClr val="tx1"/>
                </a:solidFill>
              </a:rPr>
              <a:t>Artificial Intelligence</a:t>
            </a:r>
            <a:r>
              <a:rPr lang="en-US" sz="1600">
                <a:solidFill>
                  <a:schemeClr val="tx1"/>
                </a:solidFill>
              </a:rPr>
              <a:t> to provide real-time feedback during the code review process. </a:t>
            </a:r>
            <a:endParaRPr lang="en-US">
              <a:solidFill>
                <a:schemeClr val="tx1"/>
              </a:solidFill>
            </a:endParaRPr>
          </a:p>
          <a:p>
            <a:pPr marL="0" indent="0" algn="just"/>
            <a:endParaRPr lang="en-US" sz="1600">
              <a:solidFill>
                <a:schemeClr val="tx1"/>
              </a:solidFill>
            </a:endParaRPr>
          </a:p>
          <a:p>
            <a:pPr marL="0" indent="0" algn="just"/>
            <a:r>
              <a:rPr lang="en-US" sz="1600">
                <a:solidFill>
                  <a:schemeClr val="tx1"/>
                </a:solidFill>
              </a:rPr>
              <a:t>By automating tedious tasks and offering actionable insights, it promises to streamline workflows and elevate the overall quality of software development.</a:t>
            </a:r>
          </a:p>
        </p:txBody>
      </p:sp>
      <p:sp>
        <p:nvSpPr>
          <p:cNvPr id="3" name="Title 2">
            <a:extLst>
              <a:ext uri="{FF2B5EF4-FFF2-40B4-BE49-F238E27FC236}">
                <a16:creationId xmlns:a16="http://schemas.microsoft.com/office/drawing/2014/main" id="{47B250EE-A961-6EC8-D286-4C46801119C8}"/>
              </a:ext>
            </a:extLst>
          </p:cNvPr>
          <p:cNvSpPr>
            <a:spLocks noGrp="1"/>
          </p:cNvSpPr>
          <p:nvPr>
            <p:ph type="title"/>
          </p:nvPr>
        </p:nvSpPr>
        <p:spPr>
          <a:xfrm>
            <a:off x="2751003" y="1016343"/>
            <a:ext cx="3638092" cy="534987"/>
          </a:xfrm>
        </p:spPr>
        <p:txBody>
          <a:bodyPr/>
          <a:lstStyle/>
          <a:p>
            <a:r>
              <a:rPr lang="en-IN" sz="3500"/>
              <a:t>Introduction</a:t>
            </a:r>
          </a:p>
        </p:txBody>
      </p:sp>
      <p:grpSp>
        <p:nvGrpSpPr>
          <p:cNvPr id="1844" name="Google Shape;3189;p47">
            <a:extLst>
              <a:ext uri="{FF2B5EF4-FFF2-40B4-BE49-F238E27FC236}">
                <a16:creationId xmlns:a16="http://schemas.microsoft.com/office/drawing/2014/main" id="{10165077-3C99-DA51-BBCC-70690B7BE3EE}"/>
              </a:ext>
            </a:extLst>
          </p:cNvPr>
          <p:cNvGrpSpPr/>
          <p:nvPr/>
        </p:nvGrpSpPr>
        <p:grpSpPr>
          <a:xfrm>
            <a:off x="0" y="892970"/>
            <a:ext cx="2250282" cy="3814762"/>
            <a:chOff x="3427425" y="539500"/>
            <a:chExt cx="2558100" cy="4466200"/>
          </a:xfrm>
        </p:grpSpPr>
        <p:sp>
          <p:nvSpPr>
            <p:cNvPr id="1845" name="Google Shape;3190;p47">
              <a:extLst>
                <a:ext uri="{FF2B5EF4-FFF2-40B4-BE49-F238E27FC236}">
                  <a16:creationId xmlns:a16="http://schemas.microsoft.com/office/drawing/2014/main" id="{D1D3CEA5-71F9-DC7D-2D3A-4CB9DC221618}"/>
                </a:ext>
              </a:extLst>
            </p:cNvPr>
            <p:cNvSpPr/>
            <p:nvPr/>
          </p:nvSpPr>
          <p:spPr>
            <a:xfrm>
              <a:off x="3427425" y="4797475"/>
              <a:ext cx="1841950" cy="208225"/>
            </a:xfrm>
            <a:custGeom>
              <a:avLst/>
              <a:gdLst/>
              <a:ahLst/>
              <a:cxnLst/>
              <a:rect l="l" t="t" r="r" b="b"/>
              <a:pathLst>
                <a:path w="73678" h="8329" extrusionOk="0">
                  <a:moveTo>
                    <a:pt x="36839" y="0"/>
                  </a:moveTo>
                  <a:lnTo>
                    <a:pt x="33071" y="27"/>
                  </a:lnTo>
                  <a:lnTo>
                    <a:pt x="29411" y="109"/>
                  </a:lnTo>
                  <a:lnTo>
                    <a:pt x="25889" y="191"/>
                  </a:lnTo>
                  <a:lnTo>
                    <a:pt x="22503" y="328"/>
                  </a:lnTo>
                  <a:lnTo>
                    <a:pt x="19280" y="519"/>
                  </a:lnTo>
                  <a:lnTo>
                    <a:pt x="16249" y="710"/>
                  </a:lnTo>
                  <a:lnTo>
                    <a:pt x="13409" y="956"/>
                  </a:lnTo>
                  <a:lnTo>
                    <a:pt x="10787" y="1229"/>
                  </a:lnTo>
                  <a:lnTo>
                    <a:pt x="8412" y="1529"/>
                  </a:lnTo>
                  <a:lnTo>
                    <a:pt x="6309" y="1857"/>
                  </a:lnTo>
                  <a:lnTo>
                    <a:pt x="5353" y="2021"/>
                  </a:lnTo>
                  <a:lnTo>
                    <a:pt x="4452" y="2185"/>
                  </a:lnTo>
                  <a:lnTo>
                    <a:pt x="3633" y="2376"/>
                  </a:lnTo>
                  <a:lnTo>
                    <a:pt x="2895" y="2540"/>
                  </a:lnTo>
                  <a:lnTo>
                    <a:pt x="2240" y="2731"/>
                  </a:lnTo>
                  <a:lnTo>
                    <a:pt x="1667" y="2922"/>
                  </a:lnTo>
                  <a:lnTo>
                    <a:pt x="1175" y="3141"/>
                  </a:lnTo>
                  <a:lnTo>
                    <a:pt x="765" y="3332"/>
                  </a:lnTo>
                  <a:lnTo>
                    <a:pt x="438" y="3523"/>
                  </a:lnTo>
                  <a:lnTo>
                    <a:pt x="192" y="3741"/>
                  </a:lnTo>
                  <a:lnTo>
                    <a:pt x="110" y="3851"/>
                  </a:lnTo>
                  <a:lnTo>
                    <a:pt x="55" y="3960"/>
                  </a:lnTo>
                  <a:lnTo>
                    <a:pt x="28" y="4069"/>
                  </a:lnTo>
                  <a:lnTo>
                    <a:pt x="1" y="4178"/>
                  </a:lnTo>
                  <a:lnTo>
                    <a:pt x="28" y="4287"/>
                  </a:lnTo>
                  <a:lnTo>
                    <a:pt x="55" y="4369"/>
                  </a:lnTo>
                  <a:lnTo>
                    <a:pt x="110" y="4479"/>
                  </a:lnTo>
                  <a:lnTo>
                    <a:pt x="192" y="4588"/>
                  </a:lnTo>
                  <a:lnTo>
                    <a:pt x="438" y="4806"/>
                  </a:lnTo>
                  <a:lnTo>
                    <a:pt x="765" y="4997"/>
                  </a:lnTo>
                  <a:lnTo>
                    <a:pt x="1175" y="5216"/>
                  </a:lnTo>
                  <a:lnTo>
                    <a:pt x="1667" y="5407"/>
                  </a:lnTo>
                  <a:lnTo>
                    <a:pt x="2240" y="5598"/>
                  </a:lnTo>
                  <a:lnTo>
                    <a:pt x="2895" y="5789"/>
                  </a:lnTo>
                  <a:lnTo>
                    <a:pt x="3633" y="5981"/>
                  </a:lnTo>
                  <a:lnTo>
                    <a:pt x="4452" y="6144"/>
                  </a:lnTo>
                  <a:lnTo>
                    <a:pt x="5353" y="6336"/>
                  </a:lnTo>
                  <a:lnTo>
                    <a:pt x="6309" y="6499"/>
                  </a:lnTo>
                  <a:lnTo>
                    <a:pt x="8412" y="6800"/>
                  </a:lnTo>
                  <a:lnTo>
                    <a:pt x="10787" y="7100"/>
                  </a:lnTo>
                  <a:lnTo>
                    <a:pt x="13409" y="7373"/>
                  </a:lnTo>
                  <a:lnTo>
                    <a:pt x="16249" y="7619"/>
                  </a:lnTo>
                  <a:lnTo>
                    <a:pt x="19280" y="7810"/>
                  </a:lnTo>
                  <a:lnTo>
                    <a:pt x="22503" y="8001"/>
                  </a:lnTo>
                  <a:lnTo>
                    <a:pt x="25889" y="8138"/>
                  </a:lnTo>
                  <a:lnTo>
                    <a:pt x="29411" y="8247"/>
                  </a:lnTo>
                  <a:lnTo>
                    <a:pt x="33071" y="8302"/>
                  </a:lnTo>
                  <a:lnTo>
                    <a:pt x="36839" y="8329"/>
                  </a:lnTo>
                  <a:lnTo>
                    <a:pt x="40608" y="8302"/>
                  </a:lnTo>
                  <a:lnTo>
                    <a:pt x="44267" y="8247"/>
                  </a:lnTo>
                  <a:lnTo>
                    <a:pt x="47817" y="8138"/>
                  </a:lnTo>
                  <a:lnTo>
                    <a:pt x="51176" y="8001"/>
                  </a:lnTo>
                  <a:lnTo>
                    <a:pt x="54398" y="7810"/>
                  </a:lnTo>
                  <a:lnTo>
                    <a:pt x="57457" y="7619"/>
                  </a:lnTo>
                  <a:lnTo>
                    <a:pt x="60269" y="7373"/>
                  </a:lnTo>
                  <a:lnTo>
                    <a:pt x="62891" y="7100"/>
                  </a:lnTo>
                  <a:lnTo>
                    <a:pt x="65267" y="6800"/>
                  </a:lnTo>
                  <a:lnTo>
                    <a:pt x="67397" y="6499"/>
                  </a:lnTo>
                  <a:lnTo>
                    <a:pt x="68353" y="6336"/>
                  </a:lnTo>
                  <a:lnTo>
                    <a:pt x="69254" y="6144"/>
                  </a:lnTo>
                  <a:lnTo>
                    <a:pt x="70046" y="5981"/>
                  </a:lnTo>
                  <a:lnTo>
                    <a:pt x="70783" y="5789"/>
                  </a:lnTo>
                  <a:lnTo>
                    <a:pt x="71466" y="5598"/>
                  </a:lnTo>
                  <a:lnTo>
                    <a:pt x="72039" y="5407"/>
                  </a:lnTo>
                  <a:lnTo>
                    <a:pt x="72531" y="5216"/>
                  </a:lnTo>
                  <a:lnTo>
                    <a:pt x="72940" y="4997"/>
                  </a:lnTo>
                  <a:lnTo>
                    <a:pt x="73268" y="4806"/>
                  </a:lnTo>
                  <a:lnTo>
                    <a:pt x="73486" y="4588"/>
                  </a:lnTo>
                  <a:lnTo>
                    <a:pt x="73568" y="4479"/>
                  </a:lnTo>
                  <a:lnTo>
                    <a:pt x="73650" y="4369"/>
                  </a:lnTo>
                  <a:lnTo>
                    <a:pt x="73678" y="4287"/>
                  </a:lnTo>
                  <a:lnTo>
                    <a:pt x="73678" y="4178"/>
                  </a:lnTo>
                  <a:lnTo>
                    <a:pt x="73678" y="4069"/>
                  </a:lnTo>
                  <a:lnTo>
                    <a:pt x="73650" y="3960"/>
                  </a:lnTo>
                  <a:lnTo>
                    <a:pt x="73568" y="3851"/>
                  </a:lnTo>
                  <a:lnTo>
                    <a:pt x="73486" y="3741"/>
                  </a:lnTo>
                  <a:lnTo>
                    <a:pt x="73268" y="3523"/>
                  </a:lnTo>
                  <a:lnTo>
                    <a:pt x="72940" y="3332"/>
                  </a:lnTo>
                  <a:lnTo>
                    <a:pt x="72531" y="3141"/>
                  </a:lnTo>
                  <a:lnTo>
                    <a:pt x="72039" y="2922"/>
                  </a:lnTo>
                  <a:lnTo>
                    <a:pt x="71466" y="2731"/>
                  </a:lnTo>
                  <a:lnTo>
                    <a:pt x="70783" y="2540"/>
                  </a:lnTo>
                  <a:lnTo>
                    <a:pt x="70046" y="2376"/>
                  </a:lnTo>
                  <a:lnTo>
                    <a:pt x="69254" y="2185"/>
                  </a:lnTo>
                  <a:lnTo>
                    <a:pt x="68353" y="2021"/>
                  </a:lnTo>
                  <a:lnTo>
                    <a:pt x="67397" y="1857"/>
                  </a:lnTo>
                  <a:lnTo>
                    <a:pt x="65267" y="1529"/>
                  </a:lnTo>
                  <a:lnTo>
                    <a:pt x="62891" y="1229"/>
                  </a:lnTo>
                  <a:lnTo>
                    <a:pt x="60269" y="956"/>
                  </a:lnTo>
                  <a:lnTo>
                    <a:pt x="57457" y="710"/>
                  </a:lnTo>
                  <a:lnTo>
                    <a:pt x="54398" y="519"/>
                  </a:lnTo>
                  <a:lnTo>
                    <a:pt x="51176" y="328"/>
                  </a:lnTo>
                  <a:lnTo>
                    <a:pt x="47817" y="191"/>
                  </a:lnTo>
                  <a:lnTo>
                    <a:pt x="44267" y="109"/>
                  </a:lnTo>
                  <a:lnTo>
                    <a:pt x="40608" y="27"/>
                  </a:lnTo>
                  <a:lnTo>
                    <a:pt x="36839" y="0"/>
                  </a:lnTo>
                  <a:close/>
                </a:path>
              </a:pathLst>
            </a:cu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3191;p47">
              <a:extLst>
                <a:ext uri="{FF2B5EF4-FFF2-40B4-BE49-F238E27FC236}">
                  <a16:creationId xmlns:a16="http://schemas.microsoft.com/office/drawing/2014/main" id="{532C0817-5DA1-5545-124E-1A5CA5D5D135}"/>
                </a:ext>
              </a:extLst>
            </p:cNvPr>
            <p:cNvSpPr/>
            <p:nvPr/>
          </p:nvSpPr>
          <p:spPr>
            <a:xfrm>
              <a:off x="3427425" y="4797475"/>
              <a:ext cx="1841950" cy="208225"/>
            </a:xfrm>
            <a:custGeom>
              <a:avLst/>
              <a:gdLst/>
              <a:ahLst/>
              <a:cxnLst/>
              <a:rect l="l" t="t" r="r" b="b"/>
              <a:pathLst>
                <a:path w="73678" h="8329" fill="none" extrusionOk="0">
                  <a:moveTo>
                    <a:pt x="36839" y="0"/>
                  </a:moveTo>
                  <a:lnTo>
                    <a:pt x="36839" y="0"/>
                  </a:lnTo>
                  <a:lnTo>
                    <a:pt x="33071" y="27"/>
                  </a:lnTo>
                  <a:lnTo>
                    <a:pt x="29411" y="109"/>
                  </a:lnTo>
                  <a:lnTo>
                    <a:pt x="25889" y="191"/>
                  </a:lnTo>
                  <a:lnTo>
                    <a:pt x="22503" y="328"/>
                  </a:lnTo>
                  <a:lnTo>
                    <a:pt x="19280" y="519"/>
                  </a:lnTo>
                  <a:lnTo>
                    <a:pt x="16249" y="710"/>
                  </a:lnTo>
                  <a:lnTo>
                    <a:pt x="13409" y="956"/>
                  </a:lnTo>
                  <a:lnTo>
                    <a:pt x="10787" y="1229"/>
                  </a:lnTo>
                  <a:lnTo>
                    <a:pt x="8412" y="1529"/>
                  </a:lnTo>
                  <a:lnTo>
                    <a:pt x="6309" y="1857"/>
                  </a:lnTo>
                  <a:lnTo>
                    <a:pt x="5353" y="2021"/>
                  </a:lnTo>
                  <a:lnTo>
                    <a:pt x="4452" y="2185"/>
                  </a:lnTo>
                  <a:lnTo>
                    <a:pt x="3633" y="2376"/>
                  </a:lnTo>
                  <a:lnTo>
                    <a:pt x="2895" y="2540"/>
                  </a:lnTo>
                  <a:lnTo>
                    <a:pt x="2240" y="2731"/>
                  </a:lnTo>
                  <a:lnTo>
                    <a:pt x="1667" y="2922"/>
                  </a:lnTo>
                  <a:lnTo>
                    <a:pt x="1175" y="3141"/>
                  </a:lnTo>
                  <a:lnTo>
                    <a:pt x="765" y="3332"/>
                  </a:lnTo>
                  <a:lnTo>
                    <a:pt x="438" y="3523"/>
                  </a:lnTo>
                  <a:lnTo>
                    <a:pt x="192" y="3741"/>
                  </a:lnTo>
                  <a:lnTo>
                    <a:pt x="110" y="3851"/>
                  </a:lnTo>
                  <a:lnTo>
                    <a:pt x="55" y="3960"/>
                  </a:lnTo>
                  <a:lnTo>
                    <a:pt x="28" y="4069"/>
                  </a:lnTo>
                  <a:lnTo>
                    <a:pt x="1" y="4178"/>
                  </a:lnTo>
                  <a:lnTo>
                    <a:pt x="1" y="4178"/>
                  </a:lnTo>
                  <a:lnTo>
                    <a:pt x="28" y="4287"/>
                  </a:lnTo>
                  <a:lnTo>
                    <a:pt x="55" y="4369"/>
                  </a:lnTo>
                  <a:lnTo>
                    <a:pt x="110" y="4479"/>
                  </a:lnTo>
                  <a:lnTo>
                    <a:pt x="192" y="4588"/>
                  </a:lnTo>
                  <a:lnTo>
                    <a:pt x="438" y="4806"/>
                  </a:lnTo>
                  <a:lnTo>
                    <a:pt x="765" y="4997"/>
                  </a:lnTo>
                  <a:lnTo>
                    <a:pt x="1175" y="5216"/>
                  </a:lnTo>
                  <a:lnTo>
                    <a:pt x="1667" y="5407"/>
                  </a:lnTo>
                  <a:lnTo>
                    <a:pt x="2240" y="5598"/>
                  </a:lnTo>
                  <a:lnTo>
                    <a:pt x="2895" y="5789"/>
                  </a:lnTo>
                  <a:lnTo>
                    <a:pt x="3633" y="5981"/>
                  </a:lnTo>
                  <a:lnTo>
                    <a:pt x="4452" y="6144"/>
                  </a:lnTo>
                  <a:lnTo>
                    <a:pt x="5353" y="6336"/>
                  </a:lnTo>
                  <a:lnTo>
                    <a:pt x="6309" y="6499"/>
                  </a:lnTo>
                  <a:lnTo>
                    <a:pt x="8412" y="6800"/>
                  </a:lnTo>
                  <a:lnTo>
                    <a:pt x="10787" y="7100"/>
                  </a:lnTo>
                  <a:lnTo>
                    <a:pt x="13409" y="7373"/>
                  </a:lnTo>
                  <a:lnTo>
                    <a:pt x="16249" y="7619"/>
                  </a:lnTo>
                  <a:lnTo>
                    <a:pt x="19280" y="7810"/>
                  </a:lnTo>
                  <a:lnTo>
                    <a:pt x="22503" y="8001"/>
                  </a:lnTo>
                  <a:lnTo>
                    <a:pt x="25889" y="8138"/>
                  </a:lnTo>
                  <a:lnTo>
                    <a:pt x="29411" y="8247"/>
                  </a:lnTo>
                  <a:lnTo>
                    <a:pt x="33071" y="8302"/>
                  </a:lnTo>
                  <a:lnTo>
                    <a:pt x="36839" y="8329"/>
                  </a:lnTo>
                  <a:lnTo>
                    <a:pt x="36839" y="8329"/>
                  </a:lnTo>
                  <a:lnTo>
                    <a:pt x="40608" y="8302"/>
                  </a:lnTo>
                  <a:lnTo>
                    <a:pt x="44267" y="8247"/>
                  </a:lnTo>
                  <a:lnTo>
                    <a:pt x="47817" y="8138"/>
                  </a:lnTo>
                  <a:lnTo>
                    <a:pt x="51176" y="8001"/>
                  </a:lnTo>
                  <a:lnTo>
                    <a:pt x="54398" y="7810"/>
                  </a:lnTo>
                  <a:lnTo>
                    <a:pt x="57457" y="7619"/>
                  </a:lnTo>
                  <a:lnTo>
                    <a:pt x="60269" y="7373"/>
                  </a:lnTo>
                  <a:lnTo>
                    <a:pt x="62891" y="7100"/>
                  </a:lnTo>
                  <a:lnTo>
                    <a:pt x="65267" y="6800"/>
                  </a:lnTo>
                  <a:lnTo>
                    <a:pt x="67397" y="6499"/>
                  </a:lnTo>
                  <a:lnTo>
                    <a:pt x="68353" y="6336"/>
                  </a:lnTo>
                  <a:lnTo>
                    <a:pt x="69254" y="6144"/>
                  </a:lnTo>
                  <a:lnTo>
                    <a:pt x="70046" y="5981"/>
                  </a:lnTo>
                  <a:lnTo>
                    <a:pt x="70783" y="5789"/>
                  </a:lnTo>
                  <a:lnTo>
                    <a:pt x="71466" y="5598"/>
                  </a:lnTo>
                  <a:lnTo>
                    <a:pt x="72039" y="5407"/>
                  </a:lnTo>
                  <a:lnTo>
                    <a:pt x="72531" y="5216"/>
                  </a:lnTo>
                  <a:lnTo>
                    <a:pt x="72940" y="4997"/>
                  </a:lnTo>
                  <a:lnTo>
                    <a:pt x="73268" y="4806"/>
                  </a:lnTo>
                  <a:lnTo>
                    <a:pt x="73486" y="4588"/>
                  </a:lnTo>
                  <a:lnTo>
                    <a:pt x="73568" y="4479"/>
                  </a:lnTo>
                  <a:lnTo>
                    <a:pt x="73650" y="4369"/>
                  </a:lnTo>
                  <a:lnTo>
                    <a:pt x="73678" y="4287"/>
                  </a:lnTo>
                  <a:lnTo>
                    <a:pt x="73678" y="4178"/>
                  </a:lnTo>
                  <a:lnTo>
                    <a:pt x="73678" y="4178"/>
                  </a:lnTo>
                  <a:lnTo>
                    <a:pt x="73678" y="4069"/>
                  </a:lnTo>
                  <a:lnTo>
                    <a:pt x="73650" y="3960"/>
                  </a:lnTo>
                  <a:lnTo>
                    <a:pt x="73568" y="3851"/>
                  </a:lnTo>
                  <a:lnTo>
                    <a:pt x="73486" y="3741"/>
                  </a:lnTo>
                  <a:lnTo>
                    <a:pt x="73268" y="3523"/>
                  </a:lnTo>
                  <a:lnTo>
                    <a:pt x="72940" y="3332"/>
                  </a:lnTo>
                  <a:lnTo>
                    <a:pt x="72531" y="3141"/>
                  </a:lnTo>
                  <a:lnTo>
                    <a:pt x="72039" y="2922"/>
                  </a:lnTo>
                  <a:lnTo>
                    <a:pt x="71466" y="2731"/>
                  </a:lnTo>
                  <a:lnTo>
                    <a:pt x="70783" y="2540"/>
                  </a:lnTo>
                  <a:lnTo>
                    <a:pt x="70046" y="2376"/>
                  </a:lnTo>
                  <a:lnTo>
                    <a:pt x="69254" y="2185"/>
                  </a:lnTo>
                  <a:lnTo>
                    <a:pt x="68353" y="2021"/>
                  </a:lnTo>
                  <a:lnTo>
                    <a:pt x="67397" y="1857"/>
                  </a:lnTo>
                  <a:lnTo>
                    <a:pt x="65267" y="1529"/>
                  </a:lnTo>
                  <a:lnTo>
                    <a:pt x="62891" y="1229"/>
                  </a:lnTo>
                  <a:lnTo>
                    <a:pt x="60269" y="956"/>
                  </a:lnTo>
                  <a:lnTo>
                    <a:pt x="57457" y="710"/>
                  </a:lnTo>
                  <a:lnTo>
                    <a:pt x="54398" y="519"/>
                  </a:lnTo>
                  <a:lnTo>
                    <a:pt x="51176" y="328"/>
                  </a:lnTo>
                  <a:lnTo>
                    <a:pt x="47817" y="191"/>
                  </a:lnTo>
                  <a:lnTo>
                    <a:pt x="44267" y="109"/>
                  </a:lnTo>
                  <a:lnTo>
                    <a:pt x="40608" y="27"/>
                  </a:lnTo>
                  <a:lnTo>
                    <a:pt x="368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192;p47">
              <a:extLst>
                <a:ext uri="{FF2B5EF4-FFF2-40B4-BE49-F238E27FC236}">
                  <a16:creationId xmlns:a16="http://schemas.microsoft.com/office/drawing/2014/main" id="{4F0A2417-D275-EF6F-4353-A6B2DD4DBCBE}"/>
                </a:ext>
              </a:extLst>
            </p:cNvPr>
            <p:cNvSpPr/>
            <p:nvPr/>
          </p:nvSpPr>
          <p:spPr>
            <a:xfrm>
              <a:off x="4775075" y="1390800"/>
              <a:ext cx="672475" cy="867050"/>
            </a:xfrm>
            <a:custGeom>
              <a:avLst/>
              <a:gdLst/>
              <a:ahLst/>
              <a:cxnLst/>
              <a:rect l="l" t="t" r="r" b="b"/>
              <a:pathLst>
                <a:path w="26899" h="34682" extrusionOk="0">
                  <a:moveTo>
                    <a:pt x="23267" y="1"/>
                  </a:moveTo>
                  <a:lnTo>
                    <a:pt x="23130" y="28"/>
                  </a:lnTo>
                  <a:lnTo>
                    <a:pt x="22994" y="83"/>
                  </a:lnTo>
                  <a:lnTo>
                    <a:pt x="22885" y="219"/>
                  </a:lnTo>
                  <a:lnTo>
                    <a:pt x="22748" y="411"/>
                  </a:lnTo>
                  <a:lnTo>
                    <a:pt x="22639" y="656"/>
                  </a:lnTo>
                  <a:lnTo>
                    <a:pt x="22530" y="929"/>
                  </a:lnTo>
                  <a:lnTo>
                    <a:pt x="22339" y="1612"/>
                  </a:lnTo>
                  <a:lnTo>
                    <a:pt x="22120" y="2431"/>
                  </a:lnTo>
                  <a:lnTo>
                    <a:pt x="21929" y="3360"/>
                  </a:lnTo>
                  <a:lnTo>
                    <a:pt x="21519" y="5435"/>
                  </a:lnTo>
                  <a:lnTo>
                    <a:pt x="21492" y="4834"/>
                  </a:lnTo>
                  <a:lnTo>
                    <a:pt x="21437" y="4206"/>
                  </a:lnTo>
                  <a:lnTo>
                    <a:pt x="21383" y="3469"/>
                  </a:lnTo>
                  <a:lnTo>
                    <a:pt x="21273" y="2732"/>
                  </a:lnTo>
                  <a:lnTo>
                    <a:pt x="21192" y="2377"/>
                  </a:lnTo>
                  <a:lnTo>
                    <a:pt x="21110" y="2076"/>
                  </a:lnTo>
                  <a:lnTo>
                    <a:pt x="21028" y="1803"/>
                  </a:lnTo>
                  <a:lnTo>
                    <a:pt x="20918" y="1585"/>
                  </a:lnTo>
                  <a:lnTo>
                    <a:pt x="20809" y="1421"/>
                  </a:lnTo>
                  <a:lnTo>
                    <a:pt x="20755" y="1394"/>
                  </a:lnTo>
                  <a:lnTo>
                    <a:pt x="20673" y="1339"/>
                  </a:lnTo>
                  <a:lnTo>
                    <a:pt x="20618" y="1366"/>
                  </a:lnTo>
                  <a:lnTo>
                    <a:pt x="20563" y="1421"/>
                  </a:lnTo>
                  <a:lnTo>
                    <a:pt x="20509" y="1557"/>
                  </a:lnTo>
                  <a:lnTo>
                    <a:pt x="20427" y="1721"/>
                  </a:lnTo>
                  <a:lnTo>
                    <a:pt x="20318" y="2213"/>
                  </a:lnTo>
                  <a:lnTo>
                    <a:pt x="20208" y="2841"/>
                  </a:lnTo>
                  <a:lnTo>
                    <a:pt x="20099" y="3606"/>
                  </a:lnTo>
                  <a:lnTo>
                    <a:pt x="20017" y="4479"/>
                  </a:lnTo>
                  <a:lnTo>
                    <a:pt x="19826" y="6446"/>
                  </a:lnTo>
                  <a:lnTo>
                    <a:pt x="19717" y="8494"/>
                  </a:lnTo>
                  <a:lnTo>
                    <a:pt x="19635" y="10433"/>
                  </a:lnTo>
                  <a:lnTo>
                    <a:pt x="19608" y="12044"/>
                  </a:lnTo>
                  <a:lnTo>
                    <a:pt x="19608" y="12672"/>
                  </a:lnTo>
                  <a:lnTo>
                    <a:pt x="19662" y="13109"/>
                  </a:lnTo>
                  <a:lnTo>
                    <a:pt x="19608" y="13109"/>
                  </a:lnTo>
                  <a:lnTo>
                    <a:pt x="15976" y="27664"/>
                  </a:lnTo>
                  <a:lnTo>
                    <a:pt x="1" y="19171"/>
                  </a:lnTo>
                  <a:lnTo>
                    <a:pt x="1" y="19171"/>
                  </a:lnTo>
                  <a:lnTo>
                    <a:pt x="2731" y="28592"/>
                  </a:lnTo>
                  <a:lnTo>
                    <a:pt x="5135" y="29521"/>
                  </a:lnTo>
                  <a:lnTo>
                    <a:pt x="7783" y="30586"/>
                  </a:lnTo>
                  <a:lnTo>
                    <a:pt x="10514" y="31705"/>
                  </a:lnTo>
                  <a:lnTo>
                    <a:pt x="13163" y="32743"/>
                  </a:lnTo>
                  <a:lnTo>
                    <a:pt x="14392" y="33235"/>
                  </a:lnTo>
                  <a:lnTo>
                    <a:pt x="15593" y="33671"/>
                  </a:lnTo>
                  <a:lnTo>
                    <a:pt x="16658" y="34026"/>
                  </a:lnTo>
                  <a:lnTo>
                    <a:pt x="17642" y="34327"/>
                  </a:lnTo>
                  <a:lnTo>
                    <a:pt x="18488" y="34545"/>
                  </a:lnTo>
                  <a:lnTo>
                    <a:pt x="18870" y="34627"/>
                  </a:lnTo>
                  <a:lnTo>
                    <a:pt x="19198" y="34682"/>
                  </a:lnTo>
                  <a:lnTo>
                    <a:pt x="19744" y="34682"/>
                  </a:lnTo>
                  <a:lnTo>
                    <a:pt x="19935" y="34655"/>
                  </a:lnTo>
                  <a:lnTo>
                    <a:pt x="20099" y="34600"/>
                  </a:lnTo>
                  <a:lnTo>
                    <a:pt x="20181" y="34518"/>
                  </a:lnTo>
                  <a:lnTo>
                    <a:pt x="20290" y="34409"/>
                  </a:lnTo>
                  <a:lnTo>
                    <a:pt x="20454" y="34136"/>
                  </a:lnTo>
                  <a:lnTo>
                    <a:pt x="20645" y="33808"/>
                  </a:lnTo>
                  <a:lnTo>
                    <a:pt x="20809" y="33371"/>
                  </a:lnTo>
                  <a:lnTo>
                    <a:pt x="20973" y="32907"/>
                  </a:lnTo>
                  <a:lnTo>
                    <a:pt x="21164" y="32333"/>
                  </a:lnTo>
                  <a:lnTo>
                    <a:pt x="21301" y="31733"/>
                  </a:lnTo>
                  <a:lnTo>
                    <a:pt x="21465" y="31077"/>
                  </a:lnTo>
                  <a:lnTo>
                    <a:pt x="21765" y="29603"/>
                  </a:lnTo>
                  <a:lnTo>
                    <a:pt x="22065" y="27991"/>
                  </a:lnTo>
                  <a:lnTo>
                    <a:pt x="22339" y="26298"/>
                  </a:lnTo>
                  <a:lnTo>
                    <a:pt x="22584" y="24523"/>
                  </a:lnTo>
                  <a:lnTo>
                    <a:pt x="23049" y="21001"/>
                  </a:lnTo>
                  <a:lnTo>
                    <a:pt x="23431" y="17778"/>
                  </a:lnTo>
                  <a:lnTo>
                    <a:pt x="23731" y="15239"/>
                  </a:lnTo>
                  <a:lnTo>
                    <a:pt x="23840" y="14310"/>
                  </a:lnTo>
                  <a:lnTo>
                    <a:pt x="23950" y="13682"/>
                  </a:lnTo>
                  <a:lnTo>
                    <a:pt x="24387" y="12754"/>
                  </a:lnTo>
                  <a:lnTo>
                    <a:pt x="25015" y="11361"/>
                  </a:lnTo>
                  <a:lnTo>
                    <a:pt x="25315" y="10624"/>
                  </a:lnTo>
                  <a:lnTo>
                    <a:pt x="25588" y="9941"/>
                  </a:lnTo>
                  <a:lnTo>
                    <a:pt x="25807" y="9340"/>
                  </a:lnTo>
                  <a:lnTo>
                    <a:pt x="25916" y="8903"/>
                  </a:lnTo>
                  <a:lnTo>
                    <a:pt x="26052" y="8357"/>
                  </a:lnTo>
                  <a:lnTo>
                    <a:pt x="26216" y="7620"/>
                  </a:lnTo>
                  <a:lnTo>
                    <a:pt x="26626" y="5872"/>
                  </a:lnTo>
                  <a:lnTo>
                    <a:pt x="26790" y="5026"/>
                  </a:lnTo>
                  <a:lnTo>
                    <a:pt x="26899" y="4288"/>
                  </a:lnTo>
                  <a:lnTo>
                    <a:pt x="26899" y="3988"/>
                  </a:lnTo>
                  <a:lnTo>
                    <a:pt x="26899" y="3742"/>
                  </a:lnTo>
                  <a:lnTo>
                    <a:pt x="26872" y="3578"/>
                  </a:lnTo>
                  <a:lnTo>
                    <a:pt x="26844" y="3524"/>
                  </a:lnTo>
                  <a:lnTo>
                    <a:pt x="26790" y="3496"/>
                  </a:lnTo>
                  <a:lnTo>
                    <a:pt x="26708" y="3496"/>
                  </a:lnTo>
                  <a:lnTo>
                    <a:pt x="26599" y="3551"/>
                  </a:lnTo>
                  <a:lnTo>
                    <a:pt x="26462" y="3687"/>
                  </a:lnTo>
                  <a:lnTo>
                    <a:pt x="26298" y="3851"/>
                  </a:lnTo>
                  <a:lnTo>
                    <a:pt x="25998" y="4316"/>
                  </a:lnTo>
                  <a:lnTo>
                    <a:pt x="25670" y="4862"/>
                  </a:lnTo>
                  <a:lnTo>
                    <a:pt x="25370" y="5435"/>
                  </a:lnTo>
                  <a:lnTo>
                    <a:pt x="25124" y="5927"/>
                  </a:lnTo>
                  <a:lnTo>
                    <a:pt x="24905" y="6391"/>
                  </a:lnTo>
                  <a:lnTo>
                    <a:pt x="25015" y="5626"/>
                  </a:lnTo>
                  <a:lnTo>
                    <a:pt x="25124" y="4807"/>
                  </a:lnTo>
                  <a:lnTo>
                    <a:pt x="25233" y="3879"/>
                  </a:lnTo>
                  <a:lnTo>
                    <a:pt x="25315" y="2950"/>
                  </a:lnTo>
                  <a:lnTo>
                    <a:pt x="25370" y="2131"/>
                  </a:lnTo>
                  <a:lnTo>
                    <a:pt x="25342" y="1803"/>
                  </a:lnTo>
                  <a:lnTo>
                    <a:pt x="25315" y="1530"/>
                  </a:lnTo>
                  <a:lnTo>
                    <a:pt x="25260" y="1339"/>
                  </a:lnTo>
                  <a:lnTo>
                    <a:pt x="25233" y="1284"/>
                  </a:lnTo>
                  <a:lnTo>
                    <a:pt x="25179" y="1257"/>
                  </a:lnTo>
                  <a:lnTo>
                    <a:pt x="25124" y="1257"/>
                  </a:lnTo>
                  <a:lnTo>
                    <a:pt x="25069" y="1284"/>
                  </a:lnTo>
                  <a:lnTo>
                    <a:pt x="24933" y="1394"/>
                  </a:lnTo>
                  <a:lnTo>
                    <a:pt x="24796" y="1612"/>
                  </a:lnTo>
                  <a:lnTo>
                    <a:pt x="24632" y="1885"/>
                  </a:lnTo>
                  <a:lnTo>
                    <a:pt x="24277" y="2622"/>
                  </a:lnTo>
                  <a:lnTo>
                    <a:pt x="23950" y="3442"/>
                  </a:lnTo>
                  <a:lnTo>
                    <a:pt x="23622" y="4288"/>
                  </a:lnTo>
                  <a:lnTo>
                    <a:pt x="23349" y="5053"/>
                  </a:lnTo>
                  <a:lnTo>
                    <a:pt x="23103" y="5790"/>
                  </a:lnTo>
                  <a:lnTo>
                    <a:pt x="23240" y="4889"/>
                  </a:lnTo>
                  <a:lnTo>
                    <a:pt x="23376" y="3988"/>
                  </a:lnTo>
                  <a:lnTo>
                    <a:pt x="23485" y="2950"/>
                  </a:lnTo>
                  <a:lnTo>
                    <a:pt x="23567" y="1885"/>
                  </a:lnTo>
                  <a:lnTo>
                    <a:pt x="23567" y="1394"/>
                  </a:lnTo>
                  <a:lnTo>
                    <a:pt x="23567" y="957"/>
                  </a:lnTo>
                  <a:lnTo>
                    <a:pt x="23540" y="574"/>
                  </a:lnTo>
                  <a:lnTo>
                    <a:pt x="23485" y="301"/>
                  </a:lnTo>
                  <a:lnTo>
                    <a:pt x="23458" y="192"/>
                  </a:lnTo>
                  <a:lnTo>
                    <a:pt x="23404" y="83"/>
                  </a:lnTo>
                  <a:lnTo>
                    <a:pt x="23349" y="28"/>
                  </a:lnTo>
                  <a:lnTo>
                    <a:pt x="232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193;p47">
              <a:extLst>
                <a:ext uri="{FF2B5EF4-FFF2-40B4-BE49-F238E27FC236}">
                  <a16:creationId xmlns:a16="http://schemas.microsoft.com/office/drawing/2014/main" id="{D8547ACC-4828-DA27-E01E-580BDED56818}"/>
                </a:ext>
              </a:extLst>
            </p:cNvPr>
            <p:cNvSpPr/>
            <p:nvPr/>
          </p:nvSpPr>
          <p:spPr>
            <a:xfrm>
              <a:off x="4929375" y="1386725"/>
              <a:ext cx="522975" cy="875925"/>
            </a:xfrm>
            <a:custGeom>
              <a:avLst/>
              <a:gdLst/>
              <a:ahLst/>
              <a:cxnLst/>
              <a:rect l="l" t="t" r="r" b="b"/>
              <a:pathLst>
                <a:path w="20919" h="35037" extrusionOk="0">
                  <a:moveTo>
                    <a:pt x="16986" y="0"/>
                  </a:moveTo>
                  <a:lnTo>
                    <a:pt x="16849" y="27"/>
                  </a:lnTo>
                  <a:lnTo>
                    <a:pt x="16740" y="109"/>
                  </a:lnTo>
                  <a:lnTo>
                    <a:pt x="16603" y="219"/>
                  </a:lnTo>
                  <a:lnTo>
                    <a:pt x="16494" y="355"/>
                  </a:lnTo>
                  <a:lnTo>
                    <a:pt x="16385" y="546"/>
                  </a:lnTo>
                  <a:lnTo>
                    <a:pt x="16303" y="765"/>
                  </a:lnTo>
                  <a:lnTo>
                    <a:pt x="16194" y="1010"/>
                  </a:lnTo>
                  <a:lnTo>
                    <a:pt x="16003" y="1611"/>
                  </a:lnTo>
                  <a:lnTo>
                    <a:pt x="15839" y="2349"/>
                  </a:lnTo>
                  <a:lnTo>
                    <a:pt x="15648" y="3195"/>
                  </a:lnTo>
                  <a:lnTo>
                    <a:pt x="15457" y="4178"/>
                  </a:lnTo>
                  <a:lnTo>
                    <a:pt x="15347" y="3250"/>
                  </a:lnTo>
                  <a:lnTo>
                    <a:pt x="15265" y="2785"/>
                  </a:lnTo>
                  <a:lnTo>
                    <a:pt x="15156" y="2349"/>
                  </a:lnTo>
                  <a:lnTo>
                    <a:pt x="15047" y="1966"/>
                  </a:lnTo>
                  <a:lnTo>
                    <a:pt x="14910" y="1666"/>
                  </a:lnTo>
                  <a:lnTo>
                    <a:pt x="14828" y="1557"/>
                  </a:lnTo>
                  <a:lnTo>
                    <a:pt x="14746" y="1447"/>
                  </a:lnTo>
                  <a:lnTo>
                    <a:pt x="14665" y="1393"/>
                  </a:lnTo>
                  <a:lnTo>
                    <a:pt x="14555" y="1338"/>
                  </a:lnTo>
                  <a:lnTo>
                    <a:pt x="14446" y="1338"/>
                  </a:lnTo>
                  <a:lnTo>
                    <a:pt x="14310" y="1393"/>
                  </a:lnTo>
                  <a:lnTo>
                    <a:pt x="14255" y="1475"/>
                  </a:lnTo>
                  <a:lnTo>
                    <a:pt x="14173" y="1611"/>
                  </a:lnTo>
                  <a:lnTo>
                    <a:pt x="14064" y="2021"/>
                  </a:lnTo>
                  <a:lnTo>
                    <a:pt x="13927" y="2567"/>
                  </a:lnTo>
                  <a:lnTo>
                    <a:pt x="13818" y="3250"/>
                  </a:lnTo>
                  <a:lnTo>
                    <a:pt x="13709" y="4014"/>
                  </a:lnTo>
                  <a:lnTo>
                    <a:pt x="13627" y="4888"/>
                  </a:lnTo>
                  <a:lnTo>
                    <a:pt x="13463" y="6800"/>
                  </a:lnTo>
                  <a:lnTo>
                    <a:pt x="13354" y="8766"/>
                  </a:lnTo>
                  <a:lnTo>
                    <a:pt x="13272" y="10596"/>
                  </a:lnTo>
                  <a:lnTo>
                    <a:pt x="13272" y="12125"/>
                  </a:lnTo>
                  <a:lnTo>
                    <a:pt x="13272" y="12726"/>
                  </a:lnTo>
                  <a:lnTo>
                    <a:pt x="13272" y="13162"/>
                  </a:lnTo>
                  <a:lnTo>
                    <a:pt x="13245" y="13244"/>
                  </a:lnTo>
                  <a:lnTo>
                    <a:pt x="9695" y="27581"/>
                  </a:lnTo>
                  <a:lnTo>
                    <a:pt x="2977" y="24004"/>
                  </a:lnTo>
                  <a:lnTo>
                    <a:pt x="2922" y="23976"/>
                  </a:lnTo>
                  <a:lnTo>
                    <a:pt x="2840" y="24004"/>
                  </a:lnTo>
                  <a:lnTo>
                    <a:pt x="2786" y="24031"/>
                  </a:lnTo>
                  <a:lnTo>
                    <a:pt x="2758" y="24086"/>
                  </a:lnTo>
                  <a:lnTo>
                    <a:pt x="2731" y="24140"/>
                  </a:lnTo>
                  <a:lnTo>
                    <a:pt x="2731" y="24222"/>
                  </a:lnTo>
                  <a:lnTo>
                    <a:pt x="2758" y="24277"/>
                  </a:lnTo>
                  <a:lnTo>
                    <a:pt x="2813" y="24331"/>
                  </a:lnTo>
                  <a:lnTo>
                    <a:pt x="9722" y="27991"/>
                  </a:lnTo>
                  <a:lnTo>
                    <a:pt x="9804" y="28018"/>
                  </a:lnTo>
                  <a:lnTo>
                    <a:pt x="9886" y="27991"/>
                  </a:lnTo>
                  <a:lnTo>
                    <a:pt x="9940" y="27963"/>
                  </a:lnTo>
                  <a:lnTo>
                    <a:pt x="9995" y="27881"/>
                  </a:lnTo>
                  <a:lnTo>
                    <a:pt x="13572" y="13436"/>
                  </a:lnTo>
                  <a:lnTo>
                    <a:pt x="13600" y="13408"/>
                  </a:lnTo>
                  <a:lnTo>
                    <a:pt x="13654" y="13354"/>
                  </a:lnTo>
                  <a:lnTo>
                    <a:pt x="13654" y="13272"/>
                  </a:lnTo>
                  <a:lnTo>
                    <a:pt x="13627" y="12807"/>
                  </a:lnTo>
                  <a:lnTo>
                    <a:pt x="13600" y="12207"/>
                  </a:lnTo>
                  <a:lnTo>
                    <a:pt x="13627" y="10705"/>
                  </a:lnTo>
                  <a:lnTo>
                    <a:pt x="13681" y="8930"/>
                  </a:lnTo>
                  <a:lnTo>
                    <a:pt x="13818" y="7045"/>
                  </a:lnTo>
                  <a:lnTo>
                    <a:pt x="13955" y="5189"/>
                  </a:lnTo>
                  <a:lnTo>
                    <a:pt x="14146" y="3577"/>
                  </a:lnTo>
                  <a:lnTo>
                    <a:pt x="14228" y="2922"/>
                  </a:lnTo>
                  <a:lnTo>
                    <a:pt x="14337" y="2376"/>
                  </a:lnTo>
                  <a:lnTo>
                    <a:pt x="14419" y="1966"/>
                  </a:lnTo>
                  <a:lnTo>
                    <a:pt x="14528" y="1720"/>
                  </a:lnTo>
                  <a:lnTo>
                    <a:pt x="14583" y="1775"/>
                  </a:lnTo>
                  <a:lnTo>
                    <a:pt x="14637" y="1884"/>
                  </a:lnTo>
                  <a:lnTo>
                    <a:pt x="14746" y="2212"/>
                  </a:lnTo>
                  <a:lnTo>
                    <a:pt x="14856" y="2622"/>
                  </a:lnTo>
                  <a:lnTo>
                    <a:pt x="14965" y="3113"/>
                  </a:lnTo>
                  <a:lnTo>
                    <a:pt x="15020" y="3687"/>
                  </a:lnTo>
                  <a:lnTo>
                    <a:pt x="15101" y="4315"/>
                  </a:lnTo>
                  <a:lnTo>
                    <a:pt x="15156" y="4970"/>
                  </a:lnTo>
                  <a:lnTo>
                    <a:pt x="15183" y="5625"/>
                  </a:lnTo>
                  <a:lnTo>
                    <a:pt x="15183" y="5680"/>
                  </a:lnTo>
                  <a:lnTo>
                    <a:pt x="15211" y="5735"/>
                  </a:lnTo>
                  <a:lnTo>
                    <a:pt x="15265" y="5762"/>
                  </a:lnTo>
                  <a:lnTo>
                    <a:pt x="15347" y="5789"/>
                  </a:lnTo>
                  <a:lnTo>
                    <a:pt x="15402" y="5789"/>
                  </a:lnTo>
                  <a:lnTo>
                    <a:pt x="15457" y="5762"/>
                  </a:lnTo>
                  <a:lnTo>
                    <a:pt x="15511" y="5707"/>
                  </a:lnTo>
                  <a:lnTo>
                    <a:pt x="15538" y="5653"/>
                  </a:lnTo>
                  <a:lnTo>
                    <a:pt x="15730" y="4670"/>
                  </a:lnTo>
                  <a:lnTo>
                    <a:pt x="16030" y="3168"/>
                  </a:lnTo>
                  <a:lnTo>
                    <a:pt x="16167" y="2430"/>
                  </a:lnTo>
                  <a:lnTo>
                    <a:pt x="16330" y="1748"/>
                  </a:lnTo>
                  <a:lnTo>
                    <a:pt x="16522" y="1174"/>
                  </a:lnTo>
                  <a:lnTo>
                    <a:pt x="16685" y="710"/>
                  </a:lnTo>
                  <a:lnTo>
                    <a:pt x="16795" y="546"/>
                  </a:lnTo>
                  <a:lnTo>
                    <a:pt x="16877" y="437"/>
                  </a:lnTo>
                  <a:lnTo>
                    <a:pt x="16958" y="355"/>
                  </a:lnTo>
                  <a:lnTo>
                    <a:pt x="17068" y="355"/>
                  </a:lnTo>
                  <a:lnTo>
                    <a:pt x="17122" y="410"/>
                  </a:lnTo>
                  <a:lnTo>
                    <a:pt x="17177" y="546"/>
                  </a:lnTo>
                  <a:lnTo>
                    <a:pt x="17204" y="737"/>
                  </a:lnTo>
                  <a:lnTo>
                    <a:pt x="17204" y="956"/>
                  </a:lnTo>
                  <a:lnTo>
                    <a:pt x="17232" y="1529"/>
                  </a:lnTo>
                  <a:lnTo>
                    <a:pt x="17204" y="2267"/>
                  </a:lnTo>
                  <a:lnTo>
                    <a:pt x="17122" y="3113"/>
                  </a:lnTo>
                  <a:lnTo>
                    <a:pt x="17040" y="4014"/>
                  </a:lnTo>
                  <a:lnTo>
                    <a:pt x="16904" y="4970"/>
                  </a:lnTo>
                  <a:lnTo>
                    <a:pt x="16767" y="5926"/>
                  </a:lnTo>
                  <a:lnTo>
                    <a:pt x="16767" y="5980"/>
                  </a:lnTo>
                  <a:lnTo>
                    <a:pt x="16795" y="6035"/>
                  </a:lnTo>
                  <a:lnTo>
                    <a:pt x="16849" y="6090"/>
                  </a:lnTo>
                  <a:lnTo>
                    <a:pt x="16904" y="6117"/>
                  </a:lnTo>
                  <a:lnTo>
                    <a:pt x="16958" y="6117"/>
                  </a:lnTo>
                  <a:lnTo>
                    <a:pt x="17040" y="6090"/>
                  </a:lnTo>
                  <a:lnTo>
                    <a:pt x="17095" y="6062"/>
                  </a:lnTo>
                  <a:lnTo>
                    <a:pt x="17122" y="6008"/>
                  </a:lnTo>
                  <a:lnTo>
                    <a:pt x="17614" y="4533"/>
                  </a:lnTo>
                  <a:lnTo>
                    <a:pt x="18133" y="3195"/>
                  </a:lnTo>
                  <a:lnTo>
                    <a:pt x="18378" y="2622"/>
                  </a:lnTo>
                  <a:lnTo>
                    <a:pt x="18597" y="2157"/>
                  </a:lnTo>
                  <a:lnTo>
                    <a:pt x="18788" y="1802"/>
                  </a:lnTo>
                  <a:lnTo>
                    <a:pt x="18870" y="1693"/>
                  </a:lnTo>
                  <a:lnTo>
                    <a:pt x="18952" y="1611"/>
                  </a:lnTo>
                  <a:lnTo>
                    <a:pt x="18979" y="1720"/>
                  </a:lnTo>
                  <a:lnTo>
                    <a:pt x="19007" y="1857"/>
                  </a:lnTo>
                  <a:lnTo>
                    <a:pt x="19007" y="2267"/>
                  </a:lnTo>
                  <a:lnTo>
                    <a:pt x="19007" y="2813"/>
                  </a:lnTo>
                  <a:lnTo>
                    <a:pt x="18952" y="3441"/>
                  </a:lnTo>
                  <a:lnTo>
                    <a:pt x="18788" y="4943"/>
                  </a:lnTo>
                  <a:lnTo>
                    <a:pt x="18542" y="6527"/>
                  </a:lnTo>
                  <a:lnTo>
                    <a:pt x="18542" y="6609"/>
                  </a:lnTo>
                  <a:lnTo>
                    <a:pt x="18570" y="6663"/>
                  </a:lnTo>
                  <a:lnTo>
                    <a:pt x="18624" y="6690"/>
                  </a:lnTo>
                  <a:lnTo>
                    <a:pt x="18679" y="6745"/>
                  </a:lnTo>
                  <a:lnTo>
                    <a:pt x="18733" y="6745"/>
                  </a:lnTo>
                  <a:lnTo>
                    <a:pt x="18815" y="6718"/>
                  </a:lnTo>
                  <a:lnTo>
                    <a:pt x="18843" y="6690"/>
                  </a:lnTo>
                  <a:lnTo>
                    <a:pt x="18897" y="6636"/>
                  </a:lnTo>
                  <a:lnTo>
                    <a:pt x="19362" y="5707"/>
                  </a:lnTo>
                  <a:lnTo>
                    <a:pt x="19826" y="4834"/>
                  </a:lnTo>
                  <a:lnTo>
                    <a:pt x="20044" y="4479"/>
                  </a:lnTo>
                  <a:lnTo>
                    <a:pt x="20235" y="4178"/>
                  </a:lnTo>
                  <a:lnTo>
                    <a:pt x="20399" y="3960"/>
                  </a:lnTo>
                  <a:lnTo>
                    <a:pt x="20536" y="3850"/>
                  </a:lnTo>
                  <a:lnTo>
                    <a:pt x="20563" y="3960"/>
                  </a:lnTo>
                  <a:lnTo>
                    <a:pt x="20563" y="4096"/>
                  </a:lnTo>
                  <a:lnTo>
                    <a:pt x="20536" y="4479"/>
                  </a:lnTo>
                  <a:lnTo>
                    <a:pt x="20454" y="4970"/>
                  </a:lnTo>
                  <a:lnTo>
                    <a:pt x="20372" y="5516"/>
                  </a:lnTo>
                  <a:lnTo>
                    <a:pt x="20099" y="6690"/>
                  </a:lnTo>
                  <a:lnTo>
                    <a:pt x="19880" y="7728"/>
                  </a:lnTo>
                  <a:lnTo>
                    <a:pt x="19689" y="8465"/>
                  </a:lnTo>
                  <a:lnTo>
                    <a:pt x="19580" y="9039"/>
                  </a:lnTo>
                  <a:lnTo>
                    <a:pt x="19498" y="9367"/>
                  </a:lnTo>
                  <a:lnTo>
                    <a:pt x="19334" y="9831"/>
                  </a:lnTo>
                  <a:lnTo>
                    <a:pt x="18870" y="11005"/>
                  </a:lnTo>
                  <a:lnTo>
                    <a:pt x="18269" y="12398"/>
                  </a:lnTo>
                  <a:lnTo>
                    <a:pt x="17614" y="13818"/>
                  </a:lnTo>
                  <a:lnTo>
                    <a:pt x="17505" y="14473"/>
                  </a:lnTo>
                  <a:lnTo>
                    <a:pt x="17368" y="15456"/>
                  </a:lnTo>
                  <a:lnTo>
                    <a:pt x="17040" y="18187"/>
                  </a:lnTo>
                  <a:lnTo>
                    <a:pt x="16767" y="20399"/>
                  </a:lnTo>
                  <a:lnTo>
                    <a:pt x="16467" y="22884"/>
                  </a:lnTo>
                  <a:lnTo>
                    <a:pt x="16112" y="25478"/>
                  </a:lnTo>
                  <a:lnTo>
                    <a:pt x="15730" y="28045"/>
                  </a:lnTo>
                  <a:lnTo>
                    <a:pt x="15511" y="29247"/>
                  </a:lnTo>
                  <a:lnTo>
                    <a:pt x="15293" y="30394"/>
                  </a:lnTo>
                  <a:lnTo>
                    <a:pt x="15074" y="31431"/>
                  </a:lnTo>
                  <a:lnTo>
                    <a:pt x="14828" y="32360"/>
                  </a:lnTo>
                  <a:lnTo>
                    <a:pt x="14583" y="33179"/>
                  </a:lnTo>
                  <a:lnTo>
                    <a:pt x="14337" y="33834"/>
                  </a:lnTo>
                  <a:lnTo>
                    <a:pt x="14228" y="34080"/>
                  </a:lnTo>
                  <a:lnTo>
                    <a:pt x="14091" y="34299"/>
                  </a:lnTo>
                  <a:lnTo>
                    <a:pt x="13955" y="34490"/>
                  </a:lnTo>
                  <a:lnTo>
                    <a:pt x="13845" y="34599"/>
                  </a:lnTo>
                  <a:lnTo>
                    <a:pt x="13736" y="34654"/>
                  </a:lnTo>
                  <a:lnTo>
                    <a:pt x="13600" y="34681"/>
                  </a:lnTo>
                  <a:lnTo>
                    <a:pt x="13272" y="34681"/>
                  </a:lnTo>
                  <a:lnTo>
                    <a:pt x="12835" y="34626"/>
                  </a:lnTo>
                  <a:lnTo>
                    <a:pt x="12289" y="34517"/>
                  </a:lnTo>
                  <a:lnTo>
                    <a:pt x="11688" y="34353"/>
                  </a:lnTo>
                  <a:lnTo>
                    <a:pt x="11005" y="34162"/>
                  </a:lnTo>
                  <a:lnTo>
                    <a:pt x="9476" y="33643"/>
                  </a:lnTo>
                  <a:lnTo>
                    <a:pt x="7756" y="33015"/>
                  </a:lnTo>
                  <a:lnTo>
                    <a:pt x="5926" y="32305"/>
                  </a:lnTo>
                  <a:lnTo>
                    <a:pt x="2239" y="30831"/>
                  </a:lnTo>
                  <a:lnTo>
                    <a:pt x="246" y="30011"/>
                  </a:lnTo>
                  <a:lnTo>
                    <a:pt x="109" y="30011"/>
                  </a:lnTo>
                  <a:lnTo>
                    <a:pt x="55" y="30039"/>
                  </a:lnTo>
                  <a:lnTo>
                    <a:pt x="28" y="30121"/>
                  </a:lnTo>
                  <a:lnTo>
                    <a:pt x="0" y="30175"/>
                  </a:lnTo>
                  <a:lnTo>
                    <a:pt x="28" y="30257"/>
                  </a:lnTo>
                  <a:lnTo>
                    <a:pt x="55" y="30312"/>
                  </a:lnTo>
                  <a:lnTo>
                    <a:pt x="109" y="30339"/>
                  </a:lnTo>
                  <a:lnTo>
                    <a:pt x="2103" y="31158"/>
                  </a:lnTo>
                  <a:lnTo>
                    <a:pt x="6008" y="32715"/>
                  </a:lnTo>
                  <a:lnTo>
                    <a:pt x="7701" y="33398"/>
                  </a:lnTo>
                  <a:lnTo>
                    <a:pt x="9230" y="33944"/>
                  </a:lnTo>
                  <a:lnTo>
                    <a:pt x="10568" y="34408"/>
                  </a:lnTo>
                  <a:lnTo>
                    <a:pt x="11743" y="34736"/>
                  </a:lnTo>
                  <a:lnTo>
                    <a:pt x="12234" y="34872"/>
                  </a:lnTo>
                  <a:lnTo>
                    <a:pt x="12671" y="34954"/>
                  </a:lnTo>
                  <a:lnTo>
                    <a:pt x="13053" y="35009"/>
                  </a:lnTo>
                  <a:lnTo>
                    <a:pt x="13408" y="35036"/>
                  </a:lnTo>
                  <a:lnTo>
                    <a:pt x="13600" y="35009"/>
                  </a:lnTo>
                  <a:lnTo>
                    <a:pt x="13763" y="35009"/>
                  </a:lnTo>
                  <a:lnTo>
                    <a:pt x="13900" y="34954"/>
                  </a:lnTo>
                  <a:lnTo>
                    <a:pt x="14036" y="34899"/>
                  </a:lnTo>
                  <a:lnTo>
                    <a:pt x="14173" y="34790"/>
                  </a:lnTo>
                  <a:lnTo>
                    <a:pt x="14282" y="34626"/>
                  </a:lnTo>
                  <a:lnTo>
                    <a:pt x="14419" y="34435"/>
                  </a:lnTo>
                  <a:lnTo>
                    <a:pt x="14555" y="34217"/>
                  </a:lnTo>
                  <a:lnTo>
                    <a:pt x="14801" y="33671"/>
                  </a:lnTo>
                  <a:lnTo>
                    <a:pt x="15020" y="32988"/>
                  </a:lnTo>
                  <a:lnTo>
                    <a:pt x="15265" y="32169"/>
                  </a:lnTo>
                  <a:lnTo>
                    <a:pt x="15484" y="31268"/>
                  </a:lnTo>
                  <a:lnTo>
                    <a:pt x="15702" y="30230"/>
                  </a:lnTo>
                  <a:lnTo>
                    <a:pt x="15893" y="29138"/>
                  </a:lnTo>
                  <a:lnTo>
                    <a:pt x="16112" y="27963"/>
                  </a:lnTo>
                  <a:lnTo>
                    <a:pt x="16303" y="26707"/>
                  </a:lnTo>
                  <a:lnTo>
                    <a:pt x="16685" y="24004"/>
                  </a:lnTo>
                  <a:lnTo>
                    <a:pt x="17040" y="21164"/>
                  </a:lnTo>
                  <a:lnTo>
                    <a:pt x="17395" y="18214"/>
                  </a:lnTo>
                  <a:lnTo>
                    <a:pt x="17723" y="15511"/>
                  </a:lnTo>
                  <a:lnTo>
                    <a:pt x="17860" y="14555"/>
                  </a:lnTo>
                  <a:lnTo>
                    <a:pt x="17942" y="13927"/>
                  </a:lnTo>
                  <a:lnTo>
                    <a:pt x="18406" y="12944"/>
                  </a:lnTo>
                  <a:lnTo>
                    <a:pt x="19034" y="11551"/>
                  </a:lnTo>
                  <a:lnTo>
                    <a:pt x="19334" y="10814"/>
                  </a:lnTo>
                  <a:lnTo>
                    <a:pt x="19607" y="10131"/>
                  </a:lnTo>
                  <a:lnTo>
                    <a:pt x="19826" y="9530"/>
                  </a:lnTo>
                  <a:lnTo>
                    <a:pt x="19935" y="9094"/>
                  </a:lnTo>
                  <a:lnTo>
                    <a:pt x="20044" y="8547"/>
                  </a:lnTo>
                  <a:lnTo>
                    <a:pt x="20235" y="7810"/>
                  </a:lnTo>
                  <a:lnTo>
                    <a:pt x="20672" y="5817"/>
                  </a:lnTo>
                  <a:lnTo>
                    <a:pt x="20809" y="5079"/>
                  </a:lnTo>
                  <a:lnTo>
                    <a:pt x="20891" y="4506"/>
                  </a:lnTo>
                  <a:lnTo>
                    <a:pt x="20918" y="4096"/>
                  </a:lnTo>
                  <a:lnTo>
                    <a:pt x="20891" y="3796"/>
                  </a:lnTo>
                  <a:lnTo>
                    <a:pt x="20863" y="3687"/>
                  </a:lnTo>
                  <a:lnTo>
                    <a:pt x="20836" y="3605"/>
                  </a:lnTo>
                  <a:lnTo>
                    <a:pt x="20782" y="3550"/>
                  </a:lnTo>
                  <a:lnTo>
                    <a:pt x="20700" y="3495"/>
                  </a:lnTo>
                  <a:lnTo>
                    <a:pt x="20618" y="3468"/>
                  </a:lnTo>
                  <a:lnTo>
                    <a:pt x="20536" y="3468"/>
                  </a:lnTo>
                  <a:lnTo>
                    <a:pt x="20454" y="3495"/>
                  </a:lnTo>
                  <a:lnTo>
                    <a:pt x="20317" y="3577"/>
                  </a:lnTo>
                  <a:lnTo>
                    <a:pt x="20153" y="3741"/>
                  </a:lnTo>
                  <a:lnTo>
                    <a:pt x="19962" y="3960"/>
                  </a:lnTo>
                  <a:lnTo>
                    <a:pt x="19798" y="4205"/>
                  </a:lnTo>
                  <a:lnTo>
                    <a:pt x="19416" y="4806"/>
                  </a:lnTo>
                  <a:lnTo>
                    <a:pt x="19088" y="5434"/>
                  </a:lnTo>
                  <a:lnTo>
                    <a:pt x="19280" y="3932"/>
                  </a:lnTo>
                  <a:lnTo>
                    <a:pt x="19334" y="3250"/>
                  </a:lnTo>
                  <a:lnTo>
                    <a:pt x="19362" y="2649"/>
                  </a:lnTo>
                  <a:lnTo>
                    <a:pt x="19362" y="2103"/>
                  </a:lnTo>
                  <a:lnTo>
                    <a:pt x="19307" y="1693"/>
                  </a:lnTo>
                  <a:lnTo>
                    <a:pt x="19252" y="1529"/>
                  </a:lnTo>
                  <a:lnTo>
                    <a:pt x="19198" y="1393"/>
                  </a:lnTo>
                  <a:lnTo>
                    <a:pt x="19143" y="1284"/>
                  </a:lnTo>
                  <a:lnTo>
                    <a:pt x="19061" y="1256"/>
                  </a:lnTo>
                  <a:lnTo>
                    <a:pt x="18979" y="1229"/>
                  </a:lnTo>
                  <a:lnTo>
                    <a:pt x="18897" y="1256"/>
                  </a:lnTo>
                  <a:lnTo>
                    <a:pt x="18815" y="1284"/>
                  </a:lnTo>
                  <a:lnTo>
                    <a:pt x="18733" y="1365"/>
                  </a:lnTo>
                  <a:lnTo>
                    <a:pt x="18570" y="1557"/>
                  </a:lnTo>
                  <a:lnTo>
                    <a:pt x="18351" y="1857"/>
                  </a:lnTo>
                  <a:lnTo>
                    <a:pt x="18133" y="2267"/>
                  </a:lnTo>
                  <a:lnTo>
                    <a:pt x="17914" y="2785"/>
                  </a:lnTo>
                  <a:lnTo>
                    <a:pt x="17668" y="3386"/>
                  </a:lnTo>
                  <a:lnTo>
                    <a:pt x="17395" y="4096"/>
                  </a:lnTo>
                  <a:lnTo>
                    <a:pt x="17505" y="2895"/>
                  </a:lnTo>
                  <a:lnTo>
                    <a:pt x="17559" y="2294"/>
                  </a:lnTo>
                  <a:lnTo>
                    <a:pt x="17587" y="1720"/>
                  </a:lnTo>
                  <a:lnTo>
                    <a:pt x="17587" y="1202"/>
                  </a:lnTo>
                  <a:lnTo>
                    <a:pt x="17559" y="765"/>
                  </a:lnTo>
                  <a:lnTo>
                    <a:pt x="17477" y="382"/>
                  </a:lnTo>
                  <a:lnTo>
                    <a:pt x="17423" y="246"/>
                  </a:lnTo>
                  <a:lnTo>
                    <a:pt x="17368" y="164"/>
                  </a:lnTo>
                  <a:lnTo>
                    <a:pt x="17313" y="82"/>
                  </a:lnTo>
                  <a:lnTo>
                    <a:pt x="17259" y="27"/>
                  </a:lnTo>
                  <a:lnTo>
                    <a:pt x="17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194;p47">
              <a:extLst>
                <a:ext uri="{FF2B5EF4-FFF2-40B4-BE49-F238E27FC236}">
                  <a16:creationId xmlns:a16="http://schemas.microsoft.com/office/drawing/2014/main" id="{54466A7C-8172-31BD-BD1E-0BF3A417C00E}"/>
                </a:ext>
              </a:extLst>
            </p:cNvPr>
            <p:cNvSpPr/>
            <p:nvPr/>
          </p:nvSpPr>
          <p:spPr>
            <a:xfrm>
              <a:off x="4910250" y="539500"/>
              <a:ext cx="1075275" cy="1228875"/>
            </a:xfrm>
            <a:custGeom>
              <a:avLst/>
              <a:gdLst/>
              <a:ahLst/>
              <a:cxnLst/>
              <a:rect l="l" t="t" r="r" b="b"/>
              <a:pathLst>
                <a:path w="43011" h="49155" extrusionOk="0">
                  <a:moveTo>
                    <a:pt x="27964" y="0"/>
                  </a:moveTo>
                  <a:lnTo>
                    <a:pt x="27363" y="55"/>
                  </a:lnTo>
                  <a:lnTo>
                    <a:pt x="26762" y="137"/>
                  </a:lnTo>
                  <a:lnTo>
                    <a:pt x="26462" y="218"/>
                  </a:lnTo>
                  <a:lnTo>
                    <a:pt x="26162" y="300"/>
                  </a:lnTo>
                  <a:lnTo>
                    <a:pt x="25889" y="410"/>
                  </a:lnTo>
                  <a:lnTo>
                    <a:pt x="25588" y="546"/>
                  </a:lnTo>
                  <a:lnTo>
                    <a:pt x="25315" y="683"/>
                  </a:lnTo>
                  <a:lnTo>
                    <a:pt x="25069" y="847"/>
                  </a:lnTo>
                  <a:lnTo>
                    <a:pt x="24796" y="1010"/>
                  </a:lnTo>
                  <a:lnTo>
                    <a:pt x="24578" y="1202"/>
                  </a:lnTo>
                  <a:lnTo>
                    <a:pt x="24332" y="1393"/>
                  </a:lnTo>
                  <a:lnTo>
                    <a:pt x="24113" y="1611"/>
                  </a:lnTo>
                  <a:lnTo>
                    <a:pt x="23922" y="1857"/>
                  </a:lnTo>
                  <a:lnTo>
                    <a:pt x="23731" y="2103"/>
                  </a:lnTo>
                  <a:lnTo>
                    <a:pt x="23567" y="2348"/>
                  </a:lnTo>
                  <a:lnTo>
                    <a:pt x="23431" y="2622"/>
                  </a:lnTo>
                  <a:lnTo>
                    <a:pt x="23294" y="2895"/>
                  </a:lnTo>
                  <a:lnTo>
                    <a:pt x="23185" y="3195"/>
                  </a:lnTo>
                  <a:lnTo>
                    <a:pt x="23103" y="3495"/>
                  </a:lnTo>
                  <a:lnTo>
                    <a:pt x="23021" y="3768"/>
                  </a:lnTo>
                  <a:lnTo>
                    <a:pt x="22967" y="4069"/>
                  </a:lnTo>
                  <a:lnTo>
                    <a:pt x="22939" y="4397"/>
                  </a:lnTo>
                  <a:lnTo>
                    <a:pt x="22939" y="4697"/>
                  </a:lnTo>
                  <a:lnTo>
                    <a:pt x="22967" y="4997"/>
                  </a:lnTo>
                  <a:lnTo>
                    <a:pt x="22994" y="5298"/>
                  </a:lnTo>
                  <a:lnTo>
                    <a:pt x="23076" y="5598"/>
                  </a:lnTo>
                  <a:lnTo>
                    <a:pt x="23185" y="5980"/>
                  </a:lnTo>
                  <a:lnTo>
                    <a:pt x="23349" y="6390"/>
                  </a:lnTo>
                  <a:lnTo>
                    <a:pt x="23513" y="6772"/>
                  </a:lnTo>
                  <a:lnTo>
                    <a:pt x="23677" y="7155"/>
                  </a:lnTo>
                  <a:lnTo>
                    <a:pt x="23786" y="7564"/>
                  </a:lnTo>
                  <a:lnTo>
                    <a:pt x="23868" y="8001"/>
                  </a:lnTo>
                  <a:lnTo>
                    <a:pt x="23868" y="8192"/>
                  </a:lnTo>
                  <a:lnTo>
                    <a:pt x="23868" y="8411"/>
                  </a:lnTo>
                  <a:lnTo>
                    <a:pt x="23840" y="8629"/>
                  </a:lnTo>
                  <a:lnTo>
                    <a:pt x="23786" y="8820"/>
                  </a:lnTo>
                  <a:lnTo>
                    <a:pt x="23731" y="8984"/>
                  </a:lnTo>
                  <a:lnTo>
                    <a:pt x="23649" y="9148"/>
                  </a:lnTo>
                  <a:lnTo>
                    <a:pt x="23540" y="9312"/>
                  </a:lnTo>
                  <a:lnTo>
                    <a:pt x="23431" y="9449"/>
                  </a:lnTo>
                  <a:lnTo>
                    <a:pt x="23294" y="9585"/>
                  </a:lnTo>
                  <a:lnTo>
                    <a:pt x="23158" y="9722"/>
                  </a:lnTo>
                  <a:lnTo>
                    <a:pt x="22994" y="9804"/>
                  </a:lnTo>
                  <a:lnTo>
                    <a:pt x="22857" y="9885"/>
                  </a:lnTo>
                  <a:lnTo>
                    <a:pt x="22366" y="9749"/>
                  </a:lnTo>
                  <a:lnTo>
                    <a:pt x="9395" y="6144"/>
                  </a:lnTo>
                  <a:lnTo>
                    <a:pt x="5708" y="19334"/>
                  </a:lnTo>
                  <a:lnTo>
                    <a:pt x="5735" y="19525"/>
                  </a:lnTo>
                  <a:lnTo>
                    <a:pt x="5817" y="19716"/>
                  </a:lnTo>
                  <a:lnTo>
                    <a:pt x="5926" y="19907"/>
                  </a:lnTo>
                  <a:lnTo>
                    <a:pt x="6090" y="20099"/>
                  </a:lnTo>
                  <a:lnTo>
                    <a:pt x="6254" y="20235"/>
                  </a:lnTo>
                  <a:lnTo>
                    <a:pt x="6445" y="20372"/>
                  </a:lnTo>
                  <a:lnTo>
                    <a:pt x="6636" y="20481"/>
                  </a:lnTo>
                  <a:lnTo>
                    <a:pt x="6828" y="20563"/>
                  </a:lnTo>
                  <a:lnTo>
                    <a:pt x="7046" y="20617"/>
                  </a:lnTo>
                  <a:lnTo>
                    <a:pt x="7237" y="20645"/>
                  </a:lnTo>
                  <a:lnTo>
                    <a:pt x="7674" y="20645"/>
                  </a:lnTo>
                  <a:lnTo>
                    <a:pt x="8084" y="20563"/>
                  </a:lnTo>
                  <a:lnTo>
                    <a:pt x="8493" y="20454"/>
                  </a:lnTo>
                  <a:lnTo>
                    <a:pt x="8876" y="20290"/>
                  </a:lnTo>
                  <a:lnTo>
                    <a:pt x="9285" y="20126"/>
                  </a:lnTo>
                  <a:lnTo>
                    <a:pt x="9668" y="19962"/>
                  </a:lnTo>
                  <a:lnTo>
                    <a:pt x="10077" y="19853"/>
                  </a:lnTo>
                  <a:lnTo>
                    <a:pt x="10378" y="19771"/>
                  </a:lnTo>
                  <a:lnTo>
                    <a:pt x="10678" y="19744"/>
                  </a:lnTo>
                  <a:lnTo>
                    <a:pt x="10978" y="19716"/>
                  </a:lnTo>
                  <a:lnTo>
                    <a:pt x="11279" y="19716"/>
                  </a:lnTo>
                  <a:lnTo>
                    <a:pt x="11579" y="19744"/>
                  </a:lnTo>
                  <a:lnTo>
                    <a:pt x="11880" y="19798"/>
                  </a:lnTo>
                  <a:lnTo>
                    <a:pt x="12180" y="19880"/>
                  </a:lnTo>
                  <a:lnTo>
                    <a:pt x="12480" y="19962"/>
                  </a:lnTo>
                  <a:lnTo>
                    <a:pt x="12753" y="20071"/>
                  </a:lnTo>
                  <a:lnTo>
                    <a:pt x="13026" y="20208"/>
                  </a:lnTo>
                  <a:lnTo>
                    <a:pt x="13300" y="20344"/>
                  </a:lnTo>
                  <a:lnTo>
                    <a:pt x="13573" y="20508"/>
                  </a:lnTo>
                  <a:lnTo>
                    <a:pt x="13818" y="20699"/>
                  </a:lnTo>
                  <a:lnTo>
                    <a:pt x="14037" y="20891"/>
                  </a:lnTo>
                  <a:lnTo>
                    <a:pt x="14255" y="21109"/>
                  </a:lnTo>
                  <a:lnTo>
                    <a:pt x="14474" y="21355"/>
                  </a:lnTo>
                  <a:lnTo>
                    <a:pt x="14665" y="21573"/>
                  </a:lnTo>
                  <a:lnTo>
                    <a:pt x="14829" y="21846"/>
                  </a:lnTo>
                  <a:lnTo>
                    <a:pt x="14993" y="22092"/>
                  </a:lnTo>
                  <a:lnTo>
                    <a:pt x="15129" y="22365"/>
                  </a:lnTo>
                  <a:lnTo>
                    <a:pt x="15238" y="22638"/>
                  </a:lnTo>
                  <a:lnTo>
                    <a:pt x="15348" y="22939"/>
                  </a:lnTo>
                  <a:lnTo>
                    <a:pt x="15430" y="23239"/>
                  </a:lnTo>
                  <a:lnTo>
                    <a:pt x="15511" y="23539"/>
                  </a:lnTo>
                  <a:lnTo>
                    <a:pt x="15621" y="24140"/>
                  </a:lnTo>
                  <a:lnTo>
                    <a:pt x="15648" y="24741"/>
                  </a:lnTo>
                  <a:lnTo>
                    <a:pt x="15621" y="25369"/>
                  </a:lnTo>
                  <a:lnTo>
                    <a:pt x="15539" y="25970"/>
                  </a:lnTo>
                  <a:lnTo>
                    <a:pt x="15293" y="26543"/>
                  </a:lnTo>
                  <a:lnTo>
                    <a:pt x="14993" y="27089"/>
                  </a:lnTo>
                  <a:lnTo>
                    <a:pt x="14638" y="27581"/>
                  </a:lnTo>
                  <a:lnTo>
                    <a:pt x="14255" y="28045"/>
                  </a:lnTo>
                  <a:lnTo>
                    <a:pt x="14037" y="28264"/>
                  </a:lnTo>
                  <a:lnTo>
                    <a:pt x="13791" y="28455"/>
                  </a:lnTo>
                  <a:lnTo>
                    <a:pt x="13573" y="28646"/>
                  </a:lnTo>
                  <a:lnTo>
                    <a:pt x="13327" y="28837"/>
                  </a:lnTo>
                  <a:lnTo>
                    <a:pt x="13054" y="29001"/>
                  </a:lnTo>
                  <a:lnTo>
                    <a:pt x="12781" y="29137"/>
                  </a:lnTo>
                  <a:lnTo>
                    <a:pt x="12508" y="29274"/>
                  </a:lnTo>
                  <a:lnTo>
                    <a:pt x="12235" y="29383"/>
                  </a:lnTo>
                  <a:lnTo>
                    <a:pt x="11934" y="29465"/>
                  </a:lnTo>
                  <a:lnTo>
                    <a:pt x="11634" y="29520"/>
                  </a:lnTo>
                  <a:lnTo>
                    <a:pt x="11333" y="29574"/>
                  </a:lnTo>
                  <a:lnTo>
                    <a:pt x="11033" y="29602"/>
                  </a:lnTo>
                  <a:lnTo>
                    <a:pt x="10705" y="29629"/>
                  </a:lnTo>
                  <a:lnTo>
                    <a:pt x="10405" y="29602"/>
                  </a:lnTo>
                  <a:lnTo>
                    <a:pt x="10105" y="29574"/>
                  </a:lnTo>
                  <a:lnTo>
                    <a:pt x="9804" y="29520"/>
                  </a:lnTo>
                  <a:lnTo>
                    <a:pt x="9504" y="29438"/>
                  </a:lnTo>
                  <a:lnTo>
                    <a:pt x="9203" y="29356"/>
                  </a:lnTo>
                  <a:lnTo>
                    <a:pt x="8930" y="29247"/>
                  </a:lnTo>
                  <a:lnTo>
                    <a:pt x="8657" y="29110"/>
                  </a:lnTo>
                  <a:lnTo>
                    <a:pt x="8384" y="28946"/>
                  </a:lnTo>
                  <a:lnTo>
                    <a:pt x="8138" y="28782"/>
                  </a:lnTo>
                  <a:lnTo>
                    <a:pt x="7893" y="28591"/>
                  </a:lnTo>
                  <a:lnTo>
                    <a:pt x="7674" y="28373"/>
                  </a:lnTo>
                  <a:lnTo>
                    <a:pt x="7401" y="28045"/>
                  </a:lnTo>
                  <a:lnTo>
                    <a:pt x="7155" y="27717"/>
                  </a:lnTo>
                  <a:lnTo>
                    <a:pt x="6910" y="27390"/>
                  </a:lnTo>
                  <a:lnTo>
                    <a:pt x="6636" y="27035"/>
                  </a:lnTo>
                  <a:lnTo>
                    <a:pt x="6363" y="26734"/>
                  </a:lnTo>
                  <a:lnTo>
                    <a:pt x="6036" y="26461"/>
                  </a:lnTo>
                  <a:lnTo>
                    <a:pt x="5872" y="26325"/>
                  </a:lnTo>
                  <a:lnTo>
                    <a:pt x="5681" y="26243"/>
                  </a:lnTo>
                  <a:lnTo>
                    <a:pt x="5489" y="26134"/>
                  </a:lnTo>
                  <a:lnTo>
                    <a:pt x="5298" y="26079"/>
                  </a:lnTo>
                  <a:lnTo>
                    <a:pt x="5080" y="26052"/>
                  </a:lnTo>
                  <a:lnTo>
                    <a:pt x="4643" y="26052"/>
                  </a:lnTo>
                  <a:lnTo>
                    <a:pt x="4397" y="26106"/>
                  </a:lnTo>
                  <a:lnTo>
                    <a:pt x="4179" y="26161"/>
                  </a:lnTo>
                  <a:lnTo>
                    <a:pt x="3988" y="26270"/>
                  </a:lnTo>
                  <a:lnTo>
                    <a:pt x="3824" y="26407"/>
                  </a:lnTo>
                  <a:lnTo>
                    <a:pt x="3687" y="26543"/>
                  </a:lnTo>
                  <a:lnTo>
                    <a:pt x="1" y="39760"/>
                  </a:lnTo>
                  <a:lnTo>
                    <a:pt x="9504" y="42409"/>
                  </a:lnTo>
                  <a:lnTo>
                    <a:pt x="12972" y="43365"/>
                  </a:lnTo>
                  <a:lnTo>
                    <a:pt x="20645" y="45522"/>
                  </a:lnTo>
                  <a:lnTo>
                    <a:pt x="33617" y="49154"/>
                  </a:lnTo>
                  <a:lnTo>
                    <a:pt x="37358" y="35719"/>
                  </a:lnTo>
                  <a:lnTo>
                    <a:pt x="37303" y="35555"/>
                  </a:lnTo>
                  <a:lnTo>
                    <a:pt x="37194" y="35391"/>
                  </a:lnTo>
                  <a:lnTo>
                    <a:pt x="37057" y="35254"/>
                  </a:lnTo>
                  <a:lnTo>
                    <a:pt x="36921" y="35145"/>
                  </a:lnTo>
                  <a:lnTo>
                    <a:pt x="36784" y="35009"/>
                  </a:lnTo>
                  <a:lnTo>
                    <a:pt x="36621" y="34927"/>
                  </a:lnTo>
                  <a:lnTo>
                    <a:pt x="36457" y="34845"/>
                  </a:lnTo>
                  <a:lnTo>
                    <a:pt x="36293" y="34763"/>
                  </a:lnTo>
                  <a:lnTo>
                    <a:pt x="36102" y="34708"/>
                  </a:lnTo>
                  <a:lnTo>
                    <a:pt x="35883" y="34681"/>
                  </a:lnTo>
                  <a:lnTo>
                    <a:pt x="35665" y="34681"/>
                  </a:lnTo>
                  <a:lnTo>
                    <a:pt x="35474" y="34708"/>
                  </a:lnTo>
                  <a:lnTo>
                    <a:pt x="35037" y="34763"/>
                  </a:lnTo>
                  <a:lnTo>
                    <a:pt x="34654" y="34899"/>
                  </a:lnTo>
                  <a:lnTo>
                    <a:pt x="34245" y="35036"/>
                  </a:lnTo>
                  <a:lnTo>
                    <a:pt x="33862" y="35200"/>
                  </a:lnTo>
                  <a:lnTo>
                    <a:pt x="33480" y="35364"/>
                  </a:lnTo>
                  <a:lnTo>
                    <a:pt x="33070" y="35500"/>
                  </a:lnTo>
                  <a:lnTo>
                    <a:pt x="32770" y="35555"/>
                  </a:lnTo>
                  <a:lnTo>
                    <a:pt x="32470" y="35609"/>
                  </a:lnTo>
                  <a:lnTo>
                    <a:pt x="31869" y="35609"/>
                  </a:lnTo>
                  <a:lnTo>
                    <a:pt x="31569" y="35582"/>
                  </a:lnTo>
                  <a:lnTo>
                    <a:pt x="31268" y="35528"/>
                  </a:lnTo>
                  <a:lnTo>
                    <a:pt x="30968" y="35473"/>
                  </a:lnTo>
                  <a:lnTo>
                    <a:pt x="30667" y="35364"/>
                  </a:lnTo>
                  <a:lnTo>
                    <a:pt x="30394" y="35254"/>
                  </a:lnTo>
                  <a:lnTo>
                    <a:pt x="30094" y="35118"/>
                  </a:lnTo>
                  <a:lnTo>
                    <a:pt x="29821" y="34981"/>
                  </a:lnTo>
                  <a:lnTo>
                    <a:pt x="29575" y="34818"/>
                  </a:lnTo>
                  <a:lnTo>
                    <a:pt x="29329" y="34626"/>
                  </a:lnTo>
                  <a:lnTo>
                    <a:pt x="29084" y="34435"/>
                  </a:lnTo>
                  <a:lnTo>
                    <a:pt x="28865" y="34217"/>
                  </a:lnTo>
                  <a:lnTo>
                    <a:pt x="28674" y="33998"/>
                  </a:lnTo>
                  <a:lnTo>
                    <a:pt x="28483" y="33753"/>
                  </a:lnTo>
                  <a:lnTo>
                    <a:pt x="28319" y="33507"/>
                  </a:lnTo>
                  <a:lnTo>
                    <a:pt x="28155" y="33234"/>
                  </a:lnTo>
                  <a:lnTo>
                    <a:pt x="28019" y="32961"/>
                  </a:lnTo>
                  <a:lnTo>
                    <a:pt x="27882" y="32688"/>
                  </a:lnTo>
                  <a:lnTo>
                    <a:pt x="27773" y="32387"/>
                  </a:lnTo>
                  <a:lnTo>
                    <a:pt x="27691" y="32114"/>
                  </a:lnTo>
                  <a:lnTo>
                    <a:pt x="27609" y="31814"/>
                  </a:lnTo>
                  <a:lnTo>
                    <a:pt x="27527" y="31213"/>
                  </a:lnTo>
                  <a:lnTo>
                    <a:pt x="27472" y="30585"/>
                  </a:lnTo>
                  <a:lnTo>
                    <a:pt x="27500" y="29984"/>
                  </a:lnTo>
                  <a:lnTo>
                    <a:pt x="27609" y="29356"/>
                  </a:lnTo>
                  <a:lnTo>
                    <a:pt x="27827" y="28810"/>
                  </a:lnTo>
                  <a:lnTo>
                    <a:pt x="28128" y="28264"/>
                  </a:lnTo>
                  <a:lnTo>
                    <a:pt x="28483" y="27745"/>
                  </a:lnTo>
                  <a:lnTo>
                    <a:pt x="28892" y="27281"/>
                  </a:lnTo>
                  <a:lnTo>
                    <a:pt x="29111" y="27062"/>
                  </a:lnTo>
                  <a:lnTo>
                    <a:pt x="29329" y="26871"/>
                  </a:lnTo>
                  <a:lnTo>
                    <a:pt x="29575" y="26680"/>
                  </a:lnTo>
                  <a:lnTo>
                    <a:pt x="29821" y="26489"/>
                  </a:lnTo>
                  <a:lnTo>
                    <a:pt x="30067" y="26352"/>
                  </a:lnTo>
                  <a:lnTo>
                    <a:pt x="30340" y="26188"/>
                  </a:lnTo>
                  <a:lnTo>
                    <a:pt x="30613" y="26079"/>
                  </a:lnTo>
                  <a:lnTo>
                    <a:pt x="30913" y="25970"/>
                  </a:lnTo>
                  <a:lnTo>
                    <a:pt x="31214" y="25861"/>
                  </a:lnTo>
                  <a:lnTo>
                    <a:pt x="31514" y="25806"/>
                  </a:lnTo>
                  <a:lnTo>
                    <a:pt x="31814" y="25751"/>
                  </a:lnTo>
                  <a:lnTo>
                    <a:pt x="32115" y="25724"/>
                  </a:lnTo>
                  <a:lnTo>
                    <a:pt x="32743" y="25724"/>
                  </a:lnTo>
                  <a:lnTo>
                    <a:pt x="33043" y="25751"/>
                  </a:lnTo>
                  <a:lnTo>
                    <a:pt x="33344" y="25806"/>
                  </a:lnTo>
                  <a:lnTo>
                    <a:pt x="33644" y="25888"/>
                  </a:lnTo>
                  <a:lnTo>
                    <a:pt x="33917" y="25997"/>
                  </a:lnTo>
                  <a:lnTo>
                    <a:pt x="34217" y="26106"/>
                  </a:lnTo>
                  <a:lnTo>
                    <a:pt x="34490" y="26243"/>
                  </a:lnTo>
                  <a:lnTo>
                    <a:pt x="34736" y="26379"/>
                  </a:lnTo>
                  <a:lnTo>
                    <a:pt x="34982" y="26543"/>
                  </a:lnTo>
                  <a:lnTo>
                    <a:pt x="35228" y="26762"/>
                  </a:lnTo>
                  <a:lnTo>
                    <a:pt x="35446" y="26953"/>
                  </a:lnTo>
                  <a:lnTo>
                    <a:pt x="35719" y="27281"/>
                  </a:lnTo>
                  <a:lnTo>
                    <a:pt x="35992" y="27608"/>
                  </a:lnTo>
                  <a:lnTo>
                    <a:pt x="36238" y="27963"/>
                  </a:lnTo>
                  <a:lnTo>
                    <a:pt x="36484" y="28291"/>
                  </a:lnTo>
                  <a:lnTo>
                    <a:pt x="36784" y="28591"/>
                  </a:lnTo>
                  <a:lnTo>
                    <a:pt x="37085" y="28892"/>
                  </a:lnTo>
                  <a:lnTo>
                    <a:pt x="37276" y="29001"/>
                  </a:lnTo>
                  <a:lnTo>
                    <a:pt x="37440" y="29110"/>
                  </a:lnTo>
                  <a:lnTo>
                    <a:pt x="37631" y="29192"/>
                  </a:lnTo>
                  <a:lnTo>
                    <a:pt x="37849" y="29247"/>
                  </a:lnTo>
                  <a:lnTo>
                    <a:pt x="38013" y="29274"/>
                  </a:lnTo>
                  <a:lnTo>
                    <a:pt x="38177" y="29301"/>
                  </a:lnTo>
                  <a:lnTo>
                    <a:pt x="38368" y="29301"/>
                  </a:lnTo>
                  <a:lnTo>
                    <a:pt x="38559" y="29274"/>
                  </a:lnTo>
                  <a:lnTo>
                    <a:pt x="38751" y="29219"/>
                  </a:lnTo>
                  <a:lnTo>
                    <a:pt x="38942" y="29165"/>
                  </a:lnTo>
                  <a:lnTo>
                    <a:pt x="39106" y="29083"/>
                  </a:lnTo>
                  <a:lnTo>
                    <a:pt x="39242" y="29001"/>
                  </a:lnTo>
                  <a:lnTo>
                    <a:pt x="43011" y="15538"/>
                  </a:lnTo>
                  <a:lnTo>
                    <a:pt x="30039" y="11906"/>
                  </a:lnTo>
                  <a:lnTo>
                    <a:pt x="29548" y="11770"/>
                  </a:lnTo>
                  <a:lnTo>
                    <a:pt x="29466" y="11633"/>
                  </a:lnTo>
                  <a:lnTo>
                    <a:pt x="29384" y="11469"/>
                  </a:lnTo>
                  <a:lnTo>
                    <a:pt x="29329" y="11278"/>
                  </a:lnTo>
                  <a:lnTo>
                    <a:pt x="29302" y="11087"/>
                  </a:lnTo>
                  <a:lnTo>
                    <a:pt x="29275" y="10896"/>
                  </a:lnTo>
                  <a:lnTo>
                    <a:pt x="29275" y="10705"/>
                  </a:lnTo>
                  <a:lnTo>
                    <a:pt x="29275" y="10541"/>
                  </a:lnTo>
                  <a:lnTo>
                    <a:pt x="29302" y="10350"/>
                  </a:lnTo>
                  <a:lnTo>
                    <a:pt x="29384" y="10159"/>
                  </a:lnTo>
                  <a:lnTo>
                    <a:pt x="29466" y="9967"/>
                  </a:lnTo>
                  <a:lnTo>
                    <a:pt x="29548" y="9804"/>
                  </a:lnTo>
                  <a:lnTo>
                    <a:pt x="29684" y="9612"/>
                  </a:lnTo>
                  <a:lnTo>
                    <a:pt x="29957" y="9312"/>
                  </a:lnTo>
                  <a:lnTo>
                    <a:pt x="30258" y="9012"/>
                  </a:lnTo>
                  <a:lnTo>
                    <a:pt x="30613" y="8766"/>
                  </a:lnTo>
                  <a:lnTo>
                    <a:pt x="30940" y="8493"/>
                  </a:lnTo>
                  <a:lnTo>
                    <a:pt x="31268" y="8247"/>
                  </a:lnTo>
                  <a:lnTo>
                    <a:pt x="31596" y="7974"/>
                  </a:lnTo>
                  <a:lnTo>
                    <a:pt x="31814" y="7755"/>
                  </a:lnTo>
                  <a:lnTo>
                    <a:pt x="32005" y="7510"/>
                  </a:lnTo>
                  <a:lnTo>
                    <a:pt x="32169" y="7264"/>
                  </a:lnTo>
                  <a:lnTo>
                    <a:pt x="32333" y="7018"/>
                  </a:lnTo>
                  <a:lnTo>
                    <a:pt x="32470" y="6745"/>
                  </a:lnTo>
                  <a:lnTo>
                    <a:pt x="32579" y="6445"/>
                  </a:lnTo>
                  <a:lnTo>
                    <a:pt x="32661" y="6172"/>
                  </a:lnTo>
                  <a:lnTo>
                    <a:pt x="32743" y="5871"/>
                  </a:lnTo>
                  <a:lnTo>
                    <a:pt x="32797" y="5571"/>
                  </a:lnTo>
                  <a:lnTo>
                    <a:pt x="32825" y="5243"/>
                  </a:lnTo>
                  <a:lnTo>
                    <a:pt x="32852" y="4943"/>
                  </a:lnTo>
                  <a:lnTo>
                    <a:pt x="32825" y="4642"/>
                  </a:lnTo>
                  <a:lnTo>
                    <a:pt x="32797" y="4342"/>
                  </a:lnTo>
                  <a:lnTo>
                    <a:pt x="32743" y="4042"/>
                  </a:lnTo>
                  <a:lnTo>
                    <a:pt x="32688" y="3741"/>
                  </a:lnTo>
                  <a:lnTo>
                    <a:pt x="32606" y="3441"/>
                  </a:lnTo>
                  <a:lnTo>
                    <a:pt x="32497" y="3140"/>
                  </a:lnTo>
                  <a:lnTo>
                    <a:pt x="32360" y="2867"/>
                  </a:lnTo>
                  <a:lnTo>
                    <a:pt x="32224" y="2594"/>
                  </a:lnTo>
                  <a:lnTo>
                    <a:pt x="32060" y="2348"/>
                  </a:lnTo>
                  <a:lnTo>
                    <a:pt x="31869" y="2103"/>
                  </a:lnTo>
                  <a:lnTo>
                    <a:pt x="31678" y="1857"/>
                  </a:lnTo>
                  <a:lnTo>
                    <a:pt x="31487" y="1638"/>
                  </a:lnTo>
                  <a:lnTo>
                    <a:pt x="31268" y="1420"/>
                  </a:lnTo>
                  <a:lnTo>
                    <a:pt x="30804" y="1010"/>
                  </a:lnTo>
                  <a:lnTo>
                    <a:pt x="30312" y="655"/>
                  </a:lnTo>
                  <a:lnTo>
                    <a:pt x="29766" y="355"/>
                  </a:lnTo>
                  <a:lnTo>
                    <a:pt x="29193" y="137"/>
                  </a:lnTo>
                  <a:lnTo>
                    <a:pt x="28592" y="27"/>
                  </a:lnTo>
                  <a:lnTo>
                    <a:pt x="27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195;p47">
              <a:extLst>
                <a:ext uri="{FF2B5EF4-FFF2-40B4-BE49-F238E27FC236}">
                  <a16:creationId xmlns:a16="http://schemas.microsoft.com/office/drawing/2014/main" id="{35339632-92FC-7AE6-E649-3FD096ACA51B}"/>
                </a:ext>
              </a:extLst>
            </p:cNvPr>
            <p:cNvSpPr/>
            <p:nvPr/>
          </p:nvSpPr>
          <p:spPr>
            <a:xfrm>
              <a:off x="5221575" y="1564225"/>
              <a:ext cx="130400" cy="159075"/>
            </a:xfrm>
            <a:custGeom>
              <a:avLst/>
              <a:gdLst/>
              <a:ahLst/>
              <a:cxnLst/>
              <a:rect l="l" t="t" r="r" b="b"/>
              <a:pathLst>
                <a:path w="5216" h="6363" extrusionOk="0">
                  <a:moveTo>
                    <a:pt x="2622" y="0"/>
                  </a:moveTo>
                  <a:lnTo>
                    <a:pt x="2485" y="27"/>
                  </a:lnTo>
                  <a:lnTo>
                    <a:pt x="2321" y="82"/>
                  </a:lnTo>
                  <a:lnTo>
                    <a:pt x="2157" y="164"/>
                  </a:lnTo>
                  <a:lnTo>
                    <a:pt x="1966" y="300"/>
                  </a:lnTo>
                  <a:lnTo>
                    <a:pt x="1584" y="601"/>
                  </a:lnTo>
                  <a:lnTo>
                    <a:pt x="1147" y="1010"/>
                  </a:lnTo>
                  <a:lnTo>
                    <a:pt x="765" y="1420"/>
                  </a:lnTo>
                  <a:lnTo>
                    <a:pt x="410" y="1857"/>
                  </a:lnTo>
                  <a:lnTo>
                    <a:pt x="164" y="2267"/>
                  </a:lnTo>
                  <a:lnTo>
                    <a:pt x="55" y="2458"/>
                  </a:lnTo>
                  <a:lnTo>
                    <a:pt x="0" y="2622"/>
                  </a:lnTo>
                  <a:lnTo>
                    <a:pt x="0" y="2785"/>
                  </a:lnTo>
                  <a:lnTo>
                    <a:pt x="27" y="3004"/>
                  </a:lnTo>
                  <a:lnTo>
                    <a:pt x="82" y="3250"/>
                  </a:lnTo>
                  <a:lnTo>
                    <a:pt x="191" y="3523"/>
                  </a:lnTo>
                  <a:lnTo>
                    <a:pt x="464" y="4096"/>
                  </a:lnTo>
                  <a:lnTo>
                    <a:pt x="792" y="4697"/>
                  </a:lnTo>
                  <a:lnTo>
                    <a:pt x="1147" y="5271"/>
                  </a:lnTo>
                  <a:lnTo>
                    <a:pt x="1447" y="5735"/>
                  </a:lnTo>
                  <a:lnTo>
                    <a:pt x="1748" y="6172"/>
                  </a:lnTo>
                  <a:lnTo>
                    <a:pt x="4287" y="6363"/>
                  </a:lnTo>
                  <a:lnTo>
                    <a:pt x="4287" y="6363"/>
                  </a:lnTo>
                  <a:lnTo>
                    <a:pt x="4260" y="5953"/>
                  </a:lnTo>
                  <a:lnTo>
                    <a:pt x="4205" y="5544"/>
                  </a:lnTo>
                  <a:lnTo>
                    <a:pt x="4096" y="5189"/>
                  </a:lnTo>
                  <a:lnTo>
                    <a:pt x="3960" y="4834"/>
                  </a:lnTo>
                  <a:lnTo>
                    <a:pt x="3796" y="4506"/>
                  </a:lnTo>
                  <a:lnTo>
                    <a:pt x="3605" y="4178"/>
                  </a:lnTo>
                  <a:lnTo>
                    <a:pt x="3386" y="3905"/>
                  </a:lnTo>
                  <a:lnTo>
                    <a:pt x="3195" y="3659"/>
                  </a:lnTo>
                  <a:lnTo>
                    <a:pt x="2785" y="3222"/>
                  </a:lnTo>
                  <a:lnTo>
                    <a:pt x="2430" y="2895"/>
                  </a:lnTo>
                  <a:lnTo>
                    <a:pt x="2185" y="2704"/>
                  </a:lnTo>
                  <a:lnTo>
                    <a:pt x="2075" y="2622"/>
                  </a:lnTo>
                  <a:lnTo>
                    <a:pt x="2895" y="1748"/>
                  </a:lnTo>
                  <a:lnTo>
                    <a:pt x="3195" y="1857"/>
                  </a:lnTo>
                  <a:lnTo>
                    <a:pt x="3523" y="1966"/>
                  </a:lnTo>
                  <a:lnTo>
                    <a:pt x="3905" y="2075"/>
                  </a:lnTo>
                  <a:lnTo>
                    <a:pt x="4315" y="2130"/>
                  </a:lnTo>
                  <a:lnTo>
                    <a:pt x="4506" y="2157"/>
                  </a:lnTo>
                  <a:lnTo>
                    <a:pt x="4670" y="2157"/>
                  </a:lnTo>
                  <a:lnTo>
                    <a:pt x="4834" y="2130"/>
                  </a:lnTo>
                  <a:lnTo>
                    <a:pt x="4970" y="2103"/>
                  </a:lnTo>
                  <a:lnTo>
                    <a:pt x="5107" y="2021"/>
                  </a:lnTo>
                  <a:lnTo>
                    <a:pt x="5161" y="1939"/>
                  </a:lnTo>
                  <a:lnTo>
                    <a:pt x="5216" y="1802"/>
                  </a:lnTo>
                  <a:lnTo>
                    <a:pt x="5189" y="1666"/>
                  </a:lnTo>
                  <a:lnTo>
                    <a:pt x="5107" y="1529"/>
                  </a:lnTo>
                  <a:lnTo>
                    <a:pt x="4997" y="1365"/>
                  </a:lnTo>
                  <a:lnTo>
                    <a:pt x="4834" y="1202"/>
                  </a:lnTo>
                  <a:lnTo>
                    <a:pt x="4670" y="1065"/>
                  </a:lnTo>
                  <a:lnTo>
                    <a:pt x="4233" y="737"/>
                  </a:lnTo>
                  <a:lnTo>
                    <a:pt x="3769" y="464"/>
                  </a:lnTo>
                  <a:lnTo>
                    <a:pt x="3304" y="219"/>
                  </a:lnTo>
                  <a:lnTo>
                    <a:pt x="2922" y="55"/>
                  </a:lnTo>
                  <a:lnTo>
                    <a:pt x="2731" y="27"/>
                  </a:lnTo>
                  <a:lnTo>
                    <a:pt x="26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196;p47">
              <a:extLst>
                <a:ext uri="{FF2B5EF4-FFF2-40B4-BE49-F238E27FC236}">
                  <a16:creationId xmlns:a16="http://schemas.microsoft.com/office/drawing/2014/main" id="{170FE007-727C-6571-9488-E45AE303D476}"/>
                </a:ext>
              </a:extLst>
            </p:cNvPr>
            <p:cNvSpPr/>
            <p:nvPr/>
          </p:nvSpPr>
          <p:spPr>
            <a:xfrm>
              <a:off x="5279600" y="1633850"/>
              <a:ext cx="32775" cy="34850"/>
            </a:xfrm>
            <a:custGeom>
              <a:avLst/>
              <a:gdLst/>
              <a:ahLst/>
              <a:cxnLst/>
              <a:rect l="l" t="t" r="r" b="b"/>
              <a:pathLst>
                <a:path w="1311" h="1394" extrusionOk="0">
                  <a:moveTo>
                    <a:pt x="164" y="0"/>
                  </a:moveTo>
                  <a:lnTo>
                    <a:pt x="109" y="28"/>
                  </a:lnTo>
                  <a:lnTo>
                    <a:pt x="55" y="55"/>
                  </a:lnTo>
                  <a:lnTo>
                    <a:pt x="27" y="137"/>
                  </a:lnTo>
                  <a:lnTo>
                    <a:pt x="0" y="192"/>
                  </a:lnTo>
                  <a:lnTo>
                    <a:pt x="27" y="274"/>
                  </a:lnTo>
                  <a:lnTo>
                    <a:pt x="82" y="328"/>
                  </a:lnTo>
                  <a:lnTo>
                    <a:pt x="410" y="629"/>
                  </a:lnTo>
                  <a:lnTo>
                    <a:pt x="710" y="929"/>
                  </a:lnTo>
                  <a:lnTo>
                    <a:pt x="847" y="1120"/>
                  </a:lnTo>
                  <a:lnTo>
                    <a:pt x="983" y="1311"/>
                  </a:lnTo>
                  <a:lnTo>
                    <a:pt x="1065" y="1366"/>
                  </a:lnTo>
                  <a:lnTo>
                    <a:pt x="1147" y="1393"/>
                  </a:lnTo>
                  <a:lnTo>
                    <a:pt x="1229" y="1366"/>
                  </a:lnTo>
                  <a:lnTo>
                    <a:pt x="1284" y="1311"/>
                  </a:lnTo>
                  <a:lnTo>
                    <a:pt x="1311" y="1257"/>
                  </a:lnTo>
                  <a:lnTo>
                    <a:pt x="1311" y="1175"/>
                  </a:lnTo>
                  <a:lnTo>
                    <a:pt x="1284" y="1120"/>
                  </a:lnTo>
                  <a:lnTo>
                    <a:pt x="1147" y="902"/>
                  </a:lnTo>
                  <a:lnTo>
                    <a:pt x="983" y="711"/>
                  </a:lnTo>
                  <a:lnTo>
                    <a:pt x="683" y="356"/>
                  </a:lnTo>
                  <a:lnTo>
                    <a:pt x="410" y="137"/>
                  </a:lnTo>
                  <a:lnTo>
                    <a:pt x="301" y="28"/>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197;p47">
              <a:extLst>
                <a:ext uri="{FF2B5EF4-FFF2-40B4-BE49-F238E27FC236}">
                  <a16:creationId xmlns:a16="http://schemas.microsoft.com/office/drawing/2014/main" id="{FE87C6EA-C6E3-F83D-F54C-6A58127DCDDB}"/>
                </a:ext>
              </a:extLst>
            </p:cNvPr>
            <p:cNvSpPr/>
            <p:nvPr/>
          </p:nvSpPr>
          <p:spPr>
            <a:xfrm>
              <a:off x="5216775" y="1620875"/>
              <a:ext cx="52600" cy="102425"/>
            </a:xfrm>
            <a:custGeom>
              <a:avLst/>
              <a:gdLst/>
              <a:ahLst/>
              <a:cxnLst/>
              <a:rect l="l" t="t" r="r" b="b"/>
              <a:pathLst>
                <a:path w="2104" h="4097" extrusionOk="0">
                  <a:moveTo>
                    <a:pt x="247" y="1"/>
                  </a:moveTo>
                  <a:lnTo>
                    <a:pt x="192" y="28"/>
                  </a:lnTo>
                  <a:lnTo>
                    <a:pt x="137" y="55"/>
                  </a:lnTo>
                  <a:lnTo>
                    <a:pt x="83" y="110"/>
                  </a:lnTo>
                  <a:lnTo>
                    <a:pt x="28" y="301"/>
                  </a:lnTo>
                  <a:lnTo>
                    <a:pt x="1" y="492"/>
                  </a:lnTo>
                  <a:lnTo>
                    <a:pt x="28" y="711"/>
                  </a:lnTo>
                  <a:lnTo>
                    <a:pt x="83" y="956"/>
                  </a:lnTo>
                  <a:lnTo>
                    <a:pt x="165" y="1202"/>
                  </a:lnTo>
                  <a:lnTo>
                    <a:pt x="438" y="1803"/>
                  </a:lnTo>
                  <a:lnTo>
                    <a:pt x="738" y="2376"/>
                  </a:lnTo>
                  <a:lnTo>
                    <a:pt x="1066" y="2950"/>
                  </a:lnTo>
                  <a:lnTo>
                    <a:pt x="1394" y="3441"/>
                  </a:lnTo>
                  <a:lnTo>
                    <a:pt x="1776" y="4015"/>
                  </a:lnTo>
                  <a:lnTo>
                    <a:pt x="1858" y="4070"/>
                  </a:lnTo>
                  <a:lnTo>
                    <a:pt x="1940" y="4097"/>
                  </a:lnTo>
                  <a:lnTo>
                    <a:pt x="1967" y="4097"/>
                  </a:lnTo>
                  <a:lnTo>
                    <a:pt x="2022" y="4070"/>
                  </a:lnTo>
                  <a:lnTo>
                    <a:pt x="2076" y="4015"/>
                  </a:lnTo>
                  <a:lnTo>
                    <a:pt x="2104" y="3933"/>
                  </a:lnTo>
                  <a:lnTo>
                    <a:pt x="2104" y="3878"/>
                  </a:lnTo>
                  <a:lnTo>
                    <a:pt x="2076" y="3796"/>
                  </a:lnTo>
                  <a:lnTo>
                    <a:pt x="1475" y="2923"/>
                  </a:lnTo>
                  <a:lnTo>
                    <a:pt x="1175" y="2404"/>
                  </a:lnTo>
                  <a:lnTo>
                    <a:pt x="902" y="1912"/>
                  </a:lnTo>
                  <a:lnTo>
                    <a:pt x="656" y="1448"/>
                  </a:lnTo>
                  <a:lnTo>
                    <a:pt x="492" y="1011"/>
                  </a:lnTo>
                  <a:lnTo>
                    <a:pt x="383" y="656"/>
                  </a:lnTo>
                  <a:lnTo>
                    <a:pt x="356" y="519"/>
                  </a:lnTo>
                  <a:lnTo>
                    <a:pt x="383" y="383"/>
                  </a:lnTo>
                  <a:lnTo>
                    <a:pt x="410" y="246"/>
                  </a:lnTo>
                  <a:lnTo>
                    <a:pt x="438" y="192"/>
                  </a:lnTo>
                  <a:lnTo>
                    <a:pt x="410" y="110"/>
                  </a:lnTo>
                  <a:lnTo>
                    <a:pt x="383" y="55"/>
                  </a:lnTo>
                  <a:lnTo>
                    <a:pt x="329" y="28"/>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198;p47">
              <a:extLst>
                <a:ext uri="{FF2B5EF4-FFF2-40B4-BE49-F238E27FC236}">
                  <a16:creationId xmlns:a16="http://schemas.microsoft.com/office/drawing/2014/main" id="{33A77798-4742-AF94-6383-068370DC7243}"/>
                </a:ext>
              </a:extLst>
            </p:cNvPr>
            <p:cNvSpPr/>
            <p:nvPr/>
          </p:nvSpPr>
          <p:spPr>
            <a:xfrm>
              <a:off x="4721150" y="1870075"/>
              <a:ext cx="273100" cy="324975"/>
            </a:xfrm>
            <a:custGeom>
              <a:avLst/>
              <a:gdLst/>
              <a:ahLst/>
              <a:cxnLst/>
              <a:rect l="l" t="t" r="r" b="b"/>
              <a:pathLst>
                <a:path w="10924" h="12999" extrusionOk="0">
                  <a:moveTo>
                    <a:pt x="2158" y="0"/>
                  </a:moveTo>
                  <a:lnTo>
                    <a:pt x="0" y="8220"/>
                  </a:lnTo>
                  <a:lnTo>
                    <a:pt x="7155" y="12999"/>
                  </a:lnTo>
                  <a:lnTo>
                    <a:pt x="10923" y="4369"/>
                  </a:lnTo>
                  <a:lnTo>
                    <a:pt x="21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199;p47">
              <a:extLst>
                <a:ext uri="{FF2B5EF4-FFF2-40B4-BE49-F238E27FC236}">
                  <a16:creationId xmlns:a16="http://schemas.microsoft.com/office/drawing/2014/main" id="{BF5B2A13-C8BE-7E8A-D292-D7B8544E409F}"/>
                </a:ext>
              </a:extLst>
            </p:cNvPr>
            <p:cNvSpPr/>
            <p:nvPr/>
          </p:nvSpPr>
          <p:spPr>
            <a:xfrm>
              <a:off x="4858375" y="1962900"/>
              <a:ext cx="107875" cy="204150"/>
            </a:xfrm>
            <a:custGeom>
              <a:avLst/>
              <a:gdLst/>
              <a:ahLst/>
              <a:cxnLst/>
              <a:rect l="l" t="t" r="r" b="b"/>
              <a:pathLst>
                <a:path w="4315" h="8166" extrusionOk="0">
                  <a:moveTo>
                    <a:pt x="4151" y="1"/>
                  </a:moveTo>
                  <a:lnTo>
                    <a:pt x="4069" y="28"/>
                  </a:lnTo>
                  <a:lnTo>
                    <a:pt x="4014" y="56"/>
                  </a:lnTo>
                  <a:lnTo>
                    <a:pt x="3960" y="110"/>
                  </a:lnTo>
                  <a:lnTo>
                    <a:pt x="28" y="7893"/>
                  </a:lnTo>
                  <a:lnTo>
                    <a:pt x="0" y="7947"/>
                  </a:lnTo>
                  <a:lnTo>
                    <a:pt x="28" y="8029"/>
                  </a:lnTo>
                  <a:lnTo>
                    <a:pt x="55" y="8084"/>
                  </a:lnTo>
                  <a:lnTo>
                    <a:pt x="109" y="8139"/>
                  </a:lnTo>
                  <a:lnTo>
                    <a:pt x="191" y="8166"/>
                  </a:lnTo>
                  <a:lnTo>
                    <a:pt x="273" y="8139"/>
                  </a:lnTo>
                  <a:lnTo>
                    <a:pt x="355" y="8057"/>
                  </a:lnTo>
                  <a:lnTo>
                    <a:pt x="4288" y="274"/>
                  </a:lnTo>
                  <a:lnTo>
                    <a:pt x="4315" y="192"/>
                  </a:lnTo>
                  <a:lnTo>
                    <a:pt x="4288" y="137"/>
                  </a:lnTo>
                  <a:lnTo>
                    <a:pt x="4260" y="83"/>
                  </a:lnTo>
                  <a:lnTo>
                    <a:pt x="4206" y="28"/>
                  </a:lnTo>
                  <a:lnTo>
                    <a:pt x="4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200;p47">
              <a:extLst>
                <a:ext uri="{FF2B5EF4-FFF2-40B4-BE49-F238E27FC236}">
                  <a16:creationId xmlns:a16="http://schemas.microsoft.com/office/drawing/2014/main" id="{273491AE-59C0-00A6-5594-033D8C23E003}"/>
                </a:ext>
              </a:extLst>
            </p:cNvPr>
            <p:cNvSpPr/>
            <p:nvPr/>
          </p:nvSpPr>
          <p:spPr>
            <a:xfrm>
              <a:off x="3894400" y="1885775"/>
              <a:ext cx="333175" cy="593950"/>
            </a:xfrm>
            <a:custGeom>
              <a:avLst/>
              <a:gdLst/>
              <a:ahLst/>
              <a:cxnLst/>
              <a:rect l="l" t="t" r="r" b="b"/>
              <a:pathLst>
                <a:path w="13327" h="23758" extrusionOk="0">
                  <a:moveTo>
                    <a:pt x="10459" y="0"/>
                  </a:moveTo>
                  <a:lnTo>
                    <a:pt x="9640" y="1720"/>
                  </a:lnTo>
                  <a:lnTo>
                    <a:pt x="8794" y="3468"/>
                  </a:lnTo>
                  <a:lnTo>
                    <a:pt x="7865" y="5216"/>
                  </a:lnTo>
                  <a:lnTo>
                    <a:pt x="6909" y="6964"/>
                  </a:lnTo>
                  <a:lnTo>
                    <a:pt x="4998" y="10432"/>
                  </a:lnTo>
                  <a:lnTo>
                    <a:pt x="4097" y="12125"/>
                  </a:lnTo>
                  <a:lnTo>
                    <a:pt x="3223" y="13763"/>
                  </a:lnTo>
                  <a:lnTo>
                    <a:pt x="2404" y="15347"/>
                  </a:lnTo>
                  <a:lnTo>
                    <a:pt x="1694" y="16849"/>
                  </a:lnTo>
                  <a:lnTo>
                    <a:pt x="1366" y="17586"/>
                  </a:lnTo>
                  <a:lnTo>
                    <a:pt x="1065" y="18269"/>
                  </a:lnTo>
                  <a:lnTo>
                    <a:pt x="820" y="18952"/>
                  </a:lnTo>
                  <a:lnTo>
                    <a:pt x="574" y="19607"/>
                  </a:lnTo>
                  <a:lnTo>
                    <a:pt x="383" y="20235"/>
                  </a:lnTo>
                  <a:lnTo>
                    <a:pt x="219" y="20836"/>
                  </a:lnTo>
                  <a:lnTo>
                    <a:pt x="110" y="21409"/>
                  </a:lnTo>
                  <a:lnTo>
                    <a:pt x="28" y="21956"/>
                  </a:lnTo>
                  <a:lnTo>
                    <a:pt x="0" y="22447"/>
                  </a:lnTo>
                  <a:lnTo>
                    <a:pt x="28" y="22911"/>
                  </a:lnTo>
                  <a:lnTo>
                    <a:pt x="110" y="23348"/>
                  </a:lnTo>
                  <a:lnTo>
                    <a:pt x="219" y="23758"/>
                  </a:lnTo>
                  <a:lnTo>
                    <a:pt x="3578" y="23758"/>
                  </a:lnTo>
                  <a:lnTo>
                    <a:pt x="3742" y="23731"/>
                  </a:lnTo>
                  <a:lnTo>
                    <a:pt x="3905" y="23621"/>
                  </a:lnTo>
                  <a:lnTo>
                    <a:pt x="4097" y="23485"/>
                  </a:lnTo>
                  <a:lnTo>
                    <a:pt x="4315" y="23294"/>
                  </a:lnTo>
                  <a:lnTo>
                    <a:pt x="4534" y="23048"/>
                  </a:lnTo>
                  <a:lnTo>
                    <a:pt x="4779" y="22775"/>
                  </a:lnTo>
                  <a:lnTo>
                    <a:pt x="5298" y="22092"/>
                  </a:lnTo>
                  <a:lnTo>
                    <a:pt x="5844" y="21273"/>
                  </a:lnTo>
                  <a:lnTo>
                    <a:pt x="6445" y="20344"/>
                  </a:lnTo>
                  <a:lnTo>
                    <a:pt x="7100" y="19279"/>
                  </a:lnTo>
                  <a:lnTo>
                    <a:pt x="7756" y="18160"/>
                  </a:lnTo>
                  <a:lnTo>
                    <a:pt x="9149" y="15729"/>
                  </a:lnTo>
                  <a:lnTo>
                    <a:pt x="10569" y="13244"/>
                  </a:lnTo>
                  <a:lnTo>
                    <a:pt x="11961" y="10814"/>
                  </a:lnTo>
                  <a:lnTo>
                    <a:pt x="12644" y="9667"/>
                  </a:lnTo>
                  <a:lnTo>
                    <a:pt x="13327" y="8602"/>
                  </a:lnTo>
                  <a:lnTo>
                    <a:pt x="104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201;p47">
              <a:extLst>
                <a:ext uri="{FF2B5EF4-FFF2-40B4-BE49-F238E27FC236}">
                  <a16:creationId xmlns:a16="http://schemas.microsoft.com/office/drawing/2014/main" id="{934683CB-34C7-0083-10A5-D5380F443B5E}"/>
                </a:ext>
              </a:extLst>
            </p:cNvPr>
            <p:cNvSpPr/>
            <p:nvPr/>
          </p:nvSpPr>
          <p:spPr>
            <a:xfrm>
              <a:off x="3890300" y="1881675"/>
              <a:ext cx="341375" cy="602850"/>
            </a:xfrm>
            <a:custGeom>
              <a:avLst/>
              <a:gdLst/>
              <a:ahLst/>
              <a:cxnLst/>
              <a:rect l="l" t="t" r="r" b="b"/>
              <a:pathLst>
                <a:path w="13655" h="24114" extrusionOk="0">
                  <a:moveTo>
                    <a:pt x="10596" y="656"/>
                  </a:moveTo>
                  <a:lnTo>
                    <a:pt x="13272" y="8739"/>
                  </a:lnTo>
                  <a:lnTo>
                    <a:pt x="12371" y="10213"/>
                  </a:lnTo>
                  <a:lnTo>
                    <a:pt x="11443" y="11797"/>
                  </a:lnTo>
                  <a:lnTo>
                    <a:pt x="9531" y="15129"/>
                  </a:lnTo>
                  <a:lnTo>
                    <a:pt x="7811" y="18160"/>
                  </a:lnTo>
                  <a:lnTo>
                    <a:pt x="6964" y="19607"/>
                  </a:lnTo>
                  <a:lnTo>
                    <a:pt x="6145" y="20918"/>
                  </a:lnTo>
                  <a:lnTo>
                    <a:pt x="5408" y="22038"/>
                  </a:lnTo>
                  <a:lnTo>
                    <a:pt x="5053" y="22529"/>
                  </a:lnTo>
                  <a:lnTo>
                    <a:pt x="4725" y="22939"/>
                  </a:lnTo>
                  <a:lnTo>
                    <a:pt x="4424" y="23267"/>
                  </a:lnTo>
                  <a:lnTo>
                    <a:pt x="4179" y="23512"/>
                  </a:lnTo>
                  <a:lnTo>
                    <a:pt x="3933" y="23676"/>
                  </a:lnTo>
                  <a:lnTo>
                    <a:pt x="3824" y="23731"/>
                  </a:lnTo>
                  <a:lnTo>
                    <a:pt x="3742" y="23758"/>
                  </a:lnTo>
                  <a:lnTo>
                    <a:pt x="519" y="23758"/>
                  </a:lnTo>
                  <a:lnTo>
                    <a:pt x="438" y="23485"/>
                  </a:lnTo>
                  <a:lnTo>
                    <a:pt x="383" y="23212"/>
                  </a:lnTo>
                  <a:lnTo>
                    <a:pt x="356" y="22912"/>
                  </a:lnTo>
                  <a:lnTo>
                    <a:pt x="356" y="22611"/>
                  </a:lnTo>
                  <a:lnTo>
                    <a:pt x="383" y="22283"/>
                  </a:lnTo>
                  <a:lnTo>
                    <a:pt x="410" y="21928"/>
                  </a:lnTo>
                  <a:lnTo>
                    <a:pt x="519" y="21218"/>
                  </a:lnTo>
                  <a:lnTo>
                    <a:pt x="711" y="20454"/>
                  </a:lnTo>
                  <a:lnTo>
                    <a:pt x="984" y="19607"/>
                  </a:lnTo>
                  <a:lnTo>
                    <a:pt x="1311" y="18733"/>
                  </a:lnTo>
                  <a:lnTo>
                    <a:pt x="1694" y="17832"/>
                  </a:lnTo>
                  <a:lnTo>
                    <a:pt x="2103" y="16877"/>
                  </a:lnTo>
                  <a:lnTo>
                    <a:pt x="2595" y="15893"/>
                  </a:lnTo>
                  <a:lnTo>
                    <a:pt x="3086" y="14883"/>
                  </a:lnTo>
                  <a:lnTo>
                    <a:pt x="3633" y="13818"/>
                  </a:lnTo>
                  <a:lnTo>
                    <a:pt x="4779" y="11661"/>
                  </a:lnTo>
                  <a:lnTo>
                    <a:pt x="6008" y="9449"/>
                  </a:lnTo>
                  <a:lnTo>
                    <a:pt x="7210" y="7264"/>
                  </a:lnTo>
                  <a:lnTo>
                    <a:pt x="8411" y="5052"/>
                  </a:lnTo>
                  <a:lnTo>
                    <a:pt x="9558" y="2840"/>
                  </a:lnTo>
                  <a:lnTo>
                    <a:pt x="10077" y="1748"/>
                  </a:lnTo>
                  <a:lnTo>
                    <a:pt x="10596" y="656"/>
                  </a:lnTo>
                  <a:close/>
                  <a:moveTo>
                    <a:pt x="10569" y="0"/>
                  </a:moveTo>
                  <a:lnTo>
                    <a:pt x="10514" y="28"/>
                  </a:lnTo>
                  <a:lnTo>
                    <a:pt x="10460" y="109"/>
                  </a:lnTo>
                  <a:lnTo>
                    <a:pt x="9941" y="1229"/>
                  </a:lnTo>
                  <a:lnTo>
                    <a:pt x="9367" y="2376"/>
                  </a:lnTo>
                  <a:lnTo>
                    <a:pt x="8794" y="3523"/>
                  </a:lnTo>
                  <a:lnTo>
                    <a:pt x="8193" y="4670"/>
                  </a:lnTo>
                  <a:lnTo>
                    <a:pt x="6964" y="6991"/>
                  </a:lnTo>
                  <a:lnTo>
                    <a:pt x="5681" y="9285"/>
                  </a:lnTo>
                  <a:lnTo>
                    <a:pt x="4397" y="11633"/>
                  </a:lnTo>
                  <a:lnTo>
                    <a:pt x="3196" y="13873"/>
                  </a:lnTo>
                  <a:lnTo>
                    <a:pt x="2649" y="14965"/>
                  </a:lnTo>
                  <a:lnTo>
                    <a:pt x="2131" y="16003"/>
                  </a:lnTo>
                  <a:lnTo>
                    <a:pt x="1639" y="17013"/>
                  </a:lnTo>
                  <a:lnTo>
                    <a:pt x="1229" y="17996"/>
                  </a:lnTo>
                  <a:lnTo>
                    <a:pt x="847" y="18925"/>
                  </a:lnTo>
                  <a:lnTo>
                    <a:pt x="547" y="19798"/>
                  </a:lnTo>
                  <a:lnTo>
                    <a:pt x="301" y="20618"/>
                  </a:lnTo>
                  <a:lnTo>
                    <a:pt x="110" y="21410"/>
                  </a:lnTo>
                  <a:lnTo>
                    <a:pt x="55" y="21792"/>
                  </a:lnTo>
                  <a:lnTo>
                    <a:pt x="28" y="22147"/>
                  </a:lnTo>
                  <a:lnTo>
                    <a:pt x="1" y="22475"/>
                  </a:lnTo>
                  <a:lnTo>
                    <a:pt x="1" y="22830"/>
                  </a:lnTo>
                  <a:lnTo>
                    <a:pt x="28" y="23130"/>
                  </a:lnTo>
                  <a:lnTo>
                    <a:pt x="55" y="23430"/>
                  </a:lnTo>
                  <a:lnTo>
                    <a:pt x="137" y="23731"/>
                  </a:lnTo>
                  <a:lnTo>
                    <a:pt x="219" y="24004"/>
                  </a:lnTo>
                  <a:lnTo>
                    <a:pt x="301" y="24086"/>
                  </a:lnTo>
                  <a:lnTo>
                    <a:pt x="328" y="24086"/>
                  </a:lnTo>
                  <a:lnTo>
                    <a:pt x="383" y="24113"/>
                  </a:lnTo>
                  <a:lnTo>
                    <a:pt x="3769" y="24113"/>
                  </a:lnTo>
                  <a:lnTo>
                    <a:pt x="3851" y="24086"/>
                  </a:lnTo>
                  <a:lnTo>
                    <a:pt x="3960" y="24058"/>
                  </a:lnTo>
                  <a:lnTo>
                    <a:pt x="4206" y="23922"/>
                  </a:lnTo>
                  <a:lnTo>
                    <a:pt x="4452" y="23731"/>
                  </a:lnTo>
                  <a:lnTo>
                    <a:pt x="4725" y="23458"/>
                  </a:lnTo>
                  <a:lnTo>
                    <a:pt x="5025" y="23103"/>
                  </a:lnTo>
                  <a:lnTo>
                    <a:pt x="5353" y="22720"/>
                  </a:lnTo>
                  <a:lnTo>
                    <a:pt x="5681" y="22229"/>
                  </a:lnTo>
                  <a:lnTo>
                    <a:pt x="6063" y="21710"/>
                  </a:lnTo>
                  <a:lnTo>
                    <a:pt x="6855" y="20454"/>
                  </a:lnTo>
                  <a:lnTo>
                    <a:pt x="7756" y="18952"/>
                  </a:lnTo>
                  <a:lnTo>
                    <a:pt x="8739" y="17232"/>
                  </a:lnTo>
                  <a:lnTo>
                    <a:pt x="9831" y="15320"/>
                  </a:lnTo>
                  <a:lnTo>
                    <a:pt x="11770" y="11934"/>
                  </a:lnTo>
                  <a:lnTo>
                    <a:pt x="12726" y="10323"/>
                  </a:lnTo>
                  <a:lnTo>
                    <a:pt x="13627" y="8875"/>
                  </a:lnTo>
                  <a:lnTo>
                    <a:pt x="13655" y="8793"/>
                  </a:lnTo>
                  <a:lnTo>
                    <a:pt x="13655" y="8711"/>
                  </a:lnTo>
                  <a:lnTo>
                    <a:pt x="10787" y="109"/>
                  </a:lnTo>
                  <a:lnTo>
                    <a:pt x="10760" y="55"/>
                  </a:lnTo>
                  <a:lnTo>
                    <a:pt x="10733" y="28"/>
                  </a:lnTo>
                  <a:lnTo>
                    <a:pt x="106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202;p47">
              <a:extLst>
                <a:ext uri="{FF2B5EF4-FFF2-40B4-BE49-F238E27FC236}">
                  <a16:creationId xmlns:a16="http://schemas.microsoft.com/office/drawing/2014/main" id="{FC59C03A-8BE4-823D-C929-FCF271F19278}"/>
                </a:ext>
              </a:extLst>
            </p:cNvPr>
            <p:cNvSpPr/>
            <p:nvPr/>
          </p:nvSpPr>
          <p:spPr>
            <a:xfrm>
              <a:off x="4579150" y="3657350"/>
              <a:ext cx="329750" cy="1224100"/>
            </a:xfrm>
            <a:custGeom>
              <a:avLst/>
              <a:gdLst/>
              <a:ahLst/>
              <a:cxnLst/>
              <a:rect l="l" t="t" r="r" b="b"/>
              <a:pathLst>
                <a:path w="13190" h="48964" extrusionOk="0">
                  <a:moveTo>
                    <a:pt x="191" y="1"/>
                  </a:moveTo>
                  <a:lnTo>
                    <a:pt x="3059" y="12481"/>
                  </a:lnTo>
                  <a:lnTo>
                    <a:pt x="2595" y="13355"/>
                  </a:lnTo>
                  <a:lnTo>
                    <a:pt x="2130" y="14256"/>
                  </a:lnTo>
                  <a:lnTo>
                    <a:pt x="1584" y="15321"/>
                  </a:lnTo>
                  <a:lnTo>
                    <a:pt x="1038" y="16468"/>
                  </a:lnTo>
                  <a:lnTo>
                    <a:pt x="546" y="17587"/>
                  </a:lnTo>
                  <a:lnTo>
                    <a:pt x="355" y="18106"/>
                  </a:lnTo>
                  <a:lnTo>
                    <a:pt x="191" y="18543"/>
                  </a:lnTo>
                  <a:lnTo>
                    <a:pt x="55" y="18953"/>
                  </a:lnTo>
                  <a:lnTo>
                    <a:pt x="0" y="19253"/>
                  </a:lnTo>
                  <a:lnTo>
                    <a:pt x="0" y="19444"/>
                  </a:lnTo>
                  <a:lnTo>
                    <a:pt x="0" y="19717"/>
                  </a:lnTo>
                  <a:lnTo>
                    <a:pt x="82" y="20509"/>
                  </a:lnTo>
                  <a:lnTo>
                    <a:pt x="219" y="21547"/>
                  </a:lnTo>
                  <a:lnTo>
                    <a:pt x="383" y="22830"/>
                  </a:lnTo>
                  <a:lnTo>
                    <a:pt x="874" y="25889"/>
                  </a:lnTo>
                  <a:lnTo>
                    <a:pt x="1448" y="29275"/>
                  </a:lnTo>
                  <a:lnTo>
                    <a:pt x="2513" y="35447"/>
                  </a:lnTo>
                  <a:lnTo>
                    <a:pt x="3004" y="38205"/>
                  </a:lnTo>
                  <a:lnTo>
                    <a:pt x="2485" y="42437"/>
                  </a:lnTo>
                  <a:lnTo>
                    <a:pt x="8329" y="48691"/>
                  </a:lnTo>
                  <a:lnTo>
                    <a:pt x="13190" y="48964"/>
                  </a:lnTo>
                  <a:lnTo>
                    <a:pt x="7483" y="38450"/>
                  </a:lnTo>
                  <a:lnTo>
                    <a:pt x="11169" y="656"/>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203;p47">
              <a:extLst>
                <a:ext uri="{FF2B5EF4-FFF2-40B4-BE49-F238E27FC236}">
                  <a16:creationId xmlns:a16="http://schemas.microsoft.com/office/drawing/2014/main" id="{37082208-A102-0BE2-EF87-C07025AF53E3}"/>
                </a:ext>
              </a:extLst>
            </p:cNvPr>
            <p:cNvSpPr/>
            <p:nvPr/>
          </p:nvSpPr>
          <p:spPr>
            <a:xfrm>
              <a:off x="4574375" y="3652575"/>
              <a:ext cx="315425" cy="1189975"/>
            </a:xfrm>
            <a:custGeom>
              <a:avLst/>
              <a:gdLst/>
              <a:ahLst/>
              <a:cxnLst/>
              <a:rect l="l" t="t" r="r" b="b"/>
              <a:pathLst>
                <a:path w="12617" h="47599" extrusionOk="0">
                  <a:moveTo>
                    <a:pt x="410" y="1"/>
                  </a:moveTo>
                  <a:lnTo>
                    <a:pt x="328" y="28"/>
                  </a:lnTo>
                  <a:lnTo>
                    <a:pt x="246" y="83"/>
                  </a:lnTo>
                  <a:lnTo>
                    <a:pt x="219" y="137"/>
                  </a:lnTo>
                  <a:lnTo>
                    <a:pt x="219" y="219"/>
                  </a:lnTo>
                  <a:lnTo>
                    <a:pt x="3059" y="12644"/>
                  </a:lnTo>
                  <a:lnTo>
                    <a:pt x="2458" y="13764"/>
                  </a:lnTo>
                  <a:lnTo>
                    <a:pt x="1994" y="14692"/>
                  </a:lnTo>
                  <a:lnTo>
                    <a:pt x="1475" y="15757"/>
                  </a:lnTo>
                  <a:lnTo>
                    <a:pt x="956" y="16822"/>
                  </a:lnTo>
                  <a:lnTo>
                    <a:pt x="519" y="17860"/>
                  </a:lnTo>
                  <a:lnTo>
                    <a:pt x="328" y="18324"/>
                  </a:lnTo>
                  <a:lnTo>
                    <a:pt x="164" y="18761"/>
                  </a:lnTo>
                  <a:lnTo>
                    <a:pt x="55" y="19144"/>
                  </a:lnTo>
                  <a:lnTo>
                    <a:pt x="0" y="19444"/>
                  </a:lnTo>
                  <a:lnTo>
                    <a:pt x="0" y="19608"/>
                  </a:lnTo>
                  <a:lnTo>
                    <a:pt x="0" y="19881"/>
                  </a:lnTo>
                  <a:lnTo>
                    <a:pt x="82" y="20618"/>
                  </a:lnTo>
                  <a:lnTo>
                    <a:pt x="219" y="21629"/>
                  </a:lnTo>
                  <a:lnTo>
                    <a:pt x="382" y="22858"/>
                  </a:lnTo>
                  <a:lnTo>
                    <a:pt x="847" y="25807"/>
                  </a:lnTo>
                  <a:lnTo>
                    <a:pt x="1366" y="29084"/>
                  </a:lnTo>
                  <a:lnTo>
                    <a:pt x="2458" y="35201"/>
                  </a:lnTo>
                  <a:lnTo>
                    <a:pt x="3031" y="38396"/>
                  </a:lnTo>
                  <a:lnTo>
                    <a:pt x="2758" y="40553"/>
                  </a:lnTo>
                  <a:lnTo>
                    <a:pt x="2758" y="40608"/>
                  </a:lnTo>
                  <a:lnTo>
                    <a:pt x="2786" y="40662"/>
                  </a:lnTo>
                  <a:lnTo>
                    <a:pt x="2840" y="40717"/>
                  </a:lnTo>
                  <a:lnTo>
                    <a:pt x="2922" y="40744"/>
                  </a:lnTo>
                  <a:lnTo>
                    <a:pt x="2977" y="40744"/>
                  </a:lnTo>
                  <a:lnTo>
                    <a:pt x="3059" y="40717"/>
                  </a:lnTo>
                  <a:lnTo>
                    <a:pt x="3086" y="40662"/>
                  </a:lnTo>
                  <a:lnTo>
                    <a:pt x="3113" y="40580"/>
                  </a:lnTo>
                  <a:lnTo>
                    <a:pt x="3386" y="38396"/>
                  </a:lnTo>
                  <a:lnTo>
                    <a:pt x="3386" y="38341"/>
                  </a:lnTo>
                  <a:lnTo>
                    <a:pt x="2431" y="33016"/>
                  </a:lnTo>
                  <a:lnTo>
                    <a:pt x="1420" y="27090"/>
                  </a:lnTo>
                  <a:lnTo>
                    <a:pt x="983" y="24359"/>
                  </a:lnTo>
                  <a:lnTo>
                    <a:pt x="628" y="22066"/>
                  </a:lnTo>
                  <a:lnTo>
                    <a:pt x="410" y="20372"/>
                  </a:lnTo>
                  <a:lnTo>
                    <a:pt x="355" y="19799"/>
                  </a:lnTo>
                  <a:lnTo>
                    <a:pt x="355" y="19471"/>
                  </a:lnTo>
                  <a:lnTo>
                    <a:pt x="437" y="19171"/>
                  </a:lnTo>
                  <a:lnTo>
                    <a:pt x="546" y="18789"/>
                  </a:lnTo>
                  <a:lnTo>
                    <a:pt x="710" y="18324"/>
                  </a:lnTo>
                  <a:lnTo>
                    <a:pt x="901" y="17833"/>
                  </a:lnTo>
                  <a:lnTo>
                    <a:pt x="1393" y="16741"/>
                  </a:lnTo>
                  <a:lnTo>
                    <a:pt x="1939" y="15621"/>
                  </a:lnTo>
                  <a:lnTo>
                    <a:pt x="2458" y="14529"/>
                  </a:lnTo>
                  <a:lnTo>
                    <a:pt x="2922" y="13627"/>
                  </a:lnTo>
                  <a:lnTo>
                    <a:pt x="3386" y="12754"/>
                  </a:lnTo>
                  <a:lnTo>
                    <a:pt x="3414" y="12699"/>
                  </a:lnTo>
                  <a:lnTo>
                    <a:pt x="3414" y="12644"/>
                  </a:lnTo>
                  <a:lnTo>
                    <a:pt x="601" y="383"/>
                  </a:lnTo>
                  <a:lnTo>
                    <a:pt x="11169" y="1011"/>
                  </a:lnTo>
                  <a:lnTo>
                    <a:pt x="7510" y="38641"/>
                  </a:lnTo>
                  <a:lnTo>
                    <a:pt x="7537" y="38751"/>
                  </a:lnTo>
                  <a:lnTo>
                    <a:pt x="12289" y="47517"/>
                  </a:lnTo>
                  <a:lnTo>
                    <a:pt x="12343" y="47571"/>
                  </a:lnTo>
                  <a:lnTo>
                    <a:pt x="12453" y="47598"/>
                  </a:lnTo>
                  <a:lnTo>
                    <a:pt x="12534" y="47598"/>
                  </a:lnTo>
                  <a:lnTo>
                    <a:pt x="12589" y="47544"/>
                  </a:lnTo>
                  <a:lnTo>
                    <a:pt x="12616" y="47489"/>
                  </a:lnTo>
                  <a:lnTo>
                    <a:pt x="12616" y="47407"/>
                  </a:lnTo>
                  <a:lnTo>
                    <a:pt x="12589" y="47353"/>
                  </a:lnTo>
                  <a:lnTo>
                    <a:pt x="7865" y="38614"/>
                  </a:lnTo>
                  <a:lnTo>
                    <a:pt x="11551" y="875"/>
                  </a:lnTo>
                  <a:lnTo>
                    <a:pt x="11524" y="793"/>
                  </a:lnTo>
                  <a:lnTo>
                    <a:pt x="11497" y="738"/>
                  </a:lnTo>
                  <a:lnTo>
                    <a:pt x="11442" y="684"/>
                  </a:lnTo>
                  <a:lnTo>
                    <a:pt x="11388" y="656"/>
                  </a:lnTo>
                  <a:lnTo>
                    <a:pt x="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204;p47">
              <a:extLst>
                <a:ext uri="{FF2B5EF4-FFF2-40B4-BE49-F238E27FC236}">
                  <a16:creationId xmlns:a16="http://schemas.microsoft.com/office/drawing/2014/main" id="{ECD65388-1C7F-FCFF-AC5C-6B5156860CC0}"/>
                </a:ext>
              </a:extLst>
            </p:cNvPr>
            <p:cNvSpPr/>
            <p:nvPr/>
          </p:nvSpPr>
          <p:spPr>
            <a:xfrm>
              <a:off x="4641275" y="4671850"/>
              <a:ext cx="288125" cy="210975"/>
            </a:xfrm>
            <a:custGeom>
              <a:avLst/>
              <a:gdLst/>
              <a:ahLst/>
              <a:cxnLst/>
              <a:rect l="l" t="t" r="r" b="b"/>
              <a:pathLst>
                <a:path w="11525" h="8439" extrusionOk="0">
                  <a:moveTo>
                    <a:pt x="219" y="0"/>
                  </a:moveTo>
                  <a:lnTo>
                    <a:pt x="0" y="1857"/>
                  </a:lnTo>
                  <a:lnTo>
                    <a:pt x="164" y="7756"/>
                  </a:lnTo>
                  <a:lnTo>
                    <a:pt x="1229" y="3168"/>
                  </a:lnTo>
                  <a:lnTo>
                    <a:pt x="5844" y="8111"/>
                  </a:lnTo>
                  <a:lnTo>
                    <a:pt x="11524" y="8439"/>
                  </a:lnTo>
                  <a:lnTo>
                    <a:pt x="11497" y="8329"/>
                  </a:lnTo>
                  <a:lnTo>
                    <a:pt x="11470" y="8220"/>
                  </a:lnTo>
                  <a:lnTo>
                    <a:pt x="11415" y="8056"/>
                  </a:lnTo>
                  <a:lnTo>
                    <a:pt x="11333" y="7865"/>
                  </a:lnTo>
                  <a:lnTo>
                    <a:pt x="11224" y="7674"/>
                  </a:lnTo>
                  <a:lnTo>
                    <a:pt x="11060" y="7483"/>
                  </a:lnTo>
                  <a:lnTo>
                    <a:pt x="10842" y="7264"/>
                  </a:lnTo>
                  <a:lnTo>
                    <a:pt x="10568" y="7073"/>
                  </a:lnTo>
                  <a:lnTo>
                    <a:pt x="10213" y="6909"/>
                  </a:lnTo>
                  <a:lnTo>
                    <a:pt x="9804" y="6746"/>
                  </a:lnTo>
                  <a:lnTo>
                    <a:pt x="9285" y="6636"/>
                  </a:lnTo>
                  <a:lnTo>
                    <a:pt x="8684" y="6582"/>
                  </a:lnTo>
                  <a:lnTo>
                    <a:pt x="8002" y="6582"/>
                  </a:lnTo>
                  <a:lnTo>
                    <a:pt x="7210" y="6636"/>
                  </a:lnTo>
                  <a:lnTo>
                    <a:pt x="6281" y="6773"/>
                  </a:lnTo>
                  <a:lnTo>
                    <a:pt x="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205;p47">
              <a:extLst>
                <a:ext uri="{FF2B5EF4-FFF2-40B4-BE49-F238E27FC236}">
                  <a16:creationId xmlns:a16="http://schemas.microsoft.com/office/drawing/2014/main" id="{9DD04B39-0EA8-0DBF-6755-E1DDFF5E7BC8}"/>
                </a:ext>
              </a:extLst>
            </p:cNvPr>
            <p:cNvSpPr/>
            <p:nvPr/>
          </p:nvSpPr>
          <p:spPr>
            <a:xfrm>
              <a:off x="3767425" y="3671025"/>
              <a:ext cx="589875" cy="1187225"/>
            </a:xfrm>
            <a:custGeom>
              <a:avLst/>
              <a:gdLst/>
              <a:ahLst/>
              <a:cxnLst/>
              <a:rect l="l" t="t" r="r" b="b"/>
              <a:pathLst>
                <a:path w="23595" h="47489" extrusionOk="0">
                  <a:moveTo>
                    <a:pt x="12726" y="0"/>
                  </a:moveTo>
                  <a:lnTo>
                    <a:pt x="6336" y="36838"/>
                  </a:lnTo>
                  <a:lnTo>
                    <a:pt x="0" y="47325"/>
                  </a:lnTo>
                  <a:lnTo>
                    <a:pt x="5052" y="47489"/>
                  </a:lnTo>
                  <a:lnTo>
                    <a:pt x="11060" y="40470"/>
                  </a:lnTo>
                  <a:lnTo>
                    <a:pt x="10705" y="38641"/>
                  </a:lnTo>
                  <a:lnTo>
                    <a:pt x="11961" y="36019"/>
                  </a:lnTo>
                  <a:lnTo>
                    <a:pt x="13272" y="33316"/>
                  </a:lnTo>
                  <a:lnTo>
                    <a:pt x="14774" y="30175"/>
                  </a:lnTo>
                  <a:lnTo>
                    <a:pt x="16276" y="26953"/>
                  </a:lnTo>
                  <a:lnTo>
                    <a:pt x="17586" y="24031"/>
                  </a:lnTo>
                  <a:lnTo>
                    <a:pt x="18133" y="22802"/>
                  </a:lnTo>
                  <a:lnTo>
                    <a:pt x="18542" y="21792"/>
                  </a:lnTo>
                  <a:lnTo>
                    <a:pt x="18843" y="21027"/>
                  </a:lnTo>
                  <a:lnTo>
                    <a:pt x="18897" y="20781"/>
                  </a:lnTo>
                  <a:lnTo>
                    <a:pt x="18952" y="20590"/>
                  </a:lnTo>
                  <a:lnTo>
                    <a:pt x="18952" y="20263"/>
                  </a:lnTo>
                  <a:lnTo>
                    <a:pt x="18952" y="19853"/>
                  </a:lnTo>
                  <a:lnTo>
                    <a:pt x="18870" y="18843"/>
                  </a:lnTo>
                  <a:lnTo>
                    <a:pt x="18733" y="17641"/>
                  </a:lnTo>
                  <a:lnTo>
                    <a:pt x="18570" y="16412"/>
                  </a:lnTo>
                  <a:lnTo>
                    <a:pt x="18242" y="14255"/>
                  </a:lnTo>
                  <a:lnTo>
                    <a:pt x="18078" y="13326"/>
                  </a:lnTo>
                  <a:lnTo>
                    <a:pt x="23594" y="1748"/>
                  </a:lnTo>
                  <a:lnTo>
                    <a:pt x="12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206;p47">
              <a:extLst>
                <a:ext uri="{FF2B5EF4-FFF2-40B4-BE49-F238E27FC236}">
                  <a16:creationId xmlns:a16="http://schemas.microsoft.com/office/drawing/2014/main" id="{D1D3FF24-387E-3BC5-8BE5-2B53C4911FFD}"/>
                </a:ext>
              </a:extLst>
            </p:cNvPr>
            <p:cNvSpPr/>
            <p:nvPr/>
          </p:nvSpPr>
          <p:spPr>
            <a:xfrm>
              <a:off x="3737375" y="4682775"/>
              <a:ext cx="309300" cy="193900"/>
            </a:xfrm>
            <a:custGeom>
              <a:avLst/>
              <a:gdLst/>
              <a:ahLst/>
              <a:cxnLst/>
              <a:rect l="l" t="t" r="r" b="b"/>
              <a:pathLst>
                <a:path w="12372" h="7756" extrusionOk="0">
                  <a:moveTo>
                    <a:pt x="12262" y="0"/>
                  </a:moveTo>
                  <a:lnTo>
                    <a:pt x="5790" y="6390"/>
                  </a:lnTo>
                  <a:lnTo>
                    <a:pt x="4889" y="6199"/>
                  </a:lnTo>
                  <a:lnTo>
                    <a:pt x="4097" y="6117"/>
                  </a:lnTo>
                  <a:lnTo>
                    <a:pt x="3359" y="6063"/>
                  </a:lnTo>
                  <a:lnTo>
                    <a:pt x="2731" y="6090"/>
                  </a:lnTo>
                  <a:lnTo>
                    <a:pt x="2185" y="6172"/>
                  </a:lnTo>
                  <a:lnTo>
                    <a:pt x="1721" y="6281"/>
                  </a:lnTo>
                  <a:lnTo>
                    <a:pt x="1311" y="6445"/>
                  </a:lnTo>
                  <a:lnTo>
                    <a:pt x="984" y="6609"/>
                  </a:lnTo>
                  <a:lnTo>
                    <a:pt x="711" y="6800"/>
                  </a:lnTo>
                  <a:lnTo>
                    <a:pt x="492" y="6991"/>
                  </a:lnTo>
                  <a:lnTo>
                    <a:pt x="301" y="7182"/>
                  </a:lnTo>
                  <a:lnTo>
                    <a:pt x="192" y="7374"/>
                  </a:lnTo>
                  <a:lnTo>
                    <a:pt x="28" y="7647"/>
                  </a:lnTo>
                  <a:lnTo>
                    <a:pt x="1" y="7756"/>
                  </a:lnTo>
                  <a:lnTo>
                    <a:pt x="6172" y="7756"/>
                  </a:lnTo>
                  <a:lnTo>
                    <a:pt x="11088" y="3086"/>
                  </a:lnTo>
                  <a:lnTo>
                    <a:pt x="11880" y="7756"/>
                  </a:lnTo>
                  <a:lnTo>
                    <a:pt x="12371" y="1885"/>
                  </a:lnTo>
                  <a:lnTo>
                    <a:pt x="12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207;p47">
              <a:extLst>
                <a:ext uri="{FF2B5EF4-FFF2-40B4-BE49-F238E27FC236}">
                  <a16:creationId xmlns:a16="http://schemas.microsoft.com/office/drawing/2014/main" id="{66F4C9E2-D76D-FDF6-6F1D-256C65355438}"/>
                </a:ext>
              </a:extLst>
            </p:cNvPr>
            <p:cNvSpPr/>
            <p:nvPr/>
          </p:nvSpPr>
          <p:spPr>
            <a:xfrm>
              <a:off x="3776300" y="3666225"/>
              <a:ext cx="585100" cy="1170175"/>
            </a:xfrm>
            <a:custGeom>
              <a:avLst/>
              <a:gdLst/>
              <a:ahLst/>
              <a:cxnLst/>
              <a:rect l="l" t="t" r="r" b="b"/>
              <a:pathLst>
                <a:path w="23404" h="46807" extrusionOk="0">
                  <a:moveTo>
                    <a:pt x="12316" y="1"/>
                  </a:moveTo>
                  <a:lnTo>
                    <a:pt x="12261" y="28"/>
                  </a:lnTo>
                  <a:lnTo>
                    <a:pt x="12207" y="83"/>
                  </a:lnTo>
                  <a:lnTo>
                    <a:pt x="12207" y="165"/>
                  </a:lnTo>
                  <a:lnTo>
                    <a:pt x="5817" y="36976"/>
                  </a:lnTo>
                  <a:lnTo>
                    <a:pt x="27" y="46534"/>
                  </a:lnTo>
                  <a:lnTo>
                    <a:pt x="0" y="46588"/>
                  </a:lnTo>
                  <a:lnTo>
                    <a:pt x="0" y="46670"/>
                  </a:lnTo>
                  <a:lnTo>
                    <a:pt x="27" y="46725"/>
                  </a:lnTo>
                  <a:lnTo>
                    <a:pt x="82" y="46779"/>
                  </a:lnTo>
                  <a:lnTo>
                    <a:pt x="191" y="46807"/>
                  </a:lnTo>
                  <a:lnTo>
                    <a:pt x="273" y="46779"/>
                  </a:lnTo>
                  <a:lnTo>
                    <a:pt x="328" y="46725"/>
                  </a:lnTo>
                  <a:lnTo>
                    <a:pt x="6144" y="37140"/>
                  </a:lnTo>
                  <a:lnTo>
                    <a:pt x="6144" y="37085"/>
                  </a:lnTo>
                  <a:lnTo>
                    <a:pt x="12507" y="383"/>
                  </a:lnTo>
                  <a:lnTo>
                    <a:pt x="22966" y="2076"/>
                  </a:lnTo>
                  <a:lnTo>
                    <a:pt x="17559" y="13436"/>
                  </a:lnTo>
                  <a:lnTo>
                    <a:pt x="17532" y="13491"/>
                  </a:lnTo>
                  <a:lnTo>
                    <a:pt x="17532" y="13546"/>
                  </a:lnTo>
                  <a:lnTo>
                    <a:pt x="17696" y="14501"/>
                  </a:lnTo>
                  <a:lnTo>
                    <a:pt x="18023" y="16631"/>
                  </a:lnTo>
                  <a:lnTo>
                    <a:pt x="18215" y="17860"/>
                  </a:lnTo>
                  <a:lnTo>
                    <a:pt x="18351" y="19035"/>
                  </a:lnTo>
                  <a:lnTo>
                    <a:pt x="18406" y="20045"/>
                  </a:lnTo>
                  <a:lnTo>
                    <a:pt x="18433" y="20455"/>
                  </a:lnTo>
                  <a:lnTo>
                    <a:pt x="18406" y="20755"/>
                  </a:lnTo>
                  <a:lnTo>
                    <a:pt x="18324" y="21083"/>
                  </a:lnTo>
                  <a:lnTo>
                    <a:pt x="18133" y="21629"/>
                  </a:lnTo>
                  <a:lnTo>
                    <a:pt x="17860" y="22366"/>
                  </a:lnTo>
                  <a:lnTo>
                    <a:pt x="17477" y="23240"/>
                  </a:lnTo>
                  <a:lnTo>
                    <a:pt x="16494" y="25452"/>
                  </a:lnTo>
                  <a:lnTo>
                    <a:pt x="15293" y="28046"/>
                  </a:lnTo>
                  <a:lnTo>
                    <a:pt x="13982" y="30859"/>
                  </a:lnTo>
                  <a:lnTo>
                    <a:pt x="12616" y="33699"/>
                  </a:lnTo>
                  <a:lnTo>
                    <a:pt x="10186" y="38751"/>
                  </a:lnTo>
                  <a:lnTo>
                    <a:pt x="10159" y="38805"/>
                  </a:lnTo>
                  <a:lnTo>
                    <a:pt x="10159" y="38860"/>
                  </a:lnTo>
                  <a:lnTo>
                    <a:pt x="10459" y="40389"/>
                  </a:lnTo>
                  <a:lnTo>
                    <a:pt x="10486" y="40444"/>
                  </a:lnTo>
                  <a:lnTo>
                    <a:pt x="10541" y="40499"/>
                  </a:lnTo>
                  <a:lnTo>
                    <a:pt x="10596" y="40526"/>
                  </a:lnTo>
                  <a:lnTo>
                    <a:pt x="10678" y="40526"/>
                  </a:lnTo>
                  <a:lnTo>
                    <a:pt x="10732" y="40499"/>
                  </a:lnTo>
                  <a:lnTo>
                    <a:pt x="10787" y="40444"/>
                  </a:lnTo>
                  <a:lnTo>
                    <a:pt x="10814" y="40389"/>
                  </a:lnTo>
                  <a:lnTo>
                    <a:pt x="10814" y="40307"/>
                  </a:lnTo>
                  <a:lnTo>
                    <a:pt x="10514" y="38860"/>
                  </a:lnTo>
                  <a:lnTo>
                    <a:pt x="12043" y="35720"/>
                  </a:lnTo>
                  <a:lnTo>
                    <a:pt x="13354" y="32989"/>
                  </a:lnTo>
                  <a:lnTo>
                    <a:pt x="14828" y="29930"/>
                  </a:lnTo>
                  <a:lnTo>
                    <a:pt x="16248" y="26845"/>
                  </a:lnTo>
                  <a:lnTo>
                    <a:pt x="17505" y="24059"/>
                  </a:lnTo>
                  <a:lnTo>
                    <a:pt x="17996" y="22912"/>
                  </a:lnTo>
                  <a:lnTo>
                    <a:pt x="18406" y="21957"/>
                  </a:lnTo>
                  <a:lnTo>
                    <a:pt x="18651" y="21219"/>
                  </a:lnTo>
                  <a:lnTo>
                    <a:pt x="18733" y="20973"/>
                  </a:lnTo>
                  <a:lnTo>
                    <a:pt x="18761" y="20810"/>
                  </a:lnTo>
                  <a:lnTo>
                    <a:pt x="18788" y="20482"/>
                  </a:lnTo>
                  <a:lnTo>
                    <a:pt x="18788" y="20100"/>
                  </a:lnTo>
                  <a:lnTo>
                    <a:pt x="18706" y="19144"/>
                  </a:lnTo>
                  <a:lnTo>
                    <a:pt x="18597" y="18051"/>
                  </a:lnTo>
                  <a:lnTo>
                    <a:pt x="18433" y="16877"/>
                  </a:lnTo>
                  <a:lnTo>
                    <a:pt x="18105" y="14747"/>
                  </a:lnTo>
                  <a:lnTo>
                    <a:pt x="17914" y="13518"/>
                  </a:lnTo>
                  <a:lnTo>
                    <a:pt x="23403" y="2022"/>
                  </a:lnTo>
                  <a:lnTo>
                    <a:pt x="23403" y="1940"/>
                  </a:lnTo>
                  <a:lnTo>
                    <a:pt x="23376" y="1858"/>
                  </a:lnTo>
                  <a:lnTo>
                    <a:pt x="23321" y="1803"/>
                  </a:lnTo>
                  <a:lnTo>
                    <a:pt x="23266" y="1749"/>
                  </a:lnTo>
                  <a:lnTo>
                    <a:pt x="12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208;p47">
              <a:extLst>
                <a:ext uri="{FF2B5EF4-FFF2-40B4-BE49-F238E27FC236}">
                  <a16:creationId xmlns:a16="http://schemas.microsoft.com/office/drawing/2014/main" id="{7CD7F17F-3BD8-A92F-B4C9-2C881385603E}"/>
                </a:ext>
              </a:extLst>
            </p:cNvPr>
            <p:cNvSpPr/>
            <p:nvPr/>
          </p:nvSpPr>
          <p:spPr>
            <a:xfrm>
              <a:off x="3969500" y="2493375"/>
              <a:ext cx="930525" cy="1606400"/>
            </a:xfrm>
            <a:custGeom>
              <a:avLst/>
              <a:gdLst/>
              <a:ahLst/>
              <a:cxnLst/>
              <a:rect l="l" t="t" r="r" b="b"/>
              <a:pathLst>
                <a:path w="37221" h="64256" extrusionOk="0">
                  <a:moveTo>
                    <a:pt x="13217" y="0"/>
                  </a:moveTo>
                  <a:lnTo>
                    <a:pt x="12726" y="601"/>
                  </a:lnTo>
                  <a:lnTo>
                    <a:pt x="12016" y="1447"/>
                  </a:lnTo>
                  <a:lnTo>
                    <a:pt x="11606" y="1994"/>
                  </a:lnTo>
                  <a:lnTo>
                    <a:pt x="11142" y="2622"/>
                  </a:lnTo>
                  <a:lnTo>
                    <a:pt x="10650" y="3332"/>
                  </a:lnTo>
                  <a:lnTo>
                    <a:pt x="10159" y="4124"/>
                  </a:lnTo>
                  <a:lnTo>
                    <a:pt x="9613" y="4997"/>
                  </a:lnTo>
                  <a:lnTo>
                    <a:pt x="9039" y="5981"/>
                  </a:lnTo>
                  <a:lnTo>
                    <a:pt x="8466" y="7073"/>
                  </a:lnTo>
                  <a:lnTo>
                    <a:pt x="7892" y="8274"/>
                  </a:lnTo>
                  <a:lnTo>
                    <a:pt x="7292" y="9558"/>
                  </a:lnTo>
                  <a:lnTo>
                    <a:pt x="6691" y="10978"/>
                  </a:lnTo>
                  <a:lnTo>
                    <a:pt x="6090" y="12507"/>
                  </a:lnTo>
                  <a:lnTo>
                    <a:pt x="5489" y="14146"/>
                  </a:lnTo>
                  <a:lnTo>
                    <a:pt x="4916" y="15921"/>
                  </a:lnTo>
                  <a:lnTo>
                    <a:pt x="4342" y="17832"/>
                  </a:lnTo>
                  <a:lnTo>
                    <a:pt x="3796" y="19880"/>
                  </a:lnTo>
                  <a:lnTo>
                    <a:pt x="3250" y="22065"/>
                  </a:lnTo>
                  <a:lnTo>
                    <a:pt x="2758" y="24386"/>
                  </a:lnTo>
                  <a:lnTo>
                    <a:pt x="2267" y="26871"/>
                  </a:lnTo>
                  <a:lnTo>
                    <a:pt x="1830" y="29493"/>
                  </a:lnTo>
                  <a:lnTo>
                    <a:pt x="1420" y="32251"/>
                  </a:lnTo>
                  <a:lnTo>
                    <a:pt x="1065" y="35200"/>
                  </a:lnTo>
                  <a:lnTo>
                    <a:pt x="901" y="36729"/>
                  </a:lnTo>
                  <a:lnTo>
                    <a:pt x="738" y="38313"/>
                  </a:lnTo>
                  <a:lnTo>
                    <a:pt x="601" y="39924"/>
                  </a:lnTo>
                  <a:lnTo>
                    <a:pt x="492" y="41563"/>
                  </a:lnTo>
                  <a:lnTo>
                    <a:pt x="355" y="43283"/>
                  </a:lnTo>
                  <a:lnTo>
                    <a:pt x="273" y="45031"/>
                  </a:lnTo>
                  <a:lnTo>
                    <a:pt x="191" y="46806"/>
                  </a:lnTo>
                  <a:lnTo>
                    <a:pt x="110" y="48635"/>
                  </a:lnTo>
                  <a:lnTo>
                    <a:pt x="55" y="50520"/>
                  </a:lnTo>
                  <a:lnTo>
                    <a:pt x="28" y="52431"/>
                  </a:lnTo>
                  <a:lnTo>
                    <a:pt x="0" y="54425"/>
                  </a:lnTo>
                  <a:lnTo>
                    <a:pt x="0" y="56418"/>
                  </a:lnTo>
                  <a:lnTo>
                    <a:pt x="28" y="58494"/>
                  </a:lnTo>
                  <a:lnTo>
                    <a:pt x="55" y="60596"/>
                  </a:lnTo>
                  <a:lnTo>
                    <a:pt x="82" y="60678"/>
                  </a:lnTo>
                  <a:lnTo>
                    <a:pt x="164" y="60897"/>
                  </a:lnTo>
                  <a:lnTo>
                    <a:pt x="301" y="61197"/>
                  </a:lnTo>
                  <a:lnTo>
                    <a:pt x="546" y="61552"/>
                  </a:lnTo>
                  <a:lnTo>
                    <a:pt x="683" y="61743"/>
                  </a:lnTo>
                  <a:lnTo>
                    <a:pt x="874" y="61934"/>
                  </a:lnTo>
                  <a:lnTo>
                    <a:pt x="1065" y="62125"/>
                  </a:lnTo>
                  <a:lnTo>
                    <a:pt x="1311" y="62289"/>
                  </a:lnTo>
                  <a:lnTo>
                    <a:pt x="1584" y="62453"/>
                  </a:lnTo>
                  <a:lnTo>
                    <a:pt x="1885" y="62590"/>
                  </a:lnTo>
                  <a:lnTo>
                    <a:pt x="2240" y="62699"/>
                  </a:lnTo>
                  <a:lnTo>
                    <a:pt x="2595" y="62754"/>
                  </a:lnTo>
                  <a:lnTo>
                    <a:pt x="3004" y="62808"/>
                  </a:lnTo>
                  <a:lnTo>
                    <a:pt x="3796" y="62808"/>
                  </a:lnTo>
                  <a:lnTo>
                    <a:pt x="4178" y="62754"/>
                  </a:lnTo>
                  <a:lnTo>
                    <a:pt x="4588" y="62699"/>
                  </a:lnTo>
                  <a:lnTo>
                    <a:pt x="4970" y="62617"/>
                  </a:lnTo>
                  <a:lnTo>
                    <a:pt x="5735" y="62426"/>
                  </a:lnTo>
                  <a:lnTo>
                    <a:pt x="6472" y="62235"/>
                  </a:lnTo>
                  <a:lnTo>
                    <a:pt x="7155" y="62098"/>
                  </a:lnTo>
                  <a:lnTo>
                    <a:pt x="7483" y="62044"/>
                  </a:lnTo>
                  <a:lnTo>
                    <a:pt x="7810" y="62016"/>
                  </a:lnTo>
                  <a:lnTo>
                    <a:pt x="8138" y="62016"/>
                  </a:lnTo>
                  <a:lnTo>
                    <a:pt x="8438" y="62071"/>
                  </a:lnTo>
                  <a:lnTo>
                    <a:pt x="8712" y="62125"/>
                  </a:lnTo>
                  <a:lnTo>
                    <a:pt x="9012" y="62235"/>
                  </a:lnTo>
                  <a:lnTo>
                    <a:pt x="9285" y="62344"/>
                  </a:lnTo>
                  <a:lnTo>
                    <a:pt x="9585" y="62480"/>
                  </a:lnTo>
                  <a:lnTo>
                    <a:pt x="10159" y="62808"/>
                  </a:lnTo>
                  <a:lnTo>
                    <a:pt x="10814" y="63163"/>
                  </a:lnTo>
                  <a:lnTo>
                    <a:pt x="11497" y="63518"/>
                  </a:lnTo>
                  <a:lnTo>
                    <a:pt x="11852" y="63682"/>
                  </a:lnTo>
                  <a:lnTo>
                    <a:pt x="12234" y="63846"/>
                  </a:lnTo>
                  <a:lnTo>
                    <a:pt x="12644" y="63982"/>
                  </a:lnTo>
                  <a:lnTo>
                    <a:pt x="13081" y="64092"/>
                  </a:lnTo>
                  <a:lnTo>
                    <a:pt x="13545" y="64174"/>
                  </a:lnTo>
                  <a:lnTo>
                    <a:pt x="14037" y="64228"/>
                  </a:lnTo>
                  <a:lnTo>
                    <a:pt x="14528" y="64255"/>
                  </a:lnTo>
                  <a:lnTo>
                    <a:pt x="15047" y="64228"/>
                  </a:lnTo>
                  <a:lnTo>
                    <a:pt x="15538" y="64174"/>
                  </a:lnTo>
                  <a:lnTo>
                    <a:pt x="16003" y="64092"/>
                  </a:lnTo>
                  <a:lnTo>
                    <a:pt x="16494" y="63955"/>
                  </a:lnTo>
                  <a:lnTo>
                    <a:pt x="16986" y="63846"/>
                  </a:lnTo>
                  <a:lnTo>
                    <a:pt x="17914" y="63545"/>
                  </a:lnTo>
                  <a:lnTo>
                    <a:pt x="18815" y="63245"/>
                  </a:lnTo>
                  <a:lnTo>
                    <a:pt x="19662" y="62999"/>
                  </a:lnTo>
                  <a:lnTo>
                    <a:pt x="20099" y="62917"/>
                  </a:lnTo>
                  <a:lnTo>
                    <a:pt x="20481" y="62863"/>
                  </a:lnTo>
                  <a:lnTo>
                    <a:pt x="20891" y="62835"/>
                  </a:lnTo>
                  <a:lnTo>
                    <a:pt x="21273" y="62835"/>
                  </a:lnTo>
                  <a:lnTo>
                    <a:pt x="21628" y="62890"/>
                  </a:lnTo>
                  <a:lnTo>
                    <a:pt x="21956" y="62945"/>
                  </a:lnTo>
                  <a:lnTo>
                    <a:pt x="22229" y="63027"/>
                  </a:lnTo>
                  <a:lnTo>
                    <a:pt x="22502" y="63109"/>
                  </a:lnTo>
                  <a:lnTo>
                    <a:pt x="22966" y="63272"/>
                  </a:lnTo>
                  <a:lnTo>
                    <a:pt x="23403" y="63464"/>
                  </a:lnTo>
                  <a:lnTo>
                    <a:pt x="23867" y="63655"/>
                  </a:lnTo>
                  <a:lnTo>
                    <a:pt x="24113" y="63737"/>
                  </a:lnTo>
                  <a:lnTo>
                    <a:pt x="24414" y="63791"/>
                  </a:lnTo>
                  <a:lnTo>
                    <a:pt x="24714" y="63873"/>
                  </a:lnTo>
                  <a:lnTo>
                    <a:pt x="25096" y="63900"/>
                  </a:lnTo>
                  <a:lnTo>
                    <a:pt x="25506" y="63928"/>
                  </a:lnTo>
                  <a:lnTo>
                    <a:pt x="25970" y="63955"/>
                  </a:lnTo>
                  <a:lnTo>
                    <a:pt x="26434" y="63928"/>
                  </a:lnTo>
                  <a:lnTo>
                    <a:pt x="26899" y="63846"/>
                  </a:lnTo>
                  <a:lnTo>
                    <a:pt x="27308" y="63737"/>
                  </a:lnTo>
                  <a:lnTo>
                    <a:pt x="27718" y="63573"/>
                  </a:lnTo>
                  <a:lnTo>
                    <a:pt x="28100" y="63409"/>
                  </a:lnTo>
                  <a:lnTo>
                    <a:pt x="28482" y="63218"/>
                  </a:lnTo>
                  <a:lnTo>
                    <a:pt x="29220" y="62781"/>
                  </a:lnTo>
                  <a:lnTo>
                    <a:pt x="29957" y="62371"/>
                  </a:lnTo>
                  <a:lnTo>
                    <a:pt x="30339" y="62180"/>
                  </a:lnTo>
                  <a:lnTo>
                    <a:pt x="30749" y="62016"/>
                  </a:lnTo>
                  <a:lnTo>
                    <a:pt x="31159" y="61880"/>
                  </a:lnTo>
                  <a:lnTo>
                    <a:pt x="31596" y="61798"/>
                  </a:lnTo>
                  <a:lnTo>
                    <a:pt x="32060" y="61743"/>
                  </a:lnTo>
                  <a:lnTo>
                    <a:pt x="33534" y="61743"/>
                  </a:lnTo>
                  <a:lnTo>
                    <a:pt x="33999" y="61689"/>
                  </a:lnTo>
                  <a:lnTo>
                    <a:pt x="34408" y="61634"/>
                  </a:lnTo>
                  <a:lnTo>
                    <a:pt x="34818" y="61552"/>
                  </a:lnTo>
                  <a:lnTo>
                    <a:pt x="35200" y="61443"/>
                  </a:lnTo>
                  <a:lnTo>
                    <a:pt x="35555" y="61334"/>
                  </a:lnTo>
                  <a:lnTo>
                    <a:pt x="35856" y="61224"/>
                  </a:lnTo>
                  <a:lnTo>
                    <a:pt x="36402" y="60979"/>
                  </a:lnTo>
                  <a:lnTo>
                    <a:pt x="36811" y="60760"/>
                  </a:lnTo>
                  <a:lnTo>
                    <a:pt x="37139" y="60569"/>
                  </a:lnTo>
                  <a:lnTo>
                    <a:pt x="37194" y="57292"/>
                  </a:lnTo>
                  <a:lnTo>
                    <a:pt x="37221" y="54152"/>
                  </a:lnTo>
                  <a:lnTo>
                    <a:pt x="37221" y="51093"/>
                  </a:lnTo>
                  <a:lnTo>
                    <a:pt x="37139" y="48144"/>
                  </a:lnTo>
                  <a:lnTo>
                    <a:pt x="37057" y="45304"/>
                  </a:lnTo>
                  <a:lnTo>
                    <a:pt x="36921" y="42546"/>
                  </a:lnTo>
                  <a:lnTo>
                    <a:pt x="36757" y="39897"/>
                  </a:lnTo>
                  <a:lnTo>
                    <a:pt x="36566" y="37330"/>
                  </a:lnTo>
                  <a:lnTo>
                    <a:pt x="36347" y="34872"/>
                  </a:lnTo>
                  <a:lnTo>
                    <a:pt x="36074" y="32496"/>
                  </a:lnTo>
                  <a:lnTo>
                    <a:pt x="35801" y="30203"/>
                  </a:lnTo>
                  <a:lnTo>
                    <a:pt x="35501" y="27991"/>
                  </a:lnTo>
                  <a:lnTo>
                    <a:pt x="35146" y="25888"/>
                  </a:lnTo>
                  <a:lnTo>
                    <a:pt x="34791" y="23867"/>
                  </a:lnTo>
                  <a:lnTo>
                    <a:pt x="34436" y="21928"/>
                  </a:lnTo>
                  <a:lnTo>
                    <a:pt x="34026" y="20071"/>
                  </a:lnTo>
                  <a:lnTo>
                    <a:pt x="33616" y="18269"/>
                  </a:lnTo>
                  <a:lnTo>
                    <a:pt x="33179" y="16576"/>
                  </a:lnTo>
                  <a:lnTo>
                    <a:pt x="32742" y="14937"/>
                  </a:lnTo>
                  <a:lnTo>
                    <a:pt x="32278" y="13408"/>
                  </a:lnTo>
                  <a:lnTo>
                    <a:pt x="31814" y="11906"/>
                  </a:lnTo>
                  <a:lnTo>
                    <a:pt x="31350" y="10514"/>
                  </a:lnTo>
                  <a:lnTo>
                    <a:pt x="30858" y="9176"/>
                  </a:lnTo>
                  <a:lnTo>
                    <a:pt x="30367" y="7892"/>
                  </a:lnTo>
                  <a:lnTo>
                    <a:pt x="29875" y="6691"/>
                  </a:lnTo>
                  <a:lnTo>
                    <a:pt x="29384" y="5571"/>
                  </a:lnTo>
                  <a:lnTo>
                    <a:pt x="28892" y="4479"/>
                  </a:lnTo>
                  <a:lnTo>
                    <a:pt x="28401" y="3468"/>
                  </a:lnTo>
                  <a:lnTo>
                    <a:pt x="27909" y="2512"/>
                  </a:lnTo>
                  <a:lnTo>
                    <a:pt x="27417" y="1611"/>
                  </a:lnTo>
                  <a:lnTo>
                    <a:pt x="26926" y="792"/>
                  </a:lnTo>
                  <a:lnTo>
                    <a:pt x="26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209;p47">
              <a:extLst>
                <a:ext uri="{FF2B5EF4-FFF2-40B4-BE49-F238E27FC236}">
                  <a16:creationId xmlns:a16="http://schemas.microsoft.com/office/drawing/2014/main" id="{4EE545F7-BEC1-F774-D45E-77C8C14C7964}"/>
                </a:ext>
              </a:extLst>
            </p:cNvPr>
            <p:cNvSpPr/>
            <p:nvPr/>
          </p:nvSpPr>
          <p:spPr>
            <a:xfrm>
              <a:off x="4155875" y="1647500"/>
              <a:ext cx="619225" cy="845900"/>
            </a:xfrm>
            <a:custGeom>
              <a:avLst/>
              <a:gdLst/>
              <a:ahLst/>
              <a:cxnLst/>
              <a:rect l="l" t="t" r="r" b="b"/>
              <a:pathLst>
                <a:path w="24769" h="33836" extrusionOk="0">
                  <a:moveTo>
                    <a:pt x="9312" y="1"/>
                  </a:moveTo>
                  <a:lnTo>
                    <a:pt x="9312" y="8166"/>
                  </a:lnTo>
                  <a:lnTo>
                    <a:pt x="0" y="8903"/>
                  </a:lnTo>
                  <a:lnTo>
                    <a:pt x="5762" y="33835"/>
                  </a:lnTo>
                  <a:lnTo>
                    <a:pt x="19007" y="33835"/>
                  </a:lnTo>
                  <a:lnTo>
                    <a:pt x="21464" y="23158"/>
                  </a:lnTo>
                  <a:lnTo>
                    <a:pt x="21765" y="22912"/>
                  </a:lnTo>
                  <a:lnTo>
                    <a:pt x="22065" y="22612"/>
                  </a:lnTo>
                  <a:lnTo>
                    <a:pt x="22420" y="22229"/>
                  </a:lnTo>
                  <a:lnTo>
                    <a:pt x="22775" y="21820"/>
                  </a:lnTo>
                  <a:lnTo>
                    <a:pt x="23103" y="21383"/>
                  </a:lnTo>
                  <a:lnTo>
                    <a:pt x="23267" y="21164"/>
                  </a:lnTo>
                  <a:lnTo>
                    <a:pt x="23376" y="20946"/>
                  </a:lnTo>
                  <a:lnTo>
                    <a:pt x="23458" y="20727"/>
                  </a:lnTo>
                  <a:lnTo>
                    <a:pt x="23512" y="20536"/>
                  </a:lnTo>
                  <a:lnTo>
                    <a:pt x="23540" y="20318"/>
                  </a:lnTo>
                  <a:lnTo>
                    <a:pt x="23540" y="20072"/>
                  </a:lnTo>
                  <a:lnTo>
                    <a:pt x="23512" y="19471"/>
                  </a:lnTo>
                  <a:lnTo>
                    <a:pt x="23458" y="18761"/>
                  </a:lnTo>
                  <a:lnTo>
                    <a:pt x="23349" y="18051"/>
                  </a:lnTo>
                  <a:lnTo>
                    <a:pt x="23157" y="16850"/>
                  </a:lnTo>
                  <a:lnTo>
                    <a:pt x="23048" y="16303"/>
                  </a:lnTo>
                  <a:lnTo>
                    <a:pt x="24769" y="8903"/>
                  </a:lnTo>
                  <a:lnTo>
                    <a:pt x="15457" y="8166"/>
                  </a:lnTo>
                  <a:lnTo>
                    <a:pt x="15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210;p47">
              <a:extLst>
                <a:ext uri="{FF2B5EF4-FFF2-40B4-BE49-F238E27FC236}">
                  <a16:creationId xmlns:a16="http://schemas.microsoft.com/office/drawing/2014/main" id="{F101F15B-3066-D918-05D0-F7291E41382B}"/>
                </a:ext>
              </a:extLst>
            </p:cNvPr>
            <p:cNvSpPr/>
            <p:nvPr/>
          </p:nvSpPr>
          <p:spPr>
            <a:xfrm>
              <a:off x="4155875" y="1851625"/>
              <a:ext cx="619225" cy="641775"/>
            </a:xfrm>
            <a:custGeom>
              <a:avLst/>
              <a:gdLst/>
              <a:ahLst/>
              <a:cxnLst/>
              <a:rect l="l" t="t" r="r" b="b"/>
              <a:pathLst>
                <a:path w="24769" h="25671" extrusionOk="0">
                  <a:moveTo>
                    <a:pt x="9312" y="1"/>
                  </a:moveTo>
                  <a:lnTo>
                    <a:pt x="0" y="738"/>
                  </a:lnTo>
                  <a:lnTo>
                    <a:pt x="5762" y="25670"/>
                  </a:lnTo>
                  <a:lnTo>
                    <a:pt x="19007" y="25670"/>
                  </a:lnTo>
                  <a:lnTo>
                    <a:pt x="21137" y="16413"/>
                  </a:lnTo>
                  <a:lnTo>
                    <a:pt x="21546" y="16003"/>
                  </a:lnTo>
                  <a:lnTo>
                    <a:pt x="21956" y="15539"/>
                  </a:lnTo>
                  <a:lnTo>
                    <a:pt x="22420" y="14993"/>
                  </a:lnTo>
                  <a:lnTo>
                    <a:pt x="22912" y="14392"/>
                  </a:lnTo>
                  <a:lnTo>
                    <a:pt x="23349" y="13818"/>
                  </a:lnTo>
                  <a:lnTo>
                    <a:pt x="23540" y="13545"/>
                  </a:lnTo>
                  <a:lnTo>
                    <a:pt x="23704" y="13272"/>
                  </a:lnTo>
                  <a:lnTo>
                    <a:pt x="23813" y="13027"/>
                  </a:lnTo>
                  <a:lnTo>
                    <a:pt x="23867" y="12835"/>
                  </a:lnTo>
                  <a:lnTo>
                    <a:pt x="23895" y="12617"/>
                  </a:lnTo>
                  <a:lnTo>
                    <a:pt x="23895" y="12344"/>
                  </a:lnTo>
                  <a:lnTo>
                    <a:pt x="23813" y="11688"/>
                  </a:lnTo>
                  <a:lnTo>
                    <a:pt x="23676" y="10924"/>
                  </a:lnTo>
                  <a:lnTo>
                    <a:pt x="23540" y="10105"/>
                  </a:lnTo>
                  <a:lnTo>
                    <a:pt x="23212" y="8739"/>
                  </a:lnTo>
                  <a:lnTo>
                    <a:pt x="23048" y="8138"/>
                  </a:lnTo>
                  <a:lnTo>
                    <a:pt x="24769" y="738"/>
                  </a:lnTo>
                  <a:lnTo>
                    <a:pt x="15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211;p47">
              <a:extLst>
                <a:ext uri="{FF2B5EF4-FFF2-40B4-BE49-F238E27FC236}">
                  <a16:creationId xmlns:a16="http://schemas.microsoft.com/office/drawing/2014/main" id="{1C0D5B92-5199-7DE5-6715-0B4C93D824A8}"/>
                </a:ext>
              </a:extLst>
            </p:cNvPr>
            <p:cNvSpPr/>
            <p:nvPr/>
          </p:nvSpPr>
          <p:spPr>
            <a:xfrm>
              <a:off x="4031625" y="1870075"/>
              <a:ext cx="186400" cy="393250"/>
            </a:xfrm>
            <a:custGeom>
              <a:avLst/>
              <a:gdLst/>
              <a:ahLst/>
              <a:cxnLst/>
              <a:rect l="l" t="t" r="r" b="b"/>
              <a:pathLst>
                <a:path w="7456" h="15730" extrusionOk="0">
                  <a:moveTo>
                    <a:pt x="4970" y="0"/>
                  </a:moveTo>
                  <a:lnTo>
                    <a:pt x="0" y="8684"/>
                  </a:lnTo>
                  <a:lnTo>
                    <a:pt x="5571" y="15729"/>
                  </a:lnTo>
                  <a:lnTo>
                    <a:pt x="7455" y="10759"/>
                  </a:lnTo>
                  <a:lnTo>
                    <a:pt x="4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212;p47">
              <a:extLst>
                <a:ext uri="{FF2B5EF4-FFF2-40B4-BE49-F238E27FC236}">
                  <a16:creationId xmlns:a16="http://schemas.microsoft.com/office/drawing/2014/main" id="{1BE39AB8-D89E-FEF8-6AD2-1694F6071233}"/>
                </a:ext>
              </a:extLst>
            </p:cNvPr>
            <p:cNvSpPr/>
            <p:nvPr/>
          </p:nvSpPr>
          <p:spPr>
            <a:xfrm>
              <a:off x="4050050" y="2055750"/>
              <a:ext cx="139300" cy="157725"/>
            </a:xfrm>
            <a:custGeom>
              <a:avLst/>
              <a:gdLst/>
              <a:ahLst/>
              <a:cxnLst/>
              <a:rect l="l" t="t" r="r" b="b"/>
              <a:pathLst>
                <a:path w="5572" h="6309" extrusionOk="0">
                  <a:moveTo>
                    <a:pt x="192" y="1"/>
                  </a:moveTo>
                  <a:lnTo>
                    <a:pt x="110" y="28"/>
                  </a:lnTo>
                  <a:lnTo>
                    <a:pt x="55" y="55"/>
                  </a:lnTo>
                  <a:lnTo>
                    <a:pt x="28" y="110"/>
                  </a:lnTo>
                  <a:lnTo>
                    <a:pt x="1" y="192"/>
                  </a:lnTo>
                  <a:lnTo>
                    <a:pt x="1" y="247"/>
                  </a:lnTo>
                  <a:lnTo>
                    <a:pt x="55" y="301"/>
                  </a:lnTo>
                  <a:lnTo>
                    <a:pt x="5271" y="6227"/>
                  </a:lnTo>
                  <a:lnTo>
                    <a:pt x="5326" y="6282"/>
                  </a:lnTo>
                  <a:lnTo>
                    <a:pt x="5408" y="6309"/>
                  </a:lnTo>
                  <a:lnTo>
                    <a:pt x="5462" y="6282"/>
                  </a:lnTo>
                  <a:lnTo>
                    <a:pt x="5517" y="6254"/>
                  </a:lnTo>
                  <a:lnTo>
                    <a:pt x="5571" y="6200"/>
                  </a:lnTo>
                  <a:lnTo>
                    <a:pt x="5571" y="6118"/>
                  </a:lnTo>
                  <a:lnTo>
                    <a:pt x="5571" y="6063"/>
                  </a:lnTo>
                  <a:lnTo>
                    <a:pt x="5544" y="6008"/>
                  </a:lnTo>
                  <a:lnTo>
                    <a:pt x="301" y="83"/>
                  </a:lnTo>
                  <a:lnTo>
                    <a:pt x="246" y="28"/>
                  </a:ln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213;p47">
              <a:extLst>
                <a:ext uri="{FF2B5EF4-FFF2-40B4-BE49-F238E27FC236}">
                  <a16:creationId xmlns:a16="http://schemas.microsoft.com/office/drawing/2014/main" id="{960CB0A6-B8D4-0777-21F1-6B4666AAB248}"/>
                </a:ext>
              </a:extLst>
            </p:cNvPr>
            <p:cNvSpPr/>
            <p:nvPr/>
          </p:nvSpPr>
          <p:spPr>
            <a:xfrm>
              <a:off x="4213900" y="2035950"/>
              <a:ext cx="40975" cy="107225"/>
            </a:xfrm>
            <a:custGeom>
              <a:avLst/>
              <a:gdLst/>
              <a:ahLst/>
              <a:cxnLst/>
              <a:rect l="l" t="t" r="r" b="b"/>
              <a:pathLst>
                <a:path w="1639" h="4289" extrusionOk="0">
                  <a:moveTo>
                    <a:pt x="1366" y="1"/>
                  </a:moveTo>
                  <a:lnTo>
                    <a:pt x="1311" y="55"/>
                  </a:lnTo>
                  <a:lnTo>
                    <a:pt x="1284" y="110"/>
                  </a:lnTo>
                  <a:lnTo>
                    <a:pt x="1" y="4070"/>
                  </a:lnTo>
                  <a:lnTo>
                    <a:pt x="1" y="4124"/>
                  </a:lnTo>
                  <a:lnTo>
                    <a:pt x="1" y="4206"/>
                  </a:lnTo>
                  <a:lnTo>
                    <a:pt x="55" y="4261"/>
                  </a:lnTo>
                  <a:lnTo>
                    <a:pt x="110" y="4288"/>
                  </a:lnTo>
                  <a:lnTo>
                    <a:pt x="219" y="4288"/>
                  </a:lnTo>
                  <a:lnTo>
                    <a:pt x="274" y="4261"/>
                  </a:lnTo>
                  <a:lnTo>
                    <a:pt x="301" y="4234"/>
                  </a:lnTo>
                  <a:lnTo>
                    <a:pt x="328" y="4179"/>
                  </a:lnTo>
                  <a:lnTo>
                    <a:pt x="1639" y="219"/>
                  </a:lnTo>
                  <a:lnTo>
                    <a:pt x="1639" y="165"/>
                  </a:lnTo>
                  <a:lnTo>
                    <a:pt x="1612" y="83"/>
                  </a:lnTo>
                  <a:lnTo>
                    <a:pt x="1584" y="28"/>
                  </a:lnTo>
                  <a:lnTo>
                    <a:pt x="1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214;p47">
              <a:extLst>
                <a:ext uri="{FF2B5EF4-FFF2-40B4-BE49-F238E27FC236}">
                  <a16:creationId xmlns:a16="http://schemas.microsoft.com/office/drawing/2014/main" id="{4DB6C9B5-9F99-543F-FFA9-7778D44CEF04}"/>
                </a:ext>
              </a:extLst>
            </p:cNvPr>
            <p:cNvSpPr/>
            <p:nvPr/>
          </p:nvSpPr>
          <p:spPr>
            <a:xfrm>
              <a:off x="4727975" y="1958825"/>
              <a:ext cx="30050" cy="144050"/>
            </a:xfrm>
            <a:custGeom>
              <a:avLst/>
              <a:gdLst/>
              <a:ahLst/>
              <a:cxnLst/>
              <a:rect l="l" t="t" r="r" b="b"/>
              <a:pathLst>
                <a:path w="1202" h="5762" extrusionOk="0">
                  <a:moveTo>
                    <a:pt x="983" y="0"/>
                  </a:moveTo>
                  <a:lnTo>
                    <a:pt x="929" y="27"/>
                  </a:lnTo>
                  <a:lnTo>
                    <a:pt x="874" y="82"/>
                  </a:lnTo>
                  <a:lnTo>
                    <a:pt x="847" y="164"/>
                  </a:lnTo>
                  <a:lnTo>
                    <a:pt x="0" y="3823"/>
                  </a:lnTo>
                  <a:lnTo>
                    <a:pt x="0" y="3905"/>
                  </a:lnTo>
                  <a:lnTo>
                    <a:pt x="137" y="4424"/>
                  </a:lnTo>
                  <a:lnTo>
                    <a:pt x="410" y="5625"/>
                  </a:lnTo>
                  <a:lnTo>
                    <a:pt x="437" y="5680"/>
                  </a:lnTo>
                  <a:lnTo>
                    <a:pt x="465" y="5735"/>
                  </a:lnTo>
                  <a:lnTo>
                    <a:pt x="519" y="5762"/>
                  </a:lnTo>
                  <a:lnTo>
                    <a:pt x="628" y="5762"/>
                  </a:lnTo>
                  <a:lnTo>
                    <a:pt x="683" y="5735"/>
                  </a:lnTo>
                  <a:lnTo>
                    <a:pt x="738" y="5680"/>
                  </a:lnTo>
                  <a:lnTo>
                    <a:pt x="765" y="5625"/>
                  </a:lnTo>
                  <a:lnTo>
                    <a:pt x="765" y="5544"/>
                  </a:lnTo>
                  <a:lnTo>
                    <a:pt x="519" y="4479"/>
                  </a:lnTo>
                  <a:lnTo>
                    <a:pt x="355" y="3850"/>
                  </a:lnTo>
                  <a:lnTo>
                    <a:pt x="1202" y="219"/>
                  </a:lnTo>
                  <a:lnTo>
                    <a:pt x="1202" y="164"/>
                  </a:lnTo>
                  <a:lnTo>
                    <a:pt x="1175" y="82"/>
                  </a:lnTo>
                  <a:lnTo>
                    <a:pt x="1120" y="55"/>
                  </a:lnTo>
                  <a:lnTo>
                    <a:pt x="1065" y="27"/>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215;p47">
              <a:extLst>
                <a:ext uri="{FF2B5EF4-FFF2-40B4-BE49-F238E27FC236}">
                  <a16:creationId xmlns:a16="http://schemas.microsoft.com/office/drawing/2014/main" id="{FED8D509-6974-77C6-56C1-F440A8BDA2AF}"/>
                </a:ext>
              </a:extLst>
            </p:cNvPr>
            <p:cNvSpPr/>
            <p:nvPr/>
          </p:nvSpPr>
          <p:spPr>
            <a:xfrm>
              <a:off x="4725250" y="3585000"/>
              <a:ext cx="16400" cy="118125"/>
            </a:xfrm>
            <a:custGeom>
              <a:avLst/>
              <a:gdLst/>
              <a:ahLst/>
              <a:cxnLst/>
              <a:rect l="l" t="t" r="r" b="b"/>
              <a:pathLst>
                <a:path w="656" h="4725" extrusionOk="0">
                  <a:moveTo>
                    <a:pt x="164" y="0"/>
                  </a:moveTo>
                  <a:lnTo>
                    <a:pt x="109" y="28"/>
                  </a:lnTo>
                  <a:lnTo>
                    <a:pt x="55" y="55"/>
                  </a:lnTo>
                  <a:lnTo>
                    <a:pt x="0" y="110"/>
                  </a:lnTo>
                  <a:lnTo>
                    <a:pt x="0" y="192"/>
                  </a:lnTo>
                  <a:lnTo>
                    <a:pt x="164" y="2376"/>
                  </a:lnTo>
                  <a:lnTo>
                    <a:pt x="273" y="4533"/>
                  </a:lnTo>
                  <a:lnTo>
                    <a:pt x="301" y="4615"/>
                  </a:lnTo>
                  <a:lnTo>
                    <a:pt x="355" y="4670"/>
                  </a:lnTo>
                  <a:lnTo>
                    <a:pt x="410" y="4697"/>
                  </a:lnTo>
                  <a:lnTo>
                    <a:pt x="464" y="4725"/>
                  </a:lnTo>
                  <a:lnTo>
                    <a:pt x="546" y="4697"/>
                  </a:lnTo>
                  <a:lnTo>
                    <a:pt x="601" y="4643"/>
                  </a:lnTo>
                  <a:lnTo>
                    <a:pt x="628" y="4588"/>
                  </a:lnTo>
                  <a:lnTo>
                    <a:pt x="656" y="4533"/>
                  </a:lnTo>
                  <a:lnTo>
                    <a:pt x="519" y="2349"/>
                  </a:lnTo>
                  <a:lnTo>
                    <a:pt x="355" y="164"/>
                  </a:lnTo>
                  <a:lnTo>
                    <a:pt x="328" y="82"/>
                  </a:lnTo>
                  <a:lnTo>
                    <a:pt x="301" y="28"/>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216;p47">
              <a:extLst>
                <a:ext uri="{FF2B5EF4-FFF2-40B4-BE49-F238E27FC236}">
                  <a16:creationId xmlns:a16="http://schemas.microsoft.com/office/drawing/2014/main" id="{844B17F5-C485-E044-A51D-57FB26AB12DC}"/>
                </a:ext>
              </a:extLst>
            </p:cNvPr>
            <p:cNvSpPr/>
            <p:nvPr/>
          </p:nvSpPr>
          <p:spPr>
            <a:xfrm>
              <a:off x="4727975" y="3727000"/>
              <a:ext cx="17100" cy="312700"/>
            </a:xfrm>
            <a:custGeom>
              <a:avLst/>
              <a:gdLst/>
              <a:ahLst/>
              <a:cxnLst/>
              <a:rect l="l" t="t" r="r" b="b"/>
              <a:pathLst>
                <a:path w="684" h="12508" extrusionOk="0">
                  <a:moveTo>
                    <a:pt x="328" y="0"/>
                  </a:moveTo>
                  <a:lnTo>
                    <a:pt x="273" y="55"/>
                  </a:lnTo>
                  <a:lnTo>
                    <a:pt x="246" y="110"/>
                  </a:lnTo>
                  <a:lnTo>
                    <a:pt x="246" y="192"/>
                  </a:lnTo>
                  <a:lnTo>
                    <a:pt x="301" y="2813"/>
                  </a:lnTo>
                  <a:lnTo>
                    <a:pt x="301" y="5189"/>
                  </a:lnTo>
                  <a:lnTo>
                    <a:pt x="273" y="7237"/>
                  </a:lnTo>
                  <a:lnTo>
                    <a:pt x="219" y="8985"/>
                  </a:lnTo>
                  <a:lnTo>
                    <a:pt x="137" y="10405"/>
                  </a:lnTo>
                  <a:lnTo>
                    <a:pt x="55" y="11415"/>
                  </a:lnTo>
                  <a:lnTo>
                    <a:pt x="0" y="12289"/>
                  </a:lnTo>
                  <a:lnTo>
                    <a:pt x="0" y="12371"/>
                  </a:lnTo>
                  <a:lnTo>
                    <a:pt x="28" y="12425"/>
                  </a:lnTo>
                  <a:lnTo>
                    <a:pt x="82" y="12480"/>
                  </a:lnTo>
                  <a:lnTo>
                    <a:pt x="137" y="12507"/>
                  </a:lnTo>
                  <a:lnTo>
                    <a:pt x="164" y="12507"/>
                  </a:lnTo>
                  <a:lnTo>
                    <a:pt x="246" y="12480"/>
                  </a:lnTo>
                  <a:lnTo>
                    <a:pt x="301" y="12453"/>
                  </a:lnTo>
                  <a:lnTo>
                    <a:pt x="328" y="12398"/>
                  </a:lnTo>
                  <a:lnTo>
                    <a:pt x="355" y="12344"/>
                  </a:lnTo>
                  <a:lnTo>
                    <a:pt x="437" y="11470"/>
                  </a:lnTo>
                  <a:lnTo>
                    <a:pt x="492" y="10432"/>
                  </a:lnTo>
                  <a:lnTo>
                    <a:pt x="574" y="9012"/>
                  </a:lnTo>
                  <a:lnTo>
                    <a:pt x="628" y="7264"/>
                  </a:lnTo>
                  <a:lnTo>
                    <a:pt x="683" y="5189"/>
                  </a:lnTo>
                  <a:lnTo>
                    <a:pt x="656" y="2813"/>
                  </a:lnTo>
                  <a:lnTo>
                    <a:pt x="601" y="164"/>
                  </a:lnTo>
                  <a:lnTo>
                    <a:pt x="574" y="110"/>
                  </a:lnTo>
                  <a:lnTo>
                    <a:pt x="519" y="28"/>
                  </a:lnTo>
                  <a:lnTo>
                    <a:pt x="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217;p47">
              <a:extLst>
                <a:ext uri="{FF2B5EF4-FFF2-40B4-BE49-F238E27FC236}">
                  <a16:creationId xmlns:a16="http://schemas.microsoft.com/office/drawing/2014/main" id="{6A88F1EC-2F5C-42E0-B960-D0F94791169B}"/>
                </a:ext>
              </a:extLst>
            </p:cNvPr>
            <p:cNvSpPr/>
            <p:nvPr/>
          </p:nvSpPr>
          <p:spPr>
            <a:xfrm>
              <a:off x="4157225" y="3574075"/>
              <a:ext cx="12325" cy="38250"/>
            </a:xfrm>
            <a:custGeom>
              <a:avLst/>
              <a:gdLst/>
              <a:ahLst/>
              <a:cxnLst/>
              <a:rect l="l" t="t" r="r" b="b"/>
              <a:pathLst>
                <a:path w="493" h="1530" extrusionOk="0">
                  <a:moveTo>
                    <a:pt x="247" y="0"/>
                  </a:moveTo>
                  <a:lnTo>
                    <a:pt x="192" y="28"/>
                  </a:lnTo>
                  <a:lnTo>
                    <a:pt x="138" y="82"/>
                  </a:lnTo>
                  <a:lnTo>
                    <a:pt x="110" y="164"/>
                  </a:lnTo>
                  <a:lnTo>
                    <a:pt x="1" y="1339"/>
                  </a:lnTo>
                  <a:lnTo>
                    <a:pt x="28" y="1393"/>
                  </a:lnTo>
                  <a:lnTo>
                    <a:pt x="56" y="1475"/>
                  </a:lnTo>
                  <a:lnTo>
                    <a:pt x="110" y="1502"/>
                  </a:lnTo>
                  <a:lnTo>
                    <a:pt x="165" y="1530"/>
                  </a:lnTo>
                  <a:lnTo>
                    <a:pt x="247" y="1530"/>
                  </a:lnTo>
                  <a:lnTo>
                    <a:pt x="301" y="1475"/>
                  </a:lnTo>
                  <a:lnTo>
                    <a:pt x="356" y="1420"/>
                  </a:lnTo>
                  <a:lnTo>
                    <a:pt x="383" y="1366"/>
                  </a:lnTo>
                  <a:lnTo>
                    <a:pt x="493" y="192"/>
                  </a:lnTo>
                  <a:lnTo>
                    <a:pt x="465" y="137"/>
                  </a:lnTo>
                  <a:lnTo>
                    <a:pt x="438" y="55"/>
                  </a:lnTo>
                  <a:lnTo>
                    <a:pt x="383" y="28"/>
                  </a:lnTo>
                  <a:lnTo>
                    <a:pt x="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218;p47">
              <a:extLst>
                <a:ext uri="{FF2B5EF4-FFF2-40B4-BE49-F238E27FC236}">
                  <a16:creationId xmlns:a16="http://schemas.microsoft.com/office/drawing/2014/main" id="{22AA5994-E6D3-5CD0-7579-008AC099AA18}"/>
                </a:ext>
              </a:extLst>
            </p:cNvPr>
            <p:cNvSpPr/>
            <p:nvPr/>
          </p:nvSpPr>
          <p:spPr>
            <a:xfrm>
              <a:off x="4142900" y="3626650"/>
              <a:ext cx="21875" cy="413050"/>
            </a:xfrm>
            <a:custGeom>
              <a:avLst/>
              <a:gdLst/>
              <a:ahLst/>
              <a:cxnLst/>
              <a:rect l="l" t="t" r="r" b="b"/>
              <a:pathLst>
                <a:path w="875" h="16522" extrusionOk="0">
                  <a:moveTo>
                    <a:pt x="629" y="0"/>
                  </a:moveTo>
                  <a:lnTo>
                    <a:pt x="574" y="27"/>
                  </a:lnTo>
                  <a:lnTo>
                    <a:pt x="519" y="82"/>
                  </a:lnTo>
                  <a:lnTo>
                    <a:pt x="492" y="164"/>
                  </a:lnTo>
                  <a:lnTo>
                    <a:pt x="356" y="1884"/>
                  </a:lnTo>
                  <a:lnTo>
                    <a:pt x="246" y="3550"/>
                  </a:lnTo>
                  <a:lnTo>
                    <a:pt x="164" y="5134"/>
                  </a:lnTo>
                  <a:lnTo>
                    <a:pt x="110" y="6636"/>
                  </a:lnTo>
                  <a:lnTo>
                    <a:pt x="28" y="9394"/>
                  </a:lnTo>
                  <a:lnTo>
                    <a:pt x="1" y="11743"/>
                  </a:lnTo>
                  <a:lnTo>
                    <a:pt x="1" y="13681"/>
                  </a:lnTo>
                  <a:lnTo>
                    <a:pt x="28" y="15101"/>
                  </a:lnTo>
                  <a:lnTo>
                    <a:pt x="82" y="16358"/>
                  </a:lnTo>
                  <a:lnTo>
                    <a:pt x="110" y="16412"/>
                  </a:lnTo>
                  <a:lnTo>
                    <a:pt x="137" y="16467"/>
                  </a:lnTo>
                  <a:lnTo>
                    <a:pt x="192" y="16494"/>
                  </a:lnTo>
                  <a:lnTo>
                    <a:pt x="274" y="16521"/>
                  </a:lnTo>
                  <a:lnTo>
                    <a:pt x="356" y="16494"/>
                  </a:lnTo>
                  <a:lnTo>
                    <a:pt x="410" y="16467"/>
                  </a:lnTo>
                  <a:lnTo>
                    <a:pt x="437" y="16385"/>
                  </a:lnTo>
                  <a:lnTo>
                    <a:pt x="437" y="16330"/>
                  </a:lnTo>
                  <a:lnTo>
                    <a:pt x="410" y="15101"/>
                  </a:lnTo>
                  <a:lnTo>
                    <a:pt x="356" y="13654"/>
                  </a:lnTo>
                  <a:lnTo>
                    <a:pt x="356" y="11743"/>
                  </a:lnTo>
                  <a:lnTo>
                    <a:pt x="383" y="9394"/>
                  </a:lnTo>
                  <a:lnTo>
                    <a:pt x="465" y="6636"/>
                  </a:lnTo>
                  <a:lnTo>
                    <a:pt x="519" y="5134"/>
                  </a:lnTo>
                  <a:lnTo>
                    <a:pt x="629" y="3550"/>
                  </a:lnTo>
                  <a:lnTo>
                    <a:pt x="738" y="1912"/>
                  </a:lnTo>
                  <a:lnTo>
                    <a:pt x="874" y="191"/>
                  </a:lnTo>
                  <a:lnTo>
                    <a:pt x="847" y="109"/>
                  </a:lnTo>
                  <a:lnTo>
                    <a:pt x="820" y="55"/>
                  </a:lnTo>
                  <a:lnTo>
                    <a:pt x="7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219;p47">
              <a:extLst>
                <a:ext uri="{FF2B5EF4-FFF2-40B4-BE49-F238E27FC236}">
                  <a16:creationId xmlns:a16="http://schemas.microsoft.com/office/drawing/2014/main" id="{3FF02FA2-4889-EFB0-4C5D-0AAC6CBC3F2F}"/>
                </a:ext>
              </a:extLst>
            </p:cNvPr>
            <p:cNvSpPr/>
            <p:nvPr/>
          </p:nvSpPr>
          <p:spPr>
            <a:xfrm>
              <a:off x="4502675" y="3770700"/>
              <a:ext cx="11625" cy="287425"/>
            </a:xfrm>
            <a:custGeom>
              <a:avLst/>
              <a:gdLst/>
              <a:ahLst/>
              <a:cxnLst/>
              <a:rect l="l" t="t" r="r" b="b"/>
              <a:pathLst>
                <a:path w="465" h="11497" extrusionOk="0">
                  <a:moveTo>
                    <a:pt x="165" y="0"/>
                  </a:moveTo>
                  <a:lnTo>
                    <a:pt x="83" y="27"/>
                  </a:lnTo>
                  <a:lnTo>
                    <a:pt x="28" y="55"/>
                  </a:lnTo>
                  <a:lnTo>
                    <a:pt x="1" y="137"/>
                  </a:lnTo>
                  <a:lnTo>
                    <a:pt x="1" y="191"/>
                  </a:lnTo>
                  <a:lnTo>
                    <a:pt x="28" y="792"/>
                  </a:lnTo>
                  <a:lnTo>
                    <a:pt x="55" y="1475"/>
                  </a:lnTo>
                  <a:lnTo>
                    <a:pt x="110" y="3113"/>
                  </a:lnTo>
                  <a:lnTo>
                    <a:pt x="110" y="4943"/>
                  </a:lnTo>
                  <a:lnTo>
                    <a:pt x="83" y="6772"/>
                  </a:lnTo>
                  <a:lnTo>
                    <a:pt x="28" y="9940"/>
                  </a:lnTo>
                  <a:lnTo>
                    <a:pt x="1" y="11306"/>
                  </a:lnTo>
                  <a:lnTo>
                    <a:pt x="1" y="11360"/>
                  </a:lnTo>
                  <a:lnTo>
                    <a:pt x="28" y="11442"/>
                  </a:lnTo>
                  <a:lnTo>
                    <a:pt x="83" y="11469"/>
                  </a:lnTo>
                  <a:lnTo>
                    <a:pt x="165" y="11497"/>
                  </a:lnTo>
                  <a:lnTo>
                    <a:pt x="247" y="11469"/>
                  </a:lnTo>
                  <a:lnTo>
                    <a:pt x="301" y="11442"/>
                  </a:lnTo>
                  <a:lnTo>
                    <a:pt x="328" y="11387"/>
                  </a:lnTo>
                  <a:lnTo>
                    <a:pt x="356" y="11306"/>
                  </a:lnTo>
                  <a:lnTo>
                    <a:pt x="383" y="9940"/>
                  </a:lnTo>
                  <a:lnTo>
                    <a:pt x="465" y="6772"/>
                  </a:lnTo>
                  <a:lnTo>
                    <a:pt x="465" y="4916"/>
                  </a:lnTo>
                  <a:lnTo>
                    <a:pt x="465" y="3113"/>
                  </a:lnTo>
                  <a:lnTo>
                    <a:pt x="438" y="1447"/>
                  </a:lnTo>
                  <a:lnTo>
                    <a:pt x="383" y="765"/>
                  </a:lnTo>
                  <a:lnTo>
                    <a:pt x="356" y="164"/>
                  </a:lnTo>
                  <a:lnTo>
                    <a:pt x="328" y="109"/>
                  </a:lnTo>
                  <a:lnTo>
                    <a:pt x="274" y="55"/>
                  </a:lnTo>
                  <a:lnTo>
                    <a:pt x="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220;p47">
              <a:extLst>
                <a:ext uri="{FF2B5EF4-FFF2-40B4-BE49-F238E27FC236}">
                  <a16:creationId xmlns:a16="http://schemas.microsoft.com/office/drawing/2014/main" id="{356DECDD-6F6D-68D7-AA8A-5AB69FC0D960}"/>
                </a:ext>
              </a:extLst>
            </p:cNvPr>
            <p:cNvSpPr/>
            <p:nvPr/>
          </p:nvSpPr>
          <p:spPr>
            <a:xfrm>
              <a:off x="4383900" y="1670025"/>
              <a:ext cx="8900" cy="122225"/>
            </a:xfrm>
            <a:custGeom>
              <a:avLst/>
              <a:gdLst/>
              <a:ahLst/>
              <a:cxnLst/>
              <a:rect l="l" t="t" r="r" b="b"/>
              <a:pathLst>
                <a:path w="356" h="4889" extrusionOk="0">
                  <a:moveTo>
                    <a:pt x="109" y="1"/>
                  </a:moveTo>
                  <a:lnTo>
                    <a:pt x="55" y="55"/>
                  </a:lnTo>
                  <a:lnTo>
                    <a:pt x="28" y="110"/>
                  </a:lnTo>
                  <a:lnTo>
                    <a:pt x="0" y="165"/>
                  </a:lnTo>
                  <a:lnTo>
                    <a:pt x="0" y="4698"/>
                  </a:lnTo>
                  <a:lnTo>
                    <a:pt x="28" y="4780"/>
                  </a:lnTo>
                  <a:lnTo>
                    <a:pt x="55" y="4834"/>
                  </a:lnTo>
                  <a:lnTo>
                    <a:pt x="109" y="4862"/>
                  </a:lnTo>
                  <a:lnTo>
                    <a:pt x="191" y="4889"/>
                  </a:lnTo>
                  <a:lnTo>
                    <a:pt x="246" y="4862"/>
                  </a:lnTo>
                  <a:lnTo>
                    <a:pt x="301" y="4834"/>
                  </a:lnTo>
                  <a:lnTo>
                    <a:pt x="355" y="4780"/>
                  </a:lnTo>
                  <a:lnTo>
                    <a:pt x="355" y="4698"/>
                  </a:lnTo>
                  <a:lnTo>
                    <a:pt x="355" y="165"/>
                  </a:lnTo>
                  <a:lnTo>
                    <a:pt x="355" y="110"/>
                  </a:lnTo>
                  <a:lnTo>
                    <a:pt x="301" y="55"/>
                  </a:lnTo>
                  <a:lnTo>
                    <a:pt x="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221;p47">
              <a:extLst>
                <a:ext uri="{FF2B5EF4-FFF2-40B4-BE49-F238E27FC236}">
                  <a16:creationId xmlns:a16="http://schemas.microsoft.com/office/drawing/2014/main" id="{3D8F232E-31E4-8A10-2411-58D09012D06C}"/>
                </a:ext>
              </a:extLst>
            </p:cNvPr>
            <p:cNvSpPr/>
            <p:nvPr/>
          </p:nvSpPr>
          <p:spPr>
            <a:xfrm>
              <a:off x="4538175" y="1657750"/>
              <a:ext cx="8900" cy="133825"/>
            </a:xfrm>
            <a:custGeom>
              <a:avLst/>
              <a:gdLst/>
              <a:ahLst/>
              <a:cxnLst/>
              <a:rect l="l" t="t" r="r" b="b"/>
              <a:pathLst>
                <a:path w="356" h="5353" extrusionOk="0">
                  <a:moveTo>
                    <a:pt x="110" y="0"/>
                  </a:moveTo>
                  <a:lnTo>
                    <a:pt x="55" y="55"/>
                  </a:lnTo>
                  <a:lnTo>
                    <a:pt x="1" y="110"/>
                  </a:lnTo>
                  <a:lnTo>
                    <a:pt x="1" y="164"/>
                  </a:lnTo>
                  <a:lnTo>
                    <a:pt x="1" y="5161"/>
                  </a:lnTo>
                  <a:lnTo>
                    <a:pt x="1" y="5243"/>
                  </a:lnTo>
                  <a:lnTo>
                    <a:pt x="55" y="5298"/>
                  </a:lnTo>
                  <a:lnTo>
                    <a:pt x="110" y="5353"/>
                  </a:lnTo>
                  <a:lnTo>
                    <a:pt x="247" y="5353"/>
                  </a:lnTo>
                  <a:lnTo>
                    <a:pt x="301" y="5298"/>
                  </a:lnTo>
                  <a:lnTo>
                    <a:pt x="328" y="5243"/>
                  </a:lnTo>
                  <a:lnTo>
                    <a:pt x="356" y="5161"/>
                  </a:lnTo>
                  <a:lnTo>
                    <a:pt x="356" y="164"/>
                  </a:lnTo>
                  <a:lnTo>
                    <a:pt x="328" y="110"/>
                  </a:lnTo>
                  <a:lnTo>
                    <a:pt x="301" y="55"/>
                  </a:lnTo>
                  <a:lnTo>
                    <a:pt x="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222;p47">
              <a:extLst>
                <a:ext uri="{FF2B5EF4-FFF2-40B4-BE49-F238E27FC236}">
                  <a16:creationId xmlns:a16="http://schemas.microsoft.com/office/drawing/2014/main" id="{8F6B1414-8B0D-F6C4-C1A0-38E22D6A3334}"/>
                </a:ext>
              </a:extLst>
            </p:cNvPr>
            <p:cNvSpPr/>
            <p:nvPr/>
          </p:nvSpPr>
          <p:spPr>
            <a:xfrm>
              <a:off x="4538875" y="1777225"/>
              <a:ext cx="202100" cy="91500"/>
            </a:xfrm>
            <a:custGeom>
              <a:avLst/>
              <a:gdLst/>
              <a:ahLst/>
              <a:cxnLst/>
              <a:rect l="l" t="t" r="r" b="b"/>
              <a:pathLst>
                <a:path w="8084" h="3660" extrusionOk="0">
                  <a:moveTo>
                    <a:pt x="1994" y="0"/>
                  </a:moveTo>
                  <a:lnTo>
                    <a:pt x="1639" y="27"/>
                  </a:lnTo>
                  <a:lnTo>
                    <a:pt x="1284" y="82"/>
                  </a:lnTo>
                  <a:lnTo>
                    <a:pt x="929" y="191"/>
                  </a:lnTo>
                  <a:lnTo>
                    <a:pt x="601" y="328"/>
                  </a:lnTo>
                  <a:lnTo>
                    <a:pt x="300" y="519"/>
                  </a:lnTo>
                  <a:lnTo>
                    <a:pt x="0" y="737"/>
                  </a:lnTo>
                  <a:lnTo>
                    <a:pt x="55" y="847"/>
                  </a:lnTo>
                  <a:lnTo>
                    <a:pt x="191" y="1120"/>
                  </a:lnTo>
                  <a:lnTo>
                    <a:pt x="464" y="1557"/>
                  </a:lnTo>
                  <a:lnTo>
                    <a:pt x="655" y="1775"/>
                  </a:lnTo>
                  <a:lnTo>
                    <a:pt x="874" y="2048"/>
                  </a:lnTo>
                  <a:lnTo>
                    <a:pt x="1147" y="2294"/>
                  </a:lnTo>
                  <a:lnTo>
                    <a:pt x="1447" y="2540"/>
                  </a:lnTo>
                  <a:lnTo>
                    <a:pt x="1802" y="2786"/>
                  </a:lnTo>
                  <a:lnTo>
                    <a:pt x="2185" y="3004"/>
                  </a:lnTo>
                  <a:lnTo>
                    <a:pt x="2622" y="3222"/>
                  </a:lnTo>
                  <a:lnTo>
                    <a:pt x="3113" y="3386"/>
                  </a:lnTo>
                  <a:lnTo>
                    <a:pt x="3659" y="3523"/>
                  </a:lnTo>
                  <a:lnTo>
                    <a:pt x="4260" y="3632"/>
                  </a:lnTo>
                  <a:lnTo>
                    <a:pt x="4779" y="3659"/>
                  </a:lnTo>
                  <a:lnTo>
                    <a:pt x="5325" y="3605"/>
                  </a:lnTo>
                  <a:lnTo>
                    <a:pt x="5817" y="3523"/>
                  </a:lnTo>
                  <a:lnTo>
                    <a:pt x="6336" y="3386"/>
                  </a:lnTo>
                  <a:lnTo>
                    <a:pt x="6800" y="3168"/>
                  </a:lnTo>
                  <a:lnTo>
                    <a:pt x="7264" y="2922"/>
                  </a:lnTo>
                  <a:lnTo>
                    <a:pt x="7701" y="2622"/>
                  </a:lnTo>
                  <a:lnTo>
                    <a:pt x="7892" y="2431"/>
                  </a:lnTo>
                  <a:lnTo>
                    <a:pt x="8083" y="2239"/>
                  </a:lnTo>
                  <a:lnTo>
                    <a:pt x="7728" y="2130"/>
                  </a:lnTo>
                  <a:lnTo>
                    <a:pt x="7401" y="1994"/>
                  </a:lnTo>
                  <a:lnTo>
                    <a:pt x="6745" y="1693"/>
                  </a:lnTo>
                  <a:lnTo>
                    <a:pt x="5434" y="1011"/>
                  </a:lnTo>
                  <a:lnTo>
                    <a:pt x="4806" y="683"/>
                  </a:lnTo>
                  <a:lnTo>
                    <a:pt x="4124" y="410"/>
                  </a:lnTo>
                  <a:lnTo>
                    <a:pt x="3796" y="273"/>
                  </a:lnTo>
                  <a:lnTo>
                    <a:pt x="3441" y="164"/>
                  </a:lnTo>
                  <a:lnTo>
                    <a:pt x="3086" y="82"/>
                  </a:lnTo>
                  <a:lnTo>
                    <a:pt x="2731" y="27"/>
                  </a:lnTo>
                  <a:lnTo>
                    <a:pt x="2376" y="0"/>
                  </a:lnTo>
                  <a:close/>
                </a:path>
              </a:pathLst>
            </a:custGeom>
            <a:solidFill>
              <a:srgbClr val="568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223;p47">
              <a:extLst>
                <a:ext uri="{FF2B5EF4-FFF2-40B4-BE49-F238E27FC236}">
                  <a16:creationId xmlns:a16="http://schemas.microsoft.com/office/drawing/2014/main" id="{49E13DF5-C66D-9485-624C-9C9E20271259}"/>
                </a:ext>
              </a:extLst>
            </p:cNvPr>
            <p:cNvSpPr/>
            <p:nvPr/>
          </p:nvSpPr>
          <p:spPr>
            <a:xfrm>
              <a:off x="4366150" y="1781300"/>
              <a:ext cx="189125" cy="86750"/>
            </a:xfrm>
            <a:custGeom>
              <a:avLst/>
              <a:gdLst/>
              <a:ahLst/>
              <a:cxnLst/>
              <a:rect l="l" t="t" r="r" b="b"/>
              <a:pathLst>
                <a:path w="7565" h="3470" extrusionOk="0">
                  <a:moveTo>
                    <a:pt x="901" y="1"/>
                  </a:moveTo>
                  <a:lnTo>
                    <a:pt x="683" y="28"/>
                  </a:lnTo>
                  <a:lnTo>
                    <a:pt x="519" y="110"/>
                  </a:lnTo>
                  <a:lnTo>
                    <a:pt x="355" y="219"/>
                  </a:lnTo>
                  <a:lnTo>
                    <a:pt x="246" y="383"/>
                  </a:lnTo>
                  <a:lnTo>
                    <a:pt x="164" y="574"/>
                  </a:lnTo>
                  <a:lnTo>
                    <a:pt x="109" y="793"/>
                  </a:lnTo>
                  <a:lnTo>
                    <a:pt x="55" y="1011"/>
                  </a:lnTo>
                  <a:lnTo>
                    <a:pt x="28" y="1257"/>
                  </a:lnTo>
                  <a:lnTo>
                    <a:pt x="0" y="1749"/>
                  </a:lnTo>
                  <a:lnTo>
                    <a:pt x="28" y="2213"/>
                  </a:lnTo>
                  <a:lnTo>
                    <a:pt x="82" y="2623"/>
                  </a:lnTo>
                  <a:lnTo>
                    <a:pt x="109" y="2868"/>
                  </a:lnTo>
                  <a:lnTo>
                    <a:pt x="219" y="2978"/>
                  </a:lnTo>
                  <a:lnTo>
                    <a:pt x="328" y="3059"/>
                  </a:lnTo>
                  <a:lnTo>
                    <a:pt x="492" y="3141"/>
                  </a:lnTo>
                  <a:lnTo>
                    <a:pt x="656" y="3196"/>
                  </a:lnTo>
                  <a:lnTo>
                    <a:pt x="1065" y="3305"/>
                  </a:lnTo>
                  <a:lnTo>
                    <a:pt x="1557" y="3387"/>
                  </a:lnTo>
                  <a:lnTo>
                    <a:pt x="2076" y="3442"/>
                  </a:lnTo>
                  <a:lnTo>
                    <a:pt x="2649" y="3469"/>
                  </a:lnTo>
                  <a:lnTo>
                    <a:pt x="3851" y="3469"/>
                  </a:lnTo>
                  <a:lnTo>
                    <a:pt x="4479" y="3414"/>
                  </a:lnTo>
                  <a:lnTo>
                    <a:pt x="5079" y="3360"/>
                  </a:lnTo>
                  <a:lnTo>
                    <a:pt x="5626" y="3305"/>
                  </a:lnTo>
                  <a:lnTo>
                    <a:pt x="6172" y="3223"/>
                  </a:lnTo>
                  <a:lnTo>
                    <a:pt x="6636" y="3141"/>
                  </a:lnTo>
                  <a:lnTo>
                    <a:pt x="7018" y="3059"/>
                  </a:lnTo>
                  <a:lnTo>
                    <a:pt x="7319" y="2950"/>
                  </a:lnTo>
                  <a:lnTo>
                    <a:pt x="7537" y="2841"/>
                  </a:lnTo>
                  <a:lnTo>
                    <a:pt x="7564" y="2704"/>
                  </a:lnTo>
                  <a:lnTo>
                    <a:pt x="7564" y="2404"/>
                  </a:lnTo>
                  <a:lnTo>
                    <a:pt x="7510" y="1530"/>
                  </a:lnTo>
                  <a:lnTo>
                    <a:pt x="7428" y="684"/>
                  </a:lnTo>
                  <a:lnTo>
                    <a:pt x="7373" y="383"/>
                  </a:lnTo>
                  <a:lnTo>
                    <a:pt x="7346" y="301"/>
                  </a:lnTo>
                  <a:lnTo>
                    <a:pt x="7319" y="247"/>
                  </a:lnTo>
                  <a:lnTo>
                    <a:pt x="7237" y="247"/>
                  </a:lnTo>
                  <a:lnTo>
                    <a:pt x="7100" y="219"/>
                  </a:lnTo>
                  <a:lnTo>
                    <a:pt x="6663" y="247"/>
                  </a:lnTo>
                  <a:lnTo>
                    <a:pt x="5981" y="274"/>
                  </a:lnTo>
                  <a:lnTo>
                    <a:pt x="5134" y="329"/>
                  </a:lnTo>
                  <a:lnTo>
                    <a:pt x="4151" y="329"/>
                  </a:lnTo>
                  <a:lnTo>
                    <a:pt x="3086" y="301"/>
                  </a:lnTo>
                  <a:lnTo>
                    <a:pt x="2540" y="247"/>
                  </a:lnTo>
                  <a:lnTo>
                    <a:pt x="1994" y="192"/>
                  </a:lnTo>
                  <a:lnTo>
                    <a:pt x="1420" y="110"/>
                  </a:lnTo>
                  <a:lnTo>
                    <a:pt x="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224;p47">
              <a:extLst>
                <a:ext uri="{FF2B5EF4-FFF2-40B4-BE49-F238E27FC236}">
                  <a16:creationId xmlns:a16="http://schemas.microsoft.com/office/drawing/2014/main" id="{A57C64C3-201E-311C-2B5C-AE75A4BDCE55}"/>
                </a:ext>
              </a:extLst>
            </p:cNvPr>
            <p:cNvSpPr/>
            <p:nvPr/>
          </p:nvSpPr>
          <p:spPr>
            <a:xfrm>
              <a:off x="4540225" y="1787450"/>
              <a:ext cx="204150" cy="118825"/>
            </a:xfrm>
            <a:custGeom>
              <a:avLst/>
              <a:gdLst/>
              <a:ahLst/>
              <a:cxnLst/>
              <a:rect l="l" t="t" r="r" b="b"/>
              <a:pathLst>
                <a:path w="8166" h="4753" extrusionOk="0">
                  <a:moveTo>
                    <a:pt x="1803" y="1"/>
                  </a:moveTo>
                  <a:lnTo>
                    <a:pt x="1530" y="28"/>
                  </a:lnTo>
                  <a:lnTo>
                    <a:pt x="1284" y="83"/>
                  </a:lnTo>
                  <a:lnTo>
                    <a:pt x="1038" y="137"/>
                  </a:lnTo>
                  <a:lnTo>
                    <a:pt x="793" y="192"/>
                  </a:lnTo>
                  <a:lnTo>
                    <a:pt x="574" y="274"/>
                  </a:lnTo>
                  <a:lnTo>
                    <a:pt x="356" y="383"/>
                  </a:lnTo>
                  <a:lnTo>
                    <a:pt x="165" y="520"/>
                  </a:lnTo>
                  <a:lnTo>
                    <a:pt x="1" y="683"/>
                  </a:lnTo>
                  <a:lnTo>
                    <a:pt x="1" y="1038"/>
                  </a:lnTo>
                  <a:lnTo>
                    <a:pt x="55" y="1366"/>
                  </a:lnTo>
                  <a:lnTo>
                    <a:pt x="137" y="1694"/>
                  </a:lnTo>
                  <a:lnTo>
                    <a:pt x="246" y="1994"/>
                  </a:lnTo>
                  <a:lnTo>
                    <a:pt x="383" y="2295"/>
                  </a:lnTo>
                  <a:lnTo>
                    <a:pt x="574" y="2540"/>
                  </a:lnTo>
                  <a:lnTo>
                    <a:pt x="765" y="2786"/>
                  </a:lnTo>
                  <a:lnTo>
                    <a:pt x="1011" y="3032"/>
                  </a:lnTo>
                  <a:lnTo>
                    <a:pt x="1230" y="3250"/>
                  </a:lnTo>
                  <a:lnTo>
                    <a:pt x="1503" y="3442"/>
                  </a:lnTo>
                  <a:lnTo>
                    <a:pt x="1776" y="3605"/>
                  </a:lnTo>
                  <a:lnTo>
                    <a:pt x="2049" y="3769"/>
                  </a:lnTo>
                  <a:lnTo>
                    <a:pt x="2595" y="4070"/>
                  </a:lnTo>
                  <a:lnTo>
                    <a:pt x="3168" y="4288"/>
                  </a:lnTo>
                  <a:lnTo>
                    <a:pt x="3715" y="4452"/>
                  </a:lnTo>
                  <a:lnTo>
                    <a:pt x="4343" y="4588"/>
                  </a:lnTo>
                  <a:lnTo>
                    <a:pt x="4998" y="4670"/>
                  </a:lnTo>
                  <a:lnTo>
                    <a:pt x="5653" y="4725"/>
                  </a:lnTo>
                  <a:lnTo>
                    <a:pt x="6309" y="4752"/>
                  </a:lnTo>
                  <a:lnTo>
                    <a:pt x="6964" y="4725"/>
                  </a:lnTo>
                  <a:lnTo>
                    <a:pt x="7592" y="4643"/>
                  </a:lnTo>
                  <a:lnTo>
                    <a:pt x="8166" y="4534"/>
                  </a:lnTo>
                  <a:lnTo>
                    <a:pt x="7893" y="4261"/>
                  </a:lnTo>
                  <a:lnTo>
                    <a:pt x="7620" y="3988"/>
                  </a:lnTo>
                  <a:lnTo>
                    <a:pt x="7101" y="3414"/>
                  </a:lnTo>
                  <a:lnTo>
                    <a:pt x="6118" y="2240"/>
                  </a:lnTo>
                  <a:lnTo>
                    <a:pt x="5572" y="1667"/>
                  </a:lnTo>
                  <a:lnTo>
                    <a:pt x="5298" y="1393"/>
                  </a:lnTo>
                  <a:lnTo>
                    <a:pt x="5025" y="1120"/>
                  </a:lnTo>
                  <a:lnTo>
                    <a:pt x="4698" y="902"/>
                  </a:lnTo>
                  <a:lnTo>
                    <a:pt x="4397" y="683"/>
                  </a:lnTo>
                  <a:lnTo>
                    <a:pt x="4070" y="465"/>
                  </a:lnTo>
                  <a:lnTo>
                    <a:pt x="3715" y="301"/>
                  </a:lnTo>
                  <a:lnTo>
                    <a:pt x="3332" y="165"/>
                  </a:lnTo>
                  <a:lnTo>
                    <a:pt x="2841" y="55"/>
                  </a:lnTo>
                  <a:lnTo>
                    <a:pt x="2349" y="28"/>
                  </a:lnTo>
                  <a:lnTo>
                    <a:pt x="1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225;p47">
              <a:extLst>
                <a:ext uri="{FF2B5EF4-FFF2-40B4-BE49-F238E27FC236}">
                  <a16:creationId xmlns:a16="http://schemas.microsoft.com/office/drawing/2014/main" id="{72991EEB-EC73-73E0-F449-5D80B35EBD9F}"/>
                </a:ext>
              </a:extLst>
            </p:cNvPr>
            <p:cNvSpPr/>
            <p:nvPr/>
          </p:nvSpPr>
          <p:spPr>
            <a:xfrm>
              <a:off x="4545000" y="1787450"/>
              <a:ext cx="14375" cy="65575"/>
            </a:xfrm>
            <a:custGeom>
              <a:avLst/>
              <a:gdLst/>
              <a:ahLst/>
              <a:cxnLst/>
              <a:rect l="l" t="t" r="r" b="b"/>
              <a:pathLst>
                <a:path w="575" h="2623" extrusionOk="0">
                  <a:moveTo>
                    <a:pt x="137" y="1"/>
                  </a:moveTo>
                  <a:lnTo>
                    <a:pt x="83" y="28"/>
                  </a:lnTo>
                  <a:lnTo>
                    <a:pt x="28" y="83"/>
                  </a:lnTo>
                  <a:lnTo>
                    <a:pt x="1" y="137"/>
                  </a:lnTo>
                  <a:lnTo>
                    <a:pt x="1" y="219"/>
                  </a:lnTo>
                  <a:lnTo>
                    <a:pt x="83" y="683"/>
                  </a:lnTo>
                  <a:lnTo>
                    <a:pt x="165" y="1312"/>
                  </a:lnTo>
                  <a:lnTo>
                    <a:pt x="219" y="1967"/>
                  </a:lnTo>
                  <a:lnTo>
                    <a:pt x="219" y="2431"/>
                  </a:lnTo>
                  <a:lnTo>
                    <a:pt x="247" y="2513"/>
                  </a:lnTo>
                  <a:lnTo>
                    <a:pt x="274" y="2568"/>
                  </a:lnTo>
                  <a:lnTo>
                    <a:pt x="329" y="2595"/>
                  </a:lnTo>
                  <a:lnTo>
                    <a:pt x="410" y="2622"/>
                  </a:lnTo>
                  <a:lnTo>
                    <a:pt x="465" y="2595"/>
                  </a:lnTo>
                  <a:lnTo>
                    <a:pt x="520" y="2568"/>
                  </a:lnTo>
                  <a:lnTo>
                    <a:pt x="574" y="2513"/>
                  </a:lnTo>
                  <a:lnTo>
                    <a:pt x="574" y="2431"/>
                  </a:lnTo>
                  <a:lnTo>
                    <a:pt x="574" y="1940"/>
                  </a:lnTo>
                  <a:lnTo>
                    <a:pt x="520" y="1284"/>
                  </a:lnTo>
                  <a:lnTo>
                    <a:pt x="438" y="602"/>
                  </a:lnTo>
                  <a:lnTo>
                    <a:pt x="356" y="137"/>
                  </a:lnTo>
                  <a:lnTo>
                    <a:pt x="329" y="55"/>
                  </a:lnTo>
                  <a:lnTo>
                    <a:pt x="274" y="28"/>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226;p47">
              <a:extLst>
                <a:ext uri="{FF2B5EF4-FFF2-40B4-BE49-F238E27FC236}">
                  <a16:creationId xmlns:a16="http://schemas.microsoft.com/office/drawing/2014/main" id="{8AACE16B-6021-43BD-FC86-B4DCCA817417}"/>
                </a:ext>
              </a:extLst>
            </p:cNvPr>
            <p:cNvSpPr/>
            <p:nvPr/>
          </p:nvSpPr>
          <p:spPr>
            <a:xfrm>
              <a:off x="4547750" y="1784050"/>
              <a:ext cx="160450" cy="75800"/>
            </a:xfrm>
            <a:custGeom>
              <a:avLst/>
              <a:gdLst/>
              <a:ahLst/>
              <a:cxnLst/>
              <a:rect l="l" t="t" r="r" b="b"/>
              <a:pathLst>
                <a:path w="6418" h="3032" extrusionOk="0">
                  <a:moveTo>
                    <a:pt x="1830" y="0"/>
                  </a:moveTo>
                  <a:lnTo>
                    <a:pt x="1365" y="28"/>
                  </a:lnTo>
                  <a:lnTo>
                    <a:pt x="929" y="82"/>
                  </a:lnTo>
                  <a:lnTo>
                    <a:pt x="492" y="219"/>
                  </a:lnTo>
                  <a:lnTo>
                    <a:pt x="300" y="301"/>
                  </a:lnTo>
                  <a:lnTo>
                    <a:pt x="109" y="410"/>
                  </a:lnTo>
                  <a:lnTo>
                    <a:pt x="55" y="437"/>
                  </a:lnTo>
                  <a:lnTo>
                    <a:pt x="0" y="492"/>
                  </a:lnTo>
                  <a:lnTo>
                    <a:pt x="0" y="574"/>
                  </a:lnTo>
                  <a:lnTo>
                    <a:pt x="27" y="628"/>
                  </a:lnTo>
                  <a:lnTo>
                    <a:pt x="82" y="683"/>
                  </a:lnTo>
                  <a:lnTo>
                    <a:pt x="137" y="738"/>
                  </a:lnTo>
                  <a:lnTo>
                    <a:pt x="219" y="738"/>
                  </a:lnTo>
                  <a:lnTo>
                    <a:pt x="273" y="710"/>
                  </a:lnTo>
                  <a:lnTo>
                    <a:pt x="628" y="546"/>
                  </a:lnTo>
                  <a:lnTo>
                    <a:pt x="1010" y="437"/>
                  </a:lnTo>
                  <a:lnTo>
                    <a:pt x="1420" y="383"/>
                  </a:lnTo>
                  <a:lnTo>
                    <a:pt x="1830" y="355"/>
                  </a:lnTo>
                  <a:lnTo>
                    <a:pt x="2267" y="355"/>
                  </a:lnTo>
                  <a:lnTo>
                    <a:pt x="2649" y="410"/>
                  </a:lnTo>
                  <a:lnTo>
                    <a:pt x="3031" y="492"/>
                  </a:lnTo>
                  <a:lnTo>
                    <a:pt x="3332" y="601"/>
                  </a:lnTo>
                  <a:lnTo>
                    <a:pt x="3714" y="792"/>
                  </a:lnTo>
                  <a:lnTo>
                    <a:pt x="4042" y="983"/>
                  </a:lnTo>
                  <a:lnTo>
                    <a:pt x="4369" y="1229"/>
                  </a:lnTo>
                  <a:lnTo>
                    <a:pt x="4670" y="1475"/>
                  </a:lnTo>
                  <a:lnTo>
                    <a:pt x="4943" y="1721"/>
                  </a:lnTo>
                  <a:lnTo>
                    <a:pt x="5216" y="1966"/>
                  </a:lnTo>
                  <a:lnTo>
                    <a:pt x="5680" y="2485"/>
                  </a:lnTo>
                  <a:lnTo>
                    <a:pt x="6090" y="2977"/>
                  </a:lnTo>
                  <a:lnTo>
                    <a:pt x="6144" y="3031"/>
                  </a:lnTo>
                  <a:lnTo>
                    <a:pt x="6281" y="3031"/>
                  </a:lnTo>
                  <a:lnTo>
                    <a:pt x="6336" y="3004"/>
                  </a:lnTo>
                  <a:lnTo>
                    <a:pt x="6390" y="2949"/>
                  </a:lnTo>
                  <a:lnTo>
                    <a:pt x="6417" y="2868"/>
                  </a:lnTo>
                  <a:lnTo>
                    <a:pt x="6390" y="2813"/>
                  </a:lnTo>
                  <a:lnTo>
                    <a:pt x="6363" y="2731"/>
                  </a:lnTo>
                  <a:lnTo>
                    <a:pt x="5953" y="2239"/>
                  </a:lnTo>
                  <a:lnTo>
                    <a:pt x="5462" y="1721"/>
                  </a:lnTo>
                  <a:lnTo>
                    <a:pt x="5189" y="1448"/>
                  </a:lnTo>
                  <a:lnTo>
                    <a:pt x="4888" y="1174"/>
                  </a:lnTo>
                  <a:lnTo>
                    <a:pt x="4561" y="929"/>
                  </a:lnTo>
                  <a:lnTo>
                    <a:pt x="4233" y="683"/>
                  </a:lnTo>
                  <a:lnTo>
                    <a:pt x="3878" y="464"/>
                  </a:lnTo>
                  <a:lnTo>
                    <a:pt x="3496" y="273"/>
                  </a:lnTo>
                  <a:lnTo>
                    <a:pt x="3141" y="164"/>
                  </a:lnTo>
                  <a:lnTo>
                    <a:pt x="2731" y="55"/>
                  </a:lnTo>
                  <a:lnTo>
                    <a:pt x="2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227;p47">
              <a:extLst>
                <a:ext uri="{FF2B5EF4-FFF2-40B4-BE49-F238E27FC236}">
                  <a16:creationId xmlns:a16="http://schemas.microsoft.com/office/drawing/2014/main" id="{B7F01017-4EF1-D268-AA63-FF2AF3CD2992}"/>
                </a:ext>
              </a:extLst>
            </p:cNvPr>
            <p:cNvSpPr/>
            <p:nvPr/>
          </p:nvSpPr>
          <p:spPr>
            <a:xfrm>
              <a:off x="4550475" y="1818850"/>
              <a:ext cx="80575" cy="28025"/>
            </a:xfrm>
            <a:custGeom>
              <a:avLst/>
              <a:gdLst/>
              <a:ahLst/>
              <a:cxnLst/>
              <a:rect l="l" t="t" r="r" b="b"/>
              <a:pathLst>
                <a:path w="3223" h="1121" extrusionOk="0">
                  <a:moveTo>
                    <a:pt x="656" y="1"/>
                  </a:moveTo>
                  <a:lnTo>
                    <a:pt x="410" y="28"/>
                  </a:lnTo>
                  <a:lnTo>
                    <a:pt x="137" y="56"/>
                  </a:lnTo>
                  <a:lnTo>
                    <a:pt x="82" y="83"/>
                  </a:lnTo>
                  <a:lnTo>
                    <a:pt x="28" y="137"/>
                  </a:lnTo>
                  <a:lnTo>
                    <a:pt x="0" y="192"/>
                  </a:lnTo>
                  <a:lnTo>
                    <a:pt x="0" y="274"/>
                  </a:lnTo>
                  <a:lnTo>
                    <a:pt x="28" y="329"/>
                  </a:lnTo>
                  <a:lnTo>
                    <a:pt x="82" y="383"/>
                  </a:lnTo>
                  <a:lnTo>
                    <a:pt x="164" y="411"/>
                  </a:lnTo>
                  <a:lnTo>
                    <a:pt x="219" y="411"/>
                  </a:lnTo>
                  <a:lnTo>
                    <a:pt x="465" y="383"/>
                  </a:lnTo>
                  <a:lnTo>
                    <a:pt x="683" y="356"/>
                  </a:lnTo>
                  <a:lnTo>
                    <a:pt x="929" y="383"/>
                  </a:lnTo>
                  <a:lnTo>
                    <a:pt x="1147" y="411"/>
                  </a:lnTo>
                  <a:lnTo>
                    <a:pt x="1611" y="492"/>
                  </a:lnTo>
                  <a:lnTo>
                    <a:pt x="2021" y="656"/>
                  </a:lnTo>
                  <a:lnTo>
                    <a:pt x="2376" y="793"/>
                  </a:lnTo>
                  <a:lnTo>
                    <a:pt x="2677" y="929"/>
                  </a:lnTo>
                  <a:lnTo>
                    <a:pt x="2950" y="1093"/>
                  </a:lnTo>
                  <a:lnTo>
                    <a:pt x="3032" y="1121"/>
                  </a:lnTo>
                  <a:lnTo>
                    <a:pt x="3113" y="1093"/>
                  </a:lnTo>
                  <a:lnTo>
                    <a:pt x="3195" y="1039"/>
                  </a:lnTo>
                  <a:lnTo>
                    <a:pt x="3223" y="957"/>
                  </a:lnTo>
                  <a:lnTo>
                    <a:pt x="3195" y="902"/>
                  </a:lnTo>
                  <a:lnTo>
                    <a:pt x="3168" y="820"/>
                  </a:lnTo>
                  <a:lnTo>
                    <a:pt x="3141" y="766"/>
                  </a:lnTo>
                  <a:lnTo>
                    <a:pt x="2813" y="602"/>
                  </a:lnTo>
                  <a:lnTo>
                    <a:pt x="2513" y="465"/>
                  </a:lnTo>
                  <a:lnTo>
                    <a:pt x="2103" y="301"/>
                  </a:lnTo>
                  <a:lnTo>
                    <a:pt x="1666" y="137"/>
                  </a:lnTo>
                  <a:lnTo>
                    <a:pt x="1175" y="28"/>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228;p47">
              <a:extLst>
                <a:ext uri="{FF2B5EF4-FFF2-40B4-BE49-F238E27FC236}">
                  <a16:creationId xmlns:a16="http://schemas.microsoft.com/office/drawing/2014/main" id="{95A0C3B4-A68C-DE58-B419-4299F4EDD4F3}"/>
                </a:ext>
              </a:extLst>
            </p:cNvPr>
            <p:cNvSpPr/>
            <p:nvPr/>
          </p:nvSpPr>
          <p:spPr>
            <a:xfrm>
              <a:off x="4119700" y="826225"/>
              <a:ext cx="314725" cy="288800"/>
            </a:xfrm>
            <a:custGeom>
              <a:avLst/>
              <a:gdLst/>
              <a:ahLst/>
              <a:cxnLst/>
              <a:rect l="l" t="t" r="r" b="b"/>
              <a:pathLst>
                <a:path w="12589" h="11552" extrusionOk="0">
                  <a:moveTo>
                    <a:pt x="7237" y="0"/>
                  </a:moveTo>
                  <a:lnTo>
                    <a:pt x="6854" y="55"/>
                  </a:lnTo>
                  <a:lnTo>
                    <a:pt x="6499" y="110"/>
                  </a:lnTo>
                  <a:lnTo>
                    <a:pt x="6117" y="164"/>
                  </a:lnTo>
                  <a:lnTo>
                    <a:pt x="5762" y="273"/>
                  </a:lnTo>
                  <a:lnTo>
                    <a:pt x="5407" y="383"/>
                  </a:lnTo>
                  <a:lnTo>
                    <a:pt x="5052" y="492"/>
                  </a:lnTo>
                  <a:lnTo>
                    <a:pt x="4697" y="656"/>
                  </a:lnTo>
                  <a:lnTo>
                    <a:pt x="4369" y="792"/>
                  </a:lnTo>
                  <a:lnTo>
                    <a:pt x="3714" y="1175"/>
                  </a:lnTo>
                  <a:lnTo>
                    <a:pt x="3195" y="1475"/>
                  </a:lnTo>
                  <a:lnTo>
                    <a:pt x="2731" y="1830"/>
                  </a:lnTo>
                  <a:lnTo>
                    <a:pt x="2267" y="2240"/>
                  </a:lnTo>
                  <a:lnTo>
                    <a:pt x="1830" y="2649"/>
                  </a:lnTo>
                  <a:lnTo>
                    <a:pt x="1447" y="3113"/>
                  </a:lnTo>
                  <a:lnTo>
                    <a:pt x="1092" y="3578"/>
                  </a:lnTo>
                  <a:lnTo>
                    <a:pt x="765" y="4096"/>
                  </a:lnTo>
                  <a:lnTo>
                    <a:pt x="492" y="4615"/>
                  </a:lnTo>
                  <a:lnTo>
                    <a:pt x="300" y="5189"/>
                  </a:lnTo>
                  <a:lnTo>
                    <a:pt x="137" y="5762"/>
                  </a:lnTo>
                  <a:lnTo>
                    <a:pt x="27" y="6363"/>
                  </a:lnTo>
                  <a:lnTo>
                    <a:pt x="0" y="6964"/>
                  </a:lnTo>
                  <a:lnTo>
                    <a:pt x="0" y="7264"/>
                  </a:lnTo>
                  <a:lnTo>
                    <a:pt x="27" y="7565"/>
                  </a:lnTo>
                  <a:lnTo>
                    <a:pt x="82" y="7838"/>
                  </a:lnTo>
                  <a:lnTo>
                    <a:pt x="137" y="8138"/>
                  </a:lnTo>
                  <a:lnTo>
                    <a:pt x="219" y="8438"/>
                  </a:lnTo>
                  <a:lnTo>
                    <a:pt x="300" y="8712"/>
                  </a:lnTo>
                  <a:lnTo>
                    <a:pt x="410" y="8985"/>
                  </a:lnTo>
                  <a:lnTo>
                    <a:pt x="546" y="9258"/>
                  </a:lnTo>
                  <a:lnTo>
                    <a:pt x="683" y="9503"/>
                  </a:lnTo>
                  <a:lnTo>
                    <a:pt x="847" y="9777"/>
                  </a:lnTo>
                  <a:lnTo>
                    <a:pt x="1038" y="9995"/>
                  </a:lnTo>
                  <a:lnTo>
                    <a:pt x="1229" y="10241"/>
                  </a:lnTo>
                  <a:lnTo>
                    <a:pt x="1447" y="10432"/>
                  </a:lnTo>
                  <a:lnTo>
                    <a:pt x="1666" y="10623"/>
                  </a:lnTo>
                  <a:lnTo>
                    <a:pt x="1912" y="10814"/>
                  </a:lnTo>
                  <a:lnTo>
                    <a:pt x="2157" y="10978"/>
                  </a:lnTo>
                  <a:lnTo>
                    <a:pt x="2430" y="11115"/>
                  </a:lnTo>
                  <a:lnTo>
                    <a:pt x="2704" y="11251"/>
                  </a:lnTo>
                  <a:lnTo>
                    <a:pt x="2977" y="11360"/>
                  </a:lnTo>
                  <a:lnTo>
                    <a:pt x="3250" y="11442"/>
                  </a:lnTo>
                  <a:lnTo>
                    <a:pt x="3550" y="11497"/>
                  </a:lnTo>
                  <a:lnTo>
                    <a:pt x="3850" y="11552"/>
                  </a:lnTo>
                  <a:lnTo>
                    <a:pt x="4451" y="11552"/>
                  </a:lnTo>
                  <a:lnTo>
                    <a:pt x="12562" y="4779"/>
                  </a:lnTo>
                  <a:lnTo>
                    <a:pt x="12589" y="4397"/>
                  </a:lnTo>
                  <a:lnTo>
                    <a:pt x="12589" y="4042"/>
                  </a:lnTo>
                  <a:lnTo>
                    <a:pt x="12534" y="3687"/>
                  </a:lnTo>
                  <a:lnTo>
                    <a:pt x="12452" y="3332"/>
                  </a:lnTo>
                  <a:lnTo>
                    <a:pt x="12316" y="2977"/>
                  </a:lnTo>
                  <a:lnTo>
                    <a:pt x="12179" y="2649"/>
                  </a:lnTo>
                  <a:lnTo>
                    <a:pt x="11988" y="2321"/>
                  </a:lnTo>
                  <a:lnTo>
                    <a:pt x="11797" y="2021"/>
                  </a:lnTo>
                  <a:lnTo>
                    <a:pt x="11551" y="1721"/>
                  </a:lnTo>
                  <a:lnTo>
                    <a:pt x="11306" y="1448"/>
                  </a:lnTo>
                  <a:lnTo>
                    <a:pt x="11032" y="1202"/>
                  </a:lnTo>
                  <a:lnTo>
                    <a:pt x="10732" y="956"/>
                  </a:lnTo>
                  <a:lnTo>
                    <a:pt x="10432" y="738"/>
                  </a:lnTo>
                  <a:lnTo>
                    <a:pt x="10104" y="546"/>
                  </a:lnTo>
                  <a:lnTo>
                    <a:pt x="9776" y="410"/>
                  </a:lnTo>
                  <a:lnTo>
                    <a:pt x="9421" y="273"/>
                  </a:lnTo>
                  <a:lnTo>
                    <a:pt x="9066" y="164"/>
                  </a:lnTo>
                  <a:lnTo>
                    <a:pt x="8684" y="82"/>
                  </a:lnTo>
                  <a:lnTo>
                    <a:pt x="8329" y="28"/>
                  </a:lnTo>
                  <a:lnTo>
                    <a:pt x="7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229;p47">
              <a:extLst>
                <a:ext uri="{FF2B5EF4-FFF2-40B4-BE49-F238E27FC236}">
                  <a16:creationId xmlns:a16="http://schemas.microsoft.com/office/drawing/2014/main" id="{DA1C3460-44E4-4074-AFCB-F42671D6FDD9}"/>
                </a:ext>
              </a:extLst>
            </p:cNvPr>
            <p:cNvSpPr/>
            <p:nvPr/>
          </p:nvSpPr>
          <p:spPr>
            <a:xfrm>
              <a:off x="4175675" y="934775"/>
              <a:ext cx="648575" cy="798775"/>
            </a:xfrm>
            <a:custGeom>
              <a:avLst/>
              <a:gdLst/>
              <a:ahLst/>
              <a:cxnLst/>
              <a:rect l="l" t="t" r="r" b="b"/>
              <a:pathLst>
                <a:path w="25943" h="31951" extrusionOk="0">
                  <a:moveTo>
                    <a:pt x="13490" y="0"/>
                  </a:moveTo>
                  <a:lnTo>
                    <a:pt x="12343" y="28"/>
                  </a:lnTo>
                  <a:lnTo>
                    <a:pt x="11770" y="82"/>
                  </a:lnTo>
                  <a:lnTo>
                    <a:pt x="11197" y="137"/>
                  </a:lnTo>
                  <a:lnTo>
                    <a:pt x="10650" y="219"/>
                  </a:lnTo>
                  <a:lnTo>
                    <a:pt x="10132" y="301"/>
                  </a:lnTo>
                  <a:lnTo>
                    <a:pt x="9613" y="410"/>
                  </a:lnTo>
                  <a:lnTo>
                    <a:pt x="9121" y="519"/>
                  </a:lnTo>
                  <a:lnTo>
                    <a:pt x="8657" y="628"/>
                  </a:lnTo>
                  <a:lnTo>
                    <a:pt x="8193" y="792"/>
                  </a:lnTo>
                  <a:lnTo>
                    <a:pt x="7756" y="929"/>
                  </a:lnTo>
                  <a:lnTo>
                    <a:pt x="7319" y="1093"/>
                  </a:lnTo>
                  <a:lnTo>
                    <a:pt x="6909" y="1284"/>
                  </a:lnTo>
                  <a:lnTo>
                    <a:pt x="6527" y="1475"/>
                  </a:lnTo>
                  <a:lnTo>
                    <a:pt x="5762" y="1857"/>
                  </a:lnTo>
                  <a:lnTo>
                    <a:pt x="5080" y="2321"/>
                  </a:lnTo>
                  <a:lnTo>
                    <a:pt x="4451" y="2786"/>
                  </a:lnTo>
                  <a:lnTo>
                    <a:pt x="3878" y="3305"/>
                  </a:lnTo>
                  <a:lnTo>
                    <a:pt x="3332" y="3823"/>
                  </a:lnTo>
                  <a:lnTo>
                    <a:pt x="2868" y="4370"/>
                  </a:lnTo>
                  <a:lnTo>
                    <a:pt x="2431" y="4943"/>
                  </a:lnTo>
                  <a:lnTo>
                    <a:pt x="2048" y="5544"/>
                  </a:lnTo>
                  <a:lnTo>
                    <a:pt x="1693" y="6145"/>
                  </a:lnTo>
                  <a:lnTo>
                    <a:pt x="1393" y="6745"/>
                  </a:lnTo>
                  <a:lnTo>
                    <a:pt x="1120" y="7373"/>
                  </a:lnTo>
                  <a:lnTo>
                    <a:pt x="901" y="7974"/>
                  </a:lnTo>
                  <a:lnTo>
                    <a:pt x="710" y="8602"/>
                  </a:lnTo>
                  <a:lnTo>
                    <a:pt x="519" y="9203"/>
                  </a:lnTo>
                  <a:lnTo>
                    <a:pt x="383" y="9776"/>
                  </a:lnTo>
                  <a:lnTo>
                    <a:pt x="273" y="10350"/>
                  </a:lnTo>
                  <a:lnTo>
                    <a:pt x="191" y="10923"/>
                  </a:lnTo>
                  <a:lnTo>
                    <a:pt x="110" y="11442"/>
                  </a:lnTo>
                  <a:lnTo>
                    <a:pt x="28" y="12453"/>
                  </a:lnTo>
                  <a:lnTo>
                    <a:pt x="0" y="13299"/>
                  </a:lnTo>
                  <a:lnTo>
                    <a:pt x="28" y="13982"/>
                  </a:lnTo>
                  <a:lnTo>
                    <a:pt x="55" y="14473"/>
                  </a:lnTo>
                  <a:lnTo>
                    <a:pt x="110" y="14910"/>
                  </a:lnTo>
                  <a:lnTo>
                    <a:pt x="191" y="15484"/>
                  </a:lnTo>
                  <a:lnTo>
                    <a:pt x="328" y="16139"/>
                  </a:lnTo>
                  <a:lnTo>
                    <a:pt x="492" y="16904"/>
                  </a:lnTo>
                  <a:lnTo>
                    <a:pt x="710" y="17723"/>
                  </a:lnTo>
                  <a:lnTo>
                    <a:pt x="956" y="18597"/>
                  </a:lnTo>
                  <a:lnTo>
                    <a:pt x="1229" y="19525"/>
                  </a:lnTo>
                  <a:lnTo>
                    <a:pt x="1530" y="20454"/>
                  </a:lnTo>
                  <a:lnTo>
                    <a:pt x="1857" y="21410"/>
                  </a:lnTo>
                  <a:lnTo>
                    <a:pt x="2240" y="22365"/>
                  </a:lnTo>
                  <a:lnTo>
                    <a:pt x="2622" y="23267"/>
                  </a:lnTo>
                  <a:lnTo>
                    <a:pt x="3059" y="24168"/>
                  </a:lnTo>
                  <a:lnTo>
                    <a:pt x="3496" y="25014"/>
                  </a:lnTo>
                  <a:lnTo>
                    <a:pt x="3960" y="25779"/>
                  </a:lnTo>
                  <a:lnTo>
                    <a:pt x="4206" y="26134"/>
                  </a:lnTo>
                  <a:lnTo>
                    <a:pt x="4451" y="26462"/>
                  </a:lnTo>
                  <a:lnTo>
                    <a:pt x="4697" y="26789"/>
                  </a:lnTo>
                  <a:lnTo>
                    <a:pt x="4970" y="27062"/>
                  </a:lnTo>
                  <a:lnTo>
                    <a:pt x="5516" y="27581"/>
                  </a:lnTo>
                  <a:lnTo>
                    <a:pt x="6117" y="28100"/>
                  </a:lnTo>
                  <a:lnTo>
                    <a:pt x="6745" y="28564"/>
                  </a:lnTo>
                  <a:lnTo>
                    <a:pt x="7401" y="29029"/>
                  </a:lnTo>
                  <a:lnTo>
                    <a:pt x="8083" y="29438"/>
                  </a:lnTo>
                  <a:lnTo>
                    <a:pt x="8766" y="29848"/>
                  </a:lnTo>
                  <a:lnTo>
                    <a:pt x="9476" y="30203"/>
                  </a:lnTo>
                  <a:lnTo>
                    <a:pt x="10159" y="30530"/>
                  </a:lnTo>
                  <a:lnTo>
                    <a:pt x="10842" y="30831"/>
                  </a:lnTo>
                  <a:lnTo>
                    <a:pt x="11497" y="31104"/>
                  </a:lnTo>
                  <a:lnTo>
                    <a:pt x="12098" y="31322"/>
                  </a:lnTo>
                  <a:lnTo>
                    <a:pt x="12698" y="31541"/>
                  </a:lnTo>
                  <a:lnTo>
                    <a:pt x="13217" y="31677"/>
                  </a:lnTo>
                  <a:lnTo>
                    <a:pt x="13709" y="31814"/>
                  </a:lnTo>
                  <a:lnTo>
                    <a:pt x="14118" y="31896"/>
                  </a:lnTo>
                  <a:lnTo>
                    <a:pt x="14446" y="31950"/>
                  </a:lnTo>
                  <a:lnTo>
                    <a:pt x="14801" y="31950"/>
                  </a:lnTo>
                  <a:lnTo>
                    <a:pt x="15265" y="31896"/>
                  </a:lnTo>
                  <a:lnTo>
                    <a:pt x="15784" y="31787"/>
                  </a:lnTo>
                  <a:lnTo>
                    <a:pt x="16412" y="31650"/>
                  </a:lnTo>
                  <a:lnTo>
                    <a:pt x="17095" y="31432"/>
                  </a:lnTo>
                  <a:lnTo>
                    <a:pt x="17832" y="31159"/>
                  </a:lnTo>
                  <a:lnTo>
                    <a:pt x="18597" y="30831"/>
                  </a:lnTo>
                  <a:lnTo>
                    <a:pt x="19389" y="30421"/>
                  </a:lnTo>
                  <a:lnTo>
                    <a:pt x="20208" y="29930"/>
                  </a:lnTo>
                  <a:lnTo>
                    <a:pt x="20618" y="29657"/>
                  </a:lnTo>
                  <a:lnTo>
                    <a:pt x="21027" y="29356"/>
                  </a:lnTo>
                  <a:lnTo>
                    <a:pt x="21437" y="29056"/>
                  </a:lnTo>
                  <a:lnTo>
                    <a:pt x="21847" y="28728"/>
                  </a:lnTo>
                  <a:lnTo>
                    <a:pt x="22256" y="28373"/>
                  </a:lnTo>
                  <a:lnTo>
                    <a:pt x="22639" y="27991"/>
                  </a:lnTo>
                  <a:lnTo>
                    <a:pt x="23021" y="27581"/>
                  </a:lnTo>
                  <a:lnTo>
                    <a:pt x="23403" y="27172"/>
                  </a:lnTo>
                  <a:lnTo>
                    <a:pt x="23758" y="26735"/>
                  </a:lnTo>
                  <a:lnTo>
                    <a:pt x="24113" y="26243"/>
                  </a:lnTo>
                  <a:lnTo>
                    <a:pt x="24468" y="25752"/>
                  </a:lnTo>
                  <a:lnTo>
                    <a:pt x="24796" y="25233"/>
                  </a:lnTo>
                  <a:lnTo>
                    <a:pt x="25096" y="24687"/>
                  </a:lnTo>
                  <a:lnTo>
                    <a:pt x="25397" y="24113"/>
                  </a:lnTo>
                  <a:lnTo>
                    <a:pt x="25560" y="23649"/>
                  </a:lnTo>
                  <a:lnTo>
                    <a:pt x="25670" y="23157"/>
                  </a:lnTo>
                  <a:lnTo>
                    <a:pt x="25752" y="22693"/>
                  </a:lnTo>
                  <a:lnTo>
                    <a:pt x="25806" y="22202"/>
                  </a:lnTo>
                  <a:lnTo>
                    <a:pt x="25806" y="21737"/>
                  </a:lnTo>
                  <a:lnTo>
                    <a:pt x="25779" y="21273"/>
                  </a:lnTo>
                  <a:lnTo>
                    <a:pt x="25752" y="20809"/>
                  </a:lnTo>
                  <a:lnTo>
                    <a:pt x="25670" y="20372"/>
                  </a:lnTo>
                  <a:lnTo>
                    <a:pt x="25506" y="19525"/>
                  </a:lnTo>
                  <a:lnTo>
                    <a:pt x="25342" y="18788"/>
                  </a:lnTo>
                  <a:lnTo>
                    <a:pt x="25178" y="18187"/>
                  </a:lnTo>
                  <a:lnTo>
                    <a:pt x="25096" y="17696"/>
                  </a:lnTo>
                  <a:lnTo>
                    <a:pt x="25096" y="17477"/>
                  </a:lnTo>
                  <a:lnTo>
                    <a:pt x="25096" y="17232"/>
                  </a:lnTo>
                  <a:lnTo>
                    <a:pt x="25178" y="16658"/>
                  </a:lnTo>
                  <a:lnTo>
                    <a:pt x="25315" y="16003"/>
                  </a:lnTo>
                  <a:lnTo>
                    <a:pt x="25451" y="15293"/>
                  </a:lnTo>
                  <a:lnTo>
                    <a:pt x="25615" y="14555"/>
                  </a:lnTo>
                  <a:lnTo>
                    <a:pt x="25779" y="13845"/>
                  </a:lnTo>
                  <a:lnTo>
                    <a:pt x="25888" y="13163"/>
                  </a:lnTo>
                  <a:lnTo>
                    <a:pt x="25915" y="12862"/>
                  </a:lnTo>
                  <a:lnTo>
                    <a:pt x="25943" y="12589"/>
                  </a:lnTo>
                  <a:lnTo>
                    <a:pt x="25943" y="12016"/>
                  </a:lnTo>
                  <a:lnTo>
                    <a:pt x="25915" y="11306"/>
                  </a:lnTo>
                  <a:lnTo>
                    <a:pt x="25834" y="10432"/>
                  </a:lnTo>
                  <a:lnTo>
                    <a:pt x="25752" y="9968"/>
                  </a:lnTo>
                  <a:lnTo>
                    <a:pt x="25670" y="9476"/>
                  </a:lnTo>
                  <a:lnTo>
                    <a:pt x="25560" y="8957"/>
                  </a:lnTo>
                  <a:lnTo>
                    <a:pt x="25424" y="8411"/>
                  </a:lnTo>
                  <a:lnTo>
                    <a:pt x="25233" y="7892"/>
                  </a:lnTo>
                  <a:lnTo>
                    <a:pt x="25042" y="7319"/>
                  </a:lnTo>
                  <a:lnTo>
                    <a:pt x="24823" y="6773"/>
                  </a:lnTo>
                  <a:lnTo>
                    <a:pt x="24577" y="6226"/>
                  </a:lnTo>
                  <a:lnTo>
                    <a:pt x="24277" y="5653"/>
                  </a:lnTo>
                  <a:lnTo>
                    <a:pt x="23949" y="5107"/>
                  </a:lnTo>
                  <a:lnTo>
                    <a:pt x="23567" y="4561"/>
                  </a:lnTo>
                  <a:lnTo>
                    <a:pt x="23185" y="4042"/>
                  </a:lnTo>
                  <a:lnTo>
                    <a:pt x="22720" y="3523"/>
                  </a:lnTo>
                  <a:lnTo>
                    <a:pt x="22229" y="3031"/>
                  </a:lnTo>
                  <a:lnTo>
                    <a:pt x="21710" y="2567"/>
                  </a:lnTo>
                  <a:lnTo>
                    <a:pt x="21137" y="2130"/>
                  </a:lnTo>
                  <a:lnTo>
                    <a:pt x="20509" y="1721"/>
                  </a:lnTo>
                  <a:lnTo>
                    <a:pt x="19826" y="1338"/>
                  </a:lnTo>
                  <a:lnTo>
                    <a:pt x="19089" y="1011"/>
                  </a:lnTo>
                  <a:lnTo>
                    <a:pt x="18297" y="710"/>
                  </a:lnTo>
                  <a:lnTo>
                    <a:pt x="17450" y="464"/>
                  </a:lnTo>
                  <a:lnTo>
                    <a:pt x="16549" y="273"/>
                  </a:lnTo>
                  <a:lnTo>
                    <a:pt x="15593" y="137"/>
                  </a:lnTo>
                  <a:lnTo>
                    <a:pt x="14583" y="28"/>
                  </a:lnTo>
                  <a:lnTo>
                    <a:pt x="13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230;p47">
              <a:extLst>
                <a:ext uri="{FF2B5EF4-FFF2-40B4-BE49-F238E27FC236}">
                  <a16:creationId xmlns:a16="http://schemas.microsoft.com/office/drawing/2014/main" id="{33293570-B2D3-B7FE-734A-B3F9F683848C}"/>
                </a:ext>
              </a:extLst>
            </p:cNvPr>
            <p:cNvSpPr/>
            <p:nvPr/>
          </p:nvSpPr>
          <p:spPr>
            <a:xfrm>
              <a:off x="4175675" y="934775"/>
              <a:ext cx="648575" cy="798775"/>
            </a:xfrm>
            <a:custGeom>
              <a:avLst/>
              <a:gdLst/>
              <a:ahLst/>
              <a:cxnLst/>
              <a:rect l="l" t="t" r="r" b="b"/>
              <a:pathLst>
                <a:path w="25943" h="31951" fill="none" extrusionOk="0">
                  <a:moveTo>
                    <a:pt x="14446" y="31950"/>
                  </a:moveTo>
                  <a:lnTo>
                    <a:pt x="14446" y="31950"/>
                  </a:lnTo>
                  <a:lnTo>
                    <a:pt x="14118" y="31896"/>
                  </a:lnTo>
                  <a:lnTo>
                    <a:pt x="13709" y="31814"/>
                  </a:lnTo>
                  <a:lnTo>
                    <a:pt x="13217" y="31677"/>
                  </a:lnTo>
                  <a:lnTo>
                    <a:pt x="12698" y="31541"/>
                  </a:lnTo>
                  <a:lnTo>
                    <a:pt x="12098" y="31322"/>
                  </a:lnTo>
                  <a:lnTo>
                    <a:pt x="11497" y="31104"/>
                  </a:lnTo>
                  <a:lnTo>
                    <a:pt x="10842" y="30831"/>
                  </a:lnTo>
                  <a:lnTo>
                    <a:pt x="10159" y="30530"/>
                  </a:lnTo>
                  <a:lnTo>
                    <a:pt x="9476" y="30203"/>
                  </a:lnTo>
                  <a:lnTo>
                    <a:pt x="8766" y="29848"/>
                  </a:lnTo>
                  <a:lnTo>
                    <a:pt x="8083" y="29438"/>
                  </a:lnTo>
                  <a:lnTo>
                    <a:pt x="7401" y="29029"/>
                  </a:lnTo>
                  <a:lnTo>
                    <a:pt x="6745" y="28564"/>
                  </a:lnTo>
                  <a:lnTo>
                    <a:pt x="6117" y="28100"/>
                  </a:lnTo>
                  <a:lnTo>
                    <a:pt x="5516" y="27581"/>
                  </a:lnTo>
                  <a:lnTo>
                    <a:pt x="4970" y="27062"/>
                  </a:lnTo>
                  <a:lnTo>
                    <a:pt x="4970" y="27062"/>
                  </a:lnTo>
                  <a:lnTo>
                    <a:pt x="4697" y="26789"/>
                  </a:lnTo>
                  <a:lnTo>
                    <a:pt x="4451" y="26462"/>
                  </a:lnTo>
                  <a:lnTo>
                    <a:pt x="4206" y="26134"/>
                  </a:lnTo>
                  <a:lnTo>
                    <a:pt x="3960" y="25779"/>
                  </a:lnTo>
                  <a:lnTo>
                    <a:pt x="3496" y="25014"/>
                  </a:lnTo>
                  <a:lnTo>
                    <a:pt x="3059" y="24168"/>
                  </a:lnTo>
                  <a:lnTo>
                    <a:pt x="2622" y="23267"/>
                  </a:lnTo>
                  <a:lnTo>
                    <a:pt x="2240" y="22365"/>
                  </a:lnTo>
                  <a:lnTo>
                    <a:pt x="1857" y="21410"/>
                  </a:lnTo>
                  <a:lnTo>
                    <a:pt x="1530" y="20454"/>
                  </a:lnTo>
                  <a:lnTo>
                    <a:pt x="1229" y="19525"/>
                  </a:lnTo>
                  <a:lnTo>
                    <a:pt x="956" y="18597"/>
                  </a:lnTo>
                  <a:lnTo>
                    <a:pt x="710" y="17723"/>
                  </a:lnTo>
                  <a:lnTo>
                    <a:pt x="492" y="16904"/>
                  </a:lnTo>
                  <a:lnTo>
                    <a:pt x="328" y="16139"/>
                  </a:lnTo>
                  <a:lnTo>
                    <a:pt x="191" y="15484"/>
                  </a:lnTo>
                  <a:lnTo>
                    <a:pt x="110" y="14910"/>
                  </a:lnTo>
                  <a:lnTo>
                    <a:pt x="55" y="14473"/>
                  </a:lnTo>
                  <a:lnTo>
                    <a:pt x="55" y="14473"/>
                  </a:lnTo>
                  <a:lnTo>
                    <a:pt x="28" y="13982"/>
                  </a:lnTo>
                  <a:lnTo>
                    <a:pt x="0" y="13299"/>
                  </a:lnTo>
                  <a:lnTo>
                    <a:pt x="28" y="12453"/>
                  </a:lnTo>
                  <a:lnTo>
                    <a:pt x="110" y="11442"/>
                  </a:lnTo>
                  <a:lnTo>
                    <a:pt x="191" y="10923"/>
                  </a:lnTo>
                  <a:lnTo>
                    <a:pt x="273" y="10350"/>
                  </a:lnTo>
                  <a:lnTo>
                    <a:pt x="383" y="9776"/>
                  </a:lnTo>
                  <a:lnTo>
                    <a:pt x="519" y="9203"/>
                  </a:lnTo>
                  <a:lnTo>
                    <a:pt x="710" y="8602"/>
                  </a:lnTo>
                  <a:lnTo>
                    <a:pt x="901" y="7974"/>
                  </a:lnTo>
                  <a:lnTo>
                    <a:pt x="1120" y="7373"/>
                  </a:lnTo>
                  <a:lnTo>
                    <a:pt x="1393" y="6745"/>
                  </a:lnTo>
                  <a:lnTo>
                    <a:pt x="1693" y="6145"/>
                  </a:lnTo>
                  <a:lnTo>
                    <a:pt x="2048" y="5544"/>
                  </a:lnTo>
                  <a:lnTo>
                    <a:pt x="2431" y="4943"/>
                  </a:lnTo>
                  <a:lnTo>
                    <a:pt x="2868" y="4370"/>
                  </a:lnTo>
                  <a:lnTo>
                    <a:pt x="3332" y="3823"/>
                  </a:lnTo>
                  <a:lnTo>
                    <a:pt x="3878" y="3305"/>
                  </a:lnTo>
                  <a:lnTo>
                    <a:pt x="4451" y="2786"/>
                  </a:lnTo>
                  <a:lnTo>
                    <a:pt x="5080" y="2321"/>
                  </a:lnTo>
                  <a:lnTo>
                    <a:pt x="5762" y="1857"/>
                  </a:lnTo>
                  <a:lnTo>
                    <a:pt x="6527" y="1475"/>
                  </a:lnTo>
                  <a:lnTo>
                    <a:pt x="6909" y="1284"/>
                  </a:lnTo>
                  <a:lnTo>
                    <a:pt x="7319" y="1093"/>
                  </a:lnTo>
                  <a:lnTo>
                    <a:pt x="7756" y="929"/>
                  </a:lnTo>
                  <a:lnTo>
                    <a:pt x="8193" y="792"/>
                  </a:lnTo>
                  <a:lnTo>
                    <a:pt x="8657" y="628"/>
                  </a:lnTo>
                  <a:lnTo>
                    <a:pt x="9121" y="519"/>
                  </a:lnTo>
                  <a:lnTo>
                    <a:pt x="9613" y="410"/>
                  </a:lnTo>
                  <a:lnTo>
                    <a:pt x="10132" y="301"/>
                  </a:lnTo>
                  <a:lnTo>
                    <a:pt x="10650" y="219"/>
                  </a:lnTo>
                  <a:lnTo>
                    <a:pt x="11197" y="137"/>
                  </a:lnTo>
                  <a:lnTo>
                    <a:pt x="11770" y="82"/>
                  </a:lnTo>
                  <a:lnTo>
                    <a:pt x="12343" y="28"/>
                  </a:lnTo>
                  <a:lnTo>
                    <a:pt x="12343" y="28"/>
                  </a:lnTo>
                  <a:lnTo>
                    <a:pt x="13490" y="0"/>
                  </a:lnTo>
                  <a:lnTo>
                    <a:pt x="14583" y="28"/>
                  </a:lnTo>
                  <a:lnTo>
                    <a:pt x="15593" y="137"/>
                  </a:lnTo>
                  <a:lnTo>
                    <a:pt x="16549" y="273"/>
                  </a:lnTo>
                  <a:lnTo>
                    <a:pt x="17450" y="464"/>
                  </a:lnTo>
                  <a:lnTo>
                    <a:pt x="18297" y="710"/>
                  </a:lnTo>
                  <a:lnTo>
                    <a:pt x="19089" y="1011"/>
                  </a:lnTo>
                  <a:lnTo>
                    <a:pt x="19826" y="1338"/>
                  </a:lnTo>
                  <a:lnTo>
                    <a:pt x="20509" y="1721"/>
                  </a:lnTo>
                  <a:lnTo>
                    <a:pt x="21137" y="2130"/>
                  </a:lnTo>
                  <a:lnTo>
                    <a:pt x="21710" y="2567"/>
                  </a:lnTo>
                  <a:lnTo>
                    <a:pt x="22229" y="3031"/>
                  </a:lnTo>
                  <a:lnTo>
                    <a:pt x="22720" y="3523"/>
                  </a:lnTo>
                  <a:lnTo>
                    <a:pt x="23185" y="4042"/>
                  </a:lnTo>
                  <a:lnTo>
                    <a:pt x="23567" y="4561"/>
                  </a:lnTo>
                  <a:lnTo>
                    <a:pt x="23949" y="5107"/>
                  </a:lnTo>
                  <a:lnTo>
                    <a:pt x="24277" y="5653"/>
                  </a:lnTo>
                  <a:lnTo>
                    <a:pt x="24577" y="6226"/>
                  </a:lnTo>
                  <a:lnTo>
                    <a:pt x="24823" y="6773"/>
                  </a:lnTo>
                  <a:lnTo>
                    <a:pt x="25042" y="7319"/>
                  </a:lnTo>
                  <a:lnTo>
                    <a:pt x="25233" y="7892"/>
                  </a:lnTo>
                  <a:lnTo>
                    <a:pt x="25424" y="8411"/>
                  </a:lnTo>
                  <a:lnTo>
                    <a:pt x="25560" y="8957"/>
                  </a:lnTo>
                  <a:lnTo>
                    <a:pt x="25670" y="9476"/>
                  </a:lnTo>
                  <a:lnTo>
                    <a:pt x="25752" y="9968"/>
                  </a:lnTo>
                  <a:lnTo>
                    <a:pt x="25834" y="10432"/>
                  </a:lnTo>
                  <a:lnTo>
                    <a:pt x="25915" y="11306"/>
                  </a:lnTo>
                  <a:lnTo>
                    <a:pt x="25943" y="12016"/>
                  </a:lnTo>
                  <a:lnTo>
                    <a:pt x="25943" y="12589"/>
                  </a:lnTo>
                  <a:lnTo>
                    <a:pt x="25943" y="12589"/>
                  </a:lnTo>
                  <a:lnTo>
                    <a:pt x="25915" y="12862"/>
                  </a:lnTo>
                  <a:lnTo>
                    <a:pt x="25888" y="13163"/>
                  </a:lnTo>
                  <a:lnTo>
                    <a:pt x="25779" y="13845"/>
                  </a:lnTo>
                  <a:lnTo>
                    <a:pt x="25615" y="14555"/>
                  </a:lnTo>
                  <a:lnTo>
                    <a:pt x="25451" y="15293"/>
                  </a:lnTo>
                  <a:lnTo>
                    <a:pt x="25315" y="16003"/>
                  </a:lnTo>
                  <a:lnTo>
                    <a:pt x="25178" y="16658"/>
                  </a:lnTo>
                  <a:lnTo>
                    <a:pt x="25096" y="17232"/>
                  </a:lnTo>
                  <a:lnTo>
                    <a:pt x="25096" y="17477"/>
                  </a:lnTo>
                  <a:lnTo>
                    <a:pt x="25096" y="17696"/>
                  </a:lnTo>
                  <a:lnTo>
                    <a:pt x="25096" y="17696"/>
                  </a:lnTo>
                  <a:lnTo>
                    <a:pt x="25178" y="18187"/>
                  </a:lnTo>
                  <a:lnTo>
                    <a:pt x="25342" y="18788"/>
                  </a:lnTo>
                  <a:lnTo>
                    <a:pt x="25506" y="19525"/>
                  </a:lnTo>
                  <a:lnTo>
                    <a:pt x="25670" y="20372"/>
                  </a:lnTo>
                  <a:lnTo>
                    <a:pt x="25752" y="20809"/>
                  </a:lnTo>
                  <a:lnTo>
                    <a:pt x="25779" y="21273"/>
                  </a:lnTo>
                  <a:lnTo>
                    <a:pt x="25806" y="21737"/>
                  </a:lnTo>
                  <a:lnTo>
                    <a:pt x="25806" y="22202"/>
                  </a:lnTo>
                  <a:lnTo>
                    <a:pt x="25752" y="22693"/>
                  </a:lnTo>
                  <a:lnTo>
                    <a:pt x="25670" y="23157"/>
                  </a:lnTo>
                  <a:lnTo>
                    <a:pt x="25560" y="23649"/>
                  </a:lnTo>
                  <a:lnTo>
                    <a:pt x="25397" y="24113"/>
                  </a:lnTo>
                  <a:lnTo>
                    <a:pt x="25397" y="24113"/>
                  </a:lnTo>
                  <a:lnTo>
                    <a:pt x="25096" y="24687"/>
                  </a:lnTo>
                  <a:lnTo>
                    <a:pt x="24796" y="25233"/>
                  </a:lnTo>
                  <a:lnTo>
                    <a:pt x="24468" y="25752"/>
                  </a:lnTo>
                  <a:lnTo>
                    <a:pt x="24113" y="26243"/>
                  </a:lnTo>
                  <a:lnTo>
                    <a:pt x="23758" y="26735"/>
                  </a:lnTo>
                  <a:lnTo>
                    <a:pt x="23403" y="27172"/>
                  </a:lnTo>
                  <a:lnTo>
                    <a:pt x="23021" y="27581"/>
                  </a:lnTo>
                  <a:lnTo>
                    <a:pt x="22639" y="27991"/>
                  </a:lnTo>
                  <a:lnTo>
                    <a:pt x="22256" y="28373"/>
                  </a:lnTo>
                  <a:lnTo>
                    <a:pt x="21847" y="28728"/>
                  </a:lnTo>
                  <a:lnTo>
                    <a:pt x="21437" y="29056"/>
                  </a:lnTo>
                  <a:lnTo>
                    <a:pt x="21027" y="29356"/>
                  </a:lnTo>
                  <a:lnTo>
                    <a:pt x="20618" y="29657"/>
                  </a:lnTo>
                  <a:lnTo>
                    <a:pt x="20208" y="29930"/>
                  </a:lnTo>
                  <a:lnTo>
                    <a:pt x="19389" y="30421"/>
                  </a:lnTo>
                  <a:lnTo>
                    <a:pt x="18597" y="30831"/>
                  </a:lnTo>
                  <a:lnTo>
                    <a:pt x="17832" y="31159"/>
                  </a:lnTo>
                  <a:lnTo>
                    <a:pt x="17095" y="31432"/>
                  </a:lnTo>
                  <a:lnTo>
                    <a:pt x="16412" y="31650"/>
                  </a:lnTo>
                  <a:lnTo>
                    <a:pt x="15784" y="31787"/>
                  </a:lnTo>
                  <a:lnTo>
                    <a:pt x="15265" y="31896"/>
                  </a:lnTo>
                  <a:lnTo>
                    <a:pt x="14801" y="31950"/>
                  </a:lnTo>
                  <a:lnTo>
                    <a:pt x="14446" y="319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231;p47">
              <a:extLst>
                <a:ext uri="{FF2B5EF4-FFF2-40B4-BE49-F238E27FC236}">
                  <a16:creationId xmlns:a16="http://schemas.microsoft.com/office/drawing/2014/main" id="{345C1FF9-1393-199E-983F-7A30D68CBC68}"/>
                </a:ext>
              </a:extLst>
            </p:cNvPr>
            <p:cNvSpPr/>
            <p:nvPr/>
          </p:nvSpPr>
          <p:spPr>
            <a:xfrm>
              <a:off x="4171575" y="930675"/>
              <a:ext cx="657450" cy="806975"/>
            </a:xfrm>
            <a:custGeom>
              <a:avLst/>
              <a:gdLst/>
              <a:ahLst/>
              <a:cxnLst/>
              <a:rect l="l" t="t" r="r" b="b"/>
              <a:pathLst>
                <a:path w="26298" h="32279" extrusionOk="0">
                  <a:moveTo>
                    <a:pt x="14392" y="355"/>
                  </a:moveTo>
                  <a:lnTo>
                    <a:pt x="15074" y="410"/>
                  </a:lnTo>
                  <a:lnTo>
                    <a:pt x="15730" y="465"/>
                  </a:lnTo>
                  <a:lnTo>
                    <a:pt x="16385" y="547"/>
                  </a:lnTo>
                  <a:lnTo>
                    <a:pt x="17013" y="683"/>
                  </a:lnTo>
                  <a:lnTo>
                    <a:pt x="17614" y="820"/>
                  </a:lnTo>
                  <a:lnTo>
                    <a:pt x="18188" y="983"/>
                  </a:lnTo>
                  <a:lnTo>
                    <a:pt x="18761" y="1175"/>
                  </a:lnTo>
                  <a:lnTo>
                    <a:pt x="19307" y="1393"/>
                  </a:lnTo>
                  <a:lnTo>
                    <a:pt x="19853" y="1639"/>
                  </a:lnTo>
                  <a:lnTo>
                    <a:pt x="20345" y="1912"/>
                  </a:lnTo>
                  <a:lnTo>
                    <a:pt x="20836" y="2212"/>
                  </a:lnTo>
                  <a:lnTo>
                    <a:pt x="21301" y="2513"/>
                  </a:lnTo>
                  <a:lnTo>
                    <a:pt x="21765" y="2868"/>
                  </a:lnTo>
                  <a:lnTo>
                    <a:pt x="22202" y="3250"/>
                  </a:lnTo>
                  <a:lnTo>
                    <a:pt x="22611" y="3632"/>
                  </a:lnTo>
                  <a:lnTo>
                    <a:pt x="22884" y="3933"/>
                  </a:lnTo>
                  <a:lnTo>
                    <a:pt x="23158" y="4260"/>
                  </a:lnTo>
                  <a:lnTo>
                    <a:pt x="23622" y="4889"/>
                  </a:lnTo>
                  <a:lnTo>
                    <a:pt x="24059" y="5517"/>
                  </a:lnTo>
                  <a:lnTo>
                    <a:pt x="24441" y="6199"/>
                  </a:lnTo>
                  <a:lnTo>
                    <a:pt x="24769" y="6855"/>
                  </a:lnTo>
                  <a:lnTo>
                    <a:pt x="25042" y="7510"/>
                  </a:lnTo>
                  <a:lnTo>
                    <a:pt x="25260" y="8193"/>
                  </a:lnTo>
                  <a:lnTo>
                    <a:pt x="25451" y="8821"/>
                  </a:lnTo>
                  <a:lnTo>
                    <a:pt x="25615" y="9449"/>
                  </a:lnTo>
                  <a:lnTo>
                    <a:pt x="25724" y="10050"/>
                  </a:lnTo>
                  <a:lnTo>
                    <a:pt x="25806" y="10623"/>
                  </a:lnTo>
                  <a:lnTo>
                    <a:pt x="25888" y="11142"/>
                  </a:lnTo>
                  <a:lnTo>
                    <a:pt x="25916" y="11634"/>
                  </a:lnTo>
                  <a:lnTo>
                    <a:pt x="25943" y="12070"/>
                  </a:lnTo>
                  <a:lnTo>
                    <a:pt x="25943" y="12425"/>
                  </a:lnTo>
                  <a:lnTo>
                    <a:pt x="25916" y="12753"/>
                  </a:lnTo>
                  <a:lnTo>
                    <a:pt x="25861" y="13299"/>
                  </a:lnTo>
                  <a:lnTo>
                    <a:pt x="25779" y="13927"/>
                  </a:lnTo>
                  <a:lnTo>
                    <a:pt x="25643" y="14610"/>
                  </a:lnTo>
                  <a:lnTo>
                    <a:pt x="25479" y="15293"/>
                  </a:lnTo>
                  <a:lnTo>
                    <a:pt x="25315" y="16057"/>
                  </a:lnTo>
                  <a:lnTo>
                    <a:pt x="25178" y="16767"/>
                  </a:lnTo>
                  <a:lnTo>
                    <a:pt x="25096" y="17396"/>
                  </a:lnTo>
                  <a:lnTo>
                    <a:pt x="25069" y="17641"/>
                  </a:lnTo>
                  <a:lnTo>
                    <a:pt x="25069" y="17887"/>
                  </a:lnTo>
                  <a:lnTo>
                    <a:pt x="25151" y="18351"/>
                  </a:lnTo>
                  <a:lnTo>
                    <a:pt x="25315" y="18925"/>
                  </a:lnTo>
                  <a:lnTo>
                    <a:pt x="25451" y="19471"/>
                  </a:lnTo>
                  <a:lnTo>
                    <a:pt x="25561" y="20072"/>
                  </a:lnTo>
                  <a:lnTo>
                    <a:pt x="25697" y="20700"/>
                  </a:lnTo>
                  <a:lnTo>
                    <a:pt x="25779" y="21382"/>
                  </a:lnTo>
                  <a:lnTo>
                    <a:pt x="25806" y="22092"/>
                  </a:lnTo>
                  <a:lnTo>
                    <a:pt x="25779" y="22420"/>
                  </a:lnTo>
                  <a:lnTo>
                    <a:pt x="25752" y="22802"/>
                  </a:lnTo>
                  <a:lnTo>
                    <a:pt x="25697" y="23157"/>
                  </a:lnTo>
                  <a:lnTo>
                    <a:pt x="25615" y="23512"/>
                  </a:lnTo>
                  <a:lnTo>
                    <a:pt x="25533" y="23867"/>
                  </a:lnTo>
                  <a:lnTo>
                    <a:pt x="25397" y="24195"/>
                  </a:lnTo>
                  <a:lnTo>
                    <a:pt x="25096" y="24769"/>
                  </a:lnTo>
                  <a:lnTo>
                    <a:pt x="24796" y="25315"/>
                  </a:lnTo>
                  <a:lnTo>
                    <a:pt x="24468" y="25834"/>
                  </a:lnTo>
                  <a:lnTo>
                    <a:pt x="24141" y="26325"/>
                  </a:lnTo>
                  <a:lnTo>
                    <a:pt x="23786" y="26789"/>
                  </a:lnTo>
                  <a:lnTo>
                    <a:pt x="23431" y="27226"/>
                  </a:lnTo>
                  <a:lnTo>
                    <a:pt x="23048" y="27636"/>
                  </a:lnTo>
                  <a:lnTo>
                    <a:pt x="22666" y="28018"/>
                  </a:lnTo>
                  <a:lnTo>
                    <a:pt x="22284" y="28401"/>
                  </a:lnTo>
                  <a:lnTo>
                    <a:pt x="21874" y="28756"/>
                  </a:lnTo>
                  <a:lnTo>
                    <a:pt x="21464" y="29083"/>
                  </a:lnTo>
                  <a:lnTo>
                    <a:pt x="21055" y="29384"/>
                  </a:lnTo>
                  <a:lnTo>
                    <a:pt x="20645" y="29684"/>
                  </a:lnTo>
                  <a:lnTo>
                    <a:pt x="20263" y="29930"/>
                  </a:lnTo>
                  <a:lnTo>
                    <a:pt x="19444" y="30421"/>
                  </a:lnTo>
                  <a:lnTo>
                    <a:pt x="18652" y="30831"/>
                  </a:lnTo>
                  <a:lnTo>
                    <a:pt x="17887" y="31159"/>
                  </a:lnTo>
                  <a:lnTo>
                    <a:pt x="17177" y="31432"/>
                  </a:lnTo>
                  <a:lnTo>
                    <a:pt x="16494" y="31623"/>
                  </a:lnTo>
                  <a:lnTo>
                    <a:pt x="15894" y="31787"/>
                  </a:lnTo>
                  <a:lnTo>
                    <a:pt x="15375" y="31869"/>
                  </a:lnTo>
                  <a:lnTo>
                    <a:pt x="14965" y="31923"/>
                  </a:lnTo>
                  <a:lnTo>
                    <a:pt x="14637" y="31923"/>
                  </a:lnTo>
                  <a:lnTo>
                    <a:pt x="14310" y="31869"/>
                  </a:lnTo>
                  <a:lnTo>
                    <a:pt x="13927" y="31814"/>
                  </a:lnTo>
                  <a:lnTo>
                    <a:pt x="13463" y="31678"/>
                  </a:lnTo>
                  <a:lnTo>
                    <a:pt x="12944" y="31541"/>
                  </a:lnTo>
                  <a:lnTo>
                    <a:pt x="12371" y="31350"/>
                  </a:lnTo>
                  <a:lnTo>
                    <a:pt x="11770" y="31104"/>
                  </a:lnTo>
                  <a:lnTo>
                    <a:pt x="11115" y="30858"/>
                  </a:lnTo>
                  <a:lnTo>
                    <a:pt x="10459" y="30558"/>
                  </a:lnTo>
                  <a:lnTo>
                    <a:pt x="9777" y="30230"/>
                  </a:lnTo>
                  <a:lnTo>
                    <a:pt x="9067" y="29875"/>
                  </a:lnTo>
                  <a:lnTo>
                    <a:pt x="8384" y="29466"/>
                  </a:lnTo>
                  <a:lnTo>
                    <a:pt x="7701" y="29056"/>
                  </a:lnTo>
                  <a:lnTo>
                    <a:pt x="7046" y="28619"/>
                  </a:lnTo>
                  <a:lnTo>
                    <a:pt x="6418" y="28127"/>
                  </a:lnTo>
                  <a:lnTo>
                    <a:pt x="5817" y="27636"/>
                  </a:lnTo>
                  <a:lnTo>
                    <a:pt x="5271" y="27090"/>
                  </a:lnTo>
                  <a:lnTo>
                    <a:pt x="4998" y="26817"/>
                  </a:lnTo>
                  <a:lnTo>
                    <a:pt x="4752" y="26489"/>
                  </a:lnTo>
                  <a:lnTo>
                    <a:pt x="4506" y="26161"/>
                  </a:lnTo>
                  <a:lnTo>
                    <a:pt x="4260" y="25806"/>
                  </a:lnTo>
                  <a:lnTo>
                    <a:pt x="3769" y="25042"/>
                  </a:lnTo>
                  <a:lnTo>
                    <a:pt x="3332" y="24195"/>
                  </a:lnTo>
                  <a:lnTo>
                    <a:pt x="2922" y="23294"/>
                  </a:lnTo>
                  <a:lnTo>
                    <a:pt x="2540" y="22393"/>
                  </a:lnTo>
                  <a:lnTo>
                    <a:pt x="2158" y="21437"/>
                  </a:lnTo>
                  <a:lnTo>
                    <a:pt x="1830" y="20481"/>
                  </a:lnTo>
                  <a:lnTo>
                    <a:pt x="1530" y="19553"/>
                  </a:lnTo>
                  <a:lnTo>
                    <a:pt x="1257" y="18652"/>
                  </a:lnTo>
                  <a:lnTo>
                    <a:pt x="1038" y="17778"/>
                  </a:lnTo>
                  <a:lnTo>
                    <a:pt x="820" y="16959"/>
                  </a:lnTo>
                  <a:lnTo>
                    <a:pt x="656" y="16249"/>
                  </a:lnTo>
                  <a:lnTo>
                    <a:pt x="547" y="15593"/>
                  </a:lnTo>
                  <a:lnTo>
                    <a:pt x="437" y="15047"/>
                  </a:lnTo>
                  <a:lnTo>
                    <a:pt x="383" y="14610"/>
                  </a:lnTo>
                  <a:lnTo>
                    <a:pt x="383" y="14282"/>
                  </a:lnTo>
                  <a:lnTo>
                    <a:pt x="355" y="13490"/>
                  </a:lnTo>
                  <a:lnTo>
                    <a:pt x="355" y="12972"/>
                  </a:lnTo>
                  <a:lnTo>
                    <a:pt x="410" y="12344"/>
                  </a:lnTo>
                  <a:lnTo>
                    <a:pt x="465" y="11688"/>
                  </a:lnTo>
                  <a:lnTo>
                    <a:pt x="574" y="10951"/>
                  </a:lnTo>
                  <a:lnTo>
                    <a:pt x="710" y="10159"/>
                  </a:lnTo>
                  <a:lnTo>
                    <a:pt x="902" y="9367"/>
                  </a:lnTo>
                  <a:lnTo>
                    <a:pt x="1120" y="8520"/>
                  </a:lnTo>
                  <a:lnTo>
                    <a:pt x="1448" y="7674"/>
                  </a:lnTo>
                  <a:lnTo>
                    <a:pt x="1612" y="7264"/>
                  </a:lnTo>
                  <a:lnTo>
                    <a:pt x="1803" y="6827"/>
                  </a:lnTo>
                  <a:lnTo>
                    <a:pt x="2021" y="6418"/>
                  </a:lnTo>
                  <a:lnTo>
                    <a:pt x="2267" y="5981"/>
                  </a:lnTo>
                  <a:lnTo>
                    <a:pt x="2513" y="5571"/>
                  </a:lnTo>
                  <a:lnTo>
                    <a:pt x="2786" y="5162"/>
                  </a:lnTo>
                  <a:lnTo>
                    <a:pt x="3086" y="4779"/>
                  </a:lnTo>
                  <a:lnTo>
                    <a:pt x="3414" y="4370"/>
                  </a:lnTo>
                  <a:lnTo>
                    <a:pt x="3796" y="3933"/>
                  </a:lnTo>
                  <a:lnTo>
                    <a:pt x="4233" y="3523"/>
                  </a:lnTo>
                  <a:lnTo>
                    <a:pt x="4670" y="3141"/>
                  </a:lnTo>
                  <a:lnTo>
                    <a:pt x="5134" y="2758"/>
                  </a:lnTo>
                  <a:lnTo>
                    <a:pt x="5653" y="2431"/>
                  </a:lnTo>
                  <a:lnTo>
                    <a:pt x="6145" y="2103"/>
                  </a:lnTo>
                  <a:lnTo>
                    <a:pt x="6691" y="1830"/>
                  </a:lnTo>
                  <a:lnTo>
                    <a:pt x="7264" y="1557"/>
                  </a:lnTo>
                  <a:lnTo>
                    <a:pt x="7838" y="1311"/>
                  </a:lnTo>
                  <a:lnTo>
                    <a:pt x="8439" y="1120"/>
                  </a:lnTo>
                  <a:lnTo>
                    <a:pt x="9067" y="929"/>
                  </a:lnTo>
                  <a:lnTo>
                    <a:pt x="9722" y="765"/>
                  </a:lnTo>
                  <a:lnTo>
                    <a:pt x="10377" y="628"/>
                  </a:lnTo>
                  <a:lnTo>
                    <a:pt x="11087" y="519"/>
                  </a:lnTo>
                  <a:lnTo>
                    <a:pt x="11797" y="437"/>
                  </a:lnTo>
                  <a:lnTo>
                    <a:pt x="12535" y="383"/>
                  </a:lnTo>
                  <a:lnTo>
                    <a:pt x="13108" y="355"/>
                  </a:lnTo>
                  <a:close/>
                  <a:moveTo>
                    <a:pt x="13327" y="0"/>
                  </a:moveTo>
                  <a:lnTo>
                    <a:pt x="12507" y="28"/>
                  </a:lnTo>
                  <a:lnTo>
                    <a:pt x="11743" y="82"/>
                  </a:lnTo>
                  <a:lnTo>
                    <a:pt x="11006" y="164"/>
                  </a:lnTo>
                  <a:lnTo>
                    <a:pt x="10323" y="273"/>
                  </a:lnTo>
                  <a:lnTo>
                    <a:pt x="9613" y="410"/>
                  </a:lnTo>
                  <a:lnTo>
                    <a:pt x="8957" y="574"/>
                  </a:lnTo>
                  <a:lnTo>
                    <a:pt x="8302" y="765"/>
                  </a:lnTo>
                  <a:lnTo>
                    <a:pt x="7701" y="983"/>
                  </a:lnTo>
                  <a:lnTo>
                    <a:pt x="7100" y="1229"/>
                  </a:lnTo>
                  <a:lnTo>
                    <a:pt x="6527" y="1502"/>
                  </a:lnTo>
                  <a:lnTo>
                    <a:pt x="5954" y="1803"/>
                  </a:lnTo>
                  <a:lnTo>
                    <a:pt x="5435" y="2130"/>
                  </a:lnTo>
                  <a:lnTo>
                    <a:pt x="4916" y="2485"/>
                  </a:lnTo>
                  <a:lnTo>
                    <a:pt x="4452" y="2840"/>
                  </a:lnTo>
                  <a:lnTo>
                    <a:pt x="3987" y="3250"/>
                  </a:lnTo>
                  <a:lnTo>
                    <a:pt x="3550" y="3687"/>
                  </a:lnTo>
                  <a:lnTo>
                    <a:pt x="3114" y="4151"/>
                  </a:lnTo>
                  <a:lnTo>
                    <a:pt x="2813" y="4534"/>
                  </a:lnTo>
                  <a:lnTo>
                    <a:pt x="2513" y="4943"/>
                  </a:lnTo>
                  <a:lnTo>
                    <a:pt x="2212" y="5353"/>
                  </a:lnTo>
                  <a:lnTo>
                    <a:pt x="1967" y="5762"/>
                  </a:lnTo>
                  <a:lnTo>
                    <a:pt x="1721" y="6172"/>
                  </a:lnTo>
                  <a:lnTo>
                    <a:pt x="1502" y="6609"/>
                  </a:lnTo>
                  <a:lnTo>
                    <a:pt x="1311" y="7019"/>
                  </a:lnTo>
                  <a:lnTo>
                    <a:pt x="1120" y="7455"/>
                  </a:lnTo>
                  <a:lnTo>
                    <a:pt x="820" y="8302"/>
                  </a:lnTo>
                  <a:lnTo>
                    <a:pt x="574" y="9121"/>
                  </a:lnTo>
                  <a:lnTo>
                    <a:pt x="355" y="9940"/>
                  </a:lnTo>
                  <a:lnTo>
                    <a:pt x="219" y="10705"/>
                  </a:lnTo>
                  <a:lnTo>
                    <a:pt x="110" y="11442"/>
                  </a:lnTo>
                  <a:lnTo>
                    <a:pt x="55" y="12152"/>
                  </a:lnTo>
                  <a:lnTo>
                    <a:pt x="0" y="12780"/>
                  </a:lnTo>
                  <a:lnTo>
                    <a:pt x="0" y="13327"/>
                  </a:lnTo>
                  <a:lnTo>
                    <a:pt x="0" y="14200"/>
                  </a:lnTo>
                  <a:lnTo>
                    <a:pt x="28" y="14665"/>
                  </a:lnTo>
                  <a:lnTo>
                    <a:pt x="82" y="15074"/>
                  </a:lnTo>
                  <a:lnTo>
                    <a:pt x="192" y="15648"/>
                  </a:lnTo>
                  <a:lnTo>
                    <a:pt x="301" y="16303"/>
                  </a:lnTo>
                  <a:lnTo>
                    <a:pt x="492" y="17041"/>
                  </a:lnTo>
                  <a:lnTo>
                    <a:pt x="683" y="17860"/>
                  </a:lnTo>
                  <a:lnTo>
                    <a:pt x="929" y="18734"/>
                  </a:lnTo>
                  <a:lnTo>
                    <a:pt x="1202" y="19662"/>
                  </a:lnTo>
                  <a:lnTo>
                    <a:pt x="1502" y="20618"/>
                  </a:lnTo>
                  <a:lnTo>
                    <a:pt x="1857" y="21574"/>
                  </a:lnTo>
                  <a:lnTo>
                    <a:pt x="2212" y="22557"/>
                  </a:lnTo>
                  <a:lnTo>
                    <a:pt x="2622" y="23485"/>
                  </a:lnTo>
                  <a:lnTo>
                    <a:pt x="3032" y="24386"/>
                  </a:lnTo>
                  <a:lnTo>
                    <a:pt x="3496" y="25233"/>
                  </a:lnTo>
                  <a:lnTo>
                    <a:pt x="3960" y="26025"/>
                  </a:lnTo>
                  <a:lnTo>
                    <a:pt x="4233" y="26407"/>
                  </a:lnTo>
                  <a:lnTo>
                    <a:pt x="4479" y="26735"/>
                  </a:lnTo>
                  <a:lnTo>
                    <a:pt x="4725" y="27062"/>
                  </a:lnTo>
                  <a:lnTo>
                    <a:pt x="4998" y="27363"/>
                  </a:lnTo>
                  <a:lnTo>
                    <a:pt x="5571" y="27909"/>
                  </a:lnTo>
                  <a:lnTo>
                    <a:pt x="6199" y="28428"/>
                  </a:lnTo>
                  <a:lnTo>
                    <a:pt x="6827" y="28919"/>
                  </a:lnTo>
                  <a:lnTo>
                    <a:pt x="7510" y="29384"/>
                  </a:lnTo>
                  <a:lnTo>
                    <a:pt x="8220" y="29793"/>
                  </a:lnTo>
                  <a:lnTo>
                    <a:pt x="8903" y="30203"/>
                  </a:lnTo>
                  <a:lnTo>
                    <a:pt x="9613" y="30558"/>
                  </a:lnTo>
                  <a:lnTo>
                    <a:pt x="10323" y="30886"/>
                  </a:lnTo>
                  <a:lnTo>
                    <a:pt x="11006" y="31186"/>
                  </a:lnTo>
                  <a:lnTo>
                    <a:pt x="11661" y="31459"/>
                  </a:lnTo>
                  <a:lnTo>
                    <a:pt x="12262" y="31705"/>
                  </a:lnTo>
                  <a:lnTo>
                    <a:pt x="12862" y="31896"/>
                  </a:lnTo>
                  <a:lnTo>
                    <a:pt x="13381" y="32033"/>
                  </a:lnTo>
                  <a:lnTo>
                    <a:pt x="13873" y="32169"/>
                  </a:lnTo>
                  <a:lnTo>
                    <a:pt x="14255" y="32251"/>
                  </a:lnTo>
                  <a:lnTo>
                    <a:pt x="14610" y="32278"/>
                  </a:lnTo>
                  <a:lnTo>
                    <a:pt x="15156" y="32278"/>
                  </a:lnTo>
                  <a:lnTo>
                    <a:pt x="15621" y="32196"/>
                  </a:lnTo>
                  <a:lnTo>
                    <a:pt x="16194" y="32087"/>
                  </a:lnTo>
                  <a:lnTo>
                    <a:pt x="16822" y="31923"/>
                  </a:lnTo>
                  <a:lnTo>
                    <a:pt x="17505" y="31705"/>
                  </a:lnTo>
                  <a:lnTo>
                    <a:pt x="18242" y="31404"/>
                  </a:lnTo>
                  <a:lnTo>
                    <a:pt x="19007" y="31077"/>
                  </a:lnTo>
                  <a:lnTo>
                    <a:pt x="19799" y="30667"/>
                  </a:lnTo>
                  <a:lnTo>
                    <a:pt x="20618" y="30176"/>
                  </a:lnTo>
                  <a:lnTo>
                    <a:pt x="21000" y="29903"/>
                  </a:lnTo>
                  <a:lnTo>
                    <a:pt x="21410" y="29602"/>
                  </a:lnTo>
                  <a:lnTo>
                    <a:pt x="21819" y="29274"/>
                  </a:lnTo>
                  <a:lnTo>
                    <a:pt x="22229" y="28947"/>
                  </a:lnTo>
                  <a:lnTo>
                    <a:pt x="22611" y="28592"/>
                  </a:lnTo>
                  <a:lnTo>
                    <a:pt x="22994" y="28209"/>
                  </a:lnTo>
                  <a:lnTo>
                    <a:pt x="23376" y="27827"/>
                  </a:lnTo>
                  <a:lnTo>
                    <a:pt x="23758" y="27390"/>
                  </a:lnTo>
                  <a:lnTo>
                    <a:pt x="24113" y="26953"/>
                  </a:lnTo>
                  <a:lnTo>
                    <a:pt x="24468" y="26489"/>
                  </a:lnTo>
                  <a:lnTo>
                    <a:pt x="24796" y="25997"/>
                  </a:lnTo>
                  <a:lnTo>
                    <a:pt x="25124" y="25479"/>
                  </a:lnTo>
                  <a:lnTo>
                    <a:pt x="25424" y="24932"/>
                  </a:lnTo>
                  <a:lnTo>
                    <a:pt x="25724" y="24359"/>
                  </a:lnTo>
                  <a:lnTo>
                    <a:pt x="25861" y="23977"/>
                  </a:lnTo>
                  <a:lnTo>
                    <a:pt x="25970" y="23622"/>
                  </a:lnTo>
                  <a:lnTo>
                    <a:pt x="26052" y="23239"/>
                  </a:lnTo>
                  <a:lnTo>
                    <a:pt x="26107" y="22857"/>
                  </a:lnTo>
                  <a:lnTo>
                    <a:pt x="26134" y="22475"/>
                  </a:lnTo>
                  <a:lnTo>
                    <a:pt x="26161" y="22120"/>
                  </a:lnTo>
                  <a:lnTo>
                    <a:pt x="26161" y="21737"/>
                  </a:lnTo>
                  <a:lnTo>
                    <a:pt x="26134" y="21382"/>
                  </a:lnTo>
                  <a:lnTo>
                    <a:pt x="26052" y="20672"/>
                  </a:lnTo>
                  <a:lnTo>
                    <a:pt x="25943" y="20017"/>
                  </a:lnTo>
                  <a:lnTo>
                    <a:pt x="25806" y="19389"/>
                  </a:lnTo>
                  <a:lnTo>
                    <a:pt x="25643" y="18843"/>
                  </a:lnTo>
                  <a:lnTo>
                    <a:pt x="25506" y="18269"/>
                  </a:lnTo>
                  <a:lnTo>
                    <a:pt x="25451" y="17860"/>
                  </a:lnTo>
                  <a:lnTo>
                    <a:pt x="25424" y="17641"/>
                  </a:lnTo>
                  <a:lnTo>
                    <a:pt x="25451" y="17368"/>
                  </a:lnTo>
                  <a:lnTo>
                    <a:pt x="25533" y="16767"/>
                  </a:lnTo>
                  <a:lnTo>
                    <a:pt x="25670" y="16085"/>
                  </a:lnTo>
                  <a:lnTo>
                    <a:pt x="25834" y="15375"/>
                  </a:lnTo>
                  <a:lnTo>
                    <a:pt x="25998" y="14665"/>
                  </a:lnTo>
                  <a:lnTo>
                    <a:pt x="26134" y="13982"/>
                  </a:lnTo>
                  <a:lnTo>
                    <a:pt x="26216" y="13327"/>
                  </a:lnTo>
                  <a:lnTo>
                    <a:pt x="26271" y="12753"/>
                  </a:lnTo>
                  <a:lnTo>
                    <a:pt x="26298" y="12453"/>
                  </a:lnTo>
                  <a:lnTo>
                    <a:pt x="26298" y="12070"/>
                  </a:lnTo>
                  <a:lnTo>
                    <a:pt x="26271" y="11606"/>
                  </a:lnTo>
                  <a:lnTo>
                    <a:pt x="26243" y="11115"/>
                  </a:lnTo>
                  <a:lnTo>
                    <a:pt x="26161" y="10569"/>
                  </a:lnTo>
                  <a:lnTo>
                    <a:pt x="26079" y="9995"/>
                  </a:lnTo>
                  <a:lnTo>
                    <a:pt x="25970" y="9367"/>
                  </a:lnTo>
                  <a:lnTo>
                    <a:pt x="25806" y="8739"/>
                  </a:lnTo>
                  <a:lnTo>
                    <a:pt x="25615" y="8056"/>
                  </a:lnTo>
                  <a:lnTo>
                    <a:pt x="25369" y="7401"/>
                  </a:lnTo>
                  <a:lnTo>
                    <a:pt x="25069" y="6691"/>
                  </a:lnTo>
                  <a:lnTo>
                    <a:pt x="24741" y="6008"/>
                  </a:lnTo>
                  <a:lnTo>
                    <a:pt x="24359" y="5325"/>
                  </a:lnTo>
                  <a:lnTo>
                    <a:pt x="23922" y="4670"/>
                  </a:lnTo>
                  <a:lnTo>
                    <a:pt x="23431" y="4015"/>
                  </a:lnTo>
                  <a:lnTo>
                    <a:pt x="23158" y="3687"/>
                  </a:lnTo>
                  <a:lnTo>
                    <a:pt x="22857" y="3387"/>
                  </a:lnTo>
                  <a:lnTo>
                    <a:pt x="22393" y="2950"/>
                  </a:lnTo>
                  <a:lnTo>
                    <a:pt x="21901" y="2513"/>
                  </a:lnTo>
                  <a:lnTo>
                    <a:pt x="21383" y="2130"/>
                  </a:lnTo>
                  <a:lnTo>
                    <a:pt x="20836" y="1775"/>
                  </a:lnTo>
                  <a:lnTo>
                    <a:pt x="20290" y="1448"/>
                  </a:lnTo>
                  <a:lnTo>
                    <a:pt x="19689" y="1175"/>
                  </a:lnTo>
                  <a:lnTo>
                    <a:pt x="19089" y="902"/>
                  </a:lnTo>
                  <a:lnTo>
                    <a:pt x="18433" y="683"/>
                  </a:lnTo>
                  <a:lnTo>
                    <a:pt x="17778" y="492"/>
                  </a:lnTo>
                  <a:lnTo>
                    <a:pt x="17095" y="328"/>
                  </a:lnTo>
                  <a:lnTo>
                    <a:pt x="16385" y="192"/>
                  </a:lnTo>
                  <a:lnTo>
                    <a:pt x="15648" y="82"/>
                  </a:lnTo>
                  <a:lnTo>
                    <a:pt x="14911" y="28"/>
                  </a:lnTo>
                  <a:lnTo>
                    <a:pt x="14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3232;p47">
              <a:extLst>
                <a:ext uri="{FF2B5EF4-FFF2-40B4-BE49-F238E27FC236}">
                  <a16:creationId xmlns:a16="http://schemas.microsoft.com/office/drawing/2014/main" id="{30E19210-39E1-EC2A-DF4C-D3429047A26D}"/>
                </a:ext>
              </a:extLst>
            </p:cNvPr>
            <p:cNvSpPr/>
            <p:nvPr/>
          </p:nvSpPr>
          <p:spPr>
            <a:xfrm>
              <a:off x="4171575" y="930675"/>
              <a:ext cx="657450" cy="806975"/>
            </a:xfrm>
            <a:custGeom>
              <a:avLst/>
              <a:gdLst/>
              <a:ahLst/>
              <a:cxnLst/>
              <a:rect l="l" t="t" r="r" b="b"/>
              <a:pathLst>
                <a:path w="26298" h="32279" fill="none" extrusionOk="0">
                  <a:moveTo>
                    <a:pt x="14774" y="32278"/>
                  </a:moveTo>
                  <a:lnTo>
                    <a:pt x="14774" y="32278"/>
                  </a:lnTo>
                  <a:lnTo>
                    <a:pt x="14610" y="32278"/>
                  </a:lnTo>
                  <a:lnTo>
                    <a:pt x="14610" y="32278"/>
                  </a:lnTo>
                  <a:lnTo>
                    <a:pt x="14255" y="32251"/>
                  </a:lnTo>
                  <a:lnTo>
                    <a:pt x="13873" y="32169"/>
                  </a:lnTo>
                  <a:lnTo>
                    <a:pt x="13381" y="32033"/>
                  </a:lnTo>
                  <a:lnTo>
                    <a:pt x="12862" y="31896"/>
                  </a:lnTo>
                  <a:lnTo>
                    <a:pt x="12262" y="31705"/>
                  </a:lnTo>
                  <a:lnTo>
                    <a:pt x="11661" y="31459"/>
                  </a:lnTo>
                  <a:lnTo>
                    <a:pt x="11006" y="31186"/>
                  </a:lnTo>
                  <a:lnTo>
                    <a:pt x="10323" y="30886"/>
                  </a:lnTo>
                  <a:lnTo>
                    <a:pt x="9613" y="30558"/>
                  </a:lnTo>
                  <a:lnTo>
                    <a:pt x="8903" y="30203"/>
                  </a:lnTo>
                  <a:lnTo>
                    <a:pt x="8220" y="29793"/>
                  </a:lnTo>
                  <a:lnTo>
                    <a:pt x="7510" y="29384"/>
                  </a:lnTo>
                  <a:lnTo>
                    <a:pt x="6827" y="28919"/>
                  </a:lnTo>
                  <a:lnTo>
                    <a:pt x="6199" y="28428"/>
                  </a:lnTo>
                  <a:lnTo>
                    <a:pt x="5571" y="27909"/>
                  </a:lnTo>
                  <a:lnTo>
                    <a:pt x="4998" y="27363"/>
                  </a:lnTo>
                  <a:lnTo>
                    <a:pt x="4998" y="27363"/>
                  </a:lnTo>
                  <a:lnTo>
                    <a:pt x="4725" y="27062"/>
                  </a:lnTo>
                  <a:lnTo>
                    <a:pt x="4479" y="26735"/>
                  </a:lnTo>
                  <a:lnTo>
                    <a:pt x="4233" y="26407"/>
                  </a:lnTo>
                  <a:lnTo>
                    <a:pt x="3960" y="26025"/>
                  </a:lnTo>
                  <a:lnTo>
                    <a:pt x="3496" y="25233"/>
                  </a:lnTo>
                  <a:lnTo>
                    <a:pt x="3032" y="24386"/>
                  </a:lnTo>
                  <a:lnTo>
                    <a:pt x="2622" y="23485"/>
                  </a:lnTo>
                  <a:lnTo>
                    <a:pt x="2212" y="22557"/>
                  </a:lnTo>
                  <a:lnTo>
                    <a:pt x="1857" y="21574"/>
                  </a:lnTo>
                  <a:lnTo>
                    <a:pt x="1502" y="20618"/>
                  </a:lnTo>
                  <a:lnTo>
                    <a:pt x="1202" y="19662"/>
                  </a:lnTo>
                  <a:lnTo>
                    <a:pt x="929" y="18734"/>
                  </a:lnTo>
                  <a:lnTo>
                    <a:pt x="683" y="17860"/>
                  </a:lnTo>
                  <a:lnTo>
                    <a:pt x="492" y="17041"/>
                  </a:lnTo>
                  <a:lnTo>
                    <a:pt x="301" y="16303"/>
                  </a:lnTo>
                  <a:lnTo>
                    <a:pt x="192" y="15648"/>
                  </a:lnTo>
                  <a:lnTo>
                    <a:pt x="82" y="15074"/>
                  </a:lnTo>
                  <a:lnTo>
                    <a:pt x="28" y="14665"/>
                  </a:lnTo>
                  <a:lnTo>
                    <a:pt x="28" y="14665"/>
                  </a:lnTo>
                  <a:lnTo>
                    <a:pt x="0" y="14200"/>
                  </a:lnTo>
                  <a:lnTo>
                    <a:pt x="0" y="13327"/>
                  </a:lnTo>
                  <a:lnTo>
                    <a:pt x="0" y="12780"/>
                  </a:lnTo>
                  <a:lnTo>
                    <a:pt x="55" y="12152"/>
                  </a:lnTo>
                  <a:lnTo>
                    <a:pt x="110" y="11442"/>
                  </a:lnTo>
                  <a:lnTo>
                    <a:pt x="219" y="10705"/>
                  </a:lnTo>
                  <a:lnTo>
                    <a:pt x="355" y="9940"/>
                  </a:lnTo>
                  <a:lnTo>
                    <a:pt x="574" y="9121"/>
                  </a:lnTo>
                  <a:lnTo>
                    <a:pt x="820" y="8302"/>
                  </a:lnTo>
                  <a:lnTo>
                    <a:pt x="1120" y="7455"/>
                  </a:lnTo>
                  <a:lnTo>
                    <a:pt x="1311" y="7019"/>
                  </a:lnTo>
                  <a:lnTo>
                    <a:pt x="1502" y="6609"/>
                  </a:lnTo>
                  <a:lnTo>
                    <a:pt x="1721" y="6172"/>
                  </a:lnTo>
                  <a:lnTo>
                    <a:pt x="1967" y="5762"/>
                  </a:lnTo>
                  <a:lnTo>
                    <a:pt x="2212" y="5353"/>
                  </a:lnTo>
                  <a:lnTo>
                    <a:pt x="2513" y="4943"/>
                  </a:lnTo>
                  <a:lnTo>
                    <a:pt x="2813" y="4534"/>
                  </a:lnTo>
                  <a:lnTo>
                    <a:pt x="3114" y="4151"/>
                  </a:lnTo>
                  <a:lnTo>
                    <a:pt x="3114" y="4151"/>
                  </a:lnTo>
                  <a:lnTo>
                    <a:pt x="3550" y="3687"/>
                  </a:lnTo>
                  <a:lnTo>
                    <a:pt x="3987" y="3250"/>
                  </a:lnTo>
                  <a:lnTo>
                    <a:pt x="4452" y="2840"/>
                  </a:lnTo>
                  <a:lnTo>
                    <a:pt x="4916" y="2485"/>
                  </a:lnTo>
                  <a:lnTo>
                    <a:pt x="5435" y="2130"/>
                  </a:lnTo>
                  <a:lnTo>
                    <a:pt x="5954" y="1803"/>
                  </a:lnTo>
                  <a:lnTo>
                    <a:pt x="6527" y="1502"/>
                  </a:lnTo>
                  <a:lnTo>
                    <a:pt x="7100" y="1229"/>
                  </a:lnTo>
                  <a:lnTo>
                    <a:pt x="7701" y="983"/>
                  </a:lnTo>
                  <a:lnTo>
                    <a:pt x="8302" y="765"/>
                  </a:lnTo>
                  <a:lnTo>
                    <a:pt x="8957" y="574"/>
                  </a:lnTo>
                  <a:lnTo>
                    <a:pt x="9613" y="410"/>
                  </a:lnTo>
                  <a:lnTo>
                    <a:pt x="10323" y="273"/>
                  </a:lnTo>
                  <a:lnTo>
                    <a:pt x="11006" y="164"/>
                  </a:lnTo>
                  <a:lnTo>
                    <a:pt x="11743" y="82"/>
                  </a:lnTo>
                  <a:lnTo>
                    <a:pt x="12507" y="28"/>
                  </a:lnTo>
                  <a:lnTo>
                    <a:pt x="12507" y="28"/>
                  </a:lnTo>
                  <a:lnTo>
                    <a:pt x="13327" y="0"/>
                  </a:lnTo>
                  <a:lnTo>
                    <a:pt x="14119" y="0"/>
                  </a:lnTo>
                  <a:lnTo>
                    <a:pt x="14911" y="28"/>
                  </a:lnTo>
                  <a:lnTo>
                    <a:pt x="15648" y="82"/>
                  </a:lnTo>
                  <a:lnTo>
                    <a:pt x="16385" y="192"/>
                  </a:lnTo>
                  <a:lnTo>
                    <a:pt x="17095" y="328"/>
                  </a:lnTo>
                  <a:lnTo>
                    <a:pt x="17778" y="492"/>
                  </a:lnTo>
                  <a:lnTo>
                    <a:pt x="18433" y="683"/>
                  </a:lnTo>
                  <a:lnTo>
                    <a:pt x="19089" y="902"/>
                  </a:lnTo>
                  <a:lnTo>
                    <a:pt x="19689" y="1175"/>
                  </a:lnTo>
                  <a:lnTo>
                    <a:pt x="20290" y="1448"/>
                  </a:lnTo>
                  <a:lnTo>
                    <a:pt x="20836" y="1775"/>
                  </a:lnTo>
                  <a:lnTo>
                    <a:pt x="21383" y="2130"/>
                  </a:lnTo>
                  <a:lnTo>
                    <a:pt x="21901" y="2513"/>
                  </a:lnTo>
                  <a:lnTo>
                    <a:pt x="22393" y="2950"/>
                  </a:lnTo>
                  <a:lnTo>
                    <a:pt x="22857" y="3387"/>
                  </a:lnTo>
                  <a:lnTo>
                    <a:pt x="22857" y="3387"/>
                  </a:lnTo>
                  <a:lnTo>
                    <a:pt x="23158" y="3687"/>
                  </a:lnTo>
                  <a:lnTo>
                    <a:pt x="23431" y="4015"/>
                  </a:lnTo>
                  <a:lnTo>
                    <a:pt x="23922" y="4670"/>
                  </a:lnTo>
                  <a:lnTo>
                    <a:pt x="24359" y="5325"/>
                  </a:lnTo>
                  <a:lnTo>
                    <a:pt x="24741" y="6008"/>
                  </a:lnTo>
                  <a:lnTo>
                    <a:pt x="25069" y="6691"/>
                  </a:lnTo>
                  <a:lnTo>
                    <a:pt x="25369" y="7401"/>
                  </a:lnTo>
                  <a:lnTo>
                    <a:pt x="25615" y="8056"/>
                  </a:lnTo>
                  <a:lnTo>
                    <a:pt x="25806" y="8739"/>
                  </a:lnTo>
                  <a:lnTo>
                    <a:pt x="25970" y="9367"/>
                  </a:lnTo>
                  <a:lnTo>
                    <a:pt x="26079" y="9995"/>
                  </a:lnTo>
                  <a:lnTo>
                    <a:pt x="26161" y="10569"/>
                  </a:lnTo>
                  <a:lnTo>
                    <a:pt x="26243" y="11115"/>
                  </a:lnTo>
                  <a:lnTo>
                    <a:pt x="26271" y="11606"/>
                  </a:lnTo>
                  <a:lnTo>
                    <a:pt x="26298" y="12070"/>
                  </a:lnTo>
                  <a:lnTo>
                    <a:pt x="26298" y="12453"/>
                  </a:lnTo>
                  <a:lnTo>
                    <a:pt x="26271" y="12753"/>
                  </a:lnTo>
                  <a:lnTo>
                    <a:pt x="26271" y="12753"/>
                  </a:lnTo>
                  <a:lnTo>
                    <a:pt x="26216" y="13327"/>
                  </a:lnTo>
                  <a:lnTo>
                    <a:pt x="26134" y="13982"/>
                  </a:lnTo>
                  <a:lnTo>
                    <a:pt x="25998" y="14665"/>
                  </a:lnTo>
                  <a:lnTo>
                    <a:pt x="25834" y="15375"/>
                  </a:lnTo>
                  <a:lnTo>
                    <a:pt x="25834" y="15375"/>
                  </a:lnTo>
                  <a:lnTo>
                    <a:pt x="25670" y="16085"/>
                  </a:lnTo>
                  <a:lnTo>
                    <a:pt x="25533" y="16767"/>
                  </a:lnTo>
                  <a:lnTo>
                    <a:pt x="25451" y="17368"/>
                  </a:lnTo>
                  <a:lnTo>
                    <a:pt x="25424" y="17641"/>
                  </a:lnTo>
                  <a:lnTo>
                    <a:pt x="25451" y="17860"/>
                  </a:lnTo>
                  <a:lnTo>
                    <a:pt x="25451" y="17860"/>
                  </a:lnTo>
                  <a:lnTo>
                    <a:pt x="25506" y="18269"/>
                  </a:lnTo>
                  <a:lnTo>
                    <a:pt x="25643" y="18843"/>
                  </a:lnTo>
                  <a:lnTo>
                    <a:pt x="25643" y="18843"/>
                  </a:lnTo>
                  <a:lnTo>
                    <a:pt x="25806" y="19389"/>
                  </a:lnTo>
                  <a:lnTo>
                    <a:pt x="25943" y="20017"/>
                  </a:lnTo>
                  <a:lnTo>
                    <a:pt x="26052" y="20672"/>
                  </a:lnTo>
                  <a:lnTo>
                    <a:pt x="26134" y="21382"/>
                  </a:lnTo>
                  <a:lnTo>
                    <a:pt x="26161" y="21737"/>
                  </a:lnTo>
                  <a:lnTo>
                    <a:pt x="26161" y="22120"/>
                  </a:lnTo>
                  <a:lnTo>
                    <a:pt x="26134" y="22475"/>
                  </a:lnTo>
                  <a:lnTo>
                    <a:pt x="26107" y="22857"/>
                  </a:lnTo>
                  <a:lnTo>
                    <a:pt x="26052" y="23239"/>
                  </a:lnTo>
                  <a:lnTo>
                    <a:pt x="25970" y="23622"/>
                  </a:lnTo>
                  <a:lnTo>
                    <a:pt x="25861" y="23977"/>
                  </a:lnTo>
                  <a:lnTo>
                    <a:pt x="25724" y="24359"/>
                  </a:lnTo>
                  <a:lnTo>
                    <a:pt x="25724" y="24359"/>
                  </a:lnTo>
                  <a:lnTo>
                    <a:pt x="25424" y="24932"/>
                  </a:lnTo>
                  <a:lnTo>
                    <a:pt x="25124" y="25479"/>
                  </a:lnTo>
                  <a:lnTo>
                    <a:pt x="24796" y="25997"/>
                  </a:lnTo>
                  <a:lnTo>
                    <a:pt x="24468" y="26489"/>
                  </a:lnTo>
                  <a:lnTo>
                    <a:pt x="24113" y="26953"/>
                  </a:lnTo>
                  <a:lnTo>
                    <a:pt x="23758" y="27390"/>
                  </a:lnTo>
                  <a:lnTo>
                    <a:pt x="23376" y="27827"/>
                  </a:lnTo>
                  <a:lnTo>
                    <a:pt x="22994" y="28209"/>
                  </a:lnTo>
                  <a:lnTo>
                    <a:pt x="22611" y="28592"/>
                  </a:lnTo>
                  <a:lnTo>
                    <a:pt x="22229" y="28947"/>
                  </a:lnTo>
                  <a:lnTo>
                    <a:pt x="21819" y="29274"/>
                  </a:lnTo>
                  <a:lnTo>
                    <a:pt x="21410" y="29602"/>
                  </a:lnTo>
                  <a:lnTo>
                    <a:pt x="21000" y="29903"/>
                  </a:lnTo>
                  <a:lnTo>
                    <a:pt x="20618" y="30176"/>
                  </a:lnTo>
                  <a:lnTo>
                    <a:pt x="19799" y="30667"/>
                  </a:lnTo>
                  <a:lnTo>
                    <a:pt x="19007" y="31077"/>
                  </a:lnTo>
                  <a:lnTo>
                    <a:pt x="18242" y="31404"/>
                  </a:lnTo>
                  <a:lnTo>
                    <a:pt x="17505" y="31705"/>
                  </a:lnTo>
                  <a:lnTo>
                    <a:pt x="16822" y="31923"/>
                  </a:lnTo>
                  <a:lnTo>
                    <a:pt x="16194" y="32087"/>
                  </a:lnTo>
                  <a:lnTo>
                    <a:pt x="15621" y="32196"/>
                  </a:lnTo>
                  <a:lnTo>
                    <a:pt x="15156" y="32278"/>
                  </a:lnTo>
                  <a:lnTo>
                    <a:pt x="14774" y="322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233;p47">
              <a:extLst>
                <a:ext uri="{FF2B5EF4-FFF2-40B4-BE49-F238E27FC236}">
                  <a16:creationId xmlns:a16="http://schemas.microsoft.com/office/drawing/2014/main" id="{06F9FC78-DA9C-CEF5-6B97-E75C0511C747}"/>
                </a:ext>
              </a:extLst>
            </p:cNvPr>
            <p:cNvSpPr/>
            <p:nvPr/>
          </p:nvSpPr>
          <p:spPr>
            <a:xfrm>
              <a:off x="4180450" y="939550"/>
              <a:ext cx="639700" cy="789225"/>
            </a:xfrm>
            <a:custGeom>
              <a:avLst/>
              <a:gdLst/>
              <a:ahLst/>
              <a:cxnLst/>
              <a:rect l="l" t="t" r="r" b="b"/>
              <a:pathLst>
                <a:path w="25588" h="31569" fill="none" extrusionOk="0">
                  <a:moveTo>
                    <a:pt x="13354" y="0"/>
                  </a:moveTo>
                  <a:lnTo>
                    <a:pt x="13354" y="0"/>
                  </a:lnTo>
                  <a:lnTo>
                    <a:pt x="12753" y="0"/>
                  </a:lnTo>
                  <a:lnTo>
                    <a:pt x="12180" y="28"/>
                  </a:lnTo>
                  <a:lnTo>
                    <a:pt x="12180" y="28"/>
                  </a:lnTo>
                  <a:lnTo>
                    <a:pt x="11442" y="82"/>
                  </a:lnTo>
                  <a:lnTo>
                    <a:pt x="10732" y="164"/>
                  </a:lnTo>
                  <a:lnTo>
                    <a:pt x="10022" y="273"/>
                  </a:lnTo>
                  <a:lnTo>
                    <a:pt x="9367" y="410"/>
                  </a:lnTo>
                  <a:lnTo>
                    <a:pt x="8712" y="574"/>
                  </a:lnTo>
                  <a:lnTo>
                    <a:pt x="8084" y="765"/>
                  </a:lnTo>
                  <a:lnTo>
                    <a:pt x="7483" y="956"/>
                  </a:lnTo>
                  <a:lnTo>
                    <a:pt x="6909" y="1202"/>
                  </a:lnTo>
                  <a:lnTo>
                    <a:pt x="6336" y="1475"/>
                  </a:lnTo>
                  <a:lnTo>
                    <a:pt x="5790" y="1748"/>
                  </a:lnTo>
                  <a:lnTo>
                    <a:pt x="5298" y="2076"/>
                  </a:lnTo>
                  <a:lnTo>
                    <a:pt x="4779" y="2403"/>
                  </a:lnTo>
                  <a:lnTo>
                    <a:pt x="4315" y="2786"/>
                  </a:lnTo>
                  <a:lnTo>
                    <a:pt x="3878" y="3168"/>
                  </a:lnTo>
                  <a:lnTo>
                    <a:pt x="3441" y="3578"/>
                  </a:lnTo>
                  <a:lnTo>
                    <a:pt x="3059" y="4015"/>
                  </a:lnTo>
                  <a:lnTo>
                    <a:pt x="3059" y="4015"/>
                  </a:lnTo>
                  <a:lnTo>
                    <a:pt x="2731" y="4424"/>
                  </a:lnTo>
                  <a:lnTo>
                    <a:pt x="2431" y="4807"/>
                  </a:lnTo>
                  <a:lnTo>
                    <a:pt x="2158" y="5216"/>
                  </a:lnTo>
                  <a:lnTo>
                    <a:pt x="1912" y="5626"/>
                  </a:lnTo>
                  <a:lnTo>
                    <a:pt x="1666" y="6063"/>
                  </a:lnTo>
                  <a:lnTo>
                    <a:pt x="1448" y="6472"/>
                  </a:lnTo>
                  <a:lnTo>
                    <a:pt x="1257" y="6909"/>
                  </a:lnTo>
                  <a:lnTo>
                    <a:pt x="1093" y="7319"/>
                  </a:lnTo>
                  <a:lnTo>
                    <a:pt x="765" y="8165"/>
                  </a:lnTo>
                  <a:lnTo>
                    <a:pt x="547" y="9012"/>
                  </a:lnTo>
                  <a:lnTo>
                    <a:pt x="355" y="9804"/>
                  </a:lnTo>
                  <a:lnTo>
                    <a:pt x="219" y="10596"/>
                  </a:lnTo>
                  <a:lnTo>
                    <a:pt x="110" y="11333"/>
                  </a:lnTo>
                  <a:lnTo>
                    <a:pt x="55" y="11989"/>
                  </a:lnTo>
                  <a:lnTo>
                    <a:pt x="0" y="12617"/>
                  </a:lnTo>
                  <a:lnTo>
                    <a:pt x="0" y="13135"/>
                  </a:lnTo>
                  <a:lnTo>
                    <a:pt x="28" y="13927"/>
                  </a:lnTo>
                  <a:lnTo>
                    <a:pt x="28" y="14255"/>
                  </a:lnTo>
                  <a:lnTo>
                    <a:pt x="28" y="14255"/>
                  </a:lnTo>
                  <a:lnTo>
                    <a:pt x="82" y="14692"/>
                  </a:lnTo>
                  <a:lnTo>
                    <a:pt x="192" y="15238"/>
                  </a:lnTo>
                  <a:lnTo>
                    <a:pt x="301" y="15894"/>
                  </a:lnTo>
                  <a:lnTo>
                    <a:pt x="465" y="16604"/>
                  </a:lnTo>
                  <a:lnTo>
                    <a:pt x="683" y="17423"/>
                  </a:lnTo>
                  <a:lnTo>
                    <a:pt x="902" y="18297"/>
                  </a:lnTo>
                  <a:lnTo>
                    <a:pt x="1175" y="19198"/>
                  </a:lnTo>
                  <a:lnTo>
                    <a:pt x="1475" y="20126"/>
                  </a:lnTo>
                  <a:lnTo>
                    <a:pt x="1803" y="21082"/>
                  </a:lnTo>
                  <a:lnTo>
                    <a:pt x="2185" y="22038"/>
                  </a:lnTo>
                  <a:lnTo>
                    <a:pt x="2567" y="22939"/>
                  </a:lnTo>
                  <a:lnTo>
                    <a:pt x="2977" y="23840"/>
                  </a:lnTo>
                  <a:lnTo>
                    <a:pt x="3414" y="24687"/>
                  </a:lnTo>
                  <a:lnTo>
                    <a:pt x="3905" y="25451"/>
                  </a:lnTo>
                  <a:lnTo>
                    <a:pt x="4151" y="25806"/>
                  </a:lnTo>
                  <a:lnTo>
                    <a:pt x="4397" y="26134"/>
                  </a:lnTo>
                  <a:lnTo>
                    <a:pt x="4643" y="26462"/>
                  </a:lnTo>
                  <a:lnTo>
                    <a:pt x="4916" y="26735"/>
                  </a:lnTo>
                  <a:lnTo>
                    <a:pt x="4916" y="26735"/>
                  </a:lnTo>
                  <a:lnTo>
                    <a:pt x="5462" y="27281"/>
                  </a:lnTo>
                  <a:lnTo>
                    <a:pt x="6063" y="27772"/>
                  </a:lnTo>
                  <a:lnTo>
                    <a:pt x="6691" y="28264"/>
                  </a:lnTo>
                  <a:lnTo>
                    <a:pt x="7346" y="28701"/>
                  </a:lnTo>
                  <a:lnTo>
                    <a:pt x="8029" y="29111"/>
                  </a:lnTo>
                  <a:lnTo>
                    <a:pt x="8712" y="29520"/>
                  </a:lnTo>
                  <a:lnTo>
                    <a:pt x="9422" y="29875"/>
                  </a:lnTo>
                  <a:lnTo>
                    <a:pt x="10104" y="30203"/>
                  </a:lnTo>
                  <a:lnTo>
                    <a:pt x="10760" y="30503"/>
                  </a:lnTo>
                  <a:lnTo>
                    <a:pt x="11415" y="30749"/>
                  </a:lnTo>
                  <a:lnTo>
                    <a:pt x="12016" y="30995"/>
                  </a:lnTo>
                  <a:lnTo>
                    <a:pt x="12589" y="31186"/>
                  </a:lnTo>
                  <a:lnTo>
                    <a:pt x="13108" y="31323"/>
                  </a:lnTo>
                  <a:lnTo>
                    <a:pt x="13572" y="31459"/>
                  </a:lnTo>
                  <a:lnTo>
                    <a:pt x="13955" y="31514"/>
                  </a:lnTo>
                  <a:lnTo>
                    <a:pt x="14282" y="31568"/>
                  </a:lnTo>
                  <a:lnTo>
                    <a:pt x="14282" y="31568"/>
                  </a:lnTo>
                  <a:lnTo>
                    <a:pt x="14610" y="31568"/>
                  </a:lnTo>
                  <a:lnTo>
                    <a:pt x="15020" y="31514"/>
                  </a:lnTo>
                  <a:lnTo>
                    <a:pt x="15539" y="31432"/>
                  </a:lnTo>
                  <a:lnTo>
                    <a:pt x="16139" y="31268"/>
                  </a:lnTo>
                  <a:lnTo>
                    <a:pt x="16822" y="31077"/>
                  </a:lnTo>
                  <a:lnTo>
                    <a:pt x="17532" y="30804"/>
                  </a:lnTo>
                  <a:lnTo>
                    <a:pt x="18297" y="30476"/>
                  </a:lnTo>
                  <a:lnTo>
                    <a:pt x="19089" y="30066"/>
                  </a:lnTo>
                  <a:lnTo>
                    <a:pt x="19908" y="29575"/>
                  </a:lnTo>
                  <a:lnTo>
                    <a:pt x="20290" y="29329"/>
                  </a:lnTo>
                  <a:lnTo>
                    <a:pt x="20700" y="29029"/>
                  </a:lnTo>
                  <a:lnTo>
                    <a:pt x="21109" y="28728"/>
                  </a:lnTo>
                  <a:lnTo>
                    <a:pt x="21519" y="28401"/>
                  </a:lnTo>
                  <a:lnTo>
                    <a:pt x="21929" y="28046"/>
                  </a:lnTo>
                  <a:lnTo>
                    <a:pt x="22311" y="27663"/>
                  </a:lnTo>
                  <a:lnTo>
                    <a:pt x="22693" y="27281"/>
                  </a:lnTo>
                  <a:lnTo>
                    <a:pt x="23076" y="26871"/>
                  </a:lnTo>
                  <a:lnTo>
                    <a:pt x="23431" y="26434"/>
                  </a:lnTo>
                  <a:lnTo>
                    <a:pt x="23786" y="25970"/>
                  </a:lnTo>
                  <a:lnTo>
                    <a:pt x="24113" y="25479"/>
                  </a:lnTo>
                  <a:lnTo>
                    <a:pt x="24441" y="24960"/>
                  </a:lnTo>
                  <a:lnTo>
                    <a:pt x="24741" y="24414"/>
                  </a:lnTo>
                  <a:lnTo>
                    <a:pt x="25042" y="23840"/>
                  </a:lnTo>
                  <a:lnTo>
                    <a:pt x="25042" y="23840"/>
                  </a:lnTo>
                  <a:lnTo>
                    <a:pt x="25178" y="23512"/>
                  </a:lnTo>
                  <a:lnTo>
                    <a:pt x="25260" y="23157"/>
                  </a:lnTo>
                  <a:lnTo>
                    <a:pt x="25342" y="22802"/>
                  </a:lnTo>
                  <a:lnTo>
                    <a:pt x="25397" y="22447"/>
                  </a:lnTo>
                  <a:lnTo>
                    <a:pt x="25424" y="22065"/>
                  </a:lnTo>
                  <a:lnTo>
                    <a:pt x="25451" y="21737"/>
                  </a:lnTo>
                  <a:lnTo>
                    <a:pt x="25424" y="21027"/>
                  </a:lnTo>
                  <a:lnTo>
                    <a:pt x="25342" y="20345"/>
                  </a:lnTo>
                  <a:lnTo>
                    <a:pt x="25206" y="19717"/>
                  </a:lnTo>
                  <a:lnTo>
                    <a:pt x="25096" y="19116"/>
                  </a:lnTo>
                  <a:lnTo>
                    <a:pt x="24960" y="18570"/>
                  </a:lnTo>
                  <a:lnTo>
                    <a:pt x="24960" y="18570"/>
                  </a:lnTo>
                  <a:lnTo>
                    <a:pt x="24796" y="17996"/>
                  </a:lnTo>
                  <a:lnTo>
                    <a:pt x="24714" y="17532"/>
                  </a:lnTo>
                  <a:lnTo>
                    <a:pt x="24714" y="17532"/>
                  </a:lnTo>
                  <a:lnTo>
                    <a:pt x="24714" y="17286"/>
                  </a:lnTo>
                  <a:lnTo>
                    <a:pt x="24741" y="17041"/>
                  </a:lnTo>
                  <a:lnTo>
                    <a:pt x="24823" y="16412"/>
                  </a:lnTo>
                  <a:lnTo>
                    <a:pt x="24960" y="15702"/>
                  </a:lnTo>
                  <a:lnTo>
                    <a:pt x="25124" y="14938"/>
                  </a:lnTo>
                  <a:lnTo>
                    <a:pt x="25124" y="14938"/>
                  </a:lnTo>
                  <a:lnTo>
                    <a:pt x="25288" y="14255"/>
                  </a:lnTo>
                  <a:lnTo>
                    <a:pt x="25424" y="13572"/>
                  </a:lnTo>
                  <a:lnTo>
                    <a:pt x="25506" y="12944"/>
                  </a:lnTo>
                  <a:lnTo>
                    <a:pt x="25561" y="12398"/>
                  </a:lnTo>
                  <a:lnTo>
                    <a:pt x="25561" y="12398"/>
                  </a:lnTo>
                  <a:lnTo>
                    <a:pt x="25588" y="12070"/>
                  </a:lnTo>
                  <a:lnTo>
                    <a:pt x="25588" y="11715"/>
                  </a:lnTo>
                  <a:lnTo>
                    <a:pt x="25561" y="11279"/>
                  </a:lnTo>
                  <a:lnTo>
                    <a:pt x="25533" y="10787"/>
                  </a:lnTo>
                  <a:lnTo>
                    <a:pt x="25451" y="10268"/>
                  </a:lnTo>
                  <a:lnTo>
                    <a:pt x="25369" y="9695"/>
                  </a:lnTo>
                  <a:lnTo>
                    <a:pt x="25260" y="9094"/>
                  </a:lnTo>
                  <a:lnTo>
                    <a:pt x="25096" y="8466"/>
                  </a:lnTo>
                  <a:lnTo>
                    <a:pt x="24905" y="7838"/>
                  </a:lnTo>
                  <a:lnTo>
                    <a:pt x="24687" y="7155"/>
                  </a:lnTo>
                  <a:lnTo>
                    <a:pt x="24414" y="6500"/>
                  </a:lnTo>
                  <a:lnTo>
                    <a:pt x="24086" y="5844"/>
                  </a:lnTo>
                  <a:lnTo>
                    <a:pt x="23704" y="5162"/>
                  </a:lnTo>
                  <a:lnTo>
                    <a:pt x="23267" y="4534"/>
                  </a:lnTo>
                  <a:lnTo>
                    <a:pt x="22803" y="3905"/>
                  </a:lnTo>
                  <a:lnTo>
                    <a:pt x="22529" y="3578"/>
                  </a:lnTo>
                  <a:lnTo>
                    <a:pt x="22256" y="3277"/>
                  </a:lnTo>
                  <a:lnTo>
                    <a:pt x="22256" y="3277"/>
                  </a:lnTo>
                  <a:lnTo>
                    <a:pt x="21847" y="2895"/>
                  </a:lnTo>
                  <a:lnTo>
                    <a:pt x="21410" y="2513"/>
                  </a:lnTo>
                  <a:lnTo>
                    <a:pt x="20946" y="2158"/>
                  </a:lnTo>
                  <a:lnTo>
                    <a:pt x="20481" y="1857"/>
                  </a:lnTo>
                  <a:lnTo>
                    <a:pt x="19990" y="1557"/>
                  </a:lnTo>
                  <a:lnTo>
                    <a:pt x="19498" y="1284"/>
                  </a:lnTo>
                  <a:lnTo>
                    <a:pt x="18952" y="1038"/>
                  </a:lnTo>
                  <a:lnTo>
                    <a:pt x="18406" y="820"/>
                  </a:lnTo>
                  <a:lnTo>
                    <a:pt x="17833" y="628"/>
                  </a:lnTo>
                  <a:lnTo>
                    <a:pt x="17259" y="465"/>
                  </a:lnTo>
                  <a:lnTo>
                    <a:pt x="16658" y="328"/>
                  </a:lnTo>
                  <a:lnTo>
                    <a:pt x="16030" y="192"/>
                  </a:lnTo>
                  <a:lnTo>
                    <a:pt x="15375" y="110"/>
                  </a:lnTo>
                  <a:lnTo>
                    <a:pt x="14719" y="55"/>
                  </a:lnTo>
                  <a:lnTo>
                    <a:pt x="14037" y="0"/>
                  </a:lnTo>
                  <a:lnTo>
                    <a:pt x="13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234;p47">
              <a:extLst>
                <a:ext uri="{FF2B5EF4-FFF2-40B4-BE49-F238E27FC236}">
                  <a16:creationId xmlns:a16="http://schemas.microsoft.com/office/drawing/2014/main" id="{E53BBA53-8597-31A0-428E-EC3920D8FC82}"/>
                </a:ext>
              </a:extLst>
            </p:cNvPr>
            <p:cNvSpPr/>
            <p:nvPr/>
          </p:nvSpPr>
          <p:spPr>
            <a:xfrm>
              <a:off x="4445325" y="1320500"/>
              <a:ext cx="73075" cy="73075"/>
            </a:xfrm>
            <a:custGeom>
              <a:avLst/>
              <a:gdLst/>
              <a:ahLst/>
              <a:cxnLst/>
              <a:rect l="l" t="t" r="r" b="b"/>
              <a:pathLst>
                <a:path w="2923" h="2923" extrusionOk="0">
                  <a:moveTo>
                    <a:pt x="1448" y="0"/>
                  </a:moveTo>
                  <a:lnTo>
                    <a:pt x="1148" y="27"/>
                  </a:lnTo>
                  <a:lnTo>
                    <a:pt x="875" y="137"/>
                  </a:lnTo>
                  <a:lnTo>
                    <a:pt x="629" y="273"/>
                  </a:lnTo>
                  <a:lnTo>
                    <a:pt x="411" y="437"/>
                  </a:lnTo>
                  <a:lnTo>
                    <a:pt x="247" y="656"/>
                  </a:lnTo>
                  <a:lnTo>
                    <a:pt x="110" y="929"/>
                  </a:lnTo>
                  <a:lnTo>
                    <a:pt x="28" y="1202"/>
                  </a:lnTo>
                  <a:lnTo>
                    <a:pt x="1" y="1502"/>
                  </a:lnTo>
                  <a:lnTo>
                    <a:pt x="28" y="1775"/>
                  </a:lnTo>
                  <a:lnTo>
                    <a:pt x="110" y="2048"/>
                  </a:lnTo>
                  <a:lnTo>
                    <a:pt x="274" y="2294"/>
                  </a:lnTo>
                  <a:lnTo>
                    <a:pt x="438" y="2513"/>
                  </a:lnTo>
                  <a:lnTo>
                    <a:pt x="656" y="2704"/>
                  </a:lnTo>
                  <a:lnTo>
                    <a:pt x="902" y="2813"/>
                  </a:lnTo>
                  <a:lnTo>
                    <a:pt x="1202" y="2895"/>
                  </a:lnTo>
                  <a:lnTo>
                    <a:pt x="1476" y="2922"/>
                  </a:lnTo>
                  <a:lnTo>
                    <a:pt x="1776" y="2895"/>
                  </a:lnTo>
                  <a:lnTo>
                    <a:pt x="2049" y="2813"/>
                  </a:lnTo>
                  <a:lnTo>
                    <a:pt x="2295" y="2676"/>
                  </a:lnTo>
                  <a:lnTo>
                    <a:pt x="2513" y="2485"/>
                  </a:lnTo>
                  <a:lnTo>
                    <a:pt x="2677" y="2267"/>
                  </a:lnTo>
                  <a:lnTo>
                    <a:pt x="2814" y="2021"/>
                  </a:lnTo>
                  <a:lnTo>
                    <a:pt x="2896" y="1748"/>
                  </a:lnTo>
                  <a:lnTo>
                    <a:pt x="2923" y="1448"/>
                  </a:lnTo>
                  <a:lnTo>
                    <a:pt x="2896" y="1147"/>
                  </a:lnTo>
                  <a:lnTo>
                    <a:pt x="2814" y="874"/>
                  </a:lnTo>
                  <a:lnTo>
                    <a:pt x="2650" y="628"/>
                  </a:lnTo>
                  <a:lnTo>
                    <a:pt x="2486" y="410"/>
                  </a:lnTo>
                  <a:lnTo>
                    <a:pt x="2267" y="246"/>
                  </a:lnTo>
                  <a:lnTo>
                    <a:pt x="2022" y="109"/>
                  </a:lnTo>
                  <a:lnTo>
                    <a:pt x="1721" y="27"/>
                  </a:lnTo>
                  <a:lnTo>
                    <a:pt x="1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235;p47">
              <a:extLst>
                <a:ext uri="{FF2B5EF4-FFF2-40B4-BE49-F238E27FC236}">
                  <a16:creationId xmlns:a16="http://schemas.microsoft.com/office/drawing/2014/main" id="{1A2790BA-24AC-E9CE-8C07-5707D76CA739}"/>
                </a:ext>
              </a:extLst>
            </p:cNvPr>
            <p:cNvSpPr/>
            <p:nvPr/>
          </p:nvSpPr>
          <p:spPr>
            <a:xfrm>
              <a:off x="4689750" y="1316400"/>
              <a:ext cx="73075" cy="73075"/>
            </a:xfrm>
            <a:custGeom>
              <a:avLst/>
              <a:gdLst/>
              <a:ahLst/>
              <a:cxnLst/>
              <a:rect l="l" t="t" r="r" b="b"/>
              <a:pathLst>
                <a:path w="2923" h="2923" extrusionOk="0">
                  <a:moveTo>
                    <a:pt x="1447" y="0"/>
                  </a:moveTo>
                  <a:lnTo>
                    <a:pt x="1147" y="28"/>
                  </a:lnTo>
                  <a:lnTo>
                    <a:pt x="874" y="137"/>
                  </a:lnTo>
                  <a:lnTo>
                    <a:pt x="628" y="273"/>
                  </a:lnTo>
                  <a:lnTo>
                    <a:pt x="410" y="465"/>
                  </a:lnTo>
                  <a:lnTo>
                    <a:pt x="246" y="683"/>
                  </a:lnTo>
                  <a:lnTo>
                    <a:pt x="109" y="929"/>
                  </a:lnTo>
                  <a:lnTo>
                    <a:pt x="27" y="1202"/>
                  </a:lnTo>
                  <a:lnTo>
                    <a:pt x="0" y="1502"/>
                  </a:lnTo>
                  <a:lnTo>
                    <a:pt x="55" y="1775"/>
                  </a:lnTo>
                  <a:lnTo>
                    <a:pt x="137" y="2076"/>
                  </a:lnTo>
                  <a:lnTo>
                    <a:pt x="273" y="2322"/>
                  </a:lnTo>
                  <a:lnTo>
                    <a:pt x="464" y="2513"/>
                  </a:lnTo>
                  <a:lnTo>
                    <a:pt x="683" y="2704"/>
                  </a:lnTo>
                  <a:lnTo>
                    <a:pt x="929" y="2840"/>
                  </a:lnTo>
                  <a:lnTo>
                    <a:pt x="1202" y="2922"/>
                  </a:lnTo>
                  <a:lnTo>
                    <a:pt x="1502" y="2922"/>
                  </a:lnTo>
                  <a:lnTo>
                    <a:pt x="1802" y="2895"/>
                  </a:lnTo>
                  <a:lnTo>
                    <a:pt x="2076" y="2813"/>
                  </a:lnTo>
                  <a:lnTo>
                    <a:pt x="2321" y="2677"/>
                  </a:lnTo>
                  <a:lnTo>
                    <a:pt x="2512" y="2485"/>
                  </a:lnTo>
                  <a:lnTo>
                    <a:pt x="2704" y="2267"/>
                  </a:lnTo>
                  <a:lnTo>
                    <a:pt x="2840" y="2021"/>
                  </a:lnTo>
                  <a:lnTo>
                    <a:pt x="2922" y="1748"/>
                  </a:lnTo>
                  <a:lnTo>
                    <a:pt x="2922" y="1448"/>
                  </a:lnTo>
                  <a:lnTo>
                    <a:pt x="2895" y="1147"/>
                  </a:lnTo>
                  <a:lnTo>
                    <a:pt x="2813" y="874"/>
                  </a:lnTo>
                  <a:lnTo>
                    <a:pt x="2676" y="628"/>
                  </a:lnTo>
                  <a:lnTo>
                    <a:pt x="2485" y="410"/>
                  </a:lnTo>
                  <a:lnTo>
                    <a:pt x="2267" y="246"/>
                  </a:lnTo>
                  <a:lnTo>
                    <a:pt x="2021" y="110"/>
                  </a:lnTo>
                  <a:lnTo>
                    <a:pt x="1748" y="28"/>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236;p47">
              <a:extLst>
                <a:ext uri="{FF2B5EF4-FFF2-40B4-BE49-F238E27FC236}">
                  <a16:creationId xmlns:a16="http://schemas.microsoft.com/office/drawing/2014/main" id="{205E7210-03C2-5696-6627-C146F371AC0E}"/>
                </a:ext>
              </a:extLst>
            </p:cNvPr>
            <p:cNvSpPr/>
            <p:nvPr/>
          </p:nvSpPr>
          <p:spPr>
            <a:xfrm>
              <a:off x="4413250" y="1235150"/>
              <a:ext cx="116775" cy="37575"/>
            </a:xfrm>
            <a:custGeom>
              <a:avLst/>
              <a:gdLst/>
              <a:ahLst/>
              <a:cxnLst/>
              <a:rect l="l" t="t" r="r" b="b"/>
              <a:pathLst>
                <a:path w="4671" h="1503" extrusionOk="0">
                  <a:moveTo>
                    <a:pt x="2786" y="1"/>
                  </a:moveTo>
                  <a:lnTo>
                    <a:pt x="2376" y="28"/>
                  </a:lnTo>
                  <a:lnTo>
                    <a:pt x="2021" y="83"/>
                  </a:lnTo>
                  <a:lnTo>
                    <a:pt x="1666" y="192"/>
                  </a:lnTo>
                  <a:lnTo>
                    <a:pt x="1366" y="328"/>
                  </a:lnTo>
                  <a:lnTo>
                    <a:pt x="1065" y="465"/>
                  </a:lnTo>
                  <a:lnTo>
                    <a:pt x="820" y="601"/>
                  </a:lnTo>
                  <a:lnTo>
                    <a:pt x="410" y="902"/>
                  </a:lnTo>
                  <a:lnTo>
                    <a:pt x="137" y="1120"/>
                  </a:lnTo>
                  <a:lnTo>
                    <a:pt x="55" y="1202"/>
                  </a:lnTo>
                  <a:lnTo>
                    <a:pt x="0" y="1257"/>
                  </a:lnTo>
                  <a:lnTo>
                    <a:pt x="0" y="1339"/>
                  </a:lnTo>
                  <a:lnTo>
                    <a:pt x="28" y="1393"/>
                  </a:lnTo>
                  <a:lnTo>
                    <a:pt x="55" y="1448"/>
                  </a:lnTo>
                  <a:lnTo>
                    <a:pt x="110" y="1503"/>
                  </a:lnTo>
                  <a:lnTo>
                    <a:pt x="246" y="1503"/>
                  </a:lnTo>
                  <a:lnTo>
                    <a:pt x="301" y="1448"/>
                  </a:lnTo>
                  <a:lnTo>
                    <a:pt x="410" y="1339"/>
                  </a:lnTo>
                  <a:lnTo>
                    <a:pt x="656" y="1148"/>
                  </a:lnTo>
                  <a:lnTo>
                    <a:pt x="1038" y="875"/>
                  </a:lnTo>
                  <a:lnTo>
                    <a:pt x="1257" y="765"/>
                  </a:lnTo>
                  <a:lnTo>
                    <a:pt x="1530" y="629"/>
                  </a:lnTo>
                  <a:lnTo>
                    <a:pt x="1803" y="520"/>
                  </a:lnTo>
                  <a:lnTo>
                    <a:pt x="2103" y="438"/>
                  </a:lnTo>
                  <a:lnTo>
                    <a:pt x="2458" y="383"/>
                  </a:lnTo>
                  <a:lnTo>
                    <a:pt x="2813" y="328"/>
                  </a:lnTo>
                  <a:lnTo>
                    <a:pt x="3168" y="356"/>
                  </a:lnTo>
                  <a:lnTo>
                    <a:pt x="3578" y="410"/>
                  </a:lnTo>
                  <a:lnTo>
                    <a:pt x="3987" y="520"/>
                  </a:lnTo>
                  <a:lnTo>
                    <a:pt x="4397" y="711"/>
                  </a:lnTo>
                  <a:lnTo>
                    <a:pt x="4479" y="738"/>
                  </a:lnTo>
                  <a:lnTo>
                    <a:pt x="4534" y="711"/>
                  </a:lnTo>
                  <a:lnTo>
                    <a:pt x="4588" y="683"/>
                  </a:lnTo>
                  <a:lnTo>
                    <a:pt x="4643" y="629"/>
                  </a:lnTo>
                  <a:lnTo>
                    <a:pt x="4670" y="547"/>
                  </a:lnTo>
                  <a:lnTo>
                    <a:pt x="4643" y="492"/>
                  </a:lnTo>
                  <a:lnTo>
                    <a:pt x="4615" y="438"/>
                  </a:lnTo>
                  <a:lnTo>
                    <a:pt x="4561" y="383"/>
                  </a:lnTo>
                  <a:lnTo>
                    <a:pt x="4097" y="192"/>
                  </a:lnTo>
                  <a:lnTo>
                    <a:pt x="3632" y="55"/>
                  </a:lnTo>
                  <a:lnTo>
                    <a:pt x="3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237;p47">
              <a:extLst>
                <a:ext uri="{FF2B5EF4-FFF2-40B4-BE49-F238E27FC236}">
                  <a16:creationId xmlns:a16="http://schemas.microsoft.com/office/drawing/2014/main" id="{4DFF8F0C-310A-440D-BBD4-F3DE99FB961B}"/>
                </a:ext>
              </a:extLst>
            </p:cNvPr>
            <p:cNvSpPr/>
            <p:nvPr/>
          </p:nvSpPr>
          <p:spPr>
            <a:xfrm>
              <a:off x="4667200" y="1233800"/>
              <a:ext cx="117450" cy="36200"/>
            </a:xfrm>
            <a:custGeom>
              <a:avLst/>
              <a:gdLst/>
              <a:ahLst/>
              <a:cxnLst/>
              <a:rect l="l" t="t" r="r" b="b"/>
              <a:pathLst>
                <a:path w="4698" h="1448" extrusionOk="0">
                  <a:moveTo>
                    <a:pt x="1858" y="0"/>
                  </a:moveTo>
                  <a:lnTo>
                    <a:pt x="1448" y="27"/>
                  </a:lnTo>
                  <a:lnTo>
                    <a:pt x="1011" y="109"/>
                  </a:lnTo>
                  <a:lnTo>
                    <a:pt x="574" y="246"/>
                  </a:lnTo>
                  <a:lnTo>
                    <a:pt x="110" y="464"/>
                  </a:lnTo>
                  <a:lnTo>
                    <a:pt x="56" y="492"/>
                  </a:lnTo>
                  <a:lnTo>
                    <a:pt x="1" y="546"/>
                  </a:lnTo>
                  <a:lnTo>
                    <a:pt x="1" y="628"/>
                  </a:lnTo>
                  <a:lnTo>
                    <a:pt x="28" y="683"/>
                  </a:lnTo>
                  <a:lnTo>
                    <a:pt x="83" y="765"/>
                  </a:lnTo>
                  <a:lnTo>
                    <a:pt x="138" y="792"/>
                  </a:lnTo>
                  <a:lnTo>
                    <a:pt x="192" y="792"/>
                  </a:lnTo>
                  <a:lnTo>
                    <a:pt x="274" y="765"/>
                  </a:lnTo>
                  <a:lnTo>
                    <a:pt x="684" y="574"/>
                  </a:lnTo>
                  <a:lnTo>
                    <a:pt x="1093" y="464"/>
                  </a:lnTo>
                  <a:lnTo>
                    <a:pt x="1476" y="382"/>
                  </a:lnTo>
                  <a:lnTo>
                    <a:pt x="1858" y="355"/>
                  </a:lnTo>
                  <a:lnTo>
                    <a:pt x="2213" y="382"/>
                  </a:lnTo>
                  <a:lnTo>
                    <a:pt x="2541" y="410"/>
                  </a:lnTo>
                  <a:lnTo>
                    <a:pt x="2868" y="492"/>
                  </a:lnTo>
                  <a:lnTo>
                    <a:pt x="3141" y="601"/>
                  </a:lnTo>
                  <a:lnTo>
                    <a:pt x="3414" y="710"/>
                  </a:lnTo>
                  <a:lnTo>
                    <a:pt x="3633" y="847"/>
                  </a:lnTo>
                  <a:lnTo>
                    <a:pt x="4015" y="1092"/>
                  </a:lnTo>
                  <a:lnTo>
                    <a:pt x="4288" y="1284"/>
                  </a:lnTo>
                  <a:lnTo>
                    <a:pt x="4370" y="1393"/>
                  </a:lnTo>
                  <a:lnTo>
                    <a:pt x="4452" y="1420"/>
                  </a:lnTo>
                  <a:lnTo>
                    <a:pt x="4507" y="1447"/>
                  </a:lnTo>
                  <a:lnTo>
                    <a:pt x="4589" y="1420"/>
                  </a:lnTo>
                  <a:lnTo>
                    <a:pt x="4643" y="1393"/>
                  </a:lnTo>
                  <a:lnTo>
                    <a:pt x="4671" y="1311"/>
                  </a:lnTo>
                  <a:lnTo>
                    <a:pt x="4698" y="1256"/>
                  </a:lnTo>
                  <a:lnTo>
                    <a:pt x="4671" y="1174"/>
                  </a:lnTo>
                  <a:lnTo>
                    <a:pt x="4643" y="1120"/>
                  </a:lnTo>
                  <a:lnTo>
                    <a:pt x="4534" y="1038"/>
                  </a:lnTo>
                  <a:lnTo>
                    <a:pt x="4261" y="819"/>
                  </a:lnTo>
                  <a:lnTo>
                    <a:pt x="3851" y="546"/>
                  </a:lnTo>
                  <a:lnTo>
                    <a:pt x="3578" y="410"/>
                  </a:lnTo>
                  <a:lnTo>
                    <a:pt x="3305" y="300"/>
                  </a:lnTo>
                  <a:lnTo>
                    <a:pt x="2978" y="164"/>
                  </a:lnTo>
                  <a:lnTo>
                    <a:pt x="2623" y="82"/>
                  </a:lnTo>
                  <a:lnTo>
                    <a:pt x="2268" y="27"/>
                  </a:lnTo>
                  <a:lnTo>
                    <a:pt x="1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238;p47">
              <a:extLst>
                <a:ext uri="{FF2B5EF4-FFF2-40B4-BE49-F238E27FC236}">
                  <a16:creationId xmlns:a16="http://schemas.microsoft.com/office/drawing/2014/main" id="{6E509050-51B8-7251-8B86-269C173B7B42}"/>
                </a:ext>
              </a:extLst>
            </p:cNvPr>
            <p:cNvSpPr/>
            <p:nvPr/>
          </p:nvSpPr>
          <p:spPr>
            <a:xfrm>
              <a:off x="4428275" y="1320500"/>
              <a:ext cx="28700" cy="36200"/>
            </a:xfrm>
            <a:custGeom>
              <a:avLst/>
              <a:gdLst/>
              <a:ahLst/>
              <a:cxnLst/>
              <a:rect l="l" t="t" r="r" b="b"/>
              <a:pathLst>
                <a:path w="1148" h="1448" extrusionOk="0">
                  <a:moveTo>
                    <a:pt x="0" y="0"/>
                  </a:moveTo>
                  <a:lnTo>
                    <a:pt x="1120" y="1448"/>
                  </a:lnTo>
                  <a:lnTo>
                    <a:pt x="1147" y="5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239;p47">
              <a:extLst>
                <a:ext uri="{FF2B5EF4-FFF2-40B4-BE49-F238E27FC236}">
                  <a16:creationId xmlns:a16="http://schemas.microsoft.com/office/drawing/2014/main" id="{0BC6D634-6557-6DD4-6F78-5C4F8A05127F}"/>
                </a:ext>
              </a:extLst>
            </p:cNvPr>
            <p:cNvSpPr/>
            <p:nvPr/>
          </p:nvSpPr>
          <p:spPr>
            <a:xfrm>
              <a:off x="4752550" y="1323225"/>
              <a:ext cx="33475" cy="29375"/>
            </a:xfrm>
            <a:custGeom>
              <a:avLst/>
              <a:gdLst/>
              <a:ahLst/>
              <a:cxnLst/>
              <a:rect l="l" t="t" r="r" b="b"/>
              <a:pathLst>
                <a:path w="1339" h="1175" extrusionOk="0">
                  <a:moveTo>
                    <a:pt x="1339" y="0"/>
                  </a:moveTo>
                  <a:lnTo>
                    <a:pt x="0" y="574"/>
                  </a:lnTo>
                  <a:lnTo>
                    <a:pt x="192" y="1175"/>
                  </a:lnTo>
                  <a:lnTo>
                    <a:pt x="1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240;p47">
              <a:extLst>
                <a:ext uri="{FF2B5EF4-FFF2-40B4-BE49-F238E27FC236}">
                  <a16:creationId xmlns:a16="http://schemas.microsoft.com/office/drawing/2014/main" id="{F4615187-BE2F-D04C-D49A-1EAF4990EB6E}"/>
                </a:ext>
              </a:extLst>
            </p:cNvPr>
            <p:cNvSpPr/>
            <p:nvPr/>
          </p:nvSpPr>
          <p:spPr>
            <a:xfrm>
              <a:off x="4617375" y="1376475"/>
              <a:ext cx="62825" cy="109925"/>
            </a:xfrm>
            <a:custGeom>
              <a:avLst/>
              <a:gdLst/>
              <a:ahLst/>
              <a:cxnLst/>
              <a:rect l="l" t="t" r="r" b="b"/>
              <a:pathLst>
                <a:path w="2513" h="4397" extrusionOk="0">
                  <a:moveTo>
                    <a:pt x="164" y="0"/>
                  </a:moveTo>
                  <a:lnTo>
                    <a:pt x="110" y="28"/>
                  </a:lnTo>
                  <a:lnTo>
                    <a:pt x="28" y="55"/>
                  </a:lnTo>
                  <a:lnTo>
                    <a:pt x="1" y="110"/>
                  </a:lnTo>
                  <a:lnTo>
                    <a:pt x="1" y="192"/>
                  </a:lnTo>
                  <a:lnTo>
                    <a:pt x="1" y="246"/>
                  </a:lnTo>
                  <a:lnTo>
                    <a:pt x="164" y="519"/>
                  </a:lnTo>
                  <a:lnTo>
                    <a:pt x="328" y="792"/>
                  </a:lnTo>
                  <a:lnTo>
                    <a:pt x="574" y="1093"/>
                  </a:lnTo>
                  <a:lnTo>
                    <a:pt x="874" y="1393"/>
                  </a:lnTo>
                  <a:lnTo>
                    <a:pt x="1038" y="1557"/>
                  </a:lnTo>
                  <a:lnTo>
                    <a:pt x="1229" y="1694"/>
                  </a:lnTo>
                  <a:lnTo>
                    <a:pt x="1421" y="1830"/>
                  </a:lnTo>
                  <a:lnTo>
                    <a:pt x="1639" y="1939"/>
                  </a:lnTo>
                  <a:lnTo>
                    <a:pt x="1857" y="2021"/>
                  </a:lnTo>
                  <a:lnTo>
                    <a:pt x="2103" y="2103"/>
                  </a:lnTo>
                  <a:lnTo>
                    <a:pt x="1939" y="2513"/>
                  </a:lnTo>
                  <a:lnTo>
                    <a:pt x="1830" y="2786"/>
                  </a:lnTo>
                  <a:lnTo>
                    <a:pt x="1666" y="3059"/>
                  </a:lnTo>
                  <a:lnTo>
                    <a:pt x="1502" y="3359"/>
                  </a:lnTo>
                  <a:lnTo>
                    <a:pt x="1257" y="3632"/>
                  </a:lnTo>
                  <a:lnTo>
                    <a:pt x="1011" y="3851"/>
                  </a:lnTo>
                  <a:lnTo>
                    <a:pt x="874" y="3960"/>
                  </a:lnTo>
                  <a:lnTo>
                    <a:pt x="711" y="4069"/>
                  </a:lnTo>
                  <a:lnTo>
                    <a:pt x="656" y="4097"/>
                  </a:lnTo>
                  <a:lnTo>
                    <a:pt x="629" y="4151"/>
                  </a:lnTo>
                  <a:lnTo>
                    <a:pt x="601" y="4233"/>
                  </a:lnTo>
                  <a:lnTo>
                    <a:pt x="629" y="4288"/>
                  </a:lnTo>
                  <a:lnTo>
                    <a:pt x="711" y="4370"/>
                  </a:lnTo>
                  <a:lnTo>
                    <a:pt x="792" y="4397"/>
                  </a:lnTo>
                  <a:lnTo>
                    <a:pt x="874" y="4370"/>
                  </a:lnTo>
                  <a:lnTo>
                    <a:pt x="1093" y="4233"/>
                  </a:lnTo>
                  <a:lnTo>
                    <a:pt x="1284" y="4097"/>
                  </a:lnTo>
                  <a:lnTo>
                    <a:pt x="1475" y="3933"/>
                  </a:lnTo>
                  <a:lnTo>
                    <a:pt x="1639" y="3742"/>
                  </a:lnTo>
                  <a:lnTo>
                    <a:pt x="1803" y="3550"/>
                  </a:lnTo>
                  <a:lnTo>
                    <a:pt x="1912" y="3359"/>
                  </a:lnTo>
                  <a:lnTo>
                    <a:pt x="2131" y="2977"/>
                  </a:lnTo>
                  <a:lnTo>
                    <a:pt x="2294" y="2595"/>
                  </a:lnTo>
                  <a:lnTo>
                    <a:pt x="2404" y="2294"/>
                  </a:lnTo>
                  <a:lnTo>
                    <a:pt x="2513" y="1994"/>
                  </a:lnTo>
                  <a:lnTo>
                    <a:pt x="2513" y="1912"/>
                  </a:lnTo>
                  <a:lnTo>
                    <a:pt x="2486" y="1830"/>
                  </a:lnTo>
                  <a:lnTo>
                    <a:pt x="2431" y="1803"/>
                  </a:lnTo>
                  <a:lnTo>
                    <a:pt x="2349" y="1775"/>
                  </a:lnTo>
                  <a:lnTo>
                    <a:pt x="2131" y="1721"/>
                  </a:lnTo>
                  <a:lnTo>
                    <a:pt x="1912" y="1666"/>
                  </a:lnTo>
                  <a:lnTo>
                    <a:pt x="1694" y="1557"/>
                  </a:lnTo>
                  <a:lnTo>
                    <a:pt x="1502" y="1448"/>
                  </a:lnTo>
                  <a:lnTo>
                    <a:pt x="1311" y="1311"/>
                  </a:lnTo>
                  <a:lnTo>
                    <a:pt x="1147" y="1175"/>
                  </a:lnTo>
                  <a:lnTo>
                    <a:pt x="874" y="874"/>
                  </a:lnTo>
                  <a:lnTo>
                    <a:pt x="656" y="601"/>
                  </a:lnTo>
                  <a:lnTo>
                    <a:pt x="465" y="355"/>
                  </a:lnTo>
                  <a:lnTo>
                    <a:pt x="328" y="110"/>
                  </a:lnTo>
                  <a:lnTo>
                    <a:pt x="301" y="55"/>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241;p47">
              <a:extLst>
                <a:ext uri="{FF2B5EF4-FFF2-40B4-BE49-F238E27FC236}">
                  <a16:creationId xmlns:a16="http://schemas.microsoft.com/office/drawing/2014/main" id="{B1ABD0D2-7681-063A-4D84-5569425BC3A8}"/>
                </a:ext>
              </a:extLst>
            </p:cNvPr>
            <p:cNvSpPr/>
            <p:nvPr/>
          </p:nvSpPr>
          <p:spPr>
            <a:xfrm>
              <a:off x="4493125" y="1497300"/>
              <a:ext cx="172075" cy="60800"/>
            </a:xfrm>
            <a:custGeom>
              <a:avLst/>
              <a:gdLst/>
              <a:ahLst/>
              <a:cxnLst/>
              <a:rect l="l" t="t" r="r" b="b"/>
              <a:pathLst>
                <a:path w="6883" h="2432" extrusionOk="0">
                  <a:moveTo>
                    <a:pt x="164" y="1"/>
                  </a:moveTo>
                  <a:lnTo>
                    <a:pt x="82" y="28"/>
                  </a:lnTo>
                  <a:lnTo>
                    <a:pt x="28" y="56"/>
                  </a:lnTo>
                  <a:lnTo>
                    <a:pt x="0" y="137"/>
                  </a:lnTo>
                  <a:lnTo>
                    <a:pt x="0" y="192"/>
                  </a:lnTo>
                  <a:lnTo>
                    <a:pt x="28" y="274"/>
                  </a:lnTo>
                  <a:lnTo>
                    <a:pt x="246" y="574"/>
                  </a:lnTo>
                  <a:lnTo>
                    <a:pt x="465" y="847"/>
                  </a:lnTo>
                  <a:lnTo>
                    <a:pt x="683" y="1093"/>
                  </a:lnTo>
                  <a:lnTo>
                    <a:pt x="929" y="1339"/>
                  </a:lnTo>
                  <a:lnTo>
                    <a:pt x="1175" y="1530"/>
                  </a:lnTo>
                  <a:lnTo>
                    <a:pt x="1420" y="1694"/>
                  </a:lnTo>
                  <a:lnTo>
                    <a:pt x="1666" y="1858"/>
                  </a:lnTo>
                  <a:lnTo>
                    <a:pt x="1939" y="1994"/>
                  </a:lnTo>
                  <a:lnTo>
                    <a:pt x="2185" y="2104"/>
                  </a:lnTo>
                  <a:lnTo>
                    <a:pt x="2458" y="2213"/>
                  </a:lnTo>
                  <a:lnTo>
                    <a:pt x="2731" y="2267"/>
                  </a:lnTo>
                  <a:lnTo>
                    <a:pt x="3004" y="2322"/>
                  </a:lnTo>
                  <a:lnTo>
                    <a:pt x="3550" y="2404"/>
                  </a:lnTo>
                  <a:lnTo>
                    <a:pt x="4069" y="2431"/>
                  </a:lnTo>
                  <a:lnTo>
                    <a:pt x="4616" y="2404"/>
                  </a:lnTo>
                  <a:lnTo>
                    <a:pt x="5107" y="2349"/>
                  </a:lnTo>
                  <a:lnTo>
                    <a:pt x="5544" y="2267"/>
                  </a:lnTo>
                  <a:lnTo>
                    <a:pt x="5954" y="2186"/>
                  </a:lnTo>
                  <a:lnTo>
                    <a:pt x="6527" y="1994"/>
                  </a:lnTo>
                  <a:lnTo>
                    <a:pt x="6773" y="1912"/>
                  </a:lnTo>
                  <a:lnTo>
                    <a:pt x="6827" y="1885"/>
                  </a:lnTo>
                  <a:lnTo>
                    <a:pt x="6855" y="1831"/>
                  </a:lnTo>
                  <a:lnTo>
                    <a:pt x="6882" y="1749"/>
                  </a:lnTo>
                  <a:lnTo>
                    <a:pt x="6855" y="1694"/>
                  </a:lnTo>
                  <a:lnTo>
                    <a:pt x="6827" y="1612"/>
                  </a:lnTo>
                  <a:lnTo>
                    <a:pt x="6746" y="1585"/>
                  </a:lnTo>
                  <a:lnTo>
                    <a:pt x="6609" y="1585"/>
                  </a:lnTo>
                  <a:lnTo>
                    <a:pt x="6391" y="1667"/>
                  </a:lnTo>
                  <a:lnTo>
                    <a:pt x="5844" y="1831"/>
                  </a:lnTo>
                  <a:lnTo>
                    <a:pt x="5489" y="1940"/>
                  </a:lnTo>
                  <a:lnTo>
                    <a:pt x="5080" y="1994"/>
                  </a:lnTo>
                  <a:lnTo>
                    <a:pt x="4643" y="2076"/>
                  </a:lnTo>
                  <a:lnTo>
                    <a:pt x="4179" y="2104"/>
                  </a:lnTo>
                  <a:lnTo>
                    <a:pt x="3687" y="2076"/>
                  </a:lnTo>
                  <a:lnTo>
                    <a:pt x="3168" y="2022"/>
                  </a:lnTo>
                  <a:lnTo>
                    <a:pt x="2649" y="1885"/>
                  </a:lnTo>
                  <a:lnTo>
                    <a:pt x="2404" y="1803"/>
                  </a:lnTo>
                  <a:lnTo>
                    <a:pt x="2158" y="1721"/>
                  </a:lnTo>
                  <a:lnTo>
                    <a:pt x="1912" y="1585"/>
                  </a:lnTo>
                  <a:lnTo>
                    <a:pt x="1666" y="1448"/>
                  </a:lnTo>
                  <a:lnTo>
                    <a:pt x="1420" y="1284"/>
                  </a:lnTo>
                  <a:lnTo>
                    <a:pt x="1175" y="1093"/>
                  </a:lnTo>
                  <a:lnTo>
                    <a:pt x="956" y="875"/>
                  </a:lnTo>
                  <a:lnTo>
                    <a:pt x="738" y="629"/>
                  </a:lnTo>
                  <a:lnTo>
                    <a:pt x="547" y="383"/>
                  </a:lnTo>
                  <a:lnTo>
                    <a:pt x="328" y="83"/>
                  </a:lnTo>
                  <a:lnTo>
                    <a:pt x="301" y="28"/>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242;p47">
              <a:extLst>
                <a:ext uri="{FF2B5EF4-FFF2-40B4-BE49-F238E27FC236}">
                  <a16:creationId xmlns:a16="http://schemas.microsoft.com/office/drawing/2014/main" id="{A836424D-EB5C-B116-7354-52B9818B81B0}"/>
                </a:ext>
              </a:extLst>
            </p:cNvPr>
            <p:cNvSpPr/>
            <p:nvPr/>
          </p:nvSpPr>
          <p:spPr>
            <a:xfrm>
              <a:off x="4162700" y="918375"/>
              <a:ext cx="679300" cy="471100"/>
            </a:xfrm>
            <a:custGeom>
              <a:avLst/>
              <a:gdLst/>
              <a:ahLst/>
              <a:cxnLst/>
              <a:rect l="l" t="t" r="r" b="b"/>
              <a:pathLst>
                <a:path w="27172" h="18844" extrusionOk="0">
                  <a:moveTo>
                    <a:pt x="13436" y="1"/>
                  </a:moveTo>
                  <a:lnTo>
                    <a:pt x="12917" y="55"/>
                  </a:lnTo>
                  <a:lnTo>
                    <a:pt x="12398" y="110"/>
                  </a:lnTo>
                  <a:lnTo>
                    <a:pt x="11879" y="192"/>
                  </a:lnTo>
                  <a:lnTo>
                    <a:pt x="10924" y="356"/>
                  </a:lnTo>
                  <a:lnTo>
                    <a:pt x="10022" y="574"/>
                  </a:lnTo>
                  <a:lnTo>
                    <a:pt x="9231" y="820"/>
                  </a:lnTo>
                  <a:lnTo>
                    <a:pt x="8521" y="1066"/>
                  </a:lnTo>
                  <a:lnTo>
                    <a:pt x="7920" y="1312"/>
                  </a:lnTo>
                  <a:lnTo>
                    <a:pt x="7428" y="1530"/>
                  </a:lnTo>
                  <a:lnTo>
                    <a:pt x="7073" y="1694"/>
                  </a:lnTo>
                  <a:lnTo>
                    <a:pt x="6773" y="1830"/>
                  </a:lnTo>
                  <a:lnTo>
                    <a:pt x="6582" y="1885"/>
                  </a:lnTo>
                  <a:lnTo>
                    <a:pt x="6363" y="1967"/>
                  </a:lnTo>
                  <a:lnTo>
                    <a:pt x="6090" y="2076"/>
                  </a:lnTo>
                  <a:lnTo>
                    <a:pt x="5762" y="2240"/>
                  </a:lnTo>
                  <a:lnTo>
                    <a:pt x="5353" y="2459"/>
                  </a:lnTo>
                  <a:lnTo>
                    <a:pt x="4916" y="2732"/>
                  </a:lnTo>
                  <a:lnTo>
                    <a:pt x="4452" y="3087"/>
                  </a:lnTo>
                  <a:lnTo>
                    <a:pt x="3960" y="3496"/>
                  </a:lnTo>
                  <a:lnTo>
                    <a:pt x="3469" y="3988"/>
                  </a:lnTo>
                  <a:lnTo>
                    <a:pt x="2977" y="4589"/>
                  </a:lnTo>
                  <a:lnTo>
                    <a:pt x="2704" y="4916"/>
                  </a:lnTo>
                  <a:lnTo>
                    <a:pt x="2458" y="5271"/>
                  </a:lnTo>
                  <a:lnTo>
                    <a:pt x="2212" y="5654"/>
                  </a:lnTo>
                  <a:lnTo>
                    <a:pt x="1967" y="6063"/>
                  </a:lnTo>
                  <a:lnTo>
                    <a:pt x="1748" y="6500"/>
                  </a:lnTo>
                  <a:lnTo>
                    <a:pt x="1530" y="6964"/>
                  </a:lnTo>
                  <a:lnTo>
                    <a:pt x="1311" y="7456"/>
                  </a:lnTo>
                  <a:lnTo>
                    <a:pt x="1093" y="7975"/>
                  </a:lnTo>
                  <a:lnTo>
                    <a:pt x="902" y="8521"/>
                  </a:lnTo>
                  <a:lnTo>
                    <a:pt x="710" y="9122"/>
                  </a:lnTo>
                  <a:lnTo>
                    <a:pt x="547" y="9695"/>
                  </a:lnTo>
                  <a:lnTo>
                    <a:pt x="410" y="10269"/>
                  </a:lnTo>
                  <a:lnTo>
                    <a:pt x="274" y="10842"/>
                  </a:lnTo>
                  <a:lnTo>
                    <a:pt x="192" y="11361"/>
                  </a:lnTo>
                  <a:lnTo>
                    <a:pt x="110" y="11880"/>
                  </a:lnTo>
                  <a:lnTo>
                    <a:pt x="55" y="12399"/>
                  </a:lnTo>
                  <a:lnTo>
                    <a:pt x="28" y="12863"/>
                  </a:lnTo>
                  <a:lnTo>
                    <a:pt x="0" y="13327"/>
                  </a:lnTo>
                  <a:lnTo>
                    <a:pt x="0" y="14201"/>
                  </a:lnTo>
                  <a:lnTo>
                    <a:pt x="82" y="15020"/>
                  </a:lnTo>
                  <a:lnTo>
                    <a:pt x="192" y="15730"/>
                  </a:lnTo>
                  <a:lnTo>
                    <a:pt x="328" y="16386"/>
                  </a:lnTo>
                  <a:lnTo>
                    <a:pt x="465" y="16959"/>
                  </a:lnTo>
                  <a:lnTo>
                    <a:pt x="656" y="17451"/>
                  </a:lnTo>
                  <a:lnTo>
                    <a:pt x="820" y="17888"/>
                  </a:lnTo>
                  <a:lnTo>
                    <a:pt x="984" y="18243"/>
                  </a:lnTo>
                  <a:lnTo>
                    <a:pt x="1257" y="18707"/>
                  </a:lnTo>
                  <a:lnTo>
                    <a:pt x="1366" y="18843"/>
                  </a:lnTo>
                  <a:lnTo>
                    <a:pt x="1584" y="18543"/>
                  </a:lnTo>
                  <a:lnTo>
                    <a:pt x="2212" y="17642"/>
                  </a:lnTo>
                  <a:lnTo>
                    <a:pt x="3086" y="16249"/>
                  </a:lnTo>
                  <a:lnTo>
                    <a:pt x="3605" y="15430"/>
                  </a:lnTo>
                  <a:lnTo>
                    <a:pt x="4124" y="14529"/>
                  </a:lnTo>
                  <a:lnTo>
                    <a:pt x="4643" y="13546"/>
                  </a:lnTo>
                  <a:lnTo>
                    <a:pt x="5189" y="12508"/>
                  </a:lnTo>
                  <a:lnTo>
                    <a:pt x="5680" y="11443"/>
                  </a:lnTo>
                  <a:lnTo>
                    <a:pt x="6145" y="10323"/>
                  </a:lnTo>
                  <a:lnTo>
                    <a:pt x="6582" y="9231"/>
                  </a:lnTo>
                  <a:lnTo>
                    <a:pt x="6745" y="8657"/>
                  </a:lnTo>
                  <a:lnTo>
                    <a:pt x="6909" y="8111"/>
                  </a:lnTo>
                  <a:lnTo>
                    <a:pt x="7073" y="7538"/>
                  </a:lnTo>
                  <a:lnTo>
                    <a:pt x="7182" y="6992"/>
                  </a:lnTo>
                  <a:lnTo>
                    <a:pt x="7292" y="6446"/>
                  </a:lnTo>
                  <a:lnTo>
                    <a:pt x="7374" y="5899"/>
                  </a:lnTo>
                  <a:lnTo>
                    <a:pt x="7510" y="6118"/>
                  </a:lnTo>
                  <a:lnTo>
                    <a:pt x="7947" y="6609"/>
                  </a:lnTo>
                  <a:lnTo>
                    <a:pt x="8275" y="6964"/>
                  </a:lnTo>
                  <a:lnTo>
                    <a:pt x="8630" y="7347"/>
                  </a:lnTo>
                  <a:lnTo>
                    <a:pt x="9067" y="7756"/>
                  </a:lnTo>
                  <a:lnTo>
                    <a:pt x="9558" y="8193"/>
                  </a:lnTo>
                  <a:lnTo>
                    <a:pt x="10077" y="8630"/>
                  </a:lnTo>
                  <a:lnTo>
                    <a:pt x="10651" y="9067"/>
                  </a:lnTo>
                  <a:lnTo>
                    <a:pt x="11279" y="9477"/>
                  </a:lnTo>
                  <a:lnTo>
                    <a:pt x="11961" y="9859"/>
                  </a:lnTo>
                  <a:lnTo>
                    <a:pt x="12644" y="10159"/>
                  </a:lnTo>
                  <a:lnTo>
                    <a:pt x="12999" y="10323"/>
                  </a:lnTo>
                  <a:lnTo>
                    <a:pt x="13381" y="10432"/>
                  </a:lnTo>
                  <a:lnTo>
                    <a:pt x="13764" y="10542"/>
                  </a:lnTo>
                  <a:lnTo>
                    <a:pt x="14146" y="10624"/>
                  </a:lnTo>
                  <a:lnTo>
                    <a:pt x="14528" y="10706"/>
                  </a:lnTo>
                  <a:lnTo>
                    <a:pt x="14938" y="10733"/>
                  </a:lnTo>
                  <a:lnTo>
                    <a:pt x="14938" y="10733"/>
                  </a:lnTo>
                  <a:lnTo>
                    <a:pt x="13818" y="9012"/>
                  </a:lnTo>
                  <a:lnTo>
                    <a:pt x="13927" y="9067"/>
                  </a:lnTo>
                  <a:lnTo>
                    <a:pt x="14201" y="9286"/>
                  </a:lnTo>
                  <a:lnTo>
                    <a:pt x="14637" y="9586"/>
                  </a:lnTo>
                  <a:lnTo>
                    <a:pt x="15293" y="9914"/>
                  </a:lnTo>
                  <a:lnTo>
                    <a:pt x="15702" y="10105"/>
                  </a:lnTo>
                  <a:lnTo>
                    <a:pt x="16139" y="10296"/>
                  </a:lnTo>
                  <a:lnTo>
                    <a:pt x="16658" y="10460"/>
                  </a:lnTo>
                  <a:lnTo>
                    <a:pt x="17204" y="10624"/>
                  </a:lnTo>
                  <a:lnTo>
                    <a:pt x="17805" y="10787"/>
                  </a:lnTo>
                  <a:lnTo>
                    <a:pt x="18461" y="10924"/>
                  </a:lnTo>
                  <a:lnTo>
                    <a:pt x="19143" y="11033"/>
                  </a:lnTo>
                  <a:lnTo>
                    <a:pt x="19908" y="11115"/>
                  </a:lnTo>
                  <a:lnTo>
                    <a:pt x="18925" y="9613"/>
                  </a:lnTo>
                  <a:lnTo>
                    <a:pt x="18925" y="9613"/>
                  </a:lnTo>
                  <a:lnTo>
                    <a:pt x="19444" y="9804"/>
                  </a:lnTo>
                  <a:lnTo>
                    <a:pt x="20044" y="9996"/>
                  </a:lnTo>
                  <a:lnTo>
                    <a:pt x="20809" y="10241"/>
                  </a:lnTo>
                  <a:lnTo>
                    <a:pt x="21765" y="10487"/>
                  </a:lnTo>
                  <a:lnTo>
                    <a:pt x="22857" y="10733"/>
                  </a:lnTo>
                  <a:lnTo>
                    <a:pt x="24059" y="10951"/>
                  </a:lnTo>
                  <a:lnTo>
                    <a:pt x="24687" y="11061"/>
                  </a:lnTo>
                  <a:lnTo>
                    <a:pt x="25315" y="11115"/>
                  </a:lnTo>
                  <a:lnTo>
                    <a:pt x="25315" y="11115"/>
                  </a:lnTo>
                  <a:lnTo>
                    <a:pt x="24004" y="9012"/>
                  </a:lnTo>
                  <a:lnTo>
                    <a:pt x="24304" y="9286"/>
                  </a:lnTo>
                  <a:lnTo>
                    <a:pt x="24659" y="9613"/>
                  </a:lnTo>
                  <a:lnTo>
                    <a:pt x="25069" y="9968"/>
                  </a:lnTo>
                  <a:lnTo>
                    <a:pt x="25561" y="10323"/>
                  </a:lnTo>
                  <a:lnTo>
                    <a:pt x="26107" y="10678"/>
                  </a:lnTo>
                  <a:lnTo>
                    <a:pt x="26353" y="10815"/>
                  </a:lnTo>
                  <a:lnTo>
                    <a:pt x="26626" y="10951"/>
                  </a:lnTo>
                  <a:lnTo>
                    <a:pt x="26899" y="11061"/>
                  </a:lnTo>
                  <a:lnTo>
                    <a:pt x="27172" y="11115"/>
                  </a:lnTo>
                  <a:lnTo>
                    <a:pt x="27117" y="10815"/>
                  </a:lnTo>
                  <a:lnTo>
                    <a:pt x="27063" y="10487"/>
                  </a:lnTo>
                  <a:lnTo>
                    <a:pt x="26953" y="10023"/>
                  </a:lnTo>
                  <a:lnTo>
                    <a:pt x="26789" y="9449"/>
                  </a:lnTo>
                  <a:lnTo>
                    <a:pt x="26571" y="8821"/>
                  </a:lnTo>
                  <a:lnTo>
                    <a:pt x="26298" y="8111"/>
                  </a:lnTo>
                  <a:lnTo>
                    <a:pt x="25970" y="7374"/>
                  </a:lnTo>
                  <a:lnTo>
                    <a:pt x="25533" y="6555"/>
                  </a:lnTo>
                  <a:lnTo>
                    <a:pt x="25315" y="6172"/>
                  </a:lnTo>
                  <a:lnTo>
                    <a:pt x="25042" y="5763"/>
                  </a:lnTo>
                  <a:lnTo>
                    <a:pt x="24769" y="5353"/>
                  </a:lnTo>
                  <a:lnTo>
                    <a:pt x="24441" y="4916"/>
                  </a:lnTo>
                  <a:lnTo>
                    <a:pt x="24113" y="4507"/>
                  </a:lnTo>
                  <a:lnTo>
                    <a:pt x="23758" y="4124"/>
                  </a:lnTo>
                  <a:lnTo>
                    <a:pt x="23376" y="3715"/>
                  </a:lnTo>
                  <a:lnTo>
                    <a:pt x="22966" y="3332"/>
                  </a:lnTo>
                  <a:lnTo>
                    <a:pt x="22529" y="2950"/>
                  </a:lnTo>
                  <a:lnTo>
                    <a:pt x="22065" y="2568"/>
                  </a:lnTo>
                  <a:lnTo>
                    <a:pt x="21574" y="2213"/>
                  </a:lnTo>
                  <a:lnTo>
                    <a:pt x="21055" y="1885"/>
                  </a:lnTo>
                  <a:lnTo>
                    <a:pt x="20509" y="1557"/>
                  </a:lnTo>
                  <a:lnTo>
                    <a:pt x="19908" y="1257"/>
                  </a:lnTo>
                  <a:lnTo>
                    <a:pt x="19307" y="957"/>
                  </a:lnTo>
                  <a:lnTo>
                    <a:pt x="18706" y="738"/>
                  </a:lnTo>
                  <a:lnTo>
                    <a:pt x="18078" y="520"/>
                  </a:lnTo>
                  <a:lnTo>
                    <a:pt x="17478" y="356"/>
                  </a:lnTo>
                  <a:lnTo>
                    <a:pt x="16877" y="247"/>
                  </a:lnTo>
                  <a:lnTo>
                    <a:pt x="16303" y="137"/>
                  </a:lnTo>
                  <a:lnTo>
                    <a:pt x="15702" y="55"/>
                  </a:lnTo>
                  <a:lnTo>
                    <a:pt x="1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243;p47">
              <a:extLst>
                <a:ext uri="{FF2B5EF4-FFF2-40B4-BE49-F238E27FC236}">
                  <a16:creationId xmlns:a16="http://schemas.microsoft.com/office/drawing/2014/main" id="{CF3A3F91-C4D2-C4AC-14A3-528286E682B8}"/>
                </a:ext>
              </a:extLst>
            </p:cNvPr>
            <p:cNvSpPr/>
            <p:nvPr/>
          </p:nvSpPr>
          <p:spPr>
            <a:xfrm>
              <a:off x="4086225" y="1336875"/>
              <a:ext cx="185050" cy="214400"/>
            </a:xfrm>
            <a:custGeom>
              <a:avLst/>
              <a:gdLst/>
              <a:ahLst/>
              <a:cxnLst/>
              <a:rect l="l" t="t" r="r" b="b"/>
              <a:pathLst>
                <a:path w="7402" h="8576" extrusionOk="0">
                  <a:moveTo>
                    <a:pt x="2841" y="1"/>
                  </a:moveTo>
                  <a:lnTo>
                    <a:pt x="2623" y="28"/>
                  </a:lnTo>
                  <a:lnTo>
                    <a:pt x="2404" y="55"/>
                  </a:lnTo>
                  <a:lnTo>
                    <a:pt x="2158" y="137"/>
                  </a:lnTo>
                  <a:lnTo>
                    <a:pt x="1913" y="219"/>
                  </a:lnTo>
                  <a:lnTo>
                    <a:pt x="1667" y="356"/>
                  </a:lnTo>
                  <a:lnTo>
                    <a:pt x="1394" y="519"/>
                  </a:lnTo>
                  <a:lnTo>
                    <a:pt x="1148" y="711"/>
                  </a:lnTo>
                  <a:lnTo>
                    <a:pt x="875" y="956"/>
                  </a:lnTo>
                  <a:lnTo>
                    <a:pt x="602" y="1229"/>
                  </a:lnTo>
                  <a:lnTo>
                    <a:pt x="411" y="1530"/>
                  </a:lnTo>
                  <a:lnTo>
                    <a:pt x="247" y="1830"/>
                  </a:lnTo>
                  <a:lnTo>
                    <a:pt x="137" y="2185"/>
                  </a:lnTo>
                  <a:lnTo>
                    <a:pt x="56" y="2513"/>
                  </a:lnTo>
                  <a:lnTo>
                    <a:pt x="28" y="2868"/>
                  </a:lnTo>
                  <a:lnTo>
                    <a:pt x="1" y="3250"/>
                  </a:lnTo>
                  <a:lnTo>
                    <a:pt x="28" y="3605"/>
                  </a:lnTo>
                  <a:lnTo>
                    <a:pt x="110" y="3988"/>
                  </a:lnTo>
                  <a:lnTo>
                    <a:pt x="192" y="4370"/>
                  </a:lnTo>
                  <a:lnTo>
                    <a:pt x="301" y="4725"/>
                  </a:lnTo>
                  <a:lnTo>
                    <a:pt x="438" y="5080"/>
                  </a:lnTo>
                  <a:lnTo>
                    <a:pt x="574" y="5435"/>
                  </a:lnTo>
                  <a:lnTo>
                    <a:pt x="766" y="5763"/>
                  </a:lnTo>
                  <a:lnTo>
                    <a:pt x="929" y="6090"/>
                  </a:lnTo>
                  <a:lnTo>
                    <a:pt x="1148" y="6391"/>
                  </a:lnTo>
                  <a:lnTo>
                    <a:pt x="1366" y="6691"/>
                  </a:lnTo>
                  <a:lnTo>
                    <a:pt x="1639" y="6964"/>
                  </a:lnTo>
                  <a:lnTo>
                    <a:pt x="1913" y="7210"/>
                  </a:lnTo>
                  <a:lnTo>
                    <a:pt x="2240" y="7456"/>
                  </a:lnTo>
                  <a:lnTo>
                    <a:pt x="2595" y="7674"/>
                  </a:lnTo>
                  <a:lnTo>
                    <a:pt x="2978" y="7893"/>
                  </a:lnTo>
                  <a:lnTo>
                    <a:pt x="3360" y="8056"/>
                  </a:lnTo>
                  <a:lnTo>
                    <a:pt x="3742" y="8220"/>
                  </a:lnTo>
                  <a:lnTo>
                    <a:pt x="4152" y="8357"/>
                  </a:lnTo>
                  <a:lnTo>
                    <a:pt x="4561" y="8466"/>
                  </a:lnTo>
                  <a:lnTo>
                    <a:pt x="4971" y="8521"/>
                  </a:lnTo>
                  <a:lnTo>
                    <a:pt x="5353" y="8575"/>
                  </a:lnTo>
                  <a:lnTo>
                    <a:pt x="5736" y="8575"/>
                  </a:lnTo>
                  <a:lnTo>
                    <a:pt x="6118" y="8548"/>
                  </a:lnTo>
                  <a:lnTo>
                    <a:pt x="6473" y="8493"/>
                  </a:lnTo>
                  <a:lnTo>
                    <a:pt x="6773" y="8384"/>
                  </a:lnTo>
                  <a:lnTo>
                    <a:pt x="6937" y="8329"/>
                  </a:lnTo>
                  <a:lnTo>
                    <a:pt x="7046" y="8220"/>
                  </a:lnTo>
                  <a:lnTo>
                    <a:pt x="7156" y="8084"/>
                  </a:lnTo>
                  <a:lnTo>
                    <a:pt x="7238" y="7920"/>
                  </a:lnTo>
                  <a:lnTo>
                    <a:pt x="7292" y="7729"/>
                  </a:lnTo>
                  <a:lnTo>
                    <a:pt x="7347" y="7538"/>
                  </a:lnTo>
                  <a:lnTo>
                    <a:pt x="7374" y="7319"/>
                  </a:lnTo>
                  <a:lnTo>
                    <a:pt x="7401" y="7073"/>
                  </a:lnTo>
                  <a:lnTo>
                    <a:pt x="7401" y="6554"/>
                  </a:lnTo>
                  <a:lnTo>
                    <a:pt x="7347" y="5981"/>
                  </a:lnTo>
                  <a:lnTo>
                    <a:pt x="7265" y="5380"/>
                  </a:lnTo>
                  <a:lnTo>
                    <a:pt x="7156" y="4779"/>
                  </a:lnTo>
                  <a:lnTo>
                    <a:pt x="7019" y="4179"/>
                  </a:lnTo>
                  <a:lnTo>
                    <a:pt x="6883" y="3605"/>
                  </a:lnTo>
                  <a:lnTo>
                    <a:pt x="6582" y="2595"/>
                  </a:lnTo>
                  <a:lnTo>
                    <a:pt x="6364" y="1885"/>
                  </a:lnTo>
                  <a:lnTo>
                    <a:pt x="6282" y="1612"/>
                  </a:lnTo>
                  <a:lnTo>
                    <a:pt x="6091" y="1366"/>
                  </a:lnTo>
                  <a:lnTo>
                    <a:pt x="5845" y="1148"/>
                  </a:lnTo>
                  <a:lnTo>
                    <a:pt x="5599" y="956"/>
                  </a:lnTo>
                  <a:lnTo>
                    <a:pt x="5299" y="765"/>
                  </a:lnTo>
                  <a:lnTo>
                    <a:pt x="5026" y="601"/>
                  </a:lnTo>
                  <a:lnTo>
                    <a:pt x="4753" y="465"/>
                  </a:lnTo>
                  <a:lnTo>
                    <a:pt x="4206" y="274"/>
                  </a:lnTo>
                  <a:lnTo>
                    <a:pt x="3961" y="164"/>
                  </a:lnTo>
                  <a:lnTo>
                    <a:pt x="3633" y="83"/>
                  </a:lnTo>
                  <a:lnTo>
                    <a:pt x="3251" y="28"/>
                  </a:ln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244;p47">
              <a:extLst>
                <a:ext uri="{FF2B5EF4-FFF2-40B4-BE49-F238E27FC236}">
                  <a16:creationId xmlns:a16="http://schemas.microsoft.com/office/drawing/2014/main" id="{D42BBA0B-6C9F-72A6-B79A-9B7BFA910657}"/>
                </a:ext>
              </a:extLst>
            </p:cNvPr>
            <p:cNvSpPr/>
            <p:nvPr/>
          </p:nvSpPr>
          <p:spPr>
            <a:xfrm>
              <a:off x="4129250" y="1419475"/>
              <a:ext cx="116750" cy="60100"/>
            </a:xfrm>
            <a:custGeom>
              <a:avLst/>
              <a:gdLst/>
              <a:ahLst/>
              <a:cxnLst/>
              <a:rect l="l" t="t" r="r" b="b"/>
              <a:pathLst>
                <a:path w="4670" h="2404" extrusionOk="0">
                  <a:moveTo>
                    <a:pt x="110" y="1"/>
                  </a:moveTo>
                  <a:lnTo>
                    <a:pt x="55" y="55"/>
                  </a:lnTo>
                  <a:lnTo>
                    <a:pt x="0" y="110"/>
                  </a:lnTo>
                  <a:lnTo>
                    <a:pt x="0" y="165"/>
                  </a:lnTo>
                  <a:lnTo>
                    <a:pt x="0" y="247"/>
                  </a:lnTo>
                  <a:lnTo>
                    <a:pt x="28" y="301"/>
                  </a:lnTo>
                  <a:lnTo>
                    <a:pt x="82" y="356"/>
                  </a:lnTo>
                  <a:lnTo>
                    <a:pt x="4397" y="2404"/>
                  </a:lnTo>
                  <a:lnTo>
                    <a:pt x="4479" y="2404"/>
                  </a:lnTo>
                  <a:lnTo>
                    <a:pt x="4588" y="2377"/>
                  </a:lnTo>
                  <a:lnTo>
                    <a:pt x="4643" y="2322"/>
                  </a:lnTo>
                  <a:lnTo>
                    <a:pt x="4670" y="2240"/>
                  </a:lnTo>
                  <a:lnTo>
                    <a:pt x="4643" y="2185"/>
                  </a:lnTo>
                  <a:lnTo>
                    <a:pt x="4615" y="2104"/>
                  </a:lnTo>
                  <a:lnTo>
                    <a:pt x="4561" y="2076"/>
                  </a:lnTo>
                  <a:lnTo>
                    <a:pt x="246" y="28"/>
                  </a:ln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245;p47">
              <a:extLst>
                <a:ext uri="{FF2B5EF4-FFF2-40B4-BE49-F238E27FC236}">
                  <a16:creationId xmlns:a16="http://schemas.microsoft.com/office/drawing/2014/main" id="{1ABA7644-3048-5616-2C86-1DAC1E0BC2A9}"/>
                </a:ext>
              </a:extLst>
            </p:cNvPr>
            <p:cNvSpPr/>
            <p:nvPr/>
          </p:nvSpPr>
          <p:spPr>
            <a:xfrm>
              <a:off x="4151775" y="1388750"/>
              <a:ext cx="68300" cy="108575"/>
            </a:xfrm>
            <a:custGeom>
              <a:avLst/>
              <a:gdLst/>
              <a:ahLst/>
              <a:cxnLst/>
              <a:rect l="l" t="t" r="r" b="b"/>
              <a:pathLst>
                <a:path w="2732" h="4343" extrusionOk="0">
                  <a:moveTo>
                    <a:pt x="2486" y="1"/>
                  </a:moveTo>
                  <a:lnTo>
                    <a:pt x="2431" y="28"/>
                  </a:lnTo>
                  <a:lnTo>
                    <a:pt x="2376" y="83"/>
                  </a:lnTo>
                  <a:lnTo>
                    <a:pt x="1" y="4097"/>
                  </a:lnTo>
                  <a:lnTo>
                    <a:pt x="1" y="4152"/>
                  </a:lnTo>
                  <a:lnTo>
                    <a:pt x="1" y="4234"/>
                  </a:lnTo>
                  <a:lnTo>
                    <a:pt x="28" y="4288"/>
                  </a:lnTo>
                  <a:lnTo>
                    <a:pt x="82" y="4343"/>
                  </a:lnTo>
                  <a:lnTo>
                    <a:pt x="246" y="4343"/>
                  </a:lnTo>
                  <a:lnTo>
                    <a:pt x="328" y="4261"/>
                  </a:lnTo>
                  <a:lnTo>
                    <a:pt x="2704" y="247"/>
                  </a:lnTo>
                  <a:lnTo>
                    <a:pt x="2731" y="192"/>
                  </a:lnTo>
                  <a:lnTo>
                    <a:pt x="2704" y="110"/>
                  </a:lnTo>
                  <a:lnTo>
                    <a:pt x="2677" y="56"/>
                  </a:lnTo>
                  <a:lnTo>
                    <a:pt x="2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246;p47">
              <a:extLst>
                <a:ext uri="{FF2B5EF4-FFF2-40B4-BE49-F238E27FC236}">
                  <a16:creationId xmlns:a16="http://schemas.microsoft.com/office/drawing/2014/main" id="{576038F3-6142-9367-DECF-D09DCDB4953E}"/>
                </a:ext>
              </a:extLst>
            </p:cNvPr>
            <p:cNvSpPr/>
            <p:nvPr/>
          </p:nvSpPr>
          <p:spPr>
            <a:xfrm>
              <a:off x="4083500" y="1333475"/>
              <a:ext cx="175475" cy="221200"/>
            </a:xfrm>
            <a:custGeom>
              <a:avLst/>
              <a:gdLst/>
              <a:ahLst/>
              <a:cxnLst/>
              <a:rect l="l" t="t" r="r" b="b"/>
              <a:pathLst>
                <a:path w="7019" h="8848" extrusionOk="0">
                  <a:moveTo>
                    <a:pt x="3087" y="0"/>
                  </a:moveTo>
                  <a:lnTo>
                    <a:pt x="2895" y="27"/>
                  </a:lnTo>
                  <a:lnTo>
                    <a:pt x="2650" y="55"/>
                  </a:lnTo>
                  <a:lnTo>
                    <a:pt x="2431" y="82"/>
                  </a:lnTo>
                  <a:lnTo>
                    <a:pt x="2185" y="164"/>
                  </a:lnTo>
                  <a:lnTo>
                    <a:pt x="1940" y="273"/>
                  </a:lnTo>
                  <a:lnTo>
                    <a:pt x="1694" y="382"/>
                  </a:lnTo>
                  <a:lnTo>
                    <a:pt x="1421" y="546"/>
                  </a:lnTo>
                  <a:lnTo>
                    <a:pt x="1148" y="765"/>
                  </a:lnTo>
                  <a:lnTo>
                    <a:pt x="875" y="1010"/>
                  </a:lnTo>
                  <a:lnTo>
                    <a:pt x="629" y="1284"/>
                  </a:lnTo>
                  <a:lnTo>
                    <a:pt x="438" y="1557"/>
                  </a:lnTo>
                  <a:lnTo>
                    <a:pt x="274" y="1884"/>
                  </a:lnTo>
                  <a:lnTo>
                    <a:pt x="165" y="2212"/>
                  </a:lnTo>
                  <a:lnTo>
                    <a:pt x="55" y="2567"/>
                  </a:lnTo>
                  <a:lnTo>
                    <a:pt x="28" y="2922"/>
                  </a:lnTo>
                  <a:lnTo>
                    <a:pt x="1" y="3277"/>
                  </a:lnTo>
                  <a:lnTo>
                    <a:pt x="28" y="3659"/>
                  </a:lnTo>
                  <a:lnTo>
                    <a:pt x="83" y="4042"/>
                  </a:lnTo>
                  <a:lnTo>
                    <a:pt x="165" y="4424"/>
                  </a:lnTo>
                  <a:lnTo>
                    <a:pt x="274" y="4806"/>
                  </a:lnTo>
                  <a:lnTo>
                    <a:pt x="383" y="5189"/>
                  </a:lnTo>
                  <a:lnTo>
                    <a:pt x="547" y="5544"/>
                  </a:lnTo>
                  <a:lnTo>
                    <a:pt x="738" y="5926"/>
                  </a:lnTo>
                  <a:lnTo>
                    <a:pt x="929" y="6254"/>
                  </a:lnTo>
                  <a:lnTo>
                    <a:pt x="1148" y="6609"/>
                  </a:lnTo>
                  <a:lnTo>
                    <a:pt x="1339" y="6827"/>
                  </a:lnTo>
                  <a:lnTo>
                    <a:pt x="1530" y="7073"/>
                  </a:lnTo>
                  <a:lnTo>
                    <a:pt x="1776" y="7291"/>
                  </a:lnTo>
                  <a:lnTo>
                    <a:pt x="2022" y="7510"/>
                  </a:lnTo>
                  <a:lnTo>
                    <a:pt x="2295" y="7701"/>
                  </a:lnTo>
                  <a:lnTo>
                    <a:pt x="2568" y="7892"/>
                  </a:lnTo>
                  <a:lnTo>
                    <a:pt x="2868" y="8056"/>
                  </a:lnTo>
                  <a:lnTo>
                    <a:pt x="3196" y="8220"/>
                  </a:lnTo>
                  <a:lnTo>
                    <a:pt x="3496" y="8356"/>
                  </a:lnTo>
                  <a:lnTo>
                    <a:pt x="3824" y="8465"/>
                  </a:lnTo>
                  <a:lnTo>
                    <a:pt x="4152" y="8575"/>
                  </a:lnTo>
                  <a:lnTo>
                    <a:pt x="4479" y="8684"/>
                  </a:lnTo>
                  <a:lnTo>
                    <a:pt x="4807" y="8739"/>
                  </a:lnTo>
                  <a:lnTo>
                    <a:pt x="5135" y="8793"/>
                  </a:lnTo>
                  <a:lnTo>
                    <a:pt x="5462" y="8820"/>
                  </a:lnTo>
                  <a:lnTo>
                    <a:pt x="5790" y="8848"/>
                  </a:lnTo>
                  <a:lnTo>
                    <a:pt x="6090" y="8820"/>
                  </a:lnTo>
                  <a:lnTo>
                    <a:pt x="6391" y="8793"/>
                  </a:lnTo>
                  <a:lnTo>
                    <a:pt x="6664" y="8739"/>
                  </a:lnTo>
                  <a:lnTo>
                    <a:pt x="6937" y="8657"/>
                  </a:lnTo>
                  <a:lnTo>
                    <a:pt x="6992" y="8629"/>
                  </a:lnTo>
                  <a:lnTo>
                    <a:pt x="6992" y="8575"/>
                  </a:lnTo>
                  <a:lnTo>
                    <a:pt x="7019" y="8547"/>
                  </a:lnTo>
                  <a:lnTo>
                    <a:pt x="7019" y="8493"/>
                  </a:lnTo>
                  <a:lnTo>
                    <a:pt x="6992" y="8438"/>
                  </a:lnTo>
                  <a:lnTo>
                    <a:pt x="6937" y="8411"/>
                  </a:lnTo>
                  <a:lnTo>
                    <a:pt x="6855" y="8411"/>
                  </a:lnTo>
                  <a:lnTo>
                    <a:pt x="6555" y="8520"/>
                  </a:lnTo>
                  <a:lnTo>
                    <a:pt x="6200" y="8575"/>
                  </a:lnTo>
                  <a:lnTo>
                    <a:pt x="5845" y="8602"/>
                  </a:lnTo>
                  <a:lnTo>
                    <a:pt x="5490" y="8575"/>
                  </a:lnTo>
                  <a:lnTo>
                    <a:pt x="5107" y="8547"/>
                  </a:lnTo>
                  <a:lnTo>
                    <a:pt x="4698" y="8465"/>
                  </a:lnTo>
                  <a:lnTo>
                    <a:pt x="4315" y="8384"/>
                  </a:lnTo>
                  <a:lnTo>
                    <a:pt x="3906" y="8247"/>
                  </a:lnTo>
                  <a:lnTo>
                    <a:pt x="3523" y="8083"/>
                  </a:lnTo>
                  <a:lnTo>
                    <a:pt x="3141" y="7919"/>
                  </a:lnTo>
                  <a:lnTo>
                    <a:pt x="2786" y="7728"/>
                  </a:lnTo>
                  <a:lnTo>
                    <a:pt x="2431" y="7510"/>
                  </a:lnTo>
                  <a:lnTo>
                    <a:pt x="2131" y="7264"/>
                  </a:lnTo>
                  <a:lnTo>
                    <a:pt x="1830" y="7018"/>
                  </a:lnTo>
                  <a:lnTo>
                    <a:pt x="1557" y="6745"/>
                  </a:lnTo>
                  <a:lnTo>
                    <a:pt x="1339" y="6472"/>
                  </a:lnTo>
                  <a:lnTo>
                    <a:pt x="1148" y="6144"/>
                  </a:lnTo>
                  <a:lnTo>
                    <a:pt x="956" y="5817"/>
                  </a:lnTo>
                  <a:lnTo>
                    <a:pt x="765" y="5462"/>
                  </a:lnTo>
                  <a:lnTo>
                    <a:pt x="629" y="5107"/>
                  </a:lnTo>
                  <a:lnTo>
                    <a:pt x="492" y="4752"/>
                  </a:lnTo>
                  <a:lnTo>
                    <a:pt x="383" y="4397"/>
                  </a:lnTo>
                  <a:lnTo>
                    <a:pt x="328" y="4042"/>
                  </a:lnTo>
                  <a:lnTo>
                    <a:pt x="274" y="3687"/>
                  </a:lnTo>
                  <a:lnTo>
                    <a:pt x="246" y="3332"/>
                  </a:lnTo>
                  <a:lnTo>
                    <a:pt x="246" y="2977"/>
                  </a:lnTo>
                  <a:lnTo>
                    <a:pt x="301" y="2622"/>
                  </a:lnTo>
                  <a:lnTo>
                    <a:pt x="383" y="2321"/>
                  </a:lnTo>
                  <a:lnTo>
                    <a:pt x="492" y="1994"/>
                  </a:lnTo>
                  <a:lnTo>
                    <a:pt x="629" y="1693"/>
                  </a:lnTo>
                  <a:lnTo>
                    <a:pt x="820" y="1420"/>
                  </a:lnTo>
                  <a:lnTo>
                    <a:pt x="1066" y="1174"/>
                  </a:lnTo>
                  <a:lnTo>
                    <a:pt x="1311" y="956"/>
                  </a:lnTo>
                  <a:lnTo>
                    <a:pt x="1557" y="765"/>
                  </a:lnTo>
                  <a:lnTo>
                    <a:pt x="1803" y="601"/>
                  </a:lnTo>
                  <a:lnTo>
                    <a:pt x="2022" y="492"/>
                  </a:lnTo>
                  <a:lnTo>
                    <a:pt x="2240" y="382"/>
                  </a:lnTo>
                  <a:lnTo>
                    <a:pt x="2486" y="328"/>
                  </a:lnTo>
                  <a:lnTo>
                    <a:pt x="2677" y="273"/>
                  </a:lnTo>
                  <a:lnTo>
                    <a:pt x="2895" y="246"/>
                  </a:lnTo>
                  <a:lnTo>
                    <a:pt x="3278" y="273"/>
                  </a:lnTo>
                  <a:lnTo>
                    <a:pt x="3633" y="328"/>
                  </a:lnTo>
                  <a:lnTo>
                    <a:pt x="3933" y="410"/>
                  </a:lnTo>
                  <a:lnTo>
                    <a:pt x="4206" y="492"/>
                  </a:lnTo>
                  <a:lnTo>
                    <a:pt x="4288" y="519"/>
                  </a:lnTo>
                  <a:lnTo>
                    <a:pt x="4670" y="655"/>
                  </a:lnTo>
                  <a:lnTo>
                    <a:pt x="4916" y="765"/>
                  </a:lnTo>
                  <a:lnTo>
                    <a:pt x="5217" y="929"/>
                  </a:lnTo>
                  <a:lnTo>
                    <a:pt x="5517" y="1092"/>
                  </a:lnTo>
                  <a:lnTo>
                    <a:pt x="5790" y="1311"/>
                  </a:lnTo>
                  <a:lnTo>
                    <a:pt x="6063" y="1557"/>
                  </a:lnTo>
                  <a:lnTo>
                    <a:pt x="6282" y="1830"/>
                  </a:lnTo>
                  <a:lnTo>
                    <a:pt x="6336" y="1857"/>
                  </a:lnTo>
                  <a:lnTo>
                    <a:pt x="6363" y="1884"/>
                  </a:lnTo>
                  <a:lnTo>
                    <a:pt x="6418" y="1884"/>
                  </a:lnTo>
                  <a:lnTo>
                    <a:pt x="6445" y="1857"/>
                  </a:lnTo>
                  <a:lnTo>
                    <a:pt x="6500" y="1830"/>
                  </a:lnTo>
                  <a:lnTo>
                    <a:pt x="6500" y="1775"/>
                  </a:lnTo>
                  <a:lnTo>
                    <a:pt x="6500" y="1720"/>
                  </a:lnTo>
                  <a:lnTo>
                    <a:pt x="6473" y="1693"/>
                  </a:lnTo>
                  <a:lnTo>
                    <a:pt x="6254" y="1393"/>
                  </a:lnTo>
                  <a:lnTo>
                    <a:pt x="5954" y="1147"/>
                  </a:lnTo>
                  <a:lnTo>
                    <a:pt x="5653" y="901"/>
                  </a:lnTo>
                  <a:lnTo>
                    <a:pt x="5353" y="710"/>
                  </a:lnTo>
                  <a:lnTo>
                    <a:pt x="5025" y="574"/>
                  </a:lnTo>
                  <a:lnTo>
                    <a:pt x="4752" y="437"/>
                  </a:lnTo>
                  <a:lnTo>
                    <a:pt x="4370" y="273"/>
                  </a:lnTo>
                  <a:lnTo>
                    <a:pt x="4288" y="273"/>
                  </a:lnTo>
                  <a:lnTo>
                    <a:pt x="4015" y="164"/>
                  </a:lnTo>
                  <a:lnTo>
                    <a:pt x="3687" y="82"/>
                  </a:lnTo>
                  <a:lnTo>
                    <a:pt x="3305" y="27"/>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247;p47">
              <a:extLst>
                <a:ext uri="{FF2B5EF4-FFF2-40B4-BE49-F238E27FC236}">
                  <a16:creationId xmlns:a16="http://schemas.microsoft.com/office/drawing/2014/main" id="{910CF30D-9DC7-84EE-79FB-8C60F7663538}"/>
                </a:ext>
              </a:extLst>
            </p:cNvPr>
            <p:cNvSpPr/>
            <p:nvPr/>
          </p:nvSpPr>
          <p:spPr>
            <a:xfrm>
              <a:off x="4190700" y="924525"/>
              <a:ext cx="241700" cy="184350"/>
            </a:xfrm>
            <a:custGeom>
              <a:avLst/>
              <a:gdLst/>
              <a:ahLst/>
              <a:cxnLst/>
              <a:rect l="l" t="t" r="r" b="b"/>
              <a:pathLst>
                <a:path w="9668" h="7374" extrusionOk="0">
                  <a:moveTo>
                    <a:pt x="9449" y="1"/>
                  </a:moveTo>
                  <a:lnTo>
                    <a:pt x="8684" y="219"/>
                  </a:lnTo>
                  <a:lnTo>
                    <a:pt x="7947" y="438"/>
                  </a:lnTo>
                  <a:lnTo>
                    <a:pt x="7319" y="656"/>
                  </a:lnTo>
                  <a:lnTo>
                    <a:pt x="6772" y="874"/>
                  </a:lnTo>
                  <a:lnTo>
                    <a:pt x="5980" y="1229"/>
                  </a:lnTo>
                  <a:lnTo>
                    <a:pt x="5598" y="1421"/>
                  </a:lnTo>
                  <a:lnTo>
                    <a:pt x="5325" y="1503"/>
                  </a:lnTo>
                  <a:lnTo>
                    <a:pt x="4861" y="1694"/>
                  </a:lnTo>
                  <a:lnTo>
                    <a:pt x="4533" y="1830"/>
                  </a:lnTo>
                  <a:lnTo>
                    <a:pt x="4205" y="2021"/>
                  </a:lnTo>
                  <a:lnTo>
                    <a:pt x="3823" y="2240"/>
                  </a:lnTo>
                  <a:lnTo>
                    <a:pt x="3414" y="2540"/>
                  </a:lnTo>
                  <a:lnTo>
                    <a:pt x="3004" y="2868"/>
                  </a:lnTo>
                  <a:lnTo>
                    <a:pt x="2567" y="3250"/>
                  </a:lnTo>
                  <a:lnTo>
                    <a:pt x="2130" y="3715"/>
                  </a:lnTo>
                  <a:lnTo>
                    <a:pt x="1693" y="4233"/>
                  </a:lnTo>
                  <a:lnTo>
                    <a:pt x="1256" y="4834"/>
                  </a:lnTo>
                  <a:lnTo>
                    <a:pt x="819" y="5517"/>
                  </a:lnTo>
                  <a:lnTo>
                    <a:pt x="410" y="6281"/>
                  </a:lnTo>
                  <a:lnTo>
                    <a:pt x="27" y="7128"/>
                  </a:lnTo>
                  <a:lnTo>
                    <a:pt x="0" y="7183"/>
                  </a:lnTo>
                  <a:lnTo>
                    <a:pt x="27" y="7265"/>
                  </a:lnTo>
                  <a:lnTo>
                    <a:pt x="55" y="7319"/>
                  </a:lnTo>
                  <a:lnTo>
                    <a:pt x="109" y="7346"/>
                  </a:lnTo>
                  <a:lnTo>
                    <a:pt x="191" y="7374"/>
                  </a:lnTo>
                  <a:lnTo>
                    <a:pt x="300" y="7346"/>
                  </a:lnTo>
                  <a:lnTo>
                    <a:pt x="355" y="7265"/>
                  </a:lnTo>
                  <a:lnTo>
                    <a:pt x="737" y="6418"/>
                  </a:lnTo>
                  <a:lnTo>
                    <a:pt x="1147" y="5681"/>
                  </a:lnTo>
                  <a:lnTo>
                    <a:pt x="1584" y="4998"/>
                  </a:lnTo>
                  <a:lnTo>
                    <a:pt x="2021" y="4397"/>
                  </a:lnTo>
                  <a:lnTo>
                    <a:pt x="2458" y="3906"/>
                  </a:lnTo>
                  <a:lnTo>
                    <a:pt x="2922" y="3441"/>
                  </a:lnTo>
                  <a:lnTo>
                    <a:pt x="3332" y="3059"/>
                  </a:lnTo>
                  <a:lnTo>
                    <a:pt x="3769" y="2759"/>
                  </a:lnTo>
                  <a:lnTo>
                    <a:pt x="4151" y="2486"/>
                  </a:lnTo>
                  <a:lnTo>
                    <a:pt x="4506" y="2267"/>
                  </a:lnTo>
                  <a:lnTo>
                    <a:pt x="4834" y="2103"/>
                  </a:lnTo>
                  <a:lnTo>
                    <a:pt x="5134" y="1967"/>
                  </a:lnTo>
                  <a:lnTo>
                    <a:pt x="5544" y="1803"/>
                  </a:lnTo>
                  <a:lnTo>
                    <a:pt x="5680" y="1776"/>
                  </a:lnTo>
                  <a:lnTo>
                    <a:pt x="5735" y="1748"/>
                  </a:lnTo>
                  <a:lnTo>
                    <a:pt x="6035" y="1612"/>
                  </a:lnTo>
                  <a:lnTo>
                    <a:pt x="6800" y="1257"/>
                  </a:lnTo>
                  <a:lnTo>
                    <a:pt x="7346" y="1038"/>
                  </a:lnTo>
                  <a:lnTo>
                    <a:pt x="8001" y="793"/>
                  </a:lnTo>
                  <a:lnTo>
                    <a:pt x="8739" y="574"/>
                  </a:lnTo>
                  <a:lnTo>
                    <a:pt x="9531" y="356"/>
                  </a:lnTo>
                  <a:lnTo>
                    <a:pt x="9612" y="328"/>
                  </a:lnTo>
                  <a:lnTo>
                    <a:pt x="9640" y="274"/>
                  </a:lnTo>
                  <a:lnTo>
                    <a:pt x="9667" y="219"/>
                  </a:lnTo>
                  <a:lnTo>
                    <a:pt x="9667" y="137"/>
                  </a:lnTo>
                  <a:lnTo>
                    <a:pt x="9640" y="83"/>
                  </a:lnTo>
                  <a:lnTo>
                    <a:pt x="9585" y="28"/>
                  </a:lnTo>
                  <a:lnTo>
                    <a:pt x="9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248;p47">
              <a:extLst>
                <a:ext uri="{FF2B5EF4-FFF2-40B4-BE49-F238E27FC236}">
                  <a16:creationId xmlns:a16="http://schemas.microsoft.com/office/drawing/2014/main" id="{793DC24A-C3F3-E381-46F7-C4806FF62B21}"/>
                </a:ext>
              </a:extLst>
            </p:cNvPr>
            <p:cNvSpPr/>
            <p:nvPr/>
          </p:nvSpPr>
          <p:spPr>
            <a:xfrm>
              <a:off x="4209125" y="1519150"/>
              <a:ext cx="53275" cy="53275"/>
            </a:xfrm>
            <a:custGeom>
              <a:avLst/>
              <a:gdLst/>
              <a:ahLst/>
              <a:cxnLst/>
              <a:rect l="l" t="t" r="r" b="b"/>
              <a:pathLst>
                <a:path w="2131" h="2131" extrusionOk="0">
                  <a:moveTo>
                    <a:pt x="1065" y="1"/>
                  </a:moveTo>
                  <a:lnTo>
                    <a:pt x="847" y="28"/>
                  </a:lnTo>
                  <a:lnTo>
                    <a:pt x="656" y="83"/>
                  </a:lnTo>
                  <a:lnTo>
                    <a:pt x="465" y="192"/>
                  </a:lnTo>
                  <a:lnTo>
                    <a:pt x="301" y="328"/>
                  </a:lnTo>
                  <a:lnTo>
                    <a:pt x="164" y="492"/>
                  </a:lnTo>
                  <a:lnTo>
                    <a:pt x="82" y="656"/>
                  </a:lnTo>
                  <a:lnTo>
                    <a:pt x="0" y="847"/>
                  </a:lnTo>
                  <a:lnTo>
                    <a:pt x="0" y="1066"/>
                  </a:lnTo>
                  <a:lnTo>
                    <a:pt x="0" y="1284"/>
                  </a:lnTo>
                  <a:lnTo>
                    <a:pt x="82" y="1503"/>
                  </a:lnTo>
                  <a:lnTo>
                    <a:pt x="164" y="1667"/>
                  </a:lnTo>
                  <a:lnTo>
                    <a:pt x="301" y="1830"/>
                  </a:lnTo>
                  <a:lnTo>
                    <a:pt x="465" y="1967"/>
                  </a:lnTo>
                  <a:lnTo>
                    <a:pt x="656" y="2049"/>
                  </a:lnTo>
                  <a:lnTo>
                    <a:pt x="847" y="2131"/>
                  </a:lnTo>
                  <a:lnTo>
                    <a:pt x="1284" y="2131"/>
                  </a:lnTo>
                  <a:lnTo>
                    <a:pt x="1475" y="2049"/>
                  </a:lnTo>
                  <a:lnTo>
                    <a:pt x="1666" y="1967"/>
                  </a:lnTo>
                  <a:lnTo>
                    <a:pt x="1803" y="1830"/>
                  </a:lnTo>
                  <a:lnTo>
                    <a:pt x="1939" y="1667"/>
                  </a:lnTo>
                  <a:lnTo>
                    <a:pt x="2048" y="1503"/>
                  </a:lnTo>
                  <a:lnTo>
                    <a:pt x="2103" y="1284"/>
                  </a:lnTo>
                  <a:lnTo>
                    <a:pt x="2130" y="1066"/>
                  </a:lnTo>
                  <a:lnTo>
                    <a:pt x="2103" y="847"/>
                  </a:lnTo>
                  <a:lnTo>
                    <a:pt x="2048" y="656"/>
                  </a:lnTo>
                  <a:lnTo>
                    <a:pt x="1939" y="492"/>
                  </a:lnTo>
                  <a:lnTo>
                    <a:pt x="1803" y="328"/>
                  </a:lnTo>
                  <a:lnTo>
                    <a:pt x="1666" y="192"/>
                  </a:lnTo>
                  <a:lnTo>
                    <a:pt x="1475" y="83"/>
                  </a:lnTo>
                  <a:lnTo>
                    <a:pt x="1284" y="28"/>
                  </a:lnTo>
                  <a:lnTo>
                    <a:pt x="10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249;p47">
              <a:extLst>
                <a:ext uri="{FF2B5EF4-FFF2-40B4-BE49-F238E27FC236}">
                  <a16:creationId xmlns:a16="http://schemas.microsoft.com/office/drawing/2014/main" id="{BBE07049-17FD-63C4-448B-CF7DDD85E2B6}"/>
                </a:ext>
              </a:extLst>
            </p:cNvPr>
            <p:cNvSpPr/>
            <p:nvPr/>
          </p:nvSpPr>
          <p:spPr>
            <a:xfrm>
              <a:off x="4355900" y="1387400"/>
              <a:ext cx="129050" cy="128375"/>
            </a:xfrm>
            <a:custGeom>
              <a:avLst/>
              <a:gdLst/>
              <a:ahLst/>
              <a:cxnLst/>
              <a:rect l="l" t="t" r="r" b="b"/>
              <a:pathLst>
                <a:path w="5162" h="5135" extrusionOk="0">
                  <a:moveTo>
                    <a:pt x="2376" y="0"/>
                  </a:moveTo>
                  <a:lnTo>
                    <a:pt x="2158" y="28"/>
                  </a:lnTo>
                  <a:lnTo>
                    <a:pt x="1939" y="82"/>
                  </a:lnTo>
                  <a:lnTo>
                    <a:pt x="1721" y="137"/>
                  </a:lnTo>
                  <a:lnTo>
                    <a:pt x="1475" y="246"/>
                  </a:lnTo>
                  <a:lnTo>
                    <a:pt x="1257" y="383"/>
                  </a:lnTo>
                  <a:lnTo>
                    <a:pt x="1038" y="519"/>
                  </a:lnTo>
                  <a:lnTo>
                    <a:pt x="847" y="683"/>
                  </a:lnTo>
                  <a:lnTo>
                    <a:pt x="656" y="847"/>
                  </a:lnTo>
                  <a:lnTo>
                    <a:pt x="519" y="1038"/>
                  </a:lnTo>
                  <a:lnTo>
                    <a:pt x="383" y="1257"/>
                  </a:lnTo>
                  <a:lnTo>
                    <a:pt x="246" y="1475"/>
                  </a:lnTo>
                  <a:lnTo>
                    <a:pt x="164" y="1693"/>
                  </a:lnTo>
                  <a:lnTo>
                    <a:pt x="82" y="1939"/>
                  </a:lnTo>
                  <a:lnTo>
                    <a:pt x="28" y="2185"/>
                  </a:lnTo>
                  <a:lnTo>
                    <a:pt x="1" y="2431"/>
                  </a:lnTo>
                  <a:lnTo>
                    <a:pt x="1" y="2677"/>
                  </a:lnTo>
                  <a:lnTo>
                    <a:pt x="28" y="2922"/>
                  </a:lnTo>
                  <a:lnTo>
                    <a:pt x="82" y="3195"/>
                  </a:lnTo>
                  <a:lnTo>
                    <a:pt x="164" y="3441"/>
                  </a:lnTo>
                  <a:lnTo>
                    <a:pt x="246" y="3632"/>
                  </a:lnTo>
                  <a:lnTo>
                    <a:pt x="328" y="3823"/>
                  </a:lnTo>
                  <a:lnTo>
                    <a:pt x="547" y="4151"/>
                  </a:lnTo>
                  <a:lnTo>
                    <a:pt x="820" y="4452"/>
                  </a:lnTo>
                  <a:lnTo>
                    <a:pt x="1120" y="4697"/>
                  </a:lnTo>
                  <a:lnTo>
                    <a:pt x="1448" y="4888"/>
                  </a:lnTo>
                  <a:lnTo>
                    <a:pt x="1803" y="5025"/>
                  </a:lnTo>
                  <a:lnTo>
                    <a:pt x="2185" y="5107"/>
                  </a:lnTo>
                  <a:lnTo>
                    <a:pt x="2595" y="5134"/>
                  </a:lnTo>
                  <a:lnTo>
                    <a:pt x="2786" y="5134"/>
                  </a:lnTo>
                  <a:lnTo>
                    <a:pt x="3004" y="5107"/>
                  </a:lnTo>
                  <a:lnTo>
                    <a:pt x="3223" y="5052"/>
                  </a:lnTo>
                  <a:lnTo>
                    <a:pt x="3441" y="4998"/>
                  </a:lnTo>
                  <a:lnTo>
                    <a:pt x="3687" y="4888"/>
                  </a:lnTo>
                  <a:lnTo>
                    <a:pt x="3906" y="4779"/>
                  </a:lnTo>
                  <a:lnTo>
                    <a:pt x="4124" y="4643"/>
                  </a:lnTo>
                  <a:lnTo>
                    <a:pt x="4315" y="4479"/>
                  </a:lnTo>
                  <a:lnTo>
                    <a:pt x="4506" y="4288"/>
                  </a:lnTo>
                  <a:lnTo>
                    <a:pt x="4643" y="4097"/>
                  </a:lnTo>
                  <a:lnTo>
                    <a:pt x="4779" y="3905"/>
                  </a:lnTo>
                  <a:lnTo>
                    <a:pt x="4916" y="3687"/>
                  </a:lnTo>
                  <a:lnTo>
                    <a:pt x="4998" y="3441"/>
                  </a:lnTo>
                  <a:lnTo>
                    <a:pt x="5080" y="3223"/>
                  </a:lnTo>
                  <a:lnTo>
                    <a:pt x="5134" y="2977"/>
                  </a:lnTo>
                  <a:lnTo>
                    <a:pt x="5162" y="2731"/>
                  </a:lnTo>
                  <a:lnTo>
                    <a:pt x="5162" y="2458"/>
                  </a:lnTo>
                  <a:lnTo>
                    <a:pt x="5134" y="2212"/>
                  </a:lnTo>
                  <a:lnTo>
                    <a:pt x="5080" y="1967"/>
                  </a:lnTo>
                  <a:lnTo>
                    <a:pt x="4998" y="1721"/>
                  </a:lnTo>
                  <a:lnTo>
                    <a:pt x="4916" y="1530"/>
                  </a:lnTo>
                  <a:lnTo>
                    <a:pt x="4834" y="1338"/>
                  </a:lnTo>
                  <a:lnTo>
                    <a:pt x="4616" y="1011"/>
                  </a:lnTo>
                  <a:lnTo>
                    <a:pt x="4343" y="710"/>
                  </a:lnTo>
                  <a:lnTo>
                    <a:pt x="4042" y="465"/>
                  </a:lnTo>
                  <a:lnTo>
                    <a:pt x="3714" y="273"/>
                  </a:lnTo>
                  <a:lnTo>
                    <a:pt x="3359" y="110"/>
                  </a:lnTo>
                  <a:lnTo>
                    <a:pt x="2977" y="28"/>
                  </a:lnTo>
                  <a:lnTo>
                    <a:pt x="2595" y="0"/>
                  </a:lnTo>
                  <a:close/>
                </a:path>
              </a:pathLst>
            </a:custGeom>
            <a:solidFill>
              <a:srgbClr val="FCF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250;p47">
              <a:extLst>
                <a:ext uri="{FF2B5EF4-FFF2-40B4-BE49-F238E27FC236}">
                  <a16:creationId xmlns:a16="http://schemas.microsoft.com/office/drawing/2014/main" id="{762A97AA-C398-CE54-6582-883D6AB92764}"/>
                </a:ext>
              </a:extLst>
            </p:cNvPr>
            <p:cNvSpPr/>
            <p:nvPr/>
          </p:nvSpPr>
          <p:spPr>
            <a:xfrm>
              <a:off x="4355900" y="1387400"/>
              <a:ext cx="129050" cy="128375"/>
            </a:xfrm>
            <a:custGeom>
              <a:avLst/>
              <a:gdLst/>
              <a:ahLst/>
              <a:cxnLst/>
              <a:rect l="l" t="t" r="r" b="b"/>
              <a:pathLst>
                <a:path w="5162" h="5135" fill="none" extrusionOk="0">
                  <a:moveTo>
                    <a:pt x="2595" y="0"/>
                  </a:moveTo>
                  <a:lnTo>
                    <a:pt x="2595" y="0"/>
                  </a:lnTo>
                  <a:lnTo>
                    <a:pt x="2376" y="0"/>
                  </a:lnTo>
                  <a:lnTo>
                    <a:pt x="2158" y="28"/>
                  </a:lnTo>
                  <a:lnTo>
                    <a:pt x="1939" y="82"/>
                  </a:lnTo>
                  <a:lnTo>
                    <a:pt x="1721" y="137"/>
                  </a:lnTo>
                  <a:lnTo>
                    <a:pt x="1721" y="137"/>
                  </a:lnTo>
                  <a:lnTo>
                    <a:pt x="1475" y="246"/>
                  </a:lnTo>
                  <a:lnTo>
                    <a:pt x="1257" y="383"/>
                  </a:lnTo>
                  <a:lnTo>
                    <a:pt x="1038" y="519"/>
                  </a:lnTo>
                  <a:lnTo>
                    <a:pt x="847" y="683"/>
                  </a:lnTo>
                  <a:lnTo>
                    <a:pt x="656" y="847"/>
                  </a:lnTo>
                  <a:lnTo>
                    <a:pt x="519" y="1038"/>
                  </a:lnTo>
                  <a:lnTo>
                    <a:pt x="383" y="1257"/>
                  </a:lnTo>
                  <a:lnTo>
                    <a:pt x="246" y="1475"/>
                  </a:lnTo>
                  <a:lnTo>
                    <a:pt x="164" y="1693"/>
                  </a:lnTo>
                  <a:lnTo>
                    <a:pt x="82" y="1939"/>
                  </a:lnTo>
                  <a:lnTo>
                    <a:pt x="28" y="2185"/>
                  </a:lnTo>
                  <a:lnTo>
                    <a:pt x="1" y="2431"/>
                  </a:lnTo>
                  <a:lnTo>
                    <a:pt x="1" y="2677"/>
                  </a:lnTo>
                  <a:lnTo>
                    <a:pt x="28" y="2922"/>
                  </a:lnTo>
                  <a:lnTo>
                    <a:pt x="82" y="3195"/>
                  </a:lnTo>
                  <a:lnTo>
                    <a:pt x="164" y="3441"/>
                  </a:lnTo>
                  <a:lnTo>
                    <a:pt x="164" y="3441"/>
                  </a:lnTo>
                  <a:lnTo>
                    <a:pt x="246" y="3632"/>
                  </a:lnTo>
                  <a:lnTo>
                    <a:pt x="328" y="3823"/>
                  </a:lnTo>
                  <a:lnTo>
                    <a:pt x="547" y="4151"/>
                  </a:lnTo>
                  <a:lnTo>
                    <a:pt x="820" y="4452"/>
                  </a:lnTo>
                  <a:lnTo>
                    <a:pt x="1120" y="4697"/>
                  </a:lnTo>
                  <a:lnTo>
                    <a:pt x="1448" y="4888"/>
                  </a:lnTo>
                  <a:lnTo>
                    <a:pt x="1803" y="5025"/>
                  </a:lnTo>
                  <a:lnTo>
                    <a:pt x="2185" y="5107"/>
                  </a:lnTo>
                  <a:lnTo>
                    <a:pt x="2595" y="5134"/>
                  </a:lnTo>
                  <a:lnTo>
                    <a:pt x="2595" y="5134"/>
                  </a:lnTo>
                  <a:lnTo>
                    <a:pt x="2786" y="5134"/>
                  </a:lnTo>
                  <a:lnTo>
                    <a:pt x="3004" y="5107"/>
                  </a:lnTo>
                  <a:lnTo>
                    <a:pt x="3223" y="5052"/>
                  </a:lnTo>
                  <a:lnTo>
                    <a:pt x="3441" y="4998"/>
                  </a:lnTo>
                  <a:lnTo>
                    <a:pt x="3441" y="4998"/>
                  </a:lnTo>
                  <a:lnTo>
                    <a:pt x="3687" y="4888"/>
                  </a:lnTo>
                  <a:lnTo>
                    <a:pt x="3906" y="4779"/>
                  </a:lnTo>
                  <a:lnTo>
                    <a:pt x="4124" y="4643"/>
                  </a:lnTo>
                  <a:lnTo>
                    <a:pt x="4315" y="4479"/>
                  </a:lnTo>
                  <a:lnTo>
                    <a:pt x="4506" y="4288"/>
                  </a:lnTo>
                  <a:lnTo>
                    <a:pt x="4643" y="4097"/>
                  </a:lnTo>
                  <a:lnTo>
                    <a:pt x="4779" y="3905"/>
                  </a:lnTo>
                  <a:lnTo>
                    <a:pt x="4916" y="3687"/>
                  </a:lnTo>
                  <a:lnTo>
                    <a:pt x="4998" y="3441"/>
                  </a:lnTo>
                  <a:lnTo>
                    <a:pt x="5080" y="3223"/>
                  </a:lnTo>
                  <a:lnTo>
                    <a:pt x="5134" y="2977"/>
                  </a:lnTo>
                  <a:lnTo>
                    <a:pt x="5162" y="2731"/>
                  </a:lnTo>
                  <a:lnTo>
                    <a:pt x="5162" y="2458"/>
                  </a:lnTo>
                  <a:lnTo>
                    <a:pt x="5134" y="2212"/>
                  </a:lnTo>
                  <a:lnTo>
                    <a:pt x="5080" y="1967"/>
                  </a:lnTo>
                  <a:lnTo>
                    <a:pt x="4998" y="1721"/>
                  </a:lnTo>
                  <a:lnTo>
                    <a:pt x="4998" y="1721"/>
                  </a:lnTo>
                  <a:lnTo>
                    <a:pt x="4916" y="1530"/>
                  </a:lnTo>
                  <a:lnTo>
                    <a:pt x="4834" y="1338"/>
                  </a:lnTo>
                  <a:lnTo>
                    <a:pt x="4616" y="1011"/>
                  </a:lnTo>
                  <a:lnTo>
                    <a:pt x="4343" y="710"/>
                  </a:lnTo>
                  <a:lnTo>
                    <a:pt x="4042" y="465"/>
                  </a:lnTo>
                  <a:lnTo>
                    <a:pt x="3714" y="273"/>
                  </a:lnTo>
                  <a:lnTo>
                    <a:pt x="3359" y="110"/>
                  </a:lnTo>
                  <a:lnTo>
                    <a:pt x="2977" y="28"/>
                  </a:lnTo>
                  <a:lnTo>
                    <a:pt x="25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251;p47">
              <a:extLst>
                <a:ext uri="{FF2B5EF4-FFF2-40B4-BE49-F238E27FC236}">
                  <a16:creationId xmlns:a16="http://schemas.microsoft.com/office/drawing/2014/main" id="{6A02DE34-CC5F-C795-CE51-93E8F004D775}"/>
                </a:ext>
              </a:extLst>
            </p:cNvPr>
            <p:cNvSpPr/>
            <p:nvPr/>
          </p:nvSpPr>
          <p:spPr>
            <a:xfrm>
              <a:off x="4684275" y="1396275"/>
              <a:ext cx="129050" cy="129050"/>
            </a:xfrm>
            <a:custGeom>
              <a:avLst/>
              <a:gdLst/>
              <a:ahLst/>
              <a:cxnLst/>
              <a:rect l="l" t="t" r="r" b="b"/>
              <a:pathLst>
                <a:path w="5162" h="5162" extrusionOk="0">
                  <a:moveTo>
                    <a:pt x="2568" y="0"/>
                  </a:moveTo>
                  <a:lnTo>
                    <a:pt x="2376" y="28"/>
                  </a:lnTo>
                  <a:lnTo>
                    <a:pt x="2158" y="55"/>
                  </a:lnTo>
                  <a:lnTo>
                    <a:pt x="1940" y="82"/>
                  </a:lnTo>
                  <a:lnTo>
                    <a:pt x="1721" y="164"/>
                  </a:lnTo>
                  <a:lnTo>
                    <a:pt x="1475" y="246"/>
                  </a:lnTo>
                  <a:lnTo>
                    <a:pt x="1257" y="383"/>
                  </a:lnTo>
                  <a:lnTo>
                    <a:pt x="1038" y="519"/>
                  </a:lnTo>
                  <a:lnTo>
                    <a:pt x="847" y="683"/>
                  </a:lnTo>
                  <a:lnTo>
                    <a:pt x="656" y="847"/>
                  </a:lnTo>
                  <a:lnTo>
                    <a:pt x="520" y="1038"/>
                  </a:lnTo>
                  <a:lnTo>
                    <a:pt x="383" y="1257"/>
                  </a:lnTo>
                  <a:lnTo>
                    <a:pt x="246" y="1475"/>
                  </a:lnTo>
                  <a:lnTo>
                    <a:pt x="165" y="1693"/>
                  </a:lnTo>
                  <a:lnTo>
                    <a:pt x="83" y="1939"/>
                  </a:lnTo>
                  <a:lnTo>
                    <a:pt x="28" y="2185"/>
                  </a:lnTo>
                  <a:lnTo>
                    <a:pt x="1" y="2431"/>
                  </a:lnTo>
                  <a:lnTo>
                    <a:pt x="1" y="2677"/>
                  </a:lnTo>
                  <a:lnTo>
                    <a:pt x="28" y="2922"/>
                  </a:lnTo>
                  <a:lnTo>
                    <a:pt x="83" y="3195"/>
                  </a:lnTo>
                  <a:lnTo>
                    <a:pt x="165" y="3441"/>
                  </a:lnTo>
                  <a:lnTo>
                    <a:pt x="246" y="3632"/>
                  </a:lnTo>
                  <a:lnTo>
                    <a:pt x="328" y="3823"/>
                  </a:lnTo>
                  <a:lnTo>
                    <a:pt x="547" y="4151"/>
                  </a:lnTo>
                  <a:lnTo>
                    <a:pt x="820" y="4452"/>
                  </a:lnTo>
                  <a:lnTo>
                    <a:pt x="1120" y="4697"/>
                  </a:lnTo>
                  <a:lnTo>
                    <a:pt x="1448" y="4888"/>
                  </a:lnTo>
                  <a:lnTo>
                    <a:pt x="1803" y="5025"/>
                  </a:lnTo>
                  <a:lnTo>
                    <a:pt x="2185" y="5134"/>
                  </a:lnTo>
                  <a:lnTo>
                    <a:pt x="2568" y="5162"/>
                  </a:lnTo>
                  <a:lnTo>
                    <a:pt x="2786" y="5134"/>
                  </a:lnTo>
                  <a:lnTo>
                    <a:pt x="3005" y="5107"/>
                  </a:lnTo>
                  <a:lnTo>
                    <a:pt x="3223" y="5080"/>
                  </a:lnTo>
                  <a:lnTo>
                    <a:pt x="3441" y="4998"/>
                  </a:lnTo>
                  <a:lnTo>
                    <a:pt x="3687" y="4916"/>
                  </a:lnTo>
                  <a:lnTo>
                    <a:pt x="3906" y="4779"/>
                  </a:lnTo>
                  <a:lnTo>
                    <a:pt x="4124" y="4643"/>
                  </a:lnTo>
                  <a:lnTo>
                    <a:pt x="4315" y="4479"/>
                  </a:lnTo>
                  <a:lnTo>
                    <a:pt x="4506" y="4288"/>
                  </a:lnTo>
                  <a:lnTo>
                    <a:pt x="4643" y="4097"/>
                  </a:lnTo>
                  <a:lnTo>
                    <a:pt x="4780" y="3905"/>
                  </a:lnTo>
                  <a:lnTo>
                    <a:pt x="4916" y="3687"/>
                  </a:lnTo>
                  <a:lnTo>
                    <a:pt x="4998" y="3468"/>
                  </a:lnTo>
                  <a:lnTo>
                    <a:pt x="5080" y="3223"/>
                  </a:lnTo>
                  <a:lnTo>
                    <a:pt x="5135" y="2977"/>
                  </a:lnTo>
                  <a:lnTo>
                    <a:pt x="5162" y="2731"/>
                  </a:lnTo>
                  <a:lnTo>
                    <a:pt x="5162" y="2485"/>
                  </a:lnTo>
                  <a:lnTo>
                    <a:pt x="5135" y="2212"/>
                  </a:lnTo>
                  <a:lnTo>
                    <a:pt x="5080" y="1967"/>
                  </a:lnTo>
                  <a:lnTo>
                    <a:pt x="4998" y="1721"/>
                  </a:lnTo>
                  <a:lnTo>
                    <a:pt x="4916" y="1530"/>
                  </a:lnTo>
                  <a:lnTo>
                    <a:pt x="4834" y="1338"/>
                  </a:lnTo>
                  <a:lnTo>
                    <a:pt x="4616" y="1011"/>
                  </a:lnTo>
                  <a:lnTo>
                    <a:pt x="4343" y="710"/>
                  </a:lnTo>
                  <a:lnTo>
                    <a:pt x="4042" y="465"/>
                  </a:lnTo>
                  <a:lnTo>
                    <a:pt x="3715" y="273"/>
                  </a:lnTo>
                  <a:lnTo>
                    <a:pt x="3360" y="137"/>
                  </a:lnTo>
                  <a:lnTo>
                    <a:pt x="2977" y="28"/>
                  </a:lnTo>
                  <a:lnTo>
                    <a:pt x="2568" y="0"/>
                  </a:lnTo>
                  <a:close/>
                </a:path>
              </a:pathLst>
            </a:custGeom>
            <a:solidFill>
              <a:srgbClr val="FCF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252;p47">
              <a:extLst>
                <a:ext uri="{FF2B5EF4-FFF2-40B4-BE49-F238E27FC236}">
                  <a16:creationId xmlns:a16="http://schemas.microsoft.com/office/drawing/2014/main" id="{3A80915E-C6EA-28AD-2761-C60068BE478F}"/>
                </a:ext>
              </a:extLst>
            </p:cNvPr>
            <p:cNvSpPr/>
            <p:nvPr/>
          </p:nvSpPr>
          <p:spPr>
            <a:xfrm>
              <a:off x="4684275" y="1396275"/>
              <a:ext cx="129050" cy="129050"/>
            </a:xfrm>
            <a:custGeom>
              <a:avLst/>
              <a:gdLst/>
              <a:ahLst/>
              <a:cxnLst/>
              <a:rect l="l" t="t" r="r" b="b"/>
              <a:pathLst>
                <a:path w="5162" h="5162" fill="none" extrusionOk="0">
                  <a:moveTo>
                    <a:pt x="2568" y="0"/>
                  </a:moveTo>
                  <a:lnTo>
                    <a:pt x="2568" y="0"/>
                  </a:lnTo>
                  <a:lnTo>
                    <a:pt x="2376" y="28"/>
                  </a:lnTo>
                  <a:lnTo>
                    <a:pt x="2158" y="55"/>
                  </a:lnTo>
                  <a:lnTo>
                    <a:pt x="1940" y="82"/>
                  </a:lnTo>
                  <a:lnTo>
                    <a:pt x="1721" y="164"/>
                  </a:lnTo>
                  <a:lnTo>
                    <a:pt x="1721" y="164"/>
                  </a:lnTo>
                  <a:lnTo>
                    <a:pt x="1475" y="246"/>
                  </a:lnTo>
                  <a:lnTo>
                    <a:pt x="1257" y="383"/>
                  </a:lnTo>
                  <a:lnTo>
                    <a:pt x="1038" y="519"/>
                  </a:lnTo>
                  <a:lnTo>
                    <a:pt x="847" y="683"/>
                  </a:lnTo>
                  <a:lnTo>
                    <a:pt x="656" y="847"/>
                  </a:lnTo>
                  <a:lnTo>
                    <a:pt x="520" y="1038"/>
                  </a:lnTo>
                  <a:lnTo>
                    <a:pt x="383" y="1257"/>
                  </a:lnTo>
                  <a:lnTo>
                    <a:pt x="246" y="1475"/>
                  </a:lnTo>
                  <a:lnTo>
                    <a:pt x="165" y="1693"/>
                  </a:lnTo>
                  <a:lnTo>
                    <a:pt x="83" y="1939"/>
                  </a:lnTo>
                  <a:lnTo>
                    <a:pt x="28" y="2185"/>
                  </a:lnTo>
                  <a:lnTo>
                    <a:pt x="1" y="2431"/>
                  </a:lnTo>
                  <a:lnTo>
                    <a:pt x="1" y="2677"/>
                  </a:lnTo>
                  <a:lnTo>
                    <a:pt x="28" y="2922"/>
                  </a:lnTo>
                  <a:lnTo>
                    <a:pt x="83" y="3195"/>
                  </a:lnTo>
                  <a:lnTo>
                    <a:pt x="165" y="3441"/>
                  </a:lnTo>
                  <a:lnTo>
                    <a:pt x="165" y="3441"/>
                  </a:lnTo>
                  <a:lnTo>
                    <a:pt x="246" y="3632"/>
                  </a:lnTo>
                  <a:lnTo>
                    <a:pt x="328" y="3823"/>
                  </a:lnTo>
                  <a:lnTo>
                    <a:pt x="547" y="4151"/>
                  </a:lnTo>
                  <a:lnTo>
                    <a:pt x="820" y="4452"/>
                  </a:lnTo>
                  <a:lnTo>
                    <a:pt x="1120" y="4697"/>
                  </a:lnTo>
                  <a:lnTo>
                    <a:pt x="1448" y="4888"/>
                  </a:lnTo>
                  <a:lnTo>
                    <a:pt x="1803" y="5025"/>
                  </a:lnTo>
                  <a:lnTo>
                    <a:pt x="2185" y="5134"/>
                  </a:lnTo>
                  <a:lnTo>
                    <a:pt x="2568" y="5162"/>
                  </a:lnTo>
                  <a:lnTo>
                    <a:pt x="2568" y="5162"/>
                  </a:lnTo>
                  <a:lnTo>
                    <a:pt x="2786" y="5134"/>
                  </a:lnTo>
                  <a:lnTo>
                    <a:pt x="3005" y="5107"/>
                  </a:lnTo>
                  <a:lnTo>
                    <a:pt x="3223" y="5080"/>
                  </a:lnTo>
                  <a:lnTo>
                    <a:pt x="3441" y="4998"/>
                  </a:lnTo>
                  <a:lnTo>
                    <a:pt x="3441" y="4998"/>
                  </a:lnTo>
                  <a:lnTo>
                    <a:pt x="3687" y="4916"/>
                  </a:lnTo>
                  <a:lnTo>
                    <a:pt x="3906" y="4779"/>
                  </a:lnTo>
                  <a:lnTo>
                    <a:pt x="4124" y="4643"/>
                  </a:lnTo>
                  <a:lnTo>
                    <a:pt x="4315" y="4479"/>
                  </a:lnTo>
                  <a:lnTo>
                    <a:pt x="4506" y="4288"/>
                  </a:lnTo>
                  <a:lnTo>
                    <a:pt x="4643" y="4097"/>
                  </a:lnTo>
                  <a:lnTo>
                    <a:pt x="4780" y="3905"/>
                  </a:lnTo>
                  <a:lnTo>
                    <a:pt x="4916" y="3687"/>
                  </a:lnTo>
                  <a:lnTo>
                    <a:pt x="4998" y="3468"/>
                  </a:lnTo>
                  <a:lnTo>
                    <a:pt x="5080" y="3223"/>
                  </a:lnTo>
                  <a:lnTo>
                    <a:pt x="5135" y="2977"/>
                  </a:lnTo>
                  <a:lnTo>
                    <a:pt x="5162" y="2731"/>
                  </a:lnTo>
                  <a:lnTo>
                    <a:pt x="5162" y="2485"/>
                  </a:lnTo>
                  <a:lnTo>
                    <a:pt x="5135" y="2212"/>
                  </a:lnTo>
                  <a:lnTo>
                    <a:pt x="5080" y="1967"/>
                  </a:lnTo>
                  <a:lnTo>
                    <a:pt x="4998" y="1721"/>
                  </a:lnTo>
                  <a:lnTo>
                    <a:pt x="4998" y="1721"/>
                  </a:lnTo>
                  <a:lnTo>
                    <a:pt x="4916" y="1530"/>
                  </a:lnTo>
                  <a:lnTo>
                    <a:pt x="4834" y="1338"/>
                  </a:lnTo>
                  <a:lnTo>
                    <a:pt x="4616" y="1011"/>
                  </a:lnTo>
                  <a:lnTo>
                    <a:pt x="4343" y="710"/>
                  </a:lnTo>
                  <a:lnTo>
                    <a:pt x="4042" y="465"/>
                  </a:lnTo>
                  <a:lnTo>
                    <a:pt x="3715" y="273"/>
                  </a:lnTo>
                  <a:lnTo>
                    <a:pt x="3360" y="137"/>
                  </a:lnTo>
                  <a:lnTo>
                    <a:pt x="2977" y="28"/>
                  </a:lnTo>
                  <a:lnTo>
                    <a:pt x="25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253;p47">
              <a:extLst>
                <a:ext uri="{FF2B5EF4-FFF2-40B4-BE49-F238E27FC236}">
                  <a16:creationId xmlns:a16="http://schemas.microsoft.com/office/drawing/2014/main" id="{9E1387C8-4C95-7619-977C-CE765C532DFC}"/>
                </a:ext>
              </a:extLst>
            </p:cNvPr>
            <p:cNvSpPr/>
            <p:nvPr/>
          </p:nvSpPr>
          <p:spPr>
            <a:xfrm>
              <a:off x="4631700" y="1272025"/>
              <a:ext cx="225325" cy="166600"/>
            </a:xfrm>
            <a:custGeom>
              <a:avLst/>
              <a:gdLst/>
              <a:ahLst/>
              <a:cxnLst/>
              <a:rect l="l" t="t" r="r" b="b"/>
              <a:pathLst>
                <a:path w="9013" h="6664" extrusionOk="0">
                  <a:moveTo>
                    <a:pt x="6446" y="355"/>
                  </a:moveTo>
                  <a:lnTo>
                    <a:pt x="7156" y="383"/>
                  </a:lnTo>
                  <a:lnTo>
                    <a:pt x="7538" y="437"/>
                  </a:lnTo>
                  <a:lnTo>
                    <a:pt x="7893" y="492"/>
                  </a:lnTo>
                  <a:lnTo>
                    <a:pt x="8248" y="574"/>
                  </a:lnTo>
                  <a:lnTo>
                    <a:pt x="8630" y="683"/>
                  </a:lnTo>
                  <a:lnTo>
                    <a:pt x="8658" y="765"/>
                  </a:lnTo>
                  <a:lnTo>
                    <a:pt x="8658" y="956"/>
                  </a:lnTo>
                  <a:lnTo>
                    <a:pt x="8630" y="1202"/>
                  </a:lnTo>
                  <a:lnTo>
                    <a:pt x="8603" y="1475"/>
                  </a:lnTo>
                  <a:lnTo>
                    <a:pt x="8521" y="1830"/>
                  </a:lnTo>
                  <a:lnTo>
                    <a:pt x="8385" y="2212"/>
                  </a:lnTo>
                  <a:lnTo>
                    <a:pt x="8248" y="2649"/>
                  </a:lnTo>
                  <a:lnTo>
                    <a:pt x="8057" y="3086"/>
                  </a:lnTo>
                  <a:lnTo>
                    <a:pt x="7838" y="3496"/>
                  </a:lnTo>
                  <a:lnTo>
                    <a:pt x="7565" y="3960"/>
                  </a:lnTo>
                  <a:lnTo>
                    <a:pt x="7210" y="4479"/>
                  </a:lnTo>
                  <a:lnTo>
                    <a:pt x="7019" y="4752"/>
                  </a:lnTo>
                  <a:lnTo>
                    <a:pt x="6773" y="4998"/>
                  </a:lnTo>
                  <a:lnTo>
                    <a:pt x="6528" y="5243"/>
                  </a:lnTo>
                  <a:lnTo>
                    <a:pt x="6254" y="5489"/>
                  </a:lnTo>
                  <a:lnTo>
                    <a:pt x="5981" y="5680"/>
                  </a:lnTo>
                  <a:lnTo>
                    <a:pt x="5654" y="5872"/>
                  </a:lnTo>
                  <a:lnTo>
                    <a:pt x="5326" y="6035"/>
                  </a:lnTo>
                  <a:lnTo>
                    <a:pt x="4971" y="6172"/>
                  </a:lnTo>
                  <a:lnTo>
                    <a:pt x="4589" y="6254"/>
                  </a:lnTo>
                  <a:lnTo>
                    <a:pt x="4206" y="6308"/>
                  </a:lnTo>
                  <a:lnTo>
                    <a:pt x="3906" y="6308"/>
                  </a:lnTo>
                  <a:lnTo>
                    <a:pt x="3660" y="6281"/>
                  </a:lnTo>
                  <a:lnTo>
                    <a:pt x="3387" y="6254"/>
                  </a:lnTo>
                  <a:lnTo>
                    <a:pt x="3141" y="6199"/>
                  </a:lnTo>
                  <a:lnTo>
                    <a:pt x="2923" y="6145"/>
                  </a:lnTo>
                  <a:lnTo>
                    <a:pt x="2704" y="6063"/>
                  </a:lnTo>
                  <a:lnTo>
                    <a:pt x="2486" y="5953"/>
                  </a:lnTo>
                  <a:lnTo>
                    <a:pt x="2295" y="5844"/>
                  </a:lnTo>
                  <a:lnTo>
                    <a:pt x="1967" y="5571"/>
                  </a:lnTo>
                  <a:lnTo>
                    <a:pt x="1639" y="5271"/>
                  </a:lnTo>
                  <a:lnTo>
                    <a:pt x="1394" y="4943"/>
                  </a:lnTo>
                  <a:lnTo>
                    <a:pt x="1148" y="4588"/>
                  </a:lnTo>
                  <a:lnTo>
                    <a:pt x="957" y="4206"/>
                  </a:lnTo>
                  <a:lnTo>
                    <a:pt x="820" y="3851"/>
                  </a:lnTo>
                  <a:lnTo>
                    <a:pt x="684" y="3496"/>
                  </a:lnTo>
                  <a:lnTo>
                    <a:pt x="574" y="3168"/>
                  </a:lnTo>
                  <a:lnTo>
                    <a:pt x="438" y="2595"/>
                  </a:lnTo>
                  <a:lnTo>
                    <a:pt x="383" y="2212"/>
                  </a:lnTo>
                  <a:lnTo>
                    <a:pt x="738" y="1994"/>
                  </a:lnTo>
                  <a:lnTo>
                    <a:pt x="1366" y="1639"/>
                  </a:lnTo>
                  <a:lnTo>
                    <a:pt x="1776" y="1448"/>
                  </a:lnTo>
                  <a:lnTo>
                    <a:pt x="2213" y="1256"/>
                  </a:lnTo>
                  <a:lnTo>
                    <a:pt x="2704" y="1065"/>
                  </a:lnTo>
                  <a:lnTo>
                    <a:pt x="3251" y="874"/>
                  </a:lnTo>
                  <a:lnTo>
                    <a:pt x="3824" y="710"/>
                  </a:lnTo>
                  <a:lnTo>
                    <a:pt x="4425" y="546"/>
                  </a:lnTo>
                  <a:lnTo>
                    <a:pt x="5080" y="437"/>
                  </a:lnTo>
                  <a:lnTo>
                    <a:pt x="5763" y="383"/>
                  </a:lnTo>
                  <a:lnTo>
                    <a:pt x="6446" y="355"/>
                  </a:lnTo>
                  <a:close/>
                  <a:moveTo>
                    <a:pt x="5927" y="0"/>
                  </a:moveTo>
                  <a:lnTo>
                    <a:pt x="5517" y="28"/>
                  </a:lnTo>
                  <a:lnTo>
                    <a:pt x="4780" y="137"/>
                  </a:lnTo>
                  <a:lnTo>
                    <a:pt x="4070" y="273"/>
                  </a:lnTo>
                  <a:lnTo>
                    <a:pt x="3387" y="437"/>
                  </a:lnTo>
                  <a:lnTo>
                    <a:pt x="2759" y="656"/>
                  </a:lnTo>
                  <a:lnTo>
                    <a:pt x="2186" y="874"/>
                  </a:lnTo>
                  <a:lnTo>
                    <a:pt x="1667" y="1093"/>
                  </a:lnTo>
                  <a:lnTo>
                    <a:pt x="1203" y="1311"/>
                  </a:lnTo>
                  <a:lnTo>
                    <a:pt x="820" y="1530"/>
                  </a:lnTo>
                  <a:lnTo>
                    <a:pt x="301" y="1857"/>
                  </a:lnTo>
                  <a:lnTo>
                    <a:pt x="83" y="1966"/>
                  </a:lnTo>
                  <a:lnTo>
                    <a:pt x="28" y="2048"/>
                  </a:lnTo>
                  <a:lnTo>
                    <a:pt x="1" y="2130"/>
                  </a:lnTo>
                  <a:lnTo>
                    <a:pt x="56" y="2349"/>
                  </a:lnTo>
                  <a:lnTo>
                    <a:pt x="138" y="2868"/>
                  </a:lnTo>
                  <a:lnTo>
                    <a:pt x="247" y="3223"/>
                  </a:lnTo>
                  <a:lnTo>
                    <a:pt x="356" y="3605"/>
                  </a:lnTo>
                  <a:lnTo>
                    <a:pt x="493" y="4015"/>
                  </a:lnTo>
                  <a:lnTo>
                    <a:pt x="684" y="4424"/>
                  </a:lnTo>
                  <a:lnTo>
                    <a:pt x="929" y="4834"/>
                  </a:lnTo>
                  <a:lnTo>
                    <a:pt x="1203" y="5243"/>
                  </a:lnTo>
                  <a:lnTo>
                    <a:pt x="1530" y="5626"/>
                  </a:lnTo>
                  <a:lnTo>
                    <a:pt x="1694" y="5817"/>
                  </a:lnTo>
                  <a:lnTo>
                    <a:pt x="1885" y="5981"/>
                  </a:lnTo>
                  <a:lnTo>
                    <a:pt x="2104" y="6117"/>
                  </a:lnTo>
                  <a:lnTo>
                    <a:pt x="2322" y="6254"/>
                  </a:lnTo>
                  <a:lnTo>
                    <a:pt x="2568" y="6363"/>
                  </a:lnTo>
                  <a:lnTo>
                    <a:pt x="2814" y="6472"/>
                  </a:lnTo>
                  <a:lnTo>
                    <a:pt x="3087" y="6554"/>
                  </a:lnTo>
                  <a:lnTo>
                    <a:pt x="3360" y="6609"/>
                  </a:lnTo>
                  <a:lnTo>
                    <a:pt x="3660" y="6663"/>
                  </a:lnTo>
                  <a:lnTo>
                    <a:pt x="4234" y="6663"/>
                  </a:lnTo>
                  <a:lnTo>
                    <a:pt x="4698" y="6609"/>
                  </a:lnTo>
                  <a:lnTo>
                    <a:pt x="5162" y="6500"/>
                  </a:lnTo>
                  <a:lnTo>
                    <a:pt x="5572" y="6336"/>
                  </a:lnTo>
                  <a:lnTo>
                    <a:pt x="5981" y="6117"/>
                  </a:lnTo>
                  <a:lnTo>
                    <a:pt x="6364" y="5872"/>
                  </a:lnTo>
                  <a:lnTo>
                    <a:pt x="6691" y="5571"/>
                  </a:lnTo>
                  <a:lnTo>
                    <a:pt x="7019" y="5271"/>
                  </a:lnTo>
                  <a:lnTo>
                    <a:pt x="7319" y="4916"/>
                  </a:lnTo>
                  <a:lnTo>
                    <a:pt x="7593" y="4561"/>
                  </a:lnTo>
                  <a:lnTo>
                    <a:pt x="7838" y="4206"/>
                  </a:lnTo>
                  <a:lnTo>
                    <a:pt x="8057" y="3823"/>
                  </a:lnTo>
                  <a:lnTo>
                    <a:pt x="8275" y="3468"/>
                  </a:lnTo>
                  <a:lnTo>
                    <a:pt x="8439" y="3086"/>
                  </a:lnTo>
                  <a:lnTo>
                    <a:pt x="8576" y="2731"/>
                  </a:lnTo>
                  <a:lnTo>
                    <a:pt x="8712" y="2376"/>
                  </a:lnTo>
                  <a:lnTo>
                    <a:pt x="8821" y="2076"/>
                  </a:lnTo>
                  <a:lnTo>
                    <a:pt x="8931" y="1666"/>
                  </a:lnTo>
                  <a:lnTo>
                    <a:pt x="8958" y="1420"/>
                  </a:lnTo>
                  <a:lnTo>
                    <a:pt x="9013" y="1147"/>
                  </a:lnTo>
                  <a:lnTo>
                    <a:pt x="9013" y="901"/>
                  </a:lnTo>
                  <a:lnTo>
                    <a:pt x="9013" y="683"/>
                  </a:lnTo>
                  <a:lnTo>
                    <a:pt x="8958" y="492"/>
                  </a:lnTo>
                  <a:lnTo>
                    <a:pt x="8903" y="410"/>
                  </a:lnTo>
                  <a:lnTo>
                    <a:pt x="8849" y="355"/>
                  </a:lnTo>
                  <a:lnTo>
                    <a:pt x="8794" y="328"/>
                  </a:lnTo>
                  <a:lnTo>
                    <a:pt x="8357" y="219"/>
                  </a:lnTo>
                  <a:lnTo>
                    <a:pt x="7948" y="137"/>
                  </a:lnTo>
                  <a:lnTo>
                    <a:pt x="7538" y="82"/>
                  </a:lnTo>
                  <a:lnTo>
                    <a:pt x="7128" y="28"/>
                  </a:lnTo>
                  <a:lnTo>
                    <a:pt x="67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254;p47">
              <a:extLst>
                <a:ext uri="{FF2B5EF4-FFF2-40B4-BE49-F238E27FC236}">
                  <a16:creationId xmlns:a16="http://schemas.microsoft.com/office/drawing/2014/main" id="{4B53FF04-2558-1CE6-BF2B-D0C4191C01E7}"/>
                </a:ext>
              </a:extLst>
            </p:cNvPr>
            <p:cNvSpPr/>
            <p:nvPr/>
          </p:nvSpPr>
          <p:spPr>
            <a:xfrm>
              <a:off x="4379125" y="1272025"/>
              <a:ext cx="225300" cy="166600"/>
            </a:xfrm>
            <a:custGeom>
              <a:avLst/>
              <a:gdLst/>
              <a:ahLst/>
              <a:cxnLst/>
              <a:rect l="l" t="t" r="r" b="b"/>
              <a:pathLst>
                <a:path w="9012" h="6664" extrusionOk="0">
                  <a:moveTo>
                    <a:pt x="2567" y="355"/>
                  </a:moveTo>
                  <a:lnTo>
                    <a:pt x="3277" y="383"/>
                  </a:lnTo>
                  <a:lnTo>
                    <a:pt x="3932" y="437"/>
                  </a:lnTo>
                  <a:lnTo>
                    <a:pt x="4588" y="546"/>
                  </a:lnTo>
                  <a:lnTo>
                    <a:pt x="5189" y="683"/>
                  </a:lnTo>
                  <a:lnTo>
                    <a:pt x="5789" y="874"/>
                  </a:lnTo>
                  <a:lnTo>
                    <a:pt x="6308" y="1038"/>
                  </a:lnTo>
                  <a:lnTo>
                    <a:pt x="6800" y="1256"/>
                  </a:lnTo>
                  <a:lnTo>
                    <a:pt x="7264" y="1448"/>
                  </a:lnTo>
                  <a:lnTo>
                    <a:pt x="7646" y="1639"/>
                  </a:lnTo>
                  <a:lnTo>
                    <a:pt x="8274" y="1994"/>
                  </a:lnTo>
                  <a:lnTo>
                    <a:pt x="8629" y="2212"/>
                  </a:lnTo>
                  <a:lnTo>
                    <a:pt x="8575" y="2595"/>
                  </a:lnTo>
                  <a:lnTo>
                    <a:pt x="8438" y="3168"/>
                  </a:lnTo>
                  <a:lnTo>
                    <a:pt x="8329" y="3496"/>
                  </a:lnTo>
                  <a:lnTo>
                    <a:pt x="8192" y="3851"/>
                  </a:lnTo>
                  <a:lnTo>
                    <a:pt x="8029" y="4206"/>
                  </a:lnTo>
                  <a:lnTo>
                    <a:pt x="7837" y="4561"/>
                  </a:lnTo>
                  <a:lnTo>
                    <a:pt x="7619" y="4916"/>
                  </a:lnTo>
                  <a:lnTo>
                    <a:pt x="7346" y="5271"/>
                  </a:lnTo>
                  <a:lnTo>
                    <a:pt x="7045" y="5571"/>
                  </a:lnTo>
                  <a:lnTo>
                    <a:pt x="6690" y="5844"/>
                  </a:lnTo>
                  <a:lnTo>
                    <a:pt x="6499" y="5953"/>
                  </a:lnTo>
                  <a:lnTo>
                    <a:pt x="6308" y="6035"/>
                  </a:lnTo>
                  <a:lnTo>
                    <a:pt x="6090" y="6145"/>
                  </a:lnTo>
                  <a:lnTo>
                    <a:pt x="5871" y="6199"/>
                  </a:lnTo>
                  <a:lnTo>
                    <a:pt x="5625" y="6254"/>
                  </a:lnTo>
                  <a:lnTo>
                    <a:pt x="5380" y="6281"/>
                  </a:lnTo>
                  <a:lnTo>
                    <a:pt x="5107" y="6308"/>
                  </a:lnTo>
                  <a:lnTo>
                    <a:pt x="4834" y="6308"/>
                  </a:lnTo>
                  <a:lnTo>
                    <a:pt x="4424" y="6254"/>
                  </a:lnTo>
                  <a:lnTo>
                    <a:pt x="4042" y="6172"/>
                  </a:lnTo>
                  <a:lnTo>
                    <a:pt x="3687" y="6035"/>
                  </a:lnTo>
                  <a:lnTo>
                    <a:pt x="3359" y="5872"/>
                  </a:lnTo>
                  <a:lnTo>
                    <a:pt x="3059" y="5680"/>
                  </a:lnTo>
                  <a:lnTo>
                    <a:pt x="2758" y="5489"/>
                  </a:lnTo>
                  <a:lnTo>
                    <a:pt x="2485" y="5243"/>
                  </a:lnTo>
                  <a:lnTo>
                    <a:pt x="2239" y="4998"/>
                  </a:lnTo>
                  <a:lnTo>
                    <a:pt x="2021" y="4752"/>
                  </a:lnTo>
                  <a:lnTo>
                    <a:pt x="1802" y="4479"/>
                  </a:lnTo>
                  <a:lnTo>
                    <a:pt x="1447" y="3960"/>
                  </a:lnTo>
                  <a:lnTo>
                    <a:pt x="1174" y="3496"/>
                  </a:lnTo>
                  <a:lnTo>
                    <a:pt x="983" y="3086"/>
                  </a:lnTo>
                  <a:lnTo>
                    <a:pt x="792" y="2622"/>
                  </a:lnTo>
                  <a:lnTo>
                    <a:pt x="628" y="2212"/>
                  </a:lnTo>
                  <a:lnTo>
                    <a:pt x="519" y="1803"/>
                  </a:lnTo>
                  <a:lnTo>
                    <a:pt x="437" y="1475"/>
                  </a:lnTo>
                  <a:lnTo>
                    <a:pt x="382" y="1175"/>
                  </a:lnTo>
                  <a:lnTo>
                    <a:pt x="355" y="956"/>
                  </a:lnTo>
                  <a:lnTo>
                    <a:pt x="355" y="765"/>
                  </a:lnTo>
                  <a:lnTo>
                    <a:pt x="382" y="683"/>
                  </a:lnTo>
                  <a:lnTo>
                    <a:pt x="765" y="574"/>
                  </a:lnTo>
                  <a:lnTo>
                    <a:pt x="1120" y="492"/>
                  </a:lnTo>
                  <a:lnTo>
                    <a:pt x="1502" y="437"/>
                  </a:lnTo>
                  <a:lnTo>
                    <a:pt x="1857" y="383"/>
                  </a:lnTo>
                  <a:lnTo>
                    <a:pt x="2567" y="355"/>
                  </a:lnTo>
                  <a:close/>
                  <a:moveTo>
                    <a:pt x="2321" y="0"/>
                  </a:moveTo>
                  <a:lnTo>
                    <a:pt x="1912" y="28"/>
                  </a:lnTo>
                  <a:lnTo>
                    <a:pt x="1502" y="82"/>
                  </a:lnTo>
                  <a:lnTo>
                    <a:pt x="1092" y="137"/>
                  </a:lnTo>
                  <a:lnTo>
                    <a:pt x="655" y="219"/>
                  </a:lnTo>
                  <a:lnTo>
                    <a:pt x="246" y="328"/>
                  </a:lnTo>
                  <a:lnTo>
                    <a:pt x="191" y="355"/>
                  </a:lnTo>
                  <a:lnTo>
                    <a:pt x="137" y="410"/>
                  </a:lnTo>
                  <a:lnTo>
                    <a:pt x="82" y="492"/>
                  </a:lnTo>
                  <a:lnTo>
                    <a:pt x="27" y="683"/>
                  </a:lnTo>
                  <a:lnTo>
                    <a:pt x="0" y="901"/>
                  </a:lnTo>
                  <a:lnTo>
                    <a:pt x="27" y="1147"/>
                  </a:lnTo>
                  <a:lnTo>
                    <a:pt x="55" y="1420"/>
                  </a:lnTo>
                  <a:lnTo>
                    <a:pt x="109" y="1666"/>
                  </a:lnTo>
                  <a:lnTo>
                    <a:pt x="219" y="2076"/>
                  </a:lnTo>
                  <a:lnTo>
                    <a:pt x="300" y="2376"/>
                  </a:lnTo>
                  <a:lnTo>
                    <a:pt x="437" y="2731"/>
                  </a:lnTo>
                  <a:lnTo>
                    <a:pt x="601" y="3086"/>
                  </a:lnTo>
                  <a:lnTo>
                    <a:pt x="765" y="3468"/>
                  </a:lnTo>
                  <a:lnTo>
                    <a:pt x="956" y="3823"/>
                  </a:lnTo>
                  <a:lnTo>
                    <a:pt x="1174" y="4206"/>
                  </a:lnTo>
                  <a:lnTo>
                    <a:pt x="1420" y="4561"/>
                  </a:lnTo>
                  <a:lnTo>
                    <a:pt x="1693" y="4916"/>
                  </a:lnTo>
                  <a:lnTo>
                    <a:pt x="1994" y="5271"/>
                  </a:lnTo>
                  <a:lnTo>
                    <a:pt x="2321" y="5571"/>
                  </a:lnTo>
                  <a:lnTo>
                    <a:pt x="2676" y="5872"/>
                  </a:lnTo>
                  <a:lnTo>
                    <a:pt x="3059" y="6117"/>
                  </a:lnTo>
                  <a:lnTo>
                    <a:pt x="3441" y="6336"/>
                  </a:lnTo>
                  <a:lnTo>
                    <a:pt x="3878" y="6500"/>
                  </a:lnTo>
                  <a:lnTo>
                    <a:pt x="4315" y="6609"/>
                  </a:lnTo>
                  <a:lnTo>
                    <a:pt x="4806" y="6663"/>
                  </a:lnTo>
                  <a:lnTo>
                    <a:pt x="5352" y="6663"/>
                  </a:lnTo>
                  <a:lnTo>
                    <a:pt x="5653" y="6609"/>
                  </a:lnTo>
                  <a:lnTo>
                    <a:pt x="5953" y="6554"/>
                  </a:lnTo>
                  <a:lnTo>
                    <a:pt x="6199" y="6472"/>
                  </a:lnTo>
                  <a:lnTo>
                    <a:pt x="6472" y="6363"/>
                  </a:lnTo>
                  <a:lnTo>
                    <a:pt x="6690" y="6254"/>
                  </a:lnTo>
                  <a:lnTo>
                    <a:pt x="6909" y="6117"/>
                  </a:lnTo>
                  <a:lnTo>
                    <a:pt x="7127" y="5981"/>
                  </a:lnTo>
                  <a:lnTo>
                    <a:pt x="7319" y="5817"/>
                  </a:lnTo>
                  <a:lnTo>
                    <a:pt x="7510" y="5626"/>
                  </a:lnTo>
                  <a:lnTo>
                    <a:pt x="7837" y="5243"/>
                  </a:lnTo>
                  <a:lnTo>
                    <a:pt x="8110" y="4834"/>
                  </a:lnTo>
                  <a:lnTo>
                    <a:pt x="8329" y="4424"/>
                  </a:lnTo>
                  <a:lnTo>
                    <a:pt x="8520" y="4015"/>
                  </a:lnTo>
                  <a:lnTo>
                    <a:pt x="8684" y="3605"/>
                  </a:lnTo>
                  <a:lnTo>
                    <a:pt x="8793" y="3223"/>
                  </a:lnTo>
                  <a:lnTo>
                    <a:pt x="8875" y="2868"/>
                  </a:lnTo>
                  <a:lnTo>
                    <a:pt x="8984" y="2349"/>
                  </a:lnTo>
                  <a:lnTo>
                    <a:pt x="9012" y="2130"/>
                  </a:lnTo>
                  <a:lnTo>
                    <a:pt x="9012" y="2048"/>
                  </a:lnTo>
                  <a:lnTo>
                    <a:pt x="8930" y="1966"/>
                  </a:lnTo>
                  <a:lnTo>
                    <a:pt x="8739" y="1857"/>
                  </a:lnTo>
                  <a:lnTo>
                    <a:pt x="8192" y="1530"/>
                  </a:lnTo>
                  <a:lnTo>
                    <a:pt x="7810" y="1311"/>
                  </a:lnTo>
                  <a:lnTo>
                    <a:pt x="7373" y="1093"/>
                  </a:lnTo>
                  <a:lnTo>
                    <a:pt x="6854" y="874"/>
                  </a:lnTo>
                  <a:lnTo>
                    <a:pt x="6281" y="656"/>
                  </a:lnTo>
                  <a:lnTo>
                    <a:pt x="5653" y="437"/>
                  </a:lnTo>
                  <a:lnTo>
                    <a:pt x="4970" y="273"/>
                  </a:lnTo>
                  <a:lnTo>
                    <a:pt x="4260" y="137"/>
                  </a:lnTo>
                  <a:lnTo>
                    <a:pt x="3495" y="28"/>
                  </a:lnTo>
                  <a:lnTo>
                    <a:pt x="3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255;p47">
              <a:extLst>
                <a:ext uri="{FF2B5EF4-FFF2-40B4-BE49-F238E27FC236}">
                  <a16:creationId xmlns:a16="http://schemas.microsoft.com/office/drawing/2014/main" id="{4CF3205D-580B-FA86-83BF-9150E60D5B7D}"/>
                </a:ext>
              </a:extLst>
            </p:cNvPr>
            <p:cNvSpPr/>
            <p:nvPr/>
          </p:nvSpPr>
          <p:spPr>
            <a:xfrm>
              <a:off x="4595525" y="1314350"/>
              <a:ext cx="45775" cy="14350"/>
            </a:xfrm>
            <a:custGeom>
              <a:avLst/>
              <a:gdLst/>
              <a:ahLst/>
              <a:cxnLst/>
              <a:rect l="l" t="t" r="r" b="b"/>
              <a:pathLst>
                <a:path w="1831" h="574" extrusionOk="0">
                  <a:moveTo>
                    <a:pt x="656" y="0"/>
                  </a:moveTo>
                  <a:lnTo>
                    <a:pt x="492" y="28"/>
                  </a:lnTo>
                  <a:lnTo>
                    <a:pt x="356" y="82"/>
                  </a:lnTo>
                  <a:lnTo>
                    <a:pt x="219" y="164"/>
                  </a:lnTo>
                  <a:lnTo>
                    <a:pt x="55" y="246"/>
                  </a:lnTo>
                  <a:lnTo>
                    <a:pt x="28" y="301"/>
                  </a:lnTo>
                  <a:lnTo>
                    <a:pt x="1" y="383"/>
                  </a:lnTo>
                  <a:lnTo>
                    <a:pt x="1" y="437"/>
                  </a:lnTo>
                  <a:lnTo>
                    <a:pt x="28" y="519"/>
                  </a:lnTo>
                  <a:lnTo>
                    <a:pt x="110" y="574"/>
                  </a:lnTo>
                  <a:lnTo>
                    <a:pt x="246" y="574"/>
                  </a:lnTo>
                  <a:lnTo>
                    <a:pt x="274" y="547"/>
                  </a:lnTo>
                  <a:lnTo>
                    <a:pt x="383" y="465"/>
                  </a:lnTo>
                  <a:lnTo>
                    <a:pt x="492" y="410"/>
                  </a:lnTo>
                  <a:lnTo>
                    <a:pt x="711" y="355"/>
                  </a:lnTo>
                  <a:lnTo>
                    <a:pt x="929" y="355"/>
                  </a:lnTo>
                  <a:lnTo>
                    <a:pt x="1120" y="383"/>
                  </a:lnTo>
                  <a:lnTo>
                    <a:pt x="1284" y="437"/>
                  </a:lnTo>
                  <a:lnTo>
                    <a:pt x="1421" y="492"/>
                  </a:lnTo>
                  <a:lnTo>
                    <a:pt x="1530" y="547"/>
                  </a:lnTo>
                  <a:lnTo>
                    <a:pt x="1612" y="574"/>
                  </a:lnTo>
                  <a:lnTo>
                    <a:pt x="1666" y="574"/>
                  </a:lnTo>
                  <a:lnTo>
                    <a:pt x="1748" y="547"/>
                  </a:lnTo>
                  <a:lnTo>
                    <a:pt x="1803" y="492"/>
                  </a:lnTo>
                  <a:lnTo>
                    <a:pt x="1830" y="437"/>
                  </a:lnTo>
                  <a:lnTo>
                    <a:pt x="1830" y="355"/>
                  </a:lnTo>
                  <a:lnTo>
                    <a:pt x="1803" y="301"/>
                  </a:lnTo>
                  <a:lnTo>
                    <a:pt x="1748" y="246"/>
                  </a:lnTo>
                  <a:lnTo>
                    <a:pt x="1585" y="164"/>
                  </a:lnTo>
                  <a:lnTo>
                    <a:pt x="1393" y="82"/>
                  </a:lnTo>
                  <a:lnTo>
                    <a:pt x="1175" y="28"/>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256;p47">
              <a:extLst>
                <a:ext uri="{FF2B5EF4-FFF2-40B4-BE49-F238E27FC236}">
                  <a16:creationId xmlns:a16="http://schemas.microsoft.com/office/drawing/2014/main" id="{9D24597E-080E-3013-F10D-98BDC5DFCE0B}"/>
                </a:ext>
              </a:extLst>
            </p:cNvPr>
            <p:cNvSpPr/>
            <p:nvPr/>
          </p:nvSpPr>
          <p:spPr>
            <a:xfrm>
              <a:off x="4215950" y="1312300"/>
              <a:ext cx="175475" cy="46450"/>
            </a:xfrm>
            <a:custGeom>
              <a:avLst/>
              <a:gdLst/>
              <a:ahLst/>
              <a:cxnLst/>
              <a:rect l="l" t="t" r="r" b="b"/>
              <a:pathLst>
                <a:path w="7019" h="1858" extrusionOk="0">
                  <a:moveTo>
                    <a:pt x="6800" y="0"/>
                  </a:moveTo>
                  <a:lnTo>
                    <a:pt x="137" y="1502"/>
                  </a:lnTo>
                  <a:lnTo>
                    <a:pt x="82" y="1530"/>
                  </a:lnTo>
                  <a:lnTo>
                    <a:pt x="28" y="1557"/>
                  </a:lnTo>
                  <a:lnTo>
                    <a:pt x="0" y="1639"/>
                  </a:lnTo>
                  <a:lnTo>
                    <a:pt x="0" y="1694"/>
                  </a:lnTo>
                  <a:lnTo>
                    <a:pt x="28" y="1776"/>
                  </a:lnTo>
                  <a:lnTo>
                    <a:pt x="82" y="1803"/>
                  </a:lnTo>
                  <a:lnTo>
                    <a:pt x="137" y="1830"/>
                  </a:lnTo>
                  <a:lnTo>
                    <a:pt x="192" y="1857"/>
                  </a:lnTo>
                  <a:lnTo>
                    <a:pt x="219" y="1830"/>
                  </a:lnTo>
                  <a:lnTo>
                    <a:pt x="6882" y="355"/>
                  </a:lnTo>
                  <a:lnTo>
                    <a:pt x="6964" y="328"/>
                  </a:lnTo>
                  <a:lnTo>
                    <a:pt x="6991" y="274"/>
                  </a:lnTo>
                  <a:lnTo>
                    <a:pt x="7019" y="192"/>
                  </a:lnTo>
                  <a:lnTo>
                    <a:pt x="7019" y="137"/>
                  </a:lnTo>
                  <a:lnTo>
                    <a:pt x="6991" y="55"/>
                  </a:lnTo>
                  <a:lnTo>
                    <a:pt x="6937" y="28"/>
                  </a:lnTo>
                  <a:lnTo>
                    <a:pt x="6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257;p47">
              <a:extLst>
                <a:ext uri="{FF2B5EF4-FFF2-40B4-BE49-F238E27FC236}">
                  <a16:creationId xmlns:a16="http://schemas.microsoft.com/office/drawing/2014/main" id="{CB86BEC8-DB0A-EDA4-F179-90E06CCF57E4}"/>
                </a:ext>
              </a:extLst>
            </p:cNvPr>
            <p:cNvSpPr/>
            <p:nvPr/>
          </p:nvSpPr>
          <p:spPr>
            <a:xfrm>
              <a:off x="4116275" y="2055075"/>
              <a:ext cx="462900" cy="636975"/>
            </a:xfrm>
            <a:custGeom>
              <a:avLst/>
              <a:gdLst/>
              <a:ahLst/>
              <a:cxnLst/>
              <a:rect l="l" t="t" r="r" b="b"/>
              <a:pathLst>
                <a:path w="18516" h="25479" extrusionOk="0">
                  <a:moveTo>
                    <a:pt x="3332" y="0"/>
                  </a:moveTo>
                  <a:lnTo>
                    <a:pt x="0" y="23321"/>
                  </a:lnTo>
                  <a:lnTo>
                    <a:pt x="15211" y="25479"/>
                  </a:lnTo>
                  <a:lnTo>
                    <a:pt x="18515" y="2130"/>
                  </a:lnTo>
                  <a:lnTo>
                    <a:pt x="3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258;p47">
              <a:extLst>
                <a:ext uri="{FF2B5EF4-FFF2-40B4-BE49-F238E27FC236}">
                  <a16:creationId xmlns:a16="http://schemas.microsoft.com/office/drawing/2014/main" id="{8492BF15-35FB-261D-8F8C-8480BE6B5914}"/>
                </a:ext>
              </a:extLst>
            </p:cNvPr>
            <p:cNvSpPr/>
            <p:nvPr/>
          </p:nvSpPr>
          <p:spPr>
            <a:xfrm>
              <a:off x="4281500" y="2113100"/>
              <a:ext cx="184350" cy="73750"/>
            </a:xfrm>
            <a:custGeom>
              <a:avLst/>
              <a:gdLst/>
              <a:ahLst/>
              <a:cxnLst/>
              <a:rect l="l" t="t" r="r" b="b"/>
              <a:pathLst>
                <a:path w="7374" h="2950" extrusionOk="0">
                  <a:moveTo>
                    <a:pt x="300" y="1"/>
                  </a:moveTo>
                  <a:lnTo>
                    <a:pt x="0" y="1939"/>
                  </a:lnTo>
                  <a:lnTo>
                    <a:pt x="7100" y="2950"/>
                  </a:lnTo>
                  <a:lnTo>
                    <a:pt x="7373" y="984"/>
                  </a:lnTo>
                  <a:lnTo>
                    <a:pt x="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259;p47">
              <a:extLst>
                <a:ext uri="{FF2B5EF4-FFF2-40B4-BE49-F238E27FC236}">
                  <a16:creationId xmlns:a16="http://schemas.microsoft.com/office/drawing/2014/main" id="{A3F005B8-3D8D-2FD8-0227-CBE211288F52}"/>
                </a:ext>
              </a:extLst>
            </p:cNvPr>
            <p:cNvSpPr/>
            <p:nvPr/>
          </p:nvSpPr>
          <p:spPr>
            <a:xfrm>
              <a:off x="3899850" y="2362275"/>
              <a:ext cx="494300" cy="181625"/>
            </a:xfrm>
            <a:custGeom>
              <a:avLst/>
              <a:gdLst/>
              <a:ahLst/>
              <a:cxnLst/>
              <a:rect l="l" t="t" r="r" b="b"/>
              <a:pathLst>
                <a:path w="19772" h="7265" extrusionOk="0">
                  <a:moveTo>
                    <a:pt x="5817" y="1"/>
                  </a:moveTo>
                  <a:lnTo>
                    <a:pt x="1" y="4698"/>
                  </a:lnTo>
                  <a:lnTo>
                    <a:pt x="274" y="4944"/>
                  </a:lnTo>
                  <a:lnTo>
                    <a:pt x="629" y="5135"/>
                  </a:lnTo>
                  <a:lnTo>
                    <a:pt x="1039" y="5353"/>
                  </a:lnTo>
                  <a:lnTo>
                    <a:pt x="1530" y="5544"/>
                  </a:lnTo>
                  <a:lnTo>
                    <a:pt x="2104" y="5708"/>
                  </a:lnTo>
                  <a:lnTo>
                    <a:pt x="2704" y="5872"/>
                  </a:lnTo>
                  <a:lnTo>
                    <a:pt x="3360" y="6036"/>
                  </a:lnTo>
                  <a:lnTo>
                    <a:pt x="4070" y="6173"/>
                  </a:lnTo>
                  <a:lnTo>
                    <a:pt x="5599" y="6418"/>
                  </a:lnTo>
                  <a:lnTo>
                    <a:pt x="7237" y="6637"/>
                  </a:lnTo>
                  <a:lnTo>
                    <a:pt x="8931" y="6801"/>
                  </a:lnTo>
                  <a:lnTo>
                    <a:pt x="10651" y="6937"/>
                  </a:lnTo>
                  <a:lnTo>
                    <a:pt x="12344" y="7046"/>
                  </a:lnTo>
                  <a:lnTo>
                    <a:pt x="13955" y="7128"/>
                  </a:lnTo>
                  <a:lnTo>
                    <a:pt x="16768" y="7210"/>
                  </a:lnTo>
                  <a:lnTo>
                    <a:pt x="18734" y="7265"/>
                  </a:lnTo>
                  <a:lnTo>
                    <a:pt x="19471" y="7265"/>
                  </a:lnTo>
                  <a:lnTo>
                    <a:pt x="19772" y="2677"/>
                  </a:lnTo>
                  <a:lnTo>
                    <a:pt x="58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260;p47">
              <a:extLst>
                <a:ext uri="{FF2B5EF4-FFF2-40B4-BE49-F238E27FC236}">
                  <a16:creationId xmlns:a16="http://schemas.microsoft.com/office/drawing/2014/main" id="{8CC98A45-AF10-E2F6-D7BF-F3088805A1C8}"/>
                </a:ext>
              </a:extLst>
            </p:cNvPr>
            <p:cNvSpPr/>
            <p:nvPr/>
          </p:nvSpPr>
          <p:spPr>
            <a:xfrm>
              <a:off x="4386625" y="2318600"/>
              <a:ext cx="186400" cy="253975"/>
            </a:xfrm>
            <a:custGeom>
              <a:avLst/>
              <a:gdLst/>
              <a:ahLst/>
              <a:cxnLst/>
              <a:rect l="l" t="t" r="r" b="b"/>
              <a:pathLst>
                <a:path w="7456" h="10159" extrusionOk="0">
                  <a:moveTo>
                    <a:pt x="4970" y="0"/>
                  </a:moveTo>
                  <a:lnTo>
                    <a:pt x="4779" y="55"/>
                  </a:lnTo>
                  <a:lnTo>
                    <a:pt x="4561" y="137"/>
                  </a:lnTo>
                  <a:lnTo>
                    <a:pt x="4342" y="246"/>
                  </a:lnTo>
                  <a:lnTo>
                    <a:pt x="3878" y="546"/>
                  </a:lnTo>
                  <a:lnTo>
                    <a:pt x="3387" y="901"/>
                  </a:lnTo>
                  <a:lnTo>
                    <a:pt x="2895" y="1311"/>
                  </a:lnTo>
                  <a:lnTo>
                    <a:pt x="2431" y="1721"/>
                  </a:lnTo>
                  <a:lnTo>
                    <a:pt x="2021" y="2103"/>
                  </a:lnTo>
                  <a:lnTo>
                    <a:pt x="1666" y="2485"/>
                  </a:lnTo>
                  <a:lnTo>
                    <a:pt x="1311" y="2868"/>
                  </a:lnTo>
                  <a:lnTo>
                    <a:pt x="738" y="3632"/>
                  </a:lnTo>
                  <a:lnTo>
                    <a:pt x="328" y="4178"/>
                  </a:lnTo>
                  <a:lnTo>
                    <a:pt x="192" y="4397"/>
                  </a:lnTo>
                  <a:lnTo>
                    <a:pt x="0" y="9012"/>
                  </a:lnTo>
                  <a:lnTo>
                    <a:pt x="656" y="9203"/>
                  </a:lnTo>
                  <a:lnTo>
                    <a:pt x="1530" y="9449"/>
                  </a:lnTo>
                  <a:lnTo>
                    <a:pt x="2485" y="9667"/>
                  </a:lnTo>
                  <a:lnTo>
                    <a:pt x="3523" y="9858"/>
                  </a:lnTo>
                  <a:lnTo>
                    <a:pt x="4479" y="10022"/>
                  </a:lnTo>
                  <a:lnTo>
                    <a:pt x="5353" y="10131"/>
                  </a:lnTo>
                  <a:lnTo>
                    <a:pt x="5708" y="10159"/>
                  </a:lnTo>
                  <a:lnTo>
                    <a:pt x="6035" y="10159"/>
                  </a:lnTo>
                  <a:lnTo>
                    <a:pt x="6281" y="10131"/>
                  </a:lnTo>
                  <a:lnTo>
                    <a:pt x="6445" y="10104"/>
                  </a:lnTo>
                  <a:lnTo>
                    <a:pt x="6554" y="10022"/>
                  </a:lnTo>
                  <a:lnTo>
                    <a:pt x="6664" y="9913"/>
                  </a:lnTo>
                  <a:lnTo>
                    <a:pt x="6745" y="9804"/>
                  </a:lnTo>
                  <a:lnTo>
                    <a:pt x="6800" y="9695"/>
                  </a:lnTo>
                  <a:lnTo>
                    <a:pt x="6909" y="9421"/>
                  </a:lnTo>
                  <a:lnTo>
                    <a:pt x="6991" y="9121"/>
                  </a:lnTo>
                  <a:lnTo>
                    <a:pt x="7019" y="8848"/>
                  </a:lnTo>
                  <a:lnTo>
                    <a:pt x="7046" y="8630"/>
                  </a:lnTo>
                  <a:lnTo>
                    <a:pt x="7046" y="8411"/>
                  </a:lnTo>
                  <a:lnTo>
                    <a:pt x="7128" y="8275"/>
                  </a:lnTo>
                  <a:lnTo>
                    <a:pt x="7210" y="8111"/>
                  </a:lnTo>
                  <a:lnTo>
                    <a:pt x="7292" y="7810"/>
                  </a:lnTo>
                  <a:lnTo>
                    <a:pt x="7346" y="7483"/>
                  </a:lnTo>
                  <a:lnTo>
                    <a:pt x="7346" y="7182"/>
                  </a:lnTo>
                  <a:lnTo>
                    <a:pt x="7319" y="6909"/>
                  </a:lnTo>
                  <a:lnTo>
                    <a:pt x="7292" y="6663"/>
                  </a:lnTo>
                  <a:lnTo>
                    <a:pt x="7264" y="6472"/>
                  </a:lnTo>
                  <a:lnTo>
                    <a:pt x="7346" y="6308"/>
                  </a:lnTo>
                  <a:lnTo>
                    <a:pt x="7401" y="6145"/>
                  </a:lnTo>
                  <a:lnTo>
                    <a:pt x="7428" y="5981"/>
                  </a:lnTo>
                  <a:lnTo>
                    <a:pt x="7455" y="5790"/>
                  </a:lnTo>
                  <a:lnTo>
                    <a:pt x="7428" y="5462"/>
                  </a:lnTo>
                  <a:lnTo>
                    <a:pt x="7374" y="5107"/>
                  </a:lnTo>
                  <a:lnTo>
                    <a:pt x="7319" y="4834"/>
                  </a:lnTo>
                  <a:lnTo>
                    <a:pt x="7237" y="4588"/>
                  </a:lnTo>
                  <a:lnTo>
                    <a:pt x="7155" y="4370"/>
                  </a:lnTo>
                  <a:lnTo>
                    <a:pt x="7155" y="4151"/>
                  </a:lnTo>
                  <a:lnTo>
                    <a:pt x="7155" y="3960"/>
                  </a:lnTo>
                  <a:lnTo>
                    <a:pt x="7100" y="3769"/>
                  </a:lnTo>
                  <a:lnTo>
                    <a:pt x="7046" y="3578"/>
                  </a:lnTo>
                  <a:lnTo>
                    <a:pt x="6964" y="3441"/>
                  </a:lnTo>
                  <a:lnTo>
                    <a:pt x="6882" y="3277"/>
                  </a:lnTo>
                  <a:lnTo>
                    <a:pt x="6691" y="3031"/>
                  </a:lnTo>
                  <a:lnTo>
                    <a:pt x="6500" y="2840"/>
                  </a:lnTo>
                  <a:lnTo>
                    <a:pt x="6309" y="2704"/>
                  </a:lnTo>
                  <a:lnTo>
                    <a:pt x="6145" y="2595"/>
                  </a:lnTo>
                  <a:lnTo>
                    <a:pt x="5899" y="2950"/>
                  </a:lnTo>
                  <a:lnTo>
                    <a:pt x="5680" y="3168"/>
                  </a:lnTo>
                  <a:lnTo>
                    <a:pt x="5599" y="3250"/>
                  </a:lnTo>
                  <a:lnTo>
                    <a:pt x="5544" y="3277"/>
                  </a:lnTo>
                  <a:lnTo>
                    <a:pt x="5271" y="3223"/>
                  </a:lnTo>
                  <a:lnTo>
                    <a:pt x="4725" y="3086"/>
                  </a:lnTo>
                  <a:lnTo>
                    <a:pt x="3960" y="2895"/>
                  </a:lnTo>
                  <a:lnTo>
                    <a:pt x="4260" y="2540"/>
                  </a:lnTo>
                  <a:lnTo>
                    <a:pt x="4534" y="2158"/>
                  </a:lnTo>
                  <a:lnTo>
                    <a:pt x="4861" y="1693"/>
                  </a:lnTo>
                  <a:lnTo>
                    <a:pt x="5134" y="1202"/>
                  </a:lnTo>
                  <a:lnTo>
                    <a:pt x="5244" y="983"/>
                  </a:lnTo>
                  <a:lnTo>
                    <a:pt x="5353" y="738"/>
                  </a:lnTo>
                  <a:lnTo>
                    <a:pt x="5407" y="546"/>
                  </a:lnTo>
                  <a:lnTo>
                    <a:pt x="5435" y="355"/>
                  </a:lnTo>
                  <a:lnTo>
                    <a:pt x="5435" y="219"/>
                  </a:lnTo>
                  <a:lnTo>
                    <a:pt x="5407" y="137"/>
                  </a:lnTo>
                  <a:lnTo>
                    <a:pt x="5353" y="82"/>
                  </a:lnTo>
                  <a:lnTo>
                    <a:pt x="5244" y="28"/>
                  </a:lnTo>
                  <a:lnTo>
                    <a:pt x="5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261;p47">
              <a:extLst>
                <a:ext uri="{FF2B5EF4-FFF2-40B4-BE49-F238E27FC236}">
                  <a16:creationId xmlns:a16="http://schemas.microsoft.com/office/drawing/2014/main" id="{EC11EF12-8226-015F-B415-D22EA590EEAB}"/>
                </a:ext>
              </a:extLst>
            </p:cNvPr>
            <p:cNvSpPr/>
            <p:nvPr/>
          </p:nvSpPr>
          <p:spPr>
            <a:xfrm>
              <a:off x="4015925" y="2362975"/>
              <a:ext cx="60775" cy="15050"/>
            </a:xfrm>
            <a:custGeom>
              <a:avLst/>
              <a:gdLst/>
              <a:ahLst/>
              <a:cxnLst/>
              <a:rect l="l" t="t" r="r" b="b"/>
              <a:pathLst>
                <a:path w="2431" h="602" extrusionOk="0">
                  <a:moveTo>
                    <a:pt x="2212" y="0"/>
                  </a:moveTo>
                  <a:lnTo>
                    <a:pt x="164" y="246"/>
                  </a:lnTo>
                  <a:lnTo>
                    <a:pt x="82" y="273"/>
                  </a:lnTo>
                  <a:lnTo>
                    <a:pt x="28" y="301"/>
                  </a:lnTo>
                  <a:lnTo>
                    <a:pt x="0" y="355"/>
                  </a:lnTo>
                  <a:lnTo>
                    <a:pt x="0" y="437"/>
                  </a:lnTo>
                  <a:lnTo>
                    <a:pt x="28" y="492"/>
                  </a:lnTo>
                  <a:lnTo>
                    <a:pt x="55" y="546"/>
                  </a:lnTo>
                  <a:lnTo>
                    <a:pt x="109" y="574"/>
                  </a:lnTo>
                  <a:lnTo>
                    <a:pt x="164" y="601"/>
                  </a:lnTo>
                  <a:lnTo>
                    <a:pt x="191" y="601"/>
                  </a:lnTo>
                  <a:lnTo>
                    <a:pt x="2267" y="355"/>
                  </a:lnTo>
                  <a:lnTo>
                    <a:pt x="2321" y="328"/>
                  </a:lnTo>
                  <a:lnTo>
                    <a:pt x="2376" y="273"/>
                  </a:lnTo>
                  <a:lnTo>
                    <a:pt x="2431" y="219"/>
                  </a:lnTo>
                  <a:lnTo>
                    <a:pt x="2431" y="164"/>
                  </a:lnTo>
                  <a:lnTo>
                    <a:pt x="2403" y="82"/>
                  </a:lnTo>
                  <a:lnTo>
                    <a:pt x="2349" y="28"/>
                  </a:lnTo>
                  <a:lnTo>
                    <a:pt x="2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262;p47">
              <a:extLst>
                <a:ext uri="{FF2B5EF4-FFF2-40B4-BE49-F238E27FC236}">
                  <a16:creationId xmlns:a16="http://schemas.microsoft.com/office/drawing/2014/main" id="{CB9EF140-013F-2969-008D-FAF5CAAFAA22}"/>
                </a:ext>
              </a:extLst>
            </p:cNvPr>
            <p:cNvSpPr/>
            <p:nvPr/>
          </p:nvSpPr>
          <p:spPr>
            <a:xfrm>
              <a:off x="4350450" y="2414175"/>
              <a:ext cx="32100" cy="133150"/>
            </a:xfrm>
            <a:custGeom>
              <a:avLst/>
              <a:gdLst/>
              <a:ahLst/>
              <a:cxnLst/>
              <a:rect l="l" t="t" r="r" b="b"/>
              <a:pathLst>
                <a:path w="1284" h="5326" extrusionOk="0">
                  <a:moveTo>
                    <a:pt x="819" y="0"/>
                  </a:moveTo>
                  <a:lnTo>
                    <a:pt x="710" y="28"/>
                  </a:lnTo>
                  <a:lnTo>
                    <a:pt x="628" y="55"/>
                  </a:lnTo>
                  <a:lnTo>
                    <a:pt x="546" y="82"/>
                  </a:lnTo>
                  <a:lnTo>
                    <a:pt x="492" y="164"/>
                  </a:lnTo>
                  <a:lnTo>
                    <a:pt x="437" y="219"/>
                  </a:lnTo>
                  <a:lnTo>
                    <a:pt x="382" y="301"/>
                  </a:lnTo>
                  <a:lnTo>
                    <a:pt x="355" y="383"/>
                  </a:lnTo>
                  <a:lnTo>
                    <a:pt x="355" y="492"/>
                  </a:lnTo>
                  <a:lnTo>
                    <a:pt x="355" y="628"/>
                  </a:lnTo>
                  <a:lnTo>
                    <a:pt x="410" y="738"/>
                  </a:lnTo>
                  <a:lnTo>
                    <a:pt x="519" y="847"/>
                  </a:lnTo>
                  <a:lnTo>
                    <a:pt x="628" y="902"/>
                  </a:lnTo>
                  <a:lnTo>
                    <a:pt x="492" y="983"/>
                  </a:lnTo>
                  <a:lnTo>
                    <a:pt x="382" y="1065"/>
                  </a:lnTo>
                  <a:lnTo>
                    <a:pt x="328" y="1202"/>
                  </a:lnTo>
                  <a:lnTo>
                    <a:pt x="300" y="1338"/>
                  </a:lnTo>
                  <a:lnTo>
                    <a:pt x="328" y="1502"/>
                  </a:lnTo>
                  <a:lnTo>
                    <a:pt x="382" y="1612"/>
                  </a:lnTo>
                  <a:lnTo>
                    <a:pt x="492" y="1721"/>
                  </a:lnTo>
                  <a:lnTo>
                    <a:pt x="628" y="1775"/>
                  </a:lnTo>
                  <a:lnTo>
                    <a:pt x="464" y="1830"/>
                  </a:lnTo>
                  <a:lnTo>
                    <a:pt x="328" y="1939"/>
                  </a:lnTo>
                  <a:lnTo>
                    <a:pt x="246" y="2076"/>
                  </a:lnTo>
                  <a:lnTo>
                    <a:pt x="219" y="2158"/>
                  </a:lnTo>
                  <a:lnTo>
                    <a:pt x="191" y="2240"/>
                  </a:lnTo>
                  <a:lnTo>
                    <a:pt x="219" y="2376"/>
                  </a:lnTo>
                  <a:lnTo>
                    <a:pt x="273" y="2485"/>
                  </a:lnTo>
                  <a:lnTo>
                    <a:pt x="355" y="2567"/>
                  </a:lnTo>
                  <a:lnTo>
                    <a:pt x="464" y="2649"/>
                  </a:lnTo>
                  <a:lnTo>
                    <a:pt x="300" y="2704"/>
                  </a:lnTo>
                  <a:lnTo>
                    <a:pt x="191" y="2813"/>
                  </a:lnTo>
                  <a:lnTo>
                    <a:pt x="109" y="2950"/>
                  </a:lnTo>
                  <a:lnTo>
                    <a:pt x="82" y="3113"/>
                  </a:lnTo>
                  <a:lnTo>
                    <a:pt x="109" y="3223"/>
                  </a:lnTo>
                  <a:lnTo>
                    <a:pt x="164" y="3359"/>
                  </a:lnTo>
                  <a:lnTo>
                    <a:pt x="246" y="3441"/>
                  </a:lnTo>
                  <a:lnTo>
                    <a:pt x="355" y="3523"/>
                  </a:lnTo>
                  <a:lnTo>
                    <a:pt x="219" y="3578"/>
                  </a:lnTo>
                  <a:lnTo>
                    <a:pt x="82" y="3687"/>
                  </a:lnTo>
                  <a:lnTo>
                    <a:pt x="27" y="3823"/>
                  </a:lnTo>
                  <a:lnTo>
                    <a:pt x="0" y="3960"/>
                  </a:lnTo>
                  <a:lnTo>
                    <a:pt x="0" y="4124"/>
                  </a:lnTo>
                  <a:lnTo>
                    <a:pt x="82" y="4233"/>
                  </a:lnTo>
                  <a:lnTo>
                    <a:pt x="191" y="4342"/>
                  </a:lnTo>
                  <a:lnTo>
                    <a:pt x="300" y="4397"/>
                  </a:lnTo>
                  <a:lnTo>
                    <a:pt x="191" y="4479"/>
                  </a:lnTo>
                  <a:lnTo>
                    <a:pt x="82" y="4561"/>
                  </a:lnTo>
                  <a:lnTo>
                    <a:pt x="0" y="4697"/>
                  </a:lnTo>
                  <a:lnTo>
                    <a:pt x="0" y="4834"/>
                  </a:lnTo>
                  <a:lnTo>
                    <a:pt x="0" y="4943"/>
                  </a:lnTo>
                  <a:lnTo>
                    <a:pt x="27" y="5025"/>
                  </a:lnTo>
                  <a:lnTo>
                    <a:pt x="82" y="5107"/>
                  </a:lnTo>
                  <a:lnTo>
                    <a:pt x="137" y="5162"/>
                  </a:lnTo>
                  <a:lnTo>
                    <a:pt x="191" y="5243"/>
                  </a:lnTo>
                  <a:lnTo>
                    <a:pt x="273" y="5271"/>
                  </a:lnTo>
                  <a:lnTo>
                    <a:pt x="355" y="5298"/>
                  </a:lnTo>
                  <a:lnTo>
                    <a:pt x="464" y="5325"/>
                  </a:lnTo>
                  <a:lnTo>
                    <a:pt x="546" y="5298"/>
                  </a:lnTo>
                  <a:lnTo>
                    <a:pt x="628" y="5271"/>
                  </a:lnTo>
                  <a:lnTo>
                    <a:pt x="710" y="5243"/>
                  </a:lnTo>
                  <a:lnTo>
                    <a:pt x="792" y="5162"/>
                  </a:lnTo>
                  <a:lnTo>
                    <a:pt x="847" y="5107"/>
                  </a:lnTo>
                  <a:lnTo>
                    <a:pt x="901" y="5025"/>
                  </a:lnTo>
                  <a:lnTo>
                    <a:pt x="929" y="4943"/>
                  </a:lnTo>
                  <a:lnTo>
                    <a:pt x="929" y="4834"/>
                  </a:lnTo>
                  <a:lnTo>
                    <a:pt x="901" y="4697"/>
                  </a:lnTo>
                  <a:lnTo>
                    <a:pt x="847" y="4561"/>
                  </a:lnTo>
                  <a:lnTo>
                    <a:pt x="737" y="4479"/>
                  </a:lnTo>
                  <a:lnTo>
                    <a:pt x="601" y="4397"/>
                  </a:lnTo>
                  <a:lnTo>
                    <a:pt x="737" y="4342"/>
                  </a:lnTo>
                  <a:lnTo>
                    <a:pt x="847" y="4233"/>
                  </a:lnTo>
                  <a:lnTo>
                    <a:pt x="901" y="4124"/>
                  </a:lnTo>
                  <a:lnTo>
                    <a:pt x="929" y="3960"/>
                  </a:lnTo>
                  <a:lnTo>
                    <a:pt x="901" y="3823"/>
                  </a:lnTo>
                  <a:lnTo>
                    <a:pt x="847" y="3714"/>
                  </a:lnTo>
                  <a:lnTo>
                    <a:pt x="765" y="3632"/>
                  </a:lnTo>
                  <a:lnTo>
                    <a:pt x="656" y="3550"/>
                  </a:lnTo>
                  <a:lnTo>
                    <a:pt x="792" y="3496"/>
                  </a:lnTo>
                  <a:lnTo>
                    <a:pt x="901" y="3387"/>
                  </a:lnTo>
                  <a:lnTo>
                    <a:pt x="983" y="3250"/>
                  </a:lnTo>
                  <a:lnTo>
                    <a:pt x="1011" y="3113"/>
                  </a:lnTo>
                  <a:lnTo>
                    <a:pt x="1011" y="2977"/>
                  </a:lnTo>
                  <a:lnTo>
                    <a:pt x="956" y="2868"/>
                  </a:lnTo>
                  <a:lnTo>
                    <a:pt x="874" y="2758"/>
                  </a:lnTo>
                  <a:lnTo>
                    <a:pt x="765" y="2704"/>
                  </a:lnTo>
                  <a:lnTo>
                    <a:pt x="901" y="2622"/>
                  </a:lnTo>
                  <a:lnTo>
                    <a:pt x="1038" y="2540"/>
                  </a:lnTo>
                  <a:lnTo>
                    <a:pt x="1120" y="2403"/>
                  </a:lnTo>
                  <a:lnTo>
                    <a:pt x="1147" y="2240"/>
                  </a:lnTo>
                  <a:lnTo>
                    <a:pt x="1120" y="2103"/>
                  </a:lnTo>
                  <a:lnTo>
                    <a:pt x="1038" y="1967"/>
                  </a:lnTo>
                  <a:lnTo>
                    <a:pt x="956" y="1857"/>
                  </a:lnTo>
                  <a:lnTo>
                    <a:pt x="819" y="1803"/>
                  </a:lnTo>
                  <a:lnTo>
                    <a:pt x="983" y="1748"/>
                  </a:lnTo>
                  <a:lnTo>
                    <a:pt x="1120" y="1639"/>
                  </a:lnTo>
                  <a:lnTo>
                    <a:pt x="1202" y="1502"/>
                  </a:lnTo>
                  <a:lnTo>
                    <a:pt x="1229" y="1420"/>
                  </a:lnTo>
                  <a:lnTo>
                    <a:pt x="1229" y="1338"/>
                  </a:lnTo>
                  <a:lnTo>
                    <a:pt x="1202" y="1202"/>
                  </a:lnTo>
                  <a:lnTo>
                    <a:pt x="1147" y="1093"/>
                  </a:lnTo>
                  <a:lnTo>
                    <a:pt x="1065" y="983"/>
                  </a:lnTo>
                  <a:lnTo>
                    <a:pt x="956" y="929"/>
                  </a:lnTo>
                  <a:lnTo>
                    <a:pt x="1092" y="847"/>
                  </a:lnTo>
                  <a:lnTo>
                    <a:pt x="1202" y="765"/>
                  </a:lnTo>
                  <a:lnTo>
                    <a:pt x="1256" y="628"/>
                  </a:lnTo>
                  <a:lnTo>
                    <a:pt x="1284" y="492"/>
                  </a:lnTo>
                  <a:lnTo>
                    <a:pt x="1284" y="383"/>
                  </a:lnTo>
                  <a:lnTo>
                    <a:pt x="1256" y="301"/>
                  </a:lnTo>
                  <a:lnTo>
                    <a:pt x="1202" y="219"/>
                  </a:lnTo>
                  <a:lnTo>
                    <a:pt x="1147" y="164"/>
                  </a:lnTo>
                  <a:lnTo>
                    <a:pt x="1065" y="82"/>
                  </a:lnTo>
                  <a:lnTo>
                    <a:pt x="983" y="55"/>
                  </a:lnTo>
                  <a:lnTo>
                    <a:pt x="901" y="28"/>
                  </a:lnTo>
                  <a:lnTo>
                    <a:pt x="8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263;p47">
              <a:extLst>
                <a:ext uri="{FF2B5EF4-FFF2-40B4-BE49-F238E27FC236}">
                  <a16:creationId xmlns:a16="http://schemas.microsoft.com/office/drawing/2014/main" id="{C3D13E8A-C681-A88A-FEDE-6C50FEE15DE4}"/>
                </a:ext>
              </a:extLst>
            </p:cNvPr>
            <p:cNvSpPr/>
            <p:nvPr/>
          </p:nvSpPr>
          <p:spPr>
            <a:xfrm>
              <a:off x="4070525" y="2363650"/>
              <a:ext cx="81275" cy="22550"/>
            </a:xfrm>
            <a:custGeom>
              <a:avLst/>
              <a:gdLst/>
              <a:ahLst/>
              <a:cxnLst/>
              <a:rect l="l" t="t" r="r" b="b"/>
              <a:pathLst>
                <a:path w="3251" h="902" extrusionOk="0">
                  <a:moveTo>
                    <a:pt x="137" y="1"/>
                  </a:moveTo>
                  <a:lnTo>
                    <a:pt x="83" y="28"/>
                  </a:lnTo>
                  <a:lnTo>
                    <a:pt x="28" y="83"/>
                  </a:lnTo>
                  <a:lnTo>
                    <a:pt x="1" y="137"/>
                  </a:lnTo>
                  <a:lnTo>
                    <a:pt x="1" y="219"/>
                  </a:lnTo>
                  <a:lnTo>
                    <a:pt x="28" y="274"/>
                  </a:lnTo>
                  <a:lnTo>
                    <a:pt x="83" y="328"/>
                  </a:lnTo>
                  <a:lnTo>
                    <a:pt x="165" y="356"/>
                  </a:lnTo>
                  <a:lnTo>
                    <a:pt x="3032" y="902"/>
                  </a:lnTo>
                  <a:lnTo>
                    <a:pt x="3114" y="902"/>
                  </a:lnTo>
                  <a:lnTo>
                    <a:pt x="3169" y="874"/>
                  </a:lnTo>
                  <a:lnTo>
                    <a:pt x="3223" y="820"/>
                  </a:lnTo>
                  <a:lnTo>
                    <a:pt x="3251" y="765"/>
                  </a:lnTo>
                  <a:lnTo>
                    <a:pt x="3251" y="683"/>
                  </a:lnTo>
                  <a:lnTo>
                    <a:pt x="3223" y="629"/>
                  </a:lnTo>
                  <a:lnTo>
                    <a:pt x="3169" y="574"/>
                  </a:lnTo>
                  <a:lnTo>
                    <a:pt x="3087" y="547"/>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264;p47">
              <a:extLst>
                <a:ext uri="{FF2B5EF4-FFF2-40B4-BE49-F238E27FC236}">
                  <a16:creationId xmlns:a16="http://schemas.microsoft.com/office/drawing/2014/main" id="{0B5B62F3-0CC3-F067-DBF0-12897E0FCE68}"/>
                </a:ext>
              </a:extLst>
            </p:cNvPr>
            <p:cNvSpPr/>
            <p:nvPr/>
          </p:nvSpPr>
          <p:spPr>
            <a:xfrm>
              <a:off x="3895775" y="2475625"/>
              <a:ext cx="233500" cy="61450"/>
            </a:xfrm>
            <a:custGeom>
              <a:avLst/>
              <a:gdLst/>
              <a:ahLst/>
              <a:cxnLst/>
              <a:rect l="l" t="t" r="r" b="b"/>
              <a:pathLst>
                <a:path w="9340" h="2458" extrusionOk="0">
                  <a:moveTo>
                    <a:pt x="109" y="0"/>
                  </a:moveTo>
                  <a:lnTo>
                    <a:pt x="55" y="27"/>
                  </a:lnTo>
                  <a:lnTo>
                    <a:pt x="0" y="109"/>
                  </a:lnTo>
                  <a:lnTo>
                    <a:pt x="0" y="164"/>
                  </a:lnTo>
                  <a:lnTo>
                    <a:pt x="0" y="219"/>
                  </a:lnTo>
                  <a:lnTo>
                    <a:pt x="55" y="300"/>
                  </a:lnTo>
                  <a:lnTo>
                    <a:pt x="246" y="464"/>
                  </a:lnTo>
                  <a:lnTo>
                    <a:pt x="492" y="655"/>
                  </a:lnTo>
                  <a:lnTo>
                    <a:pt x="792" y="819"/>
                  </a:lnTo>
                  <a:lnTo>
                    <a:pt x="1147" y="983"/>
                  </a:lnTo>
                  <a:lnTo>
                    <a:pt x="1529" y="1147"/>
                  </a:lnTo>
                  <a:lnTo>
                    <a:pt x="1994" y="1284"/>
                  </a:lnTo>
                  <a:lnTo>
                    <a:pt x="2485" y="1420"/>
                  </a:lnTo>
                  <a:lnTo>
                    <a:pt x="3031" y="1557"/>
                  </a:lnTo>
                  <a:lnTo>
                    <a:pt x="4260" y="1830"/>
                  </a:lnTo>
                  <a:lnTo>
                    <a:pt x="5707" y="2048"/>
                  </a:lnTo>
                  <a:lnTo>
                    <a:pt x="7319" y="2267"/>
                  </a:lnTo>
                  <a:lnTo>
                    <a:pt x="9148" y="2458"/>
                  </a:lnTo>
                  <a:lnTo>
                    <a:pt x="9230" y="2430"/>
                  </a:lnTo>
                  <a:lnTo>
                    <a:pt x="9285" y="2403"/>
                  </a:lnTo>
                  <a:lnTo>
                    <a:pt x="9312" y="2349"/>
                  </a:lnTo>
                  <a:lnTo>
                    <a:pt x="9339" y="2294"/>
                  </a:lnTo>
                  <a:lnTo>
                    <a:pt x="9339" y="2212"/>
                  </a:lnTo>
                  <a:lnTo>
                    <a:pt x="9312" y="2157"/>
                  </a:lnTo>
                  <a:lnTo>
                    <a:pt x="9257" y="2103"/>
                  </a:lnTo>
                  <a:lnTo>
                    <a:pt x="9176" y="2075"/>
                  </a:lnTo>
                  <a:lnTo>
                    <a:pt x="8056" y="1966"/>
                  </a:lnTo>
                  <a:lnTo>
                    <a:pt x="7018" y="1857"/>
                  </a:lnTo>
                  <a:lnTo>
                    <a:pt x="6090" y="1748"/>
                  </a:lnTo>
                  <a:lnTo>
                    <a:pt x="5243" y="1611"/>
                  </a:lnTo>
                  <a:lnTo>
                    <a:pt x="4479" y="1502"/>
                  </a:lnTo>
                  <a:lnTo>
                    <a:pt x="3796" y="1365"/>
                  </a:lnTo>
                  <a:lnTo>
                    <a:pt x="3168" y="1229"/>
                  </a:lnTo>
                  <a:lnTo>
                    <a:pt x="2622" y="1092"/>
                  </a:lnTo>
                  <a:lnTo>
                    <a:pt x="2157" y="956"/>
                  </a:lnTo>
                  <a:lnTo>
                    <a:pt x="1720" y="819"/>
                  </a:lnTo>
                  <a:lnTo>
                    <a:pt x="1365" y="683"/>
                  </a:lnTo>
                  <a:lnTo>
                    <a:pt x="1065" y="546"/>
                  </a:lnTo>
                  <a:lnTo>
                    <a:pt x="819" y="410"/>
                  </a:lnTo>
                  <a:lnTo>
                    <a:pt x="601" y="300"/>
                  </a:lnTo>
                  <a:lnTo>
                    <a:pt x="437" y="164"/>
                  </a:lnTo>
                  <a:lnTo>
                    <a:pt x="300" y="55"/>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1B10BC35-0449-712D-770A-F9D62F78552F}"/>
              </a:ext>
            </a:extLst>
          </p:cNvPr>
          <p:cNvSpPr txBox="1">
            <a:spLocks/>
          </p:cNvSpPr>
          <p:nvPr/>
        </p:nvSpPr>
        <p:spPr>
          <a:xfrm>
            <a:off x="2632656" y="1552481"/>
            <a:ext cx="3877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Didact Gothic"/>
              <a:buNone/>
              <a:defRPr sz="5000" b="1" i="0" u="none" strike="noStrike" cap="none">
                <a:solidFill>
                  <a:schemeClr val="dk1"/>
                </a:solidFill>
                <a:latin typeface="Didact Gothic"/>
                <a:ea typeface="Didact Gothic"/>
                <a:cs typeface="Didact Gothic"/>
                <a:sym typeface="Didact Gothic"/>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400"/>
              <a:t>Proposed Solution</a:t>
            </a:r>
          </a:p>
        </p:txBody>
      </p:sp>
    </p:spTree>
    <p:extLst>
      <p:ext uri="{BB962C8B-B14F-4D97-AF65-F5344CB8AC3E}">
        <p14:creationId xmlns:p14="http://schemas.microsoft.com/office/powerpoint/2010/main" val="176683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31" name="Google Shape;1731;p33"/>
          <p:cNvSpPr txBox="1">
            <a:spLocks noGrp="1"/>
          </p:cNvSpPr>
          <p:nvPr>
            <p:ph type="subTitle" idx="1"/>
          </p:nvPr>
        </p:nvSpPr>
        <p:spPr>
          <a:xfrm>
            <a:off x="1966378" y="2093849"/>
            <a:ext cx="5216311" cy="2456371"/>
          </a:xfrm>
          <a:prstGeom prst="rect">
            <a:avLst/>
          </a:prstGeom>
        </p:spPr>
        <p:txBody>
          <a:bodyPr spcFirstLastPara="1" wrap="square" lIns="91425" tIns="91425" rIns="91425" bIns="91425" anchor="ctr" anchorCtr="0">
            <a:noAutofit/>
          </a:bodyPr>
          <a:lstStyle/>
          <a:p>
            <a:pPr marL="133350" indent="0" algn="just"/>
            <a:r>
              <a:rPr lang="en-US" sz="1200" b="1">
                <a:solidFill>
                  <a:schemeClr val="tx1"/>
                </a:solidFill>
              </a:rPr>
              <a:t>Stakeholder Analysis:</a:t>
            </a:r>
            <a:endParaRPr lang="en-US" sz="1200">
              <a:solidFill>
                <a:schemeClr val="tx1"/>
              </a:solidFill>
            </a:endParaRPr>
          </a:p>
          <a:p>
            <a:pPr marL="304800" indent="-171450" algn="just">
              <a:buFont typeface="Arial"/>
              <a:buChar char="•"/>
            </a:pPr>
            <a:r>
              <a:rPr lang="en-US" sz="1200">
                <a:solidFill>
                  <a:schemeClr val="tx1"/>
                </a:solidFill>
              </a:rPr>
              <a:t>We've conducted a comprehensive stakeholder analysis, identifying key players such as Software Engineers, QA Professionals, Project Managers, System Administrators, and End Users.</a:t>
            </a:r>
            <a:endParaRPr lang="en-US">
              <a:solidFill>
                <a:schemeClr val="tx1"/>
              </a:solidFill>
            </a:endParaRPr>
          </a:p>
          <a:p>
            <a:pPr marL="304800" indent="-171450" algn="just">
              <a:buFont typeface="Arial"/>
              <a:buChar char="•"/>
            </a:pPr>
            <a:r>
              <a:rPr lang="en-US" sz="1200">
                <a:solidFill>
                  <a:schemeClr val="tx1"/>
                </a:solidFill>
              </a:rPr>
              <a:t>Through this analysis, we've gained valuable insights into their concerns and expectations regarding code review systems.</a:t>
            </a:r>
          </a:p>
          <a:p>
            <a:pPr marL="133350" indent="0" algn="just"/>
            <a:r>
              <a:rPr lang="en-US" sz="1200" b="1">
                <a:solidFill>
                  <a:schemeClr val="tx1"/>
                </a:solidFill>
              </a:rPr>
              <a:t>Alignment with Industry Needs:</a:t>
            </a:r>
            <a:endParaRPr lang="en-US">
              <a:solidFill>
                <a:schemeClr val="tx1"/>
              </a:solidFill>
            </a:endParaRPr>
          </a:p>
          <a:p>
            <a:pPr marL="304800" indent="-171450" algn="just">
              <a:buFont typeface="Arial"/>
              <a:buChar char="•"/>
            </a:pPr>
            <a:r>
              <a:rPr lang="en-US" sz="1200">
                <a:solidFill>
                  <a:schemeClr val="tx1"/>
                </a:solidFill>
              </a:rPr>
              <a:t>Our project directly addresses the pressing challenges faced by stakeholders, including inefficiencies, security concerns, and compliance requirements.</a:t>
            </a:r>
          </a:p>
          <a:p>
            <a:pPr marL="304800" indent="-171450" algn="just">
              <a:buFont typeface="Arial"/>
              <a:buChar char="•"/>
            </a:pPr>
            <a:r>
              <a:rPr lang="en-US" sz="1200">
                <a:solidFill>
                  <a:schemeClr val="tx1"/>
                </a:solidFill>
              </a:rPr>
              <a:t>We've meticulously demonstrated how our Automated Code Review System perfectly aligns with these needs, ensuring its relevance and potential success in the market.</a:t>
            </a:r>
          </a:p>
        </p:txBody>
      </p:sp>
      <p:sp>
        <p:nvSpPr>
          <p:cNvPr id="3" name="Title 2">
            <a:extLst>
              <a:ext uri="{FF2B5EF4-FFF2-40B4-BE49-F238E27FC236}">
                <a16:creationId xmlns:a16="http://schemas.microsoft.com/office/drawing/2014/main" id="{47B250EE-A961-6EC8-D286-4C46801119C8}"/>
              </a:ext>
            </a:extLst>
          </p:cNvPr>
          <p:cNvSpPr>
            <a:spLocks noGrp="1"/>
          </p:cNvSpPr>
          <p:nvPr>
            <p:ph type="title"/>
          </p:nvPr>
        </p:nvSpPr>
        <p:spPr>
          <a:xfrm>
            <a:off x="2754944" y="1016343"/>
            <a:ext cx="3638092" cy="534987"/>
          </a:xfrm>
        </p:spPr>
        <p:txBody>
          <a:bodyPr/>
          <a:lstStyle/>
          <a:p>
            <a:r>
              <a:rPr lang="en-IN" sz="3500"/>
              <a:t>Market Analysis</a:t>
            </a:r>
          </a:p>
        </p:txBody>
      </p:sp>
      <p:grpSp>
        <p:nvGrpSpPr>
          <p:cNvPr id="1844" name="Google Shape;3189;p47">
            <a:extLst>
              <a:ext uri="{FF2B5EF4-FFF2-40B4-BE49-F238E27FC236}">
                <a16:creationId xmlns:a16="http://schemas.microsoft.com/office/drawing/2014/main" id="{10165077-3C99-DA51-BBCC-70690B7BE3EE}"/>
              </a:ext>
            </a:extLst>
          </p:cNvPr>
          <p:cNvGrpSpPr/>
          <p:nvPr/>
        </p:nvGrpSpPr>
        <p:grpSpPr>
          <a:xfrm>
            <a:off x="0" y="892970"/>
            <a:ext cx="2250282" cy="3814762"/>
            <a:chOff x="3427425" y="539500"/>
            <a:chExt cx="2558100" cy="4466200"/>
          </a:xfrm>
        </p:grpSpPr>
        <p:sp>
          <p:nvSpPr>
            <p:cNvPr id="1845" name="Google Shape;3190;p47">
              <a:extLst>
                <a:ext uri="{FF2B5EF4-FFF2-40B4-BE49-F238E27FC236}">
                  <a16:creationId xmlns:a16="http://schemas.microsoft.com/office/drawing/2014/main" id="{D1D3CEA5-71F9-DC7D-2D3A-4CB9DC221618}"/>
                </a:ext>
              </a:extLst>
            </p:cNvPr>
            <p:cNvSpPr/>
            <p:nvPr/>
          </p:nvSpPr>
          <p:spPr>
            <a:xfrm>
              <a:off x="3427425" y="4797475"/>
              <a:ext cx="1841950" cy="208225"/>
            </a:xfrm>
            <a:custGeom>
              <a:avLst/>
              <a:gdLst/>
              <a:ahLst/>
              <a:cxnLst/>
              <a:rect l="l" t="t" r="r" b="b"/>
              <a:pathLst>
                <a:path w="73678" h="8329" extrusionOk="0">
                  <a:moveTo>
                    <a:pt x="36839" y="0"/>
                  </a:moveTo>
                  <a:lnTo>
                    <a:pt x="33071" y="27"/>
                  </a:lnTo>
                  <a:lnTo>
                    <a:pt x="29411" y="109"/>
                  </a:lnTo>
                  <a:lnTo>
                    <a:pt x="25889" y="191"/>
                  </a:lnTo>
                  <a:lnTo>
                    <a:pt x="22503" y="328"/>
                  </a:lnTo>
                  <a:lnTo>
                    <a:pt x="19280" y="519"/>
                  </a:lnTo>
                  <a:lnTo>
                    <a:pt x="16249" y="710"/>
                  </a:lnTo>
                  <a:lnTo>
                    <a:pt x="13409" y="956"/>
                  </a:lnTo>
                  <a:lnTo>
                    <a:pt x="10787" y="1229"/>
                  </a:lnTo>
                  <a:lnTo>
                    <a:pt x="8412" y="1529"/>
                  </a:lnTo>
                  <a:lnTo>
                    <a:pt x="6309" y="1857"/>
                  </a:lnTo>
                  <a:lnTo>
                    <a:pt x="5353" y="2021"/>
                  </a:lnTo>
                  <a:lnTo>
                    <a:pt x="4452" y="2185"/>
                  </a:lnTo>
                  <a:lnTo>
                    <a:pt x="3633" y="2376"/>
                  </a:lnTo>
                  <a:lnTo>
                    <a:pt x="2895" y="2540"/>
                  </a:lnTo>
                  <a:lnTo>
                    <a:pt x="2240" y="2731"/>
                  </a:lnTo>
                  <a:lnTo>
                    <a:pt x="1667" y="2922"/>
                  </a:lnTo>
                  <a:lnTo>
                    <a:pt x="1175" y="3141"/>
                  </a:lnTo>
                  <a:lnTo>
                    <a:pt x="765" y="3332"/>
                  </a:lnTo>
                  <a:lnTo>
                    <a:pt x="438" y="3523"/>
                  </a:lnTo>
                  <a:lnTo>
                    <a:pt x="192" y="3741"/>
                  </a:lnTo>
                  <a:lnTo>
                    <a:pt x="110" y="3851"/>
                  </a:lnTo>
                  <a:lnTo>
                    <a:pt x="55" y="3960"/>
                  </a:lnTo>
                  <a:lnTo>
                    <a:pt x="28" y="4069"/>
                  </a:lnTo>
                  <a:lnTo>
                    <a:pt x="1" y="4178"/>
                  </a:lnTo>
                  <a:lnTo>
                    <a:pt x="28" y="4287"/>
                  </a:lnTo>
                  <a:lnTo>
                    <a:pt x="55" y="4369"/>
                  </a:lnTo>
                  <a:lnTo>
                    <a:pt x="110" y="4479"/>
                  </a:lnTo>
                  <a:lnTo>
                    <a:pt x="192" y="4588"/>
                  </a:lnTo>
                  <a:lnTo>
                    <a:pt x="438" y="4806"/>
                  </a:lnTo>
                  <a:lnTo>
                    <a:pt x="765" y="4997"/>
                  </a:lnTo>
                  <a:lnTo>
                    <a:pt x="1175" y="5216"/>
                  </a:lnTo>
                  <a:lnTo>
                    <a:pt x="1667" y="5407"/>
                  </a:lnTo>
                  <a:lnTo>
                    <a:pt x="2240" y="5598"/>
                  </a:lnTo>
                  <a:lnTo>
                    <a:pt x="2895" y="5789"/>
                  </a:lnTo>
                  <a:lnTo>
                    <a:pt x="3633" y="5981"/>
                  </a:lnTo>
                  <a:lnTo>
                    <a:pt x="4452" y="6144"/>
                  </a:lnTo>
                  <a:lnTo>
                    <a:pt x="5353" y="6336"/>
                  </a:lnTo>
                  <a:lnTo>
                    <a:pt x="6309" y="6499"/>
                  </a:lnTo>
                  <a:lnTo>
                    <a:pt x="8412" y="6800"/>
                  </a:lnTo>
                  <a:lnTo>
                    <a:pt x="10787" y="7100"/>
                  </a:lnTo>
                  <a:lnTo>
                    <a:pt x="13409" y="7373"/>
                  </a:lnTo>
                  <a:lnTo>
                    <a:pt x="16249" y="7619"/>
                  </a:lnTo>
                  <a:lnTo>
                    <a:pt x="19280" y="7810"/>
                  </a:lnTo>
                  <a:lnTo>
                    <a:pt x="22503" y="8001"/>
                  </a:lnTo>
                  <a:lnTo>
                    <a:pt x="25889" y="8138"/>
                  </a:lnTo>
                  <a:lnTo>
                    <a:pt x="29411" y="8247"/>
                  </a:lnTo>
                  <a:lnTo>
                    <a:pt x="33071" y="8302"/>
                  </a:lnTo>
                  <a:lnTo>
                    <a:pt x="36839" y="8329"/>
                  </a:lnTo>
                  <a:lnTo>
                    <a:pt x="40608" y="8302"/>
                  </a:lnTo>
                  <a:lnTo>
                    <a:pt x="44267" y="8247"/>
                  </a:lnTo>
                  <a:lnTo>
                    <a:pt x="47817" y="8138"/>
                  </a:lnTo>
                  <a:lnTo>
                    <a:pt x="51176" y="8001"/>
                  </a:lnTo>
                  <a:lnTo>
                    <a:pt x="54398" y="7810"/>
                  </a:lnTo>
                  <a:lnTo>
                    <a:pt x="57457" y="7619"/>
                  </a:lnTo>
                  <a:lnTo>
                    <a:pt x="60269" y="7373"/>
                  </a:lnTo>
                  <a:lnTo>
                    <a:pt x="62891" y="7100"/>
                  </a:lnTo>
                  <a:lnTo>
                    <a:pt x="65267" y="6800"/>
                  </a:lnTo>
                  <a:lnTo>
                    <a:pt x="67397" y="6499"/>
                  </a:lnTo>
                  <a:lnTo>
                    <a:pt x="68353" y="6336"/>
                  </a:lnTo>
                  <a:lnTo>
                    <a:pt x="69254" y="6144"/>
                  </a:lnTo>
                  <a:lnTo>
                    <a:pt x="70046" y="5981"/>
                  </a:lnTo>
                  <a:lnTo>
                    <a:pt x="70783" y="5789"/>
                  </a:lnTo>
                  <a:lnTo>
                    <a:pt x="71466" y="5598"/>
                  </a:lnTo>
                  <a:lnTo>
                    <a:pt x="72039" y="5407"/>
                  </a:lnTo>
                  <a:lnTo>
                    <a:pt x="72531" y="5216"/>
                  </a:lnTo>
                  <a:lnTo>
                    <a:pt x="72940" y="4997"/>
                  </a:lnTo>
                  <a:lnTo>
                    <a:pt x="73268" y="4806"/>
                  </a:lnTo>
                  <a:lnTo>
                    <a:pt x="73486" y="4588"/>
                  </a:lnTo>
                  <a:lnTo>
                    <a:pt x="73568" y="4479"/>
                  </a:lnTo>
                  <a:lnTo>
                    <a:pt x="73650" y="4369"/>
                  </a:lnTo>
                  <a:lnTo>
                    <a:pt x="73678" y="4287"/>
                  </a:lnTo>
                  <a:lnTo>
                    <a:pt x="73678" y="4178"/>
                  </a:lnTo>
                  <a:lnTo>
                    <a:pt x="73678" y="4069"/>
                  </a:lnTo>
                  <a:lnTo>
                    <a:pt x="73650" y="3960"/>
                  </a:lnTo>
                  <a:lnTo>
                    <a:pt x="73568" y="3851"/>
                  </a:lnTo>
                  <a:lnTo>
                    <a:pt x="73486" y="3741"/>
                  </a:lnTo>
                  <a:lnTo>
                    <a:pt x="73268" y="3523"/>
                  </a:lnTo>
                  <a:lnTo>
                    <a:pt x="72940" y="3332"/>
                  </a:lnTo>
                  <a:lnTo>
                    <a:pt x="72531" y="3141"/>
                  </a:lnTo>
                  <a:lnTo>
                    <a:pt x="72039" y="2922"/>
                  </a:lnTo>
                  <a:lnTo>
                    <a:pt x="71466" y="2731"/>
                  </a:lnTo>
                  <a:lnTo>
                    <a:pt x="70783" y="2540"/>
                  </a:lnTo>
                  <a:lnTo>
                    <a:pt x="70046" y="2376"/>
                  </a:lnTo>
                  <a:lnTo>
                    <a:pt x="69254" y="2185"/>
                  </a:lnTo>
                  <a:lnTo>
                    <a:pt x="68353" y="2021"/>
                  </a:lnTo>
                  <a:lnTo>
                    <a:pt x="67397" y="1857"/>
                  </a:lnTo>
                  <a:lnTo>
                    <a:pt x="65267" y="1529"/>
                  </a:lnTo>
                  <a:lnTo>
                    <a:pt x="62891" y="1229"/>
                  </a:lnTo>
                  <a:lnTo>
                    <a:pt x="60269" y="956"/>
                  </a:lnTo>
                  <a:lnTo>
                    <a:pt x="57457" y="710"/>
                  </a:lnTo>
                  <a:lnTo>
                    <a:pt x="54398" y="519"/>
                  </a:lnTo>
                  <a:lnTo>
                    <a:pt x="51176" y="328"/>
                  </a:lnTo>
                  <a:lnTo>
                    <a:pt x="47817" y="191"/>
                  </a:lnTo>
                  <a:lnTo>
                    <a:pt x="44267" y="109"/>
                  </a:lnTo>
                  <a:lnTo>
                    <a:pt x="40608" y="27"/>
                  </a:lnTo>
                  <a:lnTo>
                    <a:pt x="36839" y="0"/>
                  </a:lnTo>
                  <a:close/>
                </a:path>
              </a:pathLst>
            </a:cu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3191;p47">
              <a:extLst>
                <a:ext uri="{FF2B5EF4-FFF2-40B4-BE49-F238E27FC236}">
                  <a16:creationId xmlns:a16="http://schemas.microsoft.com/office/drawing/2014/main" id="{532C0817-5DA1-5545-124E-1A5CA5D5D135}"/>
                </a:ext>
              </a:extLst>
            </p:cNvPr>
            <p:cNvSpPr/>
            <p:nvPr/>
          </p:nvSpPr>
          <p:spPr>
            <a:xfrm>
              <a:off x="3427425" y="4797475"/>
              <a:ext cx="1841950" cy="208225"/>
            </a:xfrm>
            <a:custGeom>
              <a:avLst/>
              <a:gdLst/>
              <a:ahLst/>
              <a:cxnLst/>
              <a:rect l="l" t="t" r="r" b="b"/>
              <a:pathLst>
                <a:path w="73678" h="8329" fill="none" extrusionOk="0">
                  <a:moveTo>
                    <a:pt x="36839" y="0"/>
                  </a:moveTo>
                  <a:lnTo>
                    <a:pt x="36839" y="0"/>
                  </a:lnTo>
                  <a:lnTo>
                    <a:pt x="33071" y="27"/>
                  </a:lnTo>
                  <a:lnTo>
                    <a:pt x="29411" y="109"/>
                  </a:lnTo>
                  <a:lnTo>
                    <a:pt x="25889" y="191"/>
                  </a:lnTo>
                  <a:lnTo>
                    <a:pt x="22503" y="328"/>
                  </a:lnTo>
                  <a:lnTo>
                    <a:pt x="19280" y="519"/>
                  </a:lnTo>
                  <a:lnTo>
                    <a:pt x="16249" y="710"/>
                  </a:lnTo>
                  <a:lnTo>
                    <a:pt x="13409" y="956"/>
                  </a:lnTo>
                  <a:lnTo>
                    <a:pt x="10787" y="1229"/>
                  </a:lnTo>
                  <a:lnTo>
                    <a:pt x="8412" y="1529"/>
                  </a:lnTo>
                  <a:lnTo>
                    <a:pt x="6309" y="1857"/>
                  </a:lnTo>
                  <a:lnTo>
                    <a:pt x="5353" y="2021"/>
                  </a:lnTo>
                  <a:lnTo>
                    <a:pt x="4452" y="2185"/>
                  </a:lnTo>
                  <a:lnTo>
                    <a:pt x="3633" y="2376"/>
                  </a:lnTo>
                  <a:lnTo>
                    <a:pt x="2895" y="2540"/>
                  </a:lnTo>
                  <a:lnTo>
                    <a:pt x="2240" y="2731"/>
                  </a:lnTo>
                  <a:lnTo>
                    <a:pt x="1667" y="2922"/>
                  </a:lnTo>
                  <a:lnTo>
                    <a:pt x="1175" y="3141"/>
                  </a:lnTo>
                  <a:lnTo>
                    <a:pt x="765" y="3332"/>
                  </a:lnTo>
                  <a:lnTo>
                    <a:pt x="438" y="3523"/>
                  </a:lnTo>
                  <a:lnTo>
                    <a:pt x="192" y="3741"/>
                  </a:lnTo>
                  <a:lnTo>
                    <a:pt x="110" y="3851"/>
                  </a:lnTo>
                  <a:lnTo>
                    <a:pt x="55" y="3960"/>
                  </a:lnTo>
                  <a:lnTo>
                    <a:pt x="28" y="4069"/>
                  </a:lnTo>
                  <a:lnTo>
                    <a:pt x="1" y="4178"/>
                  </a:lnTo>
                  <a:lnTo>
                    <a:pt x="1" y="4178"/>
                  </a:lnTo>
                  <a:lnTo>
                    <a:pt x="28" y="4287"/>
                  </a:lnTo>
                  <a:lnTo>
                    <a:pt x="55" y="4369"/>
                  </a:lnTo>
                  <a:lnTo>
                    <a:pt x="110" y="4479"/>
                  </a:lnTo>
                  <a:lnTo>
                    <a:pt x="192" y="4588"/>
                  </a:lnTo>
                  <a:lnTo>
                    <a:pt x="438" y="4806"/>
                  </a:lnTo>
                  <a:lnTo>
                    <a:pt x="765" y="4997"/>
                  </a:lnTo>
                  <a:lnTo>
                    <a:pt x="1175" y="5216"/>
                  </a:lnTo>
                  <a:lnTo>
                    <a:pt x="1667" y="5407"/>
                  </a:lnTo>
                  <a:lnTo>
                    <a:pt x="2240" y="5598"/>
                  </a:lnTo>
                  <a:lnTo>
                    <a:pt x="2895" y="5789"/>
                  </a:lnTo>
                  <a:lnTo>
                    <a:pt x="3633" y="5981"/>
                  </a:lnTo>
                  <a:lnTo>
                    <a:pt x="4452" y="6144"/>
                  </a:lnTo>
                  <a:lnTo>
                    <a:pt x="5353" y="6336"/>
                  </a:lnTo>
                  <a:lnTo>
                    <a:pt x="6309" y="6499"/>
                  </a:lnTo>
                  <a:lnTo>
                    <a:pt x="8412" y="6800"/>
                  </a:lnTo>
                  <a:lnTo>
                    <a:pt x="10787" y="7100"/>
                  </a:lnTo>
                  <a:lnTo>
                    <a:pt x="13409" y="7373"/>
                  </a:lnTo>
                  <a:lnTo>
                    <a:pt x="16249" y="7619"/>
                  </a:lnTo>
                  <a:lnTo>
                    <a:pt x="19280" y="7810"/>
                  </a:lnTo>
                  <a:lnTo>
                    <a:pt x="22503" y="8001"/>
                  </a:lnTo>
                  <a:lnTo>
                    <a:pt x="25889" y="8138"/>
                  </a:lnTo>
                  <a:lnTo>
                    <a:pt x="29411" y="8247"/>
                  </a:lnTo>
                  <a:lnTo>
                    <a:pt x="33071" y="8302"/>
                  </a:lnTo>
                  <a:lnTo>
                    <a:pt x="36839" y="8329"/>
                  </a:lnTo>
                  <a:lnTo>
                    <a:pt x="36839" y="8329"/>
                  </a:lnTo>
                  <a:lnTo>
                    <a:pt x="40608" y="8302"/>
                  </a:lnTo>
                  <a:lnTo>
                    <a:pt x="44267" y="8247"/>
                  </a:lnTo>
                  <a:lnTo>
                    <a:pt x="47817" y="8138"/>
                  </a:lnTo>
                  <a:lnTo>
                    <a:pt x="51176" y="8001"/>
                  </a:lnTo>
                  <a:lnTo>
                    <a:pt x="54398" y="7810"/>
                  </a:lnTo>
                  <a:lnTo>
                    <a:pt x="57457" y="7619"/>
                  </a:lnTo>
                  <a:lnTo>
                    <a:pt x="60269" y="7373"/>
                  </a:lnTo>
                  <a:lnTo>
                    <a:pt x="62891" y="7100"/>
                  </a:lnTo>
                  <a:lnTo>
                    <a:pt x="65267" y="6800"/>
                  </a:lnTo>
                  <a:lnTo>
                    <a:pt x="67397" y="6499"/>
                  </a:lnTo>
                  <a:lnTo>
                    <a:pt x="68353" y="6336"/>
                  </a:lnTo>
                  <a:lnTo>
                    <a:pt x="69254" y="6144"/>
                  </a:lnTo>
                  <a:lnTo>
                    <a:pt x="70046" y="5981"/>
                  </a:lnTo>
                  <a:lnTo>
                    <a:pt x="70783" y="5789"/>
                  </a:lnTo>
                  <a:lnTo>
                    <a:pt x="71466" y="5598"/>
                  </a:lnTo>
                  <a:lnTo>
                    <a:pt x="72039" y="5407"/>
                  </a:lnTo>
                  <a:lnTo>
                    <a:pt x="72531" y="5216"/>
                  </a:lnTo>
                  <a:lnTo>
                    <a:pt x="72940" y="4997"/>
                  </a:lnTo>
                  <a:lnTo>
                    <a:pt x="73268" y="4806"/>
                  </a:lnTo>
                  <a:lnTo>
                    <a:pt x="73486" y="4588"/>
                  </a:lnTo>
                  <a:lnTo>
                    <a:pt x="73568" y="4479"/>
                  </a:lnTo>
                  <a:lnTo>
                    <a:pt x="73650" y="4369"/>
                  </a:lnTo>
                  <a:lnTo>
                    <a:pt x="73678" y="4287"/>
                  </a:lnTo>
                  <a:lnTo>
                    <a:pt x="73678" y="4178"/>
                  </a:lnTo>
                  <a:lnTo>
                    <a:pt x="73678" y="4178"/>
                  </a:lnTo>
                  <a:lnTo>
                    <a:pt x="73678" y="4069"/>
                  </a:lnTo>
                  <a:lnTo>
                    <a:pt x="73650" y="3960"/>
                  </a:lnTo>
                  <a:lnTo>
                    <a:pt x="73568" y="3851"/>
                  </a:lnTo>
                  <a:lnTo>
                    <a:pt x="73486" y="3741"/>
                  </a:lnTo>
                  <a:lnTo>
                    <a:pt x="73268" y="3523"/>
                  </a:lnTo>
                  <a:lnTo>
                    <a:pt x="72940" y="3332"/>
                  </a:lnTo>
                  <a:lnTo>
                    <a:pt x="72531" y="3141"/>
                  </a:lnTo>
                  <a:lnTo>
                    <a:pt x="72039" y="2922"/>
                  </a:lnTo>
                  <a:lnTo>
                    <a:pt x="71466" y="2731"/>
                  </a:lnTo>
                  <a:lnTo>
                    <a:pt x="70783" y="2540"/>
                  </a:lnTo>
                  <a:lnTo>
                    <a:pt x="70046" y="2376"/>
                  </a:lnTo>
                  <a:lnTo>
                    <a:pt x="69254" y="2185"/>
                  </a:lnTo>
                  <a:lnTo>
                    <a:pt x="68353" y="2021"/>
                  </a:lnTo>
                  <a:lnTo>
                    <a:pt x="67397" y="1857"/>
                  </a:lnTo>
                  <a:lnTo>
                    <a:pt x="65267" y="1529"/>
                  </a:lnTo>
                  <a:lnTo>
                    <a:pt x="62891" y="1229"/>
                  </a:lnTo>
                  <a:lnTo>
                    <a:pt x="60269" y="956"/>
                  </a:lnTo>
                  <a:lnTo>
                    <a:pt x="57457" y="710"/>
                  </a:lnTo>
                  <a:lnTo>
                    <a:pt x="54398" y="519"/>
                  </a:lnTo>
                  <a:lnTo>
                    <a:pt x="51176" y="328"/>
                  </a:lnTo>
                  <a:lnTo>
                    <a:pt x="47817" y="191"/>
                  </a:lnTo>
                  <a:lnTo>
                    <a:pt x="44267" y="109"/>
                  </a:lnTo>
                  <a:lnTo>
                    <a:pt x="40608" y="27"/>
                  </a:lnTo>
                  <a:lnTo>
                    <a:pt x="368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192;p47">
              <a:extLst>
                <a:ext uri="{FF2B5EF4-FFF2-40B4-BE49-F238E27FC236}">
                  <a16:creationId xmlns:a16="http://schemas.microsoft.com/office/drawing/2014/main" id="{4F0A2417-D275-EF6F-4353-A6B2DD4DBCBE}"/>
                </a:ext>
              </a:extLst>
            </p:cNvPr>
            <p:cNvSpPr/>
            <p:nvPr/>
          </p:nvSpPr>
          <p:spPr>
            <a:xfrm>
              <a:off x="4775075" y="1390800"/>
              <a:ext cx="672475" cy="867050"/>
            </a:xfrm>
            <a:custGeom>
              <a:avLst/>
              <a:gdLst/>
              <a:ahLst/>
              <a:cxnLst/>
              <a:rect l="l" t="t" r="r" b="b"/>
              <a:pathLst>
                <a:path w="26899" h="34682" extrusionOk="0">
                  <a:moveTo>
                    <a:pt x="23267" y="1"/>
                  </a:moveTo>
                  <a:lnTo>
                    <a:pt x="23130" y="28"/>
                  </a:lnTo>
                  <a:lnTo>
                    <a:pt x="22994" y="83"/>
                  </a:lnTo>
                  <a:lnTo>
                    <a:pt x="22885" y="219"/>
                  </a:lnTo>
                  <a:lnTo>
                    <a:pt x="22748" y="411"/>
                  </a:lnTo>
                  <a:lnTo>
                    <a:pt x="22639" y="656"/>
                  </a:lnTo>
                  <a:lnTo>
                    <a:pt x="22530" y="929"/>
                  </a:lnTo>
                  <a:lnTo>
                    <a:pt x="22339" y="1612"/>
                  </a:lnTo>
                  <a:lnTo>
                    <a:pt x="22120" y="2431"/>
                  </a:lnTo>
                  <a:lnTo>
                    <a:pt x="21929" y="3360"/>
                  </a:lnTo>
                  <a:lnTo>
                    <a:pt x="21519" y="5435"/>
                  </a:lnTo>
                  <a:lnTo>
                    <a:pt x="21492" y="4834"/>
                  </a:lnTo>
                  <a:lnTo>
                    <a:pt x="21437" y="4206"/>
                  </a:lnTo>
                  <a:lnTo>
                    <a:pt x="21383" y="3469"/>
                  </a:lnTo>
                  <a:lnTo>
                    <a:pt x="21273" y="2732"/>
                  </a:lnTo>
                  <a:lnTo>
                    <a:pt x="21192" y="2377"/>
                  </a:lnTo>
                  <a:lnTo>
                    <a:pt x="21110" y="2076"/>
                  </a:lnTo>
                  <a:lnTo>
                    <a:pt x="21028" y="1803"/>
                  </a:lnTo>
                  <a:lnTo>
                    <a:pt x="20918" y="1585"/>
                  </a:lnTo>
                  <a:lnTo>
                    <a:pt x="20809" y="1421"/>
                  </a:lnTo>
                  <a:lnTo>
                    <a:pt x="20755" y="1394"/>
                  </a:lnTo>
                  <a:lnTo>
                    <a:pt x="20673" y="1339"/>
                  </a:lnTo>
                  <a:lnTo>
                    <a:pt x="20618" y="1366"/>
                  </a:lnTo>
                  <a:lnTo>
                    <a:pt x="20563" y="1421"/>
                  </a:lnTo>
                  <a:lnTo>
                    <a:pt x="20509" y="1557"/>
                  </a:lnTo>
                  <a:lnTo>
                    <a:pt x="20427" y="1721"/>
                  </a:lnTo>
                  <a:lnTo>
                    <a:pt x="20318" y="2213"/>
                  </a:lnTo>
                  <a:lnTo>
                    <a:pt x="20208" y="2841"/>
                  </a:lnTo>
                  <a:lnTo>
                    <a:pt x="20099" y="3606"/>
                  </a:lnTo>
                  <a:lnTo>
                    <a:pt x="20017" y="4479"/>
                  </a:lnTo>
                  <a:lnTo>
                    <a:pt x="19826" y="6446"/>
                  </a:lnTo>
                  <a:lnTo>
                    <a:pt x="19717" y="8494"/>
                  </a:lnTo>
                  <a:lnTo>
                    <a:pt x="19635" y="10433"/>
                  </a:lnTo>
                  <a:lnTo>
                    <a:pt x="19608" y="12044"/>
                  </a:lnTo>
                  <a:lnTo>
                    <a:pt x="19608" y="12672"/>
                  </a:lnTo>
                  <a:lnTo>
                    <a:pt x="19662" y="13109"/>
                  </a:lnTo>
                  <a:lnTo>
                    <a:pt x="19608" y="13109"/>
                  </a:lnTo>
                  <a:lnTo>
                    <a:pt x="15976" y="27664"/>
                  </a:lnTo>
                  <a:lnTo>
                    <a:pt x="1" y="19171"/>
                  </a:lnTo>
                  <a:lnTo>
                    <a:pt x="1" y="19171"/>
                  </a:lnTo>
                  <a:lnTo>
                    <a:pt x="2731" y="28592"/>
                  </a:lnTo>
                  <a:lnTo>
                    <a:pt x="5135" y="29521"/>
                  </a:lnTo>
                  <a:lnTo>
                    <a:pt x="7783" y="30586"/>
                  </a:lnTo>
                  <a:lnTo>
                    <a:pt x="10514" y="31705"/>
                  </a:lnTo>
                  <a:lnTo>
                    <a:pt x="13163" y="32743"/>
                  </a:lnTo>
                  <a:lnTo>
                    <a:pt x="14392" y="33235"/>
                  </a:lnTo>
                  <a:lnTo>
                    <a:pt x="15593" y="33671"/>
                  </a:lnTo>
                  <a:lnTo>
                    <a:pt x="16658" y="34026"/>
                  </a:lnTo>
                  <a:lnTo>
                    <a:pt x="17642" y="34327"/>
                  </a:lnTo>
                  <a:lnTo>
                    <a:pt x="18488" y="34545"/>
                  </a:lnTo>
                  <a:lnTo>
                    <a:pt x="18870" y="34627"/>
                  </a:lnTo>
                  <a:lnTo>
                    <a:pt x="19198" y="34682"/>
                  </a:lnTo>
                  <a:lnTo>
                    <a:pt x="19744" y="34682"/>
                  </a:lnTo>
                  <a:lnTo>
                    <a:pt x="19935" y="34655"/>
                  </a:lnTo>
                  <a:lnTo>
                    <a:pt x="20099" y="34600"/>
                  </a:lnTo>
                  <a:lnTo>
                    <a:pt x="20181" y="34518"/>
                  </a:lnTo>
                  <a:lnTo>
                    <a:pt x="20290" y="34409"/>
                  </a:lnTo>
                  <a:lnTo>
                    <a:pt x="20454" y="34136"/>
                  </a:lnTo>
                  <a:lnTo>
                    <a:pt x="20645" y="33808"/>
                  </a:lnTo>
                  <a:lnTo>
                    <a:pt x="20809" y="33371"/>
                  </a:lnTo>
                  <a:lnTo>
                    <a:pt x="20973" y="32907"/>
                  </a:lnTo>
                  <a:lnTo>
                    <a:pt x="21164" y="32333"/>
                  </a:lnTo>
                  <a:lnTo>
                    <a:pt x="21301" y="31733"/>
                  </a:lnTo>
                  <a:lnTo>
                    <a:pt x="21465" y="31077"/>
                  </a:lnTo>
                  <a:lnTo>
                    <a:pt x="21765" y="29603"/>
                  </a:lnTo>
                  <a:lnTo>
                    <a:pt x="22065" y="27991"/>
                  </a:lnTo>
                  <a:lnTo>
                    <a:pt x="22339" y="26298"/>
                  </a:lnTo>
                  <a:lnTo>
                    <a:pt x="22584" y="24523"/>
                  </a:lnTo>
                  <a:lnTo>
                    <a:pt x="23049" y="21001"/>
                  </a:lnTo>
                  <a:lnTo>
                    <a:pt x="23431" y="17778"/>
                  </a:lnTo>
                  <a:lnTo>
                    <a:pt x="23731" y="15239"/>
                  </a:lnTo>
                  <a:lnTo>
                    <a:pt x="23840" y="14310"/>
                  </a:lnTo>
                  <a:lnTo>
                    <a:pt x="23950" y="13682"/>
                  </a:lnTo>
                  <a:lnTo>
                    <a:pt x="24387" y="12754"/>
                  </a:lnTo>
                  <a:lnTo>
                    <a:pt x="25015" y="11361"/>
                  </a:lnTo>
                  <a:lnTo>
                    <a:pt x="25315" y="10624"/>
                  </a:lnTo>
                  <a:lnTo>
                    <a:pt x="25588" y="9941"/>
                  </a:lnTo>
                  <a:lnTo>
                    <a:pt x="25807" y="9340"/>
                  </a:lnTo>
                  <a:lnTo>
                    <a:pt x="25916" y="8903"/>
                  </a:lnTo>
                  <a:lnTo>
                    <a:pt x="26052" y="8357"/>
                  </a:lnTo>
                  <a:lnTo>
                    <a:pt x="26216" y="7620"/>
                  </a:lnTo>
                  <a:lnTo>
                    <a:pt x="26626" y="5872"/>
                  </a:lnTo>
                  <a:lnTo>
                    <a:pt x="26790" y="5026"/>
                  </a:lnTo>
                  <a:lnTo>
                    <a:pt x="26899" y="4288"/>
                  </a:lnTo>
                  <a:lnTo>
                    <a:pt x="26899" y="3988"/>
                  </a:lnTo>
                  <a:lnTo>
                    <a:pt x="26899" y="3742"/>
                  </a:lnTo>
                  <a:lnTo>
                    <a:pt x="26872" y="3578"/>
                  </a:lnTo>
                  <a:lnTo>
                    <a:pt x="26844" y="3524"/>
                  </a:lnTo>
                  <a:lnTo>
                    <a:pt x="26790" y="3496"/>
                  </a:lnTo>
                  <a:lnTo>
                    <a:pt x="26708" y="3496"/>
                  </a:lnTo>
                  <a:lnTo>
                    <a:pt x="26599" y="3551"/>
                  </a:lnTo>
                  <a:lnTo>
                    <a:pt x="26462" y="3687"/>
                  </a:lnTo>
                  <a:lnTo>
                    <a:pt x="26298" y="3851"/>
                  </a:lnTo>
                  <a:lnTo>
                    <a:pt x="25998" y="4316"/>
                  </a:lnTo>
                  <a:lnTo>
                    <a:pt x="25670" y="4862"/>
                  </a:lnTo>
                  <a:lnTo>
                    <a:pt x="25370" y="5435"/>
                  </a:lnTo>
                  <a:lnTo>
                    <a:pt x="25124" y="5927"/>
                  </a:lnTo>
                  <a:lnTo>
                    <a:pt x="24905" y="6391"/>
                  </a:lnTo>
                  <a:lnTo>
                    <a:pt x="25015" y="5626"/>
                  </a:lnTo>
                  <a:lnTo>
                    <a:pt x="25124" y="4807"/>
                  </a:lnTo>
                  <a:lnTo>
                    <a:pt x="25233" y="3879"/>
                  </a:lnTo>
                  <a:lnTo>
                    <a:pt x="25315" y="2950"/>
                  </a:lnTo>
                  <a:lnTo>
                    <a:pt x="25370" y="2131"/>
                  </a:lnTo>
                  <a:lnTo>
                    <a:pt x="25342" y="1803"/>
                  </a:lnTo>
                  <a:lnTo>
                    <a:pt x="25315" y="1530"/>
                  </a:lnTo>
                  <a:lnTo>
                    <a:pt x="25260" y="1339"/>
                  </a:lnTo>
                  <a:lnTo>
                    <a:pt x="25233" y="1284"/>
                  </a:lnTo>
                  <a:lnTo>
                    <a:pt x="25179" y="1257"/>
                  </a:lnTo>
                  <a:lnTo>
                    <a:pt x="25124" y="1257"/>
                  </a:lnTo>
                  <a:lnTo>
                    <a:pt x="25069" y="1284"/>
                  </a:lnTo>
                  <a:lnTo>
                    <a:pt x="24933" y="1394"/>
                  </a:lnTo>
                  <a:lnTo>
                    <a:pt x="24796" y="1612"/>
                  </a:lnTo>
                  <a:lnTo>
                    <a:pt x="24632" y="1885"/>
                  </a:lnTo>
                  <a:lnTo>
                    <a:pt x="24277" y="2622"/>
                  </a:lnTo>
                  <a:lnTo>
                    <a:pt x="23950" y="3442"/>
                  </a:lnTo>
                  <a:lnTo>
                    <a:pt x="23622" y="4288"/>
                  </a:lnTo>
                  <a:lnTo>
                    <a:pt x="23349" y="5053"/>
                  </a:lnTo>
                  <a:lnTo>
                    <a:pt x="23103" y="5790"/>
                  </a:lnTo>
                  <a:lnTo>
                    <a:pt x="23240" y="4889"/>
                  </a:lnTo>
                  <a:lnTo>
                    <a:pt x="23376" y="3988"/>
                  </a:lnTo>
                  <a:lnTo>
                    <a:pt x="23485" y="2950"/>
                  </a:lnTo>
                  <a:lnTo>
                    <a:pt x="23567" y="1885"/>
                  </a:lnTo>
                  <a:lnTo>
                    <a:pt x="23567" y="1394"/>
                  </a:lnTo>
                  <a:lnTo>
                    <a:pt x="23567" y="957"/>
                  </a:lnTo>
                  <a:lnTo>
                    <a:pt x="23540" y="574"/>
                  </a:lnTo>
                  <a:lnTo>
                    <a:pt x="23485" y="301"/>
                  </a:lnTo>
                  <a:lnTo>
                    <a:pt x="23458" y="192"/>
                  </a:lnTo>
                  <a:lnTo>
                    <a:pt x="23404" y="83"/>
                  </a:lnTo>
                  <a:lnTo>
                    <a:pt x="23349" y="28"/>
                  </a:lnTo>
                  <a:lnTo>
                    <a:pt x="232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193;p47">
              <a:extLst>
                <a:ext uri="{FF2B5EF4-FFF2-40B4-BE49-F238E27FC236}">
                  <a16:creationId xmlns:a16="http://schemas.microsoft.com/office/drawing/2014/main" id="{D8547ACC-4828-DA27-E01E-580BDED56818}"/>
                </a:ext>
              </a:extLst>
            </p:cNvPr>
            <p:cNvSpPr/>
            <p:nvPr/>
          </p:nvSpPr>
          <p:spPr>
            <a:xfrm>
              <a:off x="4929375" y="1386725"/>
              <a:ext cx="522975" cy="875925"/>
            </a:xfrm>
            <a:custGeom>
              <a:avLst/>
              <a:gdLst/>
              <a:ahLst/>
              <a:cxnLst/>
              <a:rect l="l" t="t" r="r" b="b"/>
              <a:pathLst>
                <a:path w="20919" h="35037" extrusionOk="0">
                  <a:moveTo>
                    <a:pt x="16986" y="0"/>
                  </a:moveTo>
                  <a:lnTo>
                    <a:pt x="16849" y="27"/>
                  </a:lnTo>
                  <a:lnTo>
                    <a:pt x="16740" y="109"/>
                  </a:lnTo>
                  <a:lnTo>
                    <a:pt x="16603" y="219"/>
                  </a:lnTo>
                  <a:lnTo>
                    <a:pt x="16494" y="355"/>
                  </a:lnTo>
                  <a:lnTo>
                    <a:pt x="16385" y="546"/>
                  </a:lnTo>
                  <a:lnTo>
                    <a:pt x="16303" y="765"/>
                  </a:lnTo>
                  <a:lnTo>
                    <a:pt x="16194" y="1010"/>
                  </a:lnTo>
                  <a:lnTo>
                    <a:pt x="16003" y="1611"/>
                  </a:lnTo>
                  <a:lnTo>
                    <a:pt x="15839" y="2349"/>
                  </a:lnTo>
                  <a:lnTo>
                    <a:pt x="15648" y="3195"/>
                  </a:lnTo>
                  <a:lnTo>
                    <a:pt x="15457" y="4178"/>
                  </a:lnTo>
                  <a:lnTo>
                    <a:pt x="15347" y="3250"/>
                  </a:lnTo>
                  <a:lnTo>
                    <a:pt x="15265" y="2785"/>
                  </a:lnTo>
                  <a:lnTo>
                    <a:pt x="15156" y="2349"/>
                  </a:lnTo>
                  <a:lnTo>
                    <a:pt x="15047" y="1966"/>
                  </a:lnTo>
                  <a:lnTo>
                    <a:pt x="14910" y="1666"/>
                  </a:lnTo>
                  <a:lnTo>
                    <a:pt x="14828" y="1557"/>
                  </a:lnTo>
                  <a:lnTo>
                    <a:pt x="14746" y="1447"/>
                  </a:lnTo>
                  <a:lnTo>
                    <a:pt x="14665" y="1393"/>
                  </a:lnTo>
                  <a:lnTo>
                    <a:pt x="14555" y="1338"/>
                  </a:lnTo>
                  <a:lnTo>
                    <a:pt x="14446" y="1338"/>
                  </a:lnTo>
                  <a:lnTo>
                    <a:pt x="14310" y="1393"/>
                  </a:lnTo>
                  <a:lnTo>
                    <a:pt x="14255" y="1475"/>
                  </a:lnTo>
                  <a:lnTo>
                    <a:pt x="14173" y="1611"/>
                  </a:lnTo>
                  <a:lnTo>
                    <a:pt x="14064" y="2021"/>
                  </a:lnTo>
                  <a:lnTo>
                    <a:pt x="13927" y="2567"/>
                  </a:lnTo>
                  <a:lnTo>
                    <a:pt x="13818" y="3250"/>
                  </a:lnTo>
                  <a:lnTo>
                    <a:pt x="13709" y="4014"/>
                  </a:lnTo>
                  <a:lnTo>
                    <a:pt x="13627" y="4888"/>
                  </a:lnTo>
                  <a:lnTo>
                    <a:pt x="13463" y="6800"/>
                  </a:lnTo>
                  <a:lnTo>
                    <a:pt x="13354" y="8766"/>
                  </a:lnTo>
                  <a:lnTo>
                    <a:pt x="13272" y="10596"/>
                  </a:lnTo>
                  <a:lnTo>
                    <a:pt x="13272" y="12125"/>
                  </a:lnTo>
                  <a:lnTo>
                    <a:pt x="13272" y="12726"/>
                  </a:lnTo>
                  <a:lnTo>
                    <a:pt x="13272" y="13162"/>
                  </a:lnTo>
                  <a:lnTo>
                    <a:pt x="13245" y="13244"/>
                  </a:lnTo>
                  <a:lnTo>
                    <a:pt x="9695" y="27581"/>
                  </a:lnTo>
                  <a:lnTo>
                    <a:pt x="2977" y="24004"/>
                  </a:lnTo>
                  <a:lnTo>
                    <a:pt x="2922" y="23976"/>
                  </a:lnTo>
                  <a:lnTo>
                    <a:pt x="2840" y="24004"/>
                  </a:lnTo>
                  <a:lnTo>
                    <a:pt x="2786" y="24031"/>
                  </a:lnTo>
                  <a:lnTo>
                    <a:pt x="2758" y="24086"/>
                  </a:lnTo>
                  <a:lnTo>
                    <a:pt x="2731" y="24140"/>
                  </a:lnTo>
                  <a:lnTo>
                    <a:pt x="2731" y="24222"/>
                  </a:lnTo>
                  <a:lnTo>
                    <a:pt x="2758" y="24277"/>
                  </a:lnTo>
                  <a:lnTo>
                    <a:pt x="2813" y="24331"/>
                  </a:lnTo>
                  <a:lnTo>
                    <a:pt x="9722" y="27991"/>
                  </a:lnTo>
                  <a:lnTo>
                    <a:pt x="9804" y="28018"/>
                  </a:lnTo>
                  <a:lnTo>
                    <a:pt x="9886" y="27991"/>
                  </a:lnTo>
                  <a:lnTo>
                    <a:pt x="9940" y="27963"/>
                  </a:lnTo>
                  <a:lnTo>
                    <a:pt x="9995" y="27881"/>
                  </a:lnTo>
                  <a:lnTo>
                    <a:pt x="13572" y="13436"/>
                  </a:lnTo>
                  <a:lnTo>
                    <a:pt x="13600" y="13408"/>
                  </a:lnTo>
                  <a:lnTo>
                    <a:pt x="13654" y="13354"/>
                  </a:lnTo>
                  <a:lnTo>
                    <a:pt x="13654" y="13272"/>
                  </a:lnTo>
                  <a:lnTo>
                    <a:pt x="13627" y="12807"/>
                  </a:lnTo>
                  <a:lnTo>
                    <a:pt x="13600" y="12207"/>
                  </a:lnTo>
                  <a:lnTo>
                    <a:pt x="13627" y="10705"/>
                  </a:lnTo>
                  <a:lnTo>
                    <a:pt x="13681" y="8930"/>
                  </a:lnTo>
                  <a:lnTo>
                    <a:pt x="13818" y="7045"/>
                  </a:lnTo>
                  <a:lnTo>
                    <a:pt x="13955" y="5189"/>
                  </a:lnTo>
                  <a:lnTo>
                    <a:pt x="14146" y="3577"/>
                  </a:lnTo>
                  <a:lnTo>
                    <a:pt x="14228" y="2922"/>
                  </a:lnTo>
                  <a:lnTo>
                    <a:pt x="14337" y="2376"/>
                  </a:lnTo>
                  <a:lnTo>
                    <a:pt x="14419" y="1966"/>
                  </a:lnTo>
                  <a:lnTo>
                    <a:pt x="14528" y="1720"/>
                  </a:lnTo>
                  <a:lnTo>
                    <a:pt x="14583" y="1775"/>
                  </a:lnTo>
                  <a:lnTo>
                    <a:pt x="14637" y="1884"/>
                  </a:lnTo>
                  <a:lnTo>
                    <a:pt x="14746" y="2212"/>
                  </a:lnTo>
                  <a:lnTo>
                    <a:pt x="14856" y="2622"/>
                  </a:lnTo>
                  <a:lnTo>
                    <a:pt x="14965" y="3113"/>
                  </a:lnTo>
                  <a:lnTo>
                    <a:pt x="15020" y="3687"/>
                  </a:lnTo>
                  <a:lnTo>
                    <a:pt x="15101" y="4315"/>
                  </a:lnTo>
                  <a:lnTo>
                    <a:pt x="15156" y="4970"/>
                  </a:lnTo>
                  <a:lnTo>
                    <a:pt x="15183" y="5625"/>
                  </a:lnTo>
                  <a:lnTo>
                    <a:pt x="15183" y="5680"/>
                  </a:lnTo>
                  <a:lnTo>
                    <a:pt x="15211" y="5735"/>
                  </a:lnTo>
                  <a:lnTo>
                    <a:pt x="15265" y="5762"/>
                  </a:lnTo>
                  <a:lnTo>
                    <a:pt x="15347" y="5789"/>
                  </a:lnTo>
                  <a:lnTo>
                    <a:pt x="15402" y="5789"/>
                  </a:lnTo>
                  <a:lnTo>
                    <a:pt x="15457" y="5762"/>
                  </a:lnTo>
                  <a:lnTo>
                    <a:pt x="15511" y="5707"/>
                  </a:lnTo>
                  <a:lnTo>
                    <a:pt x="15538" y="5653"/>
                  </a:lnTo>
                  <a:lnTo>
                    <a:pt x="15730" y="4670"/>
                  </a:lnTo>
                  <a:lnTo>
                    <a:pt x="16030" y="3168"/>
                  </a:lnTo>
                  <a:lnTo>
                    <a:pt x="16167" y="2430"/>
                  </a:lnTo>
                  <a:lnTo>
                    <a:pt x="16330" y="1748"/>
                  </a:lnTo>
                  <a:lnTo>
                    <a:pt x="16522" y="1174"/>
                  </a:lnTo>
                  <a:lnTo>
                    <a:pt x="16685" y="710"/>
                  </a:lnTo>
                  <a:lnTo>
                    <a:pt x="16795" y="546"/>
                  </a:lnTo>
                  <a:lnTo>
                    <a:pt x="16877" y="437"/>
                  </a:lnTo>
                  <a:lnTo>
                    <a:pt x="16958" y="355"/>
                  </a:lnTo>
                  <a:lnTo>
                    <a:pt x="17068" y="355"/>
                  </a:lnTo>
                  <a:lnTo>
                    <a:pt x="17122" y="410"/>
                  </a:lnTo>
                  <a:lnTo>
                    <a:pt x="17177" y="546"/>
                  </a:lnTo>
                  <a:lnTo>
                    <a:pt x="17204" y="737"/>
                  </a:lnTo>
                  <a:lnTo>
                    <a:pt x="17204" y="956"/>
                  </a:lnTo>
                  <a:lnTo>
                    <a:pt x="17232" y="1529"/>
                  </a:lnTo>
                  <a:lnTo>
                    <a:pt x="17204" y="2267"/>
                  </a:lnTo>
                  <a:lnTo>
                    <a:pt x="17122" y="3113"/>
                  </a:lnTo>
                  <a:lnTo>
                    <a:pt x="17040" y="4014"/>
                  </a:lnTo>
                  <a:lnTo>
                    <a:pt x="16904" y="4970"/>
                  </a:lnTo>
                  <a:lnTo>
                    <a:pt x="16767" y="5926"/>
                  </a:lnTo>
                  <a:lnTo>
                    <a:pt x="16767" y="5980"/>
                  </a:lnTo>
                  <a:lnTo>
                    <a:pt x="16795" y="6035"/>
                  </a:lnTo>
                  <a:lnTo>
                    <a:pt x="16849" y="6090"/>
                  </a:lnTo>
                  <a:lnTo>
                    <a:pt x="16904" y="6117"/>
                  </a:lnTo>
                  <a:lnTo>
                    <a:pt x="16958" y="6117"/>
                  </a:lnTo>
                  <a:lnTo>
                    <a:pt x="17040" y="6090"/>
                  </a:lnTo>
                  <a:lnTo>
                    <a:pt x="17095" y="6062"/>
                  </a:lnTo>
                  <a:lnTo>
                    <a:pt x="17122" y="6008"/>
                  </a:lnTo>
                  <a:lnTo>
                    <a:pt x="17614" y="4533"/>
                  </a:lnTo>
                  <a:lnTo>
                    <a:pt x="18133" y="3195"/>
                  </a:lnTo>
                  <a:lnTo>
                    <a:pt x="18378" y="2622"/>
                  </a:lnTo>
                  <a:lnTo>
                    <a:pt x="18597" y="2157"/>
                  </a:lnTo>
                  <a:lnTo>
                    <a:pt x="18788" y="1802"/>
                  </a:lnTo>
                  <a:lnTo>
                    <a:pt x="18870" y="1693"/>
                  </a:lnTo>
                  <a:lnTo>
                    <a:pt x="18952" y="1611"/>
                  </a:lnTo>
                  <a:lnTo>
                    <a:pt x="18979" y="1720"/>
                  </a:lnTo>
                  <a:lnTo>
                    <a:pt x="19007" y="1857"/>
                  </a:lnTo>
                  <a:lnTo>
                    <a:pt x="19007" y="2267"/>
                  </a:lnTo>
                  <a:lnTo>
                    <a:pt x="19007" y="2813"/>
                  </a:lnTo>
                  <a:lnTo>
                    <a:pt x="18952" y="3441"/>
                  </a:lnTo>
                  <a:lnTo>
                    <a:pt x="18788" y="4943"/>
                  </a:lnTo>
                  <a:lnTo>
                    <a:pt x="18542" y="6527"/>
                  </a:lnTo>
                  <a:lnTo>
                    <a:pt x="18542" y="6609"/>
                  </a:lnTo>
                  <a:lnTo>
                    <a:pt x="18570" y="6663"/>
                  </a:lnTo>
                  <a:lnTo>
                    <a:pt x="18624" y="6690"/>
                  </a:lnTo>
                  <a:lnTo>
                    <a:pt x="18679" y="6745"/>
                  </a:lnTo>
                  <a:lnTo>
                    <a:pt x="18733" y="6745"/>
                  </a:lnTo>
                  <a:lnTo>
                    <a:pt x="18815" y="6718"/>
                  </a:lnTo>
                  <a:lnTo>
                    <a:pt x="18843" y="6690"/>
                  </a:lnTo>
                  <a:lnTo>
                    <a:pt x="18897" y="6636"/>
                  </a:lnTo>
                  <a:lnTo>
                    <a:pt x="19362" y="5707"/>
                  </a:lnTo>
                  <a:lnTo>
                    <a:pt x="19826" y="4834"/>
                  </a:lnTo>
                  <a:lnTo>
                    <a:pt x="20044" y="4479"/>
                  </a:lnTo>
                  <a:lnTo>
                    <a:pt x="20235" y="4178"/>
                  </a:lnTo>
                  <a:lnTo>
                    <a:pt x="20399" y="3960"/>
                  </a:lnTo>
                  <a:lnTo>
                    <a:pt x="20536" y="3850"/>
                  </a:lnTo>
                  <a:lnTo>
                    <a:pt x="20563" y="3960"/>
                  </a:lnTo>
                  <a:lnTo>
                    <a:pt x="20563" y="4096"/>
                  </a:lnTo>
                  <a:lnTo>
                    <a:pt x="20536" y="4479"/>
                  </a:lnTo>
                  <a:lnTo>
                    <a:pt x="20454" y="4970"/>
                  </a:lnTo>
                  <a:lnTo>
                    <a:pt x="20372" y="5516"/>
                  </a:lnTo>
                  <a:lnTo>
                    <a:pt x="20099" y="6690"/>
                  </a:lnTo>
                  <a:lnTo>
                    <a:pt x="19880" y="7728"/>
                  </a:lnTo>
                  <a:lnTo>
                    <a:pt x="19689" y="8465"/>
                  </a:lnTo>
                  <a:lnTo>
                    <a:pt x="19580" y="9039"/>
                  </a:lnTo>
                  <a:lnTo>
                    <a:pt x="19498" y="9367"/>
                  </a:lnTo>
                  <a:lnTo>
                    <a:pt x="19334" y="9831"/>
                  </a:lnTo>
                  <a:lnTo>
                    <a:pt x="18870" y="11005"/>
                  </a:lnTo>
                  <a:lnTo>
                    <a:pt x="18269" y="12398"/>
                  </a:lnTo>
                  <a:lnTo>
                    <a:pt x="17614" y="13818"/>
                  </a:lnTo>
                  <a:lnTo>
                    <a:pt x="17505" y="14473"/>
                  </a:lnTo>
                  <a:lnTo>
                    <a:pt x="17368" y="15456"/>
                  </a:lnTo>
                  <a:lnTo>
                    <a:pt x="17040" y="18187"/>
                  </a:lnTo>
                  <a:lnTo>
                    <a:pt x="16767" y="20399"/>
                  </a:lnTo>
                  <a:lnTo>
                    <a:pt x="16467" y="22884"/>
                  </a:lnTo>
                  <a:lnTo>
                    <a:pt x="16112" y="25478"/>
                  </a:lnTo>
                  <a:lnTo>
                    <a:pt x="15730" y="28045"/>
                  </a:lnTo>
                  <a:lnTo>
                    <a:pt x="15511" y="29247"/>
                  </a:lnTo>
                  <a:lnTo>
                    <a:pt x="15293" y="30394"/>
                  </a:lnTo>
                  <a:lnTo>
                    <a:pt x="15074" y="31431"/>
                  </a:lnTo>
                  <a:lnTo>
                    <a:pt x="14828" y="32360"/>
                  </a:lnTo>
                  <a:lnTo>
                    <a:pt x="14583" y="33179"/>
                  </a:lnTo>
                  <a:lnTo>
                    <a:pt x="14337" y="33834"/>
                  </a:lnTo>
                  <a:lnTo>
                    <a:pt x="14228" y="34080"/>
                  </a:lnTo>
                  <a:lnTo>
                    <a:pt x="14091" y="34299"/>
                  </a:lnTo>
                  <a:lnTo>
                    <a:pt x="13955" y="34490"/>
                  </a:lnTo>
                  <a:lnTo>
                    <a:pt x="13845" y="34599"/>
                  </a:lnTo>
                  <a:lnTo>
                    <a:pt x="13736" y="34654"/>
                  </a:lnTo>
                  <a:lnTo>
                    <a:pt x="13600" y="34681"/>
                  </a:lnTo>
                  <a:lnTo>
                    <a:pt x="13272" y="34681"/>
                  </a:lnTo>
                  <a:lnTo>
                    <a:pt x="12835" y="34626"/>
                  </a:lnTo>
                  <a:lnTo>
                    <a:pt x="12289" y="34517"/>
                  </a:lnTo>
                  <a:lnTo>
                    <a:pt x="11688" y="34353"/>
                  </a:lnTo>
                  <a:lnTo>
                    <a:pt x="11005" y="34162"/>
                  </a:lnTo>
                  <a:lnTo>
                    <a:pt x="9476" y="33643"/>
                  </a:lnTo>
                  <a:lnTo>
                    <a:pt x="7756" y="33015"/>
                  </a:lnTo>
                  <a:lnTo>
                    <a:pt x="5926" y="32305"/>
                  </a:lnTo>
                  <a:lnTo>
                    <a:pt x="2239" y="30831"/>
                  </a:lnTo>
                  <a:lnTo>
                    <a:pt x="246" y="30011"/>
                  </a:lnTo>
                  <a:lnTo>
                    <a:pt x="109" y="30011"/>
                  </a:lnTo>
                  <a:lnTo>
                    <a:pt x="55" y="30039"/>
                  </a:lnTo>
                  <a:lnTo>
                    <a:pt x="28" y="30121"/>
                  </a:lnTo>
                  <a:lnTo>
                    <a:pt x="0" y="30175"/>
                  </a:lnTo>
                  <a:lnTo>
                    <a:pt x="28" y="30257"/>
                  </a:lnTo>
                  <a:lnTo>
                    <a:pt x="55" y="30312"/>
                  </a:lnTo>
                  <a:lnTo>
                    <a:pt x="109" y="30339"/>
                  </a:lnTo>
                  <a:lnTo>
                    <a:pt x="2103" y="31158"/>
                  </a:lnTo>
                  <a:lnTo>
                    <a:pt x="6008" y="32715"/>
                  </a:lnTo>
                  <a:lnTo>
                    <a:pt x="7701" y="33398"/>
                  </a:lnTo>
                  <a:lnTo>
                    <a:pt x="9230" y="33944"/>
                  </a:lnTo>
                  <a:lnTo>
                    <a:pt x="10568" y="34408"/>
                  </a:lnTo>
                  <a:lnTo>
                    <a:pt x="11743" y="34736"/>
                  </a:lnTo>
                  <a:lnTo>
                    <a:pt x="12234" y="34872"/>
                  </a:lnTo>
                  <a:lnTo>
                    <a:pt x="12671" y="34954"/>
                  </a:lnTo>
                  <a:lnTo>
                    <a:pt x="13053" y="35009"/>
                  </a:lnTo>
                  <a:lnTo>
                    <a:pt x="13408" y="35036"/>
                  </a:lnTo>
                  <a:lnTo>
                    <a:pt x="13600" y="35009"/>
                  </a:lnTo>
                  <a:lnTo>
                    <a:pt x="13763" y="35009"/>
                  </a:lnTo>
                  <a:lnTo>
                    <a:pt x="13900" y="34954"/>
                  </a:lnTo>
                  <a:lnTo>
                    <a:pt x="14036" y="34899"/>
                  </a:lnTo>
                  <a:lnTo>
                    <a:pt x="14173" y="34790"/>
                  </a:lnTo>
                  <a:lnTo>
                    <a:pt x="14282" y="34626"/>
                  </a:lnTo>
                  <a:lnTo>
                    <a:pt x="14419" y="34435"/>
                  </a:lnTo>
                  <a:lnTo>
                    <a:pt x="14555" y="34217"/>
                  </a:lnTo>
                  <a:lnTo>
                    <a:pt x="14801" y="33671"/>
                  </a:lnTo>
                  <a:lnTo>
                    <a:pt x="15020" y="32988"/>
                  </a:lnTo>
                  <a:lnTo>
                    <a:pt x="15265" y="32169"/>
                  </a:lnTo>
                  <a:lnTo>
                    <a:pt x="15484" y="31268"/>
                  </a:lnTo>
                  <a:lnTo>
                    <a:pt x="15702" y="30230"/>
                  </a:lnTo>
                  <a:lnTo>
                    <a:pt x="15893" y="29138"/>
                  </a:lnTo>
                  <a:lnTo>
                    <a:pt x="16112" y="27963"/>
                  </a:lnTo>
                  <a:lnTo>
                    <a:pt x="16303" y="26707"/>
                  </a:lnTo>
                  <a:lnTo>
                    <a:pt x="16685" y="24004"/>
                  </a:lnTo>
                  <a:lnTo>
                    <a:pt x="17040" y="21164"/>
                  </a:lnTo>
                  <a:lnTo>
                    <a:pt x="17395" y="18214"/>
                  </a:lnTo>
                  <a:lnTo>
                    <a:pt x="17723" y="15511"/>
                  </a:lnTo>
                  <a:lnTo>
                    <a:pt x="17860" y="14555"/>
                  </a:lnTo>
                  <a:lnTo>
                    <a:pt x="17942" y="13927"/>
                  </a:lnTo>
                  <a:lnTo>
                    <a:pt x="18406" y="12944"/>
                  </a:lnTo>
                  <a:lnTo>
                    <a:pt x="19034" y="11551"/>
                  </a:lnTo>
                  <a:lnTo>
                    <a:pt x="19334" y="10814"/>
                  </a:lnTo>
                  <a:lnTo>
                    <a:pt x="19607" y="10131"/>
                  </a:lnTo>
                  <a:lnTo>
                    <a:pt x="19826" y="9530"/>
                  </a:lnTo>
                  <a:lnTo>
                    <a:pt x="19935" y="9094"/>
                  </a:lnTo>
                  <a:lnTo>
                    <a:pt x="20044" y="8547"/>
                  </a:lnTo>
                  <a:lnTo>
                    <a:pt x="20235" y="7810"/>
                  </a:lnTo>
                  <a:lnTo>
                    <a:pt x="20672" y="5817"/>
                  </a:lnTo>
                  <a:lnTo>
                    <a:pt x="20809" y="5079"/>
                  </a:lnTo>
                  <a:lnTo>
                    <a:pt x="20891" y="4506"/>
                  </a:lnTo>
                  <a:lnTo>
                    <a:pt x="20918" y="4096"/>
                  </a:lnTo>
                  <a:lnTo>
                    <a:pt x="20891" y="3796"/>
                  </a:lnTo>
                  <a:lnTo>
                    <a:pt x="20863" y="3687"/>
                  </a:lnTo>
                  <a:lnTo>
                    <a:pt x="20836" y="3605"/>
                  </a:lnTo>
                  <a:lnTo>
                    <a:pt x="20782" y="3550"/>
                  </a:lnTo>
                  <a:lnTo>
                    <a:pt x="20700" y="3495"/>
                  </a:lnTo>
                  <a:lnTo>
                    <a:pt x="20618" y="3468"/>
                  </a:lnTo>
                  <a:lnTo>
                    <a:pt x="20536" y="3468"/>
                  </a:lnTo>
                  <a:lnTo>
                    <a:pt x="20454" y="3495"/>
                  </a:lnTo>
                  <a:lnTo>
                    <a:pt x="20317" y="3577"/>
                  </a:lnTo>
                  <a:lnTo>
                    <a:pt x="20153" y="3741"/>
                  </a:lnTo>
                  <a:lnTo>
                    <a:pt x="19962" y="3960"/>
                  </a:lnTo>
                  <a:lnTo>
                    <a:pt x="19798" y="4205"/>
                  </a:lnTo>
                  <a:lnTo>
                    <a:pt x="19416" y="4806"/>
                  </a:lnTo>
                  <a:lnTo>
                    <a:pt x="19088" y="5434"/>
                  </a:lnTo>
                  <a:lnTo>
                    <a:pt x="19280" y="3932"/>
                  </a:lnTo>
                  <a:lnTo>
                    <a:pt x="19334" y="3250"/>
                  </a:lnTo>
                  <a:lnTo>
                    <a:pt x="19362" y="2649"/>
                  </a:lnTo>
                  <a:lnTo>
                    <a:pt x="19362" y="2103"/>
                  </a:lnTo>
                  <a:lnTo>
                    <a:pt x="19307" y="1693"/>
                  </a:lnTo>
                  <a:lnTo>
                    <a:pt x="19252" y="1529"/>
                  </a:lnTo>
                  <a:lnTo>
                    <a:pt x="19198" y="1393"/>
                  </a:lnTo>
                  <a:lnTo>
                    <a:pt x="19143" y="1284"/>
                  </a:lnTo>
                  <a:lnTo>
                    <a:pt x="19061" y="1256"/>
                  </a:lnTo>
                  <a:lnTo>
                    <a:pt x="18979" y="1229"/>
                  </a:lnTo>
                  <a:lnTo>
                    <a:pt x="18897" y="1256"/>
                  </a:lnTo>
                  <a:lnTo>
                    <a:pt x="18815" y="1284"/>
                  </a:lnTo>
                  <a:lnTo>
                    <a:pt x="18733" y="1365"/>
                  </a:lnTo>
                  <a:lnTo>
                    <a:pt x="18570" y="1557"/>
                  </a:lnTo>
                  <a:lnTo>
                    <a:pt x="18351" y="1857"/>
                  </a:lnTo>
                  <a:lnTo>
                    <a:pt x="18133" y="2267"/>
                  </a:lnTo>
                  <a:lnTo>
                    <a:pt x="17914" y="2785"/>
                  </a:lnTo>
                  <a:lnTo>
                    <a:pt x="17668" y="3386"/>
                  </a:lnTo>
                  <a:lnTo>
                    <a:pt x="17395" y="4096"/>
                  </a:lnTo>
                  <a:lnTo>
                    <a:pt x="17505" y="2895"/>
                  </a:lnTo>
                  <a:lnTo>
                    <a:pt x="17559" y="2294"/>
                  </a:lnTo>
                  <a:lnTo>
                    <a:pt x="17587" y="1720"/>
                  </a:lnTo>
                  <a:lnTo>
                    <a:pt x="17587" y="1202"/>
                  </a:lnTo>
                  <a:lnTo>
                    <a:pt x="17559" y="765"/>
                  </a:lnTo>
                  <a:lnTo>
                    <a:pt x="17477" y="382"/>
                  </a:lnTo>
                  <a:lnTo>
                    <a:pt x="17423" y="246"/>
                  </a:lnTo>
                  <a:lnTo>
                    <a:pt x="17368" y="164"/>
                  </a:lnTo>
                  <a:lnTo>
                    <a:pt x="17313" y="82"/>
                  </a:lnTo>
                  <a:lnTo>
                    <a:pt x="17259" y="27"/>
                  </a:lnTo>
                  <a:lnTo>
                    <a:pt x="17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194;p47">
              <a:extLst>
                <a:ext uri="{FF2B5EF4-FFF2-40B4-BE49-F238E27FC236}">
                  <a16:creationId xmlns:a16="http://schemas.microsoft.com/office/drawing/2014/main" id="{54466A7C-8172-31BD-BD1E-0BF3A417C00E}"/>
                </a:ext>
              </a:extLst>
            </p:cNvPr>
            <p:cNvSpPr/>
            <p:nvPr/>
          </p:nvSpPr>
          <p:spPr>
            <a:xfrm>
              <a:off x="4910250" y="539500"/>
              <a:ext cx="1075275" cy="1228875"/>
            </a:xfrm>
            <a:custGeom>
              <a:avLst/>
              <a:gdLst/>
              <a:ahLst/>
              <a:cxnLst/>
              <a:rect l="l" t="t" r="r" b="b"/>
              <a:pathLst>
                <a:path w="43011" h="49155" extrusionOk="0">
                  <a:moveTo>
                    <a:pt x="27964" y="0"/>
                  </a:moveTo>
                  <a:lnTo>
                    <a:pt x="27363" y="55"/>
                  </a:lnTo>
                  <a:lnTo>
                    <a:pt x="26762" y="137"/>
                  </a:lnTo>
                  <a:lnTo>
                    <a:pt x="26462" y="218"/>
                  </a:lnTo>
                  <a:lnTo>
                    <a:pt x="26162" y="300"/>
                  </a:lnTo>
                  <a:lnTo>
                    <a:pt x="25889" y="410"/>
                  </a:lnTo>
                  <a:lnTo>
                    <a:pt x="25588" y="546"/>
                  </a:lnTo>
                  <a:lnTo>
                    <a:pt x="25315" y="683"/>
                  </a:lnTo>
                  <a:lnTo>
                    <a:pt x="25069" y="847"/>
                  </a:lnTo>
                  <a:lnTo>
                    <a:pt x="24796" y="1010"/>
                  </a:lnTo>
                  <a:lnTo>
                    <a:pt x="24578" y="1202"/>
                  </a:lnTo>
                  <a:lnTo>
                    <a:pt x="24332" y="1393"/>
                  </a:lnTo>
                  <a:lnTo>
                    <a:pt x="24113" y="1611"/>
                  </a:lnTo>
                  <a:lnTo>
                    <a:pt x="23922" y="1857"/>
                  </a:lnTo>
                  <a:lnTo>
                    <a:pt x="23731" y="2103"/>
                  </a:lnTo>
                  <a:lnTo>
                    <a:pt x="23567" y="2348"/>
                  </a:lnTo>
                  <a:lnTo>
                    <a:pt x="23431" y="2622"/>
                  </a:lnTo>
                  <a:lnTo>
                    <a:pt x="23294" y="2895"/>
                  </a:lnTo>
                  <a:lnTo>
                    <a:pt x="23185" y="3195"/>
                  </a:lnTo>
                  <a:lnTo>
                    <a:pt x="23103" y="3495"/>
                  </a:lnTo>
                  <a:lnTo>
                    <a:pt x="23021" y="3768"/>
                  </a:lnTo>
                  <a:lnTo>
                    <a:pt x="22967" y="4069"/>
                  </a:lnTo>
                  <a:lnTo>
                    <a:pt x="22939" y="4397"/>
                  </a:lnTo>
                  <a:lnTo>
                    <a:pt x="22939" y="4697"/>
                  </a:lnTo>
                  <a:lnTo>
                    <a:pt x="22967" y="4997"/>
                  </a:lnTo>
                  <a:lnTo>
                    <a:pt x="22994" y="5298"/>
                  </a:lnTo>
                  <a:lnTo>
                    <a:pt x="23076" y="5598"/>
                  </a:lnTo>
                  <a:lnTo>
                    <a:pt x="23185" y="5980"/>
                  </a:lnTo>
                  <a:lnTo>
                    <a:pt x="23349" y="6390"/>
                  </a:lnTo>
                  <a:lnTo>
                    <a:pt x="23513" y="6772"/>
                  </a:lnTo>
                  <a:lnTo>
                    <a:pt x="23677" y="7155"/>
                  </a:lnTo>
                  <a:lnTo>
                    <a:pt x="23786" y="7564"/>
                  </a:lnTo>
                  <a:lnTo>
                    <a:pt x="23868" y="8001"/>
                  </a:lnTo>
                  <a:lnTo>
                    <a:pt x="23868" y="8192"/>
                  </a:lnTo>
                  <a:lnTo>
                    <a:pt x="23868" y="8411"/>
                  </a:lnTo>
                  <a:lnTo>
                    <a:pt x="23840" y="8629"/>
                  </a:lnTo>
                  <a:lnTo>
                    <a:pt x="23786" y="8820"/>
                  </a:lnTo>
                  <a:lnTo>
                    <a:pt x="23731" y="8984"/>
                  </a:lnTo>
                  <a:lnTo>
                    <a:pt x="23649" y="9148"/>
                  </a:lnTo>
                  <a:lnTo>
                    <a:pt x="23540" y="9312"/>
                  </a:lnTo>
                  <a:lnTo>
                    <a:pt x="23431" y="9449"/>
                  </a:lnTo>
                  <a:lnTo>
                    <a:pt x="23294" y="9585"/>
                  </a:lnTo>
                  <a:lnTo>
                    <a:pt x="23158" y="9722"/>
                  </a:lnTo>
                  <a:lnTo>
                    <a:pt x="22994" y="9804"/>
                  </a:lnTo>
                  <a:lnTo>
                    <a:pt x="22857" y="9885"/>
                  </a:lnTo>
                  <a:lnTo>
                    <a:pt x="22366" y="9749"/>
                  </a:lnTo>
                  <a:lnTo>
                    <a:pt x="9395" y="6144"/>
                  </a:lnTo>
                  <a:lnTo>
                    <a:pt x="5708" y="19334"/>
                  </a:lnTo>
                  <a:lnTo>
                    <a:pt x="5735" y="19525"/>
                  </a:lnTo>
                  <a:lnTo>
                    <a:pt x="5817" y="19716"/>
                  </a:lnTo>
                  <a:lnTo>
                    <a:pt x="5926" y="19907"/>
                  </a:lnTo>
                  <a:lnTo>
                    <a:pt x="6090" y="20099"/>
                  </a:lnTo>
                  <a:lnTo>
                    <a:pt x="6254" y="20235"/>
                  </a:lnTo>
                  <a:lnTo>
                    <a:pt x="6445" y="20372"/>
                  </a:lnTo>
                  <a:lnTo>
                    <a:pt x="6636" y="20481"/>
                  </a:lnTo>
                  <a:lnTo>
                    <a:pt x="6828" y="20563"/>
                  </a:lnTo>
                  <a:lnTo>
                    <a:pt x="7046" y="20617"/>
                  </a:lnTo>
                  <a:lnTo>
                    <a:pt x="7237" y="20645"/>
                  </a:lnTo>
                  <a:lnTo>
                    <a:pt x="7674" y="20645"/>
                  </a:lnTo>
                  <a:lnTo>
                    <a:pt x="8084" y="20563"/>
                  </a:lnTo>
                  <a:lnTo>
                    <a:pt x="8493" y="20454"/>
                  </a:lnTo>
                  <a:lnTo>
                    <a:pt x="8876" y="20290"/>
                  </a:lnTo>
                  <a:lnTo>
                    <a:pt x="9285" y="20126"/>
                  </a:lnTo>
                  <a:lnTo>
                    <a:pt x="9668" y="19962"/>
                  </a:lnTo>
                  <a:lnTo>
                    <a:pt x="10077" y="19853"/>
                  </a:lnTo>
                  <a:lnTo>
                    <a:pt x="10378" y="19771"/>
                  </a:lnTo>
                  <a:lnTo>
                    <a:pt x="10678" y="19744"/>
                  </a:lnTo>
                  <a:lnTo>
                    <a:pt x="10978" y="19716"/>
                  </a:lnTo>
                  <a:lnTo>
                    <a:pt x="11279" y="19716"/>
                  </a:lnTo>
                  <a:lnTo>
                    <a:pt x="11579" y="19744"/>
                  </a:lnTo>
                  <a:lnTo>
                    <a:pt x="11880" y="19798"/>
                  </a:lnTo>
                  <a:lnTo>
                    <a:pt x="12180" y="19880"/>
                  </a:lnTo>
                  <a:lnTo>
                    <a:pt x="12480" y="19962"/>
                  </a:lnTo>
                  <a:lnTo>
                    <a:pt x="12753" y="20071"/>
                  </a:lnTo>
                  <a:lnTo>
                    <a:pt x="13026" y="20208"/>
                  </a:lnTo>
                  <a:lnTo>
                    <a:pt x="13300" y="20344"/>
                  </a:lnTo>
                  <a:lnTo>
                    <a:pt x="13573" y="20508"/>
                  </a:lnTo>
                  <a:lnTo>
                    <a:pt x="13818" y="20699"/>
                  </a:lnTo>
                  <a:lnTo>
                    <a:pt x="14037" y="20891"/>
                  </a:lnTo>
                  <a:lnTo>
                    <a:pt x="14255" y="21109"/>
                  </a:lnTo>
                  <a:lnTo>
                    <a:pt x="14474" y="21355"/>
                  </a:lnTo>
                  <a:lnTo>
                    <a:pt x="14665" y="21573"/>
                  </a:lnTo>
                  <a:lnTo>
                    <a:pt x="14829" y="21846"/>
                  </a:lnTo>
                  <a:lnTo>
                    <a:pt x="14993" y="22092"/>
                  </a:lnTo>
                  <a:lnTo>
                    <a:pt x="15129" y="22365"/>
                  </a:lnTo>
                  <a:lnTo>
                    <a:pt x="15238" y="22638"/>
                  </a:lnTo>
                  <a:lnTo>
                    <a:pt x="15348" y="22939"/>
                  </a:lnTo>
                  <a:lnTo>
                    <a:pt x="15430" y="23239"/>
                  </a:lnTo>
                  <a:lnTo>
                    <a:pt x="15511" y="23539"/>
                  </a:lnTo>
                  <a:lnTo>
                    <a:pt x="15621" y="24140"/>
                  </a:lnTo>
                  <a:lnTo>
                    <a:pt x="15648" y="24741"/>
                  </a:lnTo>
                  <a:lnTo>
                    <a:pt x="15621" y="25369"/>
                  </a:lnTo>
                  <a:lnTo>
                    <a:pt x="15539" y="25970"/>
                  </a:lnTo>
                  <a:lnTo>
                    <a:pt x="15293" y="26543"/>
                  </a:lnTo>
                  <a:lnTo>
                    <a:pt x="14993" y="27089"/>
                  </a:lnTo>
                  <a:lnTo>
                    <a:pt x="14638" y="27581"/>
                  </a:lnTo>
                  <a:lnTo>
                    <a:pt x="14255" y="28045"/>
                  </a:lnTo>
                  <a:lnTo>
                    <a:pt x="14037" y="28264"/>
                  </a:lnTo>
                  <a:lnTo>
                    <a:pt x="13791" y="28455"/>
                  </a:lnTo>
                  <a:lnTo>
                    <a:pt x="13573" y="28646"/>
                  </a:lnTo>
                  <a:lnTo>
                    <a:pt x="13327" y="28837"/>
                  </a:lnTo>
                  <a:lnTo>
                    <a:pt x="13054" y="29001"/>
                  </a:lnTo>
                  <a:lnTo>
                    <a:pt x="12781" y="29137"/>
                  </a:lnTo>
                  <a:lnTo>
                    <a:pt x="12508" y="29274"/>
                  </a:lnTo>
                  <a:lnTo>
                    <a:pt x="12235" y="29383"/>
                  </a:lnTo>
                  <a:lnTo>
                    <a:pt x="11934" y="29465"/>
                  </a:lnTo>
                  <a:lnTo>
                    <a:pt x="11634" y="29520"/>
                  </a:lnTo>
                  <a:lnTo>
                    <a:pt x="11333" y="29574"/>
                  </a:lnTo>
                  <a:lnTo>
                    <a:pt x="11033" y="29602"/>
                  </a:lnTo>
                  <a:lnTo>
                    <a:pt x="10705" y="29629"/>
                  </a:lnTo>
                  <a:lnTo>
                    <a:pt x="10405" y="29602"/>
                  </a:lnTo>
                  <a:lnTo>
                    <a:pt x="10105" y="29574"/>
                  </a:lnTo>
                  <a:lnTo>
                    <a:pt x="9804" y="29520"/>
                  </a:lnTo>
                  <a:lnTo>
                    <a:pt x="9504" y="29438"/>
                  </a:lnTo>
                  <a:lnTo>
                    <a:pt x="9203" y="29356"/>
                  </a:lnTo>
                  <a:lnTo>
                    <a:pt x="8930" y="29247"/>
                  </a:lnTo>
                  <a:lnTo>
                    <a:pt x="8657" y="29110"/>
                  </a:lnTo>
                  <a:lnTo>
                    <a:pt x="8384" y="28946"/>
                  </a:lnTo>
                  <a:lnTo>
                    <a:pt x="8138" y="28782"/>
                  </a:lnTo>
                  <a:lnTo>
                    <a:pt x="7893" y="28591"/>
                  </a:lnTo>
                  <a:lnTo>
                    <a:pt x="7674" y="28373"/>
                  </a:lnTo>
                  <a:lnTo>
                    <a:pt x="7401" y="28045"/>
                  </a:lnTo>
                  <a:lnTo>
                    <a:pt x="7155" y="27717"/>
                  </a:lnTo>
                  <a:lnTo>
                    <a:pt x="6910" y="27390"/>
                  </a:lnTo>
                  <a:lnTo>
                    <a:pt x="6636" y="27035"/>
                  </a:lnTo>
                  <a:lnTo>
                    <a:pt x="6363" y="26734"/>
                  </a:lnTo>
                  <a:lnTo>
                    <a:pt x="6036" y="26461"/>
                  </a:lnTo>
                  <a:lnTo>
                    <a:pt x="5872" y="26325"/>
                  </a:lnTo>
                  <a:lnTo>
                    <a:pt x="5681" y="26243"/>
                  </a:lnTo>
                  <a:lnTo>
                    <a:pt x="5489" y="26134"/>
                  </a:lnTo>
                  <a:lnTo>
                    <a:pt x="5298" y="26079"/>
                  </a:lnTo>
                  <a:lnTo>
                    <a:pt x="5080" y="26052"/>
                  </a:lnTo>
                  <a:lnTo>
                    <a:pt x="4643" y="26052"/>
                  </a:lnTo>
                  <a:lnTo>
                    <a:pt x="4397" y="26106"/>
                  </a:lnTo>
                  <a:lnTo>
                    <a:pt x="4179" y="26161"/>
                  </a:lnTo>
                  <a:lnTo>
                    <a:pt x="3988" y="26270"/>
                  </a:lnTo>
                  <a:lnTo>
                    <a:pt x="3824" y="26407"/>
                  </a:lnTo>
                  <a:lnTo>
                    <a:pt x="3687" y="26543"/>
                  </a:lnTo>
                  <a:lnTo>
                    <a:pt x="1" y="39760"/>
                  </a:lnTo>
                  <a:lnTo>
                    <a:pt x="9504" y="42409"/>
                  </a:lnTo>
                  <a:lnTo>
                    <a:pt x="12972" y="43365"/>
                  </a:lnTo>
                  <a:lnTo>
                    <a:pt x="20645" y="45522"/>
                  </a:lnTo>
                  <a:lnTo>
                    <a:pt x="33617" y="49154"/>
                  </a:lnTo>
                  <a:lnTo>
                    <a:pt x="37358" y="35719"/>
                  </a:lnTo>
                  <a:lnTo>
                    <a:pt x="37303" y="35555"/>
                  </a:lnTo>
                  <a:lnTo>
                    <a:pt x="37194" y="35391"/>
                  </a:lnTo>
                  <a:lnTo>
                    <a:pt x="37057" y="35254"/>
                  </a:lnTo>
                  <a:lnTo>
                    <a:pt x="36921" y="35145"/>
                  </a:lnTo>
                  <a:lnTo>
                    <a:pt x="36784" y="35009"/>
                  </a:lnTo>
                  <a:lnTo>
                    <a:pt x="36621" y="34927"/>
                  </a:lnTo>
                  <a:lnTo>
                    <a:pt x="36457" y="34845"/>
                  </a:lnTo>
                  <a:lnTo>
                    <a:pt x="36293" y="34763"/>
                  </a:lnTo>
                  <a:lnTo>
                    <a:pt x="36102" y="34708"/>
                  </a:lnTo>
                  <a:lnTo>
                    <a:pt x="35883" y="34681"/>
                  </a:lnTo>
                  <a:lnTo>
                    <a:pt x="35665" y="34681"/>
                  </a:lnTo>
                  <a:lnTo>
                    <a:pt x="35474" y="34708"/>
                  </a:lnTo>
                  <a:lnTo>
                    <a:pt x="35037" y="34763"/>
                  </a:lnTo>
                  <a:lnTo>
                    <a:pt x="34654" y="34899"/>
                  </a:lnTo>
                  <a:lnTo>
                    <a:pt x="34245" y="35036"/>
                  </a:lnTo>
                  <a:lnTo>
                    <a:pt x="33862" y="35200"/>
                  </a:lnTo>
                  <a:lnTo>
                    <a:pt x="33480" y="35364"/>
                  </a:lnTo>
                  <a:lnTo>
                    <a:pt x="33070" y="35500"/>
                  </a:lnTo>
                  <a:lnTo>
                    <a:pt x="32770" y="35555"/>
                  </a:lnTo>
                  <a:lnTo>
                    <a:pt x="32470" y="35609"/>
                  </a:lnTo>
                  <a:lnTo>
                    <a:pt x="31869" y="35609"/>
                  </a:lnTo>
                  <a:lnTo>
                    <a:pt x="31569" y="35582"/>
                  </a:lnTo>
                  <a:lnTo>
                    <a:pt x="31268" y="35528"/>
                  </a:lnTo>
                  <a:lnTo>
                    <a:pt x="30968" y="35473"/>
                  </a:lnTo>
                  <a:lnTo>
                    <a:pt x="30667" y="35364"/>
                  </a:lnTo>
                  <a:lnTo>
                    <a:pt x="30394" y="35254"/>
                  </a:lnTo>
                  <a:lnTo>
                    <a:pt x="30094" y="35118"/>
                  </a:lnTo>
                  <a:lnTo>
                    <a:pt x="29821" y="34981"/>
                  </a:lnTo>
                  <a:lnTo>
                    <a:pt x="29575" y="34818"/>
                  </a:lnTo>
                  <a:lnTo>
                    <a:pt x="29329" y="34626"/>
                  </a:lnTo>
                  <a:lnTo>
                    <a:pt x="29084" y="34435"/>
                  </a:lnTo>
                  <a:lnTo>
                    <a:pt x="28865" y="34217"/>
                  </a:lnTo>
                  <a:lnTo>
                    <a:pt x="28674" y="33998"/>
                  </a:lnTo>
                  <a:lnTo>
                    <a:pt x="28483" y="33753"/>
                  </a:lnTo>
                  <a:lnTo>
                    <a:pt x="28319" y="33507"/>
                  </a:lnTo>
                  <a:lnTo>
                    <a:pt x="28155" y="33234"/>
                  </a:lnTo>
                  <a:lnTo>
                    <a:pt x="28019" y="32961"/>
                  </a:lnTo>
                  <a:lnTo>
                    <a:pt x="27882" y="32688"/>
                  </a:lnTo>
                  <a:lnTo>
                    <a:pt x="27773" y="32387"/>
                  </a:lnTo>
                  <a:lnTo>
                    <a:pt x="27691" y="32114"/>
                  </a:lnTo>
                  <a:lnTo>
                    <a:pt x="27609" y="31814"/>
                  </a:lnTo>
                  <a:lnTo>
                    <a:pt x="27527" y="31213"/>
                  </a:lnTo>
                  <a:lnTo>
                    <a:pt x="27472" y="30585"/>
                  </a:lnTo>
                  <a:lnTo>
                    <a:pt x="27500" y="29984"/>
                  </a:lnTo>
                  <a:lnTo>
                    <a:pt x="27609" y="29356"/>
                  </a:lnTo>
                  <a:lnTo>
                    <a:pt x="27827" y="28810"/>
                  </a:lnTo>
                  <a:lnTo>
                    <a:pt x="28128" y="28264"/>
                  </a:lnTo>
                  <a:lnTo>
                    <a:pt x="28483" y="27745"/>
                  </a:lnTo>
                  <a:lnTo>
                    <a:pt x="28892" y="27281"/>
                  </a:lnTo>
                  <a:lnTo>
                    <a:pt x="29111" y="27062"/>
                  </a:lnTo>
                  <a:lnTo>
                    <a:pt x="29329" y="26871"/>
                  </a:lnTo>
                  <a:lnTo>
                    <a:pt x="29575" y="26680"/>
                  </a:lnTo>
                  <a:lnTo>
                    <a:pt x="29821" y="26489"/>
                  </a:lnTo>
                  <a:lnTo>
                    <a:pt x="30067" y="26352"/>
                  </a:lnTo>
                  <a:lnTo>
                    <a:pt x="30340" y="26188"/>
                  </a:lnTo>
                  <a:lnTo>
                    <a:pt x="30613" y="26079"/>
                  </a:lnTo>
                  <a:lnTo>
                    <a:pt x="30913" y="25970"/>
                  </a:lnTo>
                  <a:lnTo>
                    <a:pt x="31214" y="25861"/>
                  </a:lnTo>
                  <a:lnTo>
                    <a:pt x="31514" y="25806"/>
                  </a:lnTo>
                  <a:lnTo>
                    <a:pt x="31814" y="25751"/>
                  </a:lnTo>
                  <a:lnTo>
                    <a:pt x="32115" y="25724"/>
                  </a:lnTo>
                  <a:lnTo>
                    <a:pt x="32743" y="25724"/>
                  </a:lnTo>
                  <a:lnTo>
                    <a:pt x="33043" y="25751"/>
                  </a:lnTo>
                  <a:lnTo>
                    <a:pt x="33344" y="25806"/>
                  </a:lnTo>
                  <a:lnTo>
                    <a:pt x="33644" y="25888"/>
                  </a:lnTo>
                  <a:lnTo>
                    <a:pt x="33917" y="25997"/>
                  </a:lnTo>
                  <a:lnTo>
                    <a:pt x="34217" y="26106"/>
                  </a:lnTo>
                  <a:lnTo>
                    <a:pt x="34490" y="26243"/>
                  </a:lnTo>
                  <a:lnTo>
                    <a:pt x="34736" y="26379"/>
                  </a:lnTo>
                  <a:lnTo>
                    <a:pt x="34982" y="26543"/>
                  </a:lnTo>
                  <a:lnTo>
                    <a:pt x="35228" y="26762"/>
                  </a:lnTo>
                  <a:lnTo>
                    <a:pt x="35446" y="26953"/>
                  </a:lnTo>
                  <a:lnTo>
                    <a:pt x="35719" y="27281"/>
                  </a:lnTo>
                  <a:lnTo>
                    <a:pt x="35992" y="27608"/>
                  </a:lnTo>
                  <a:lnTo>
                    <a:pt x="36238" y="27963"/>
                  </a:lnTo>
                  <a:lnTo>
                    <a:pt x="36484" y="28291"/>
                  </a:lnTo>
                  <a:lnTo>
                    <a:pt x="36784" y="28591"/>
                  </a:lnTo>
                  <a:lnTo>
                    <a:pt x="37085" y="28892"/>
                  </a:lnTo>
                  <a:lnTo>
                    <a:pt x="37276" y="29001"/>
                  </a:lnTo>
                  <a:lnTo>
                    <a:pt x="37440" y="29110"/>
                  </a:lnTo>
                  <a:lnTo>
                    <a:pt x="37631" y="29192"/>
                  </a:lnTo>
                  <a:lnTo>
                    <a:pt x="37849" y="29247"/>
                  </a:lnTo>
                  <a:lnTo>
                    <a:pt x="38013" y="29274"/>
                  </a:lnTo>
                  <a:lnTo>
                    <a:pt x="38177" y="29301"/>
                  </a:lnTo>
                  <a:lnTo>
                    <a:pt x="38368" y="29301"/>
                  </a:lnTo>
                  <a:lnTo>
                    <a:pt x="38559" y="29274"/>
                  </a:lnTo>
                  <a:lnTo>
                    <a:pt x="38751" y="29219"/>
                  </a:lnTo>
                  <a:lnTo>
                    <a:pt x="38942" y="29165"/>
                  </a:lnTo>
                  <a:lnTo>
                    <a:pt x="39106" y="29083"/>
                  </a:lnTo>
                  <a:lnTo>
                    <a:pt x="39242" y="29001"/>
                  </a:lnTo>
                  <a:lnTo>
                    <a:pt x="43011" y="15538"/>
                  </a:lnTo>
                  <a:lnTo>
                    <a:pt x="30039" y="11906"/>
                  </a:lnTo>
                  <a:lnTo>
                    <a:pt x="29548" y="11770"/>
                  </a:lnTo>
                  <a:lnTo>
                    <a:pt x="29466" y="11633"/>
                  </a:lnTo>
                  <a:lnTo>
                    <a:pt x="29384" y="11469"/>
                  </a:lnTo>
                  <a:lnTo>
                    <a:pt x="29329" y="11278"/>
                  </a:lnTo>
                  <a:lnTo>
                    <a:pt x="29302" y="11087"/>
                  </a:lnTo>
                  <a:lnTo>
                    <a:pt x="29275" y="10896"/>
                  </a:lnTo>
                  <a:lnTo>
                    <a:pt x="29275" y="10705"/>
                  </a:lnTo>
                  <a:lnTo>
                    <a:pt x="29275" y="10541"/>
                  </a:lnTo>
                  <a:lnTo>
                    <a:pt x="29302" y="10350"/>
                  </a:lnTo>
                  <a:lnTo>
                    <a:pt x="29384" y="10159"/>
                  </a:lnTo>
                  <a:lnTo>
                    <a:pt x="29466" y="9967"/>
                  </a:lnTo>
                  <a:lnTo>
                    <a:pt x="29548" y="9804"/>
                  </a:lnTo>
                  <a:lnTo>
                    <a:pt x="29684" y="9612"/>
                  </a:lnTo>
                  <a:lnTo>
                    <a:pt x="29957" y="9312"/>
                  </a:lnTo>
                  <a:lnTo>
                    <a:pt x="30258" y="9012"/>
                  </a:lnTo>
                  <a:lnTo>
                    <a:pt x="30613" y="8766"/>
                  </a:lnTo>
                  <a:lnTo>
                    <a:pt x="30940" y="8493"/>
                  </a:lnTo>
                  <a:lnTo>
                    <a:pt x="31268" y="8247"/>
                  </a:lnTo>
                  <a:lnTo>
                    <a:pt x="31596" y="7974"/>
                  </a:lnTo>
                  <a:lnTo>
                    <a:pt x="31814" y="7755"/>
                  </a:lnTo>
                  <a:lnTo>
                    <a:pt x="32005" y="7510"/>
                  </a:lnTo>
                  <a:lnTo>
                    <a:pt x="32169" y="7264"/>
                  </a:lnTo>
                  <a:lnTo>
                    <a:pt x="32333" y="7018"/>
                  </a:lnTo>
                  <a:lnTo>
                    <a:pt x="32470" y="6745"/>
                  </a:lnTo>
                  <a:lnTo>
                    <a:pt x="32579" y="6445"/>
                  </a:lnTo>
                  <a:lnTo>
                    <a:pt x="32661" y="6172"/>
                  </a:lnTo>
                  <a:lnTo>
                    <a:pt x="32743" y="5871"/>
                  </a:lnTo>
                  <a:lnTo>
                    <a:pt x="32797" y="5571"/>
                  </a:lnTo>
                  <a:lnTo>
                    <a:pt x="32825" y="5243"/>
                  </a:lnTo>
                  <a:lnTo>
                    <a:pt x="32852" y="4943"/>
                  </a:lnTo>
                  <a:lnTo>
                    <a:pt x="32825" y="4642"/>
                  </a:lnTo>
                  <a:lnTo>
                    <a:pt x="32797" y="4342"/>
                  </a:lnTo>
                  <a:lnTo>
                    <a:pt x="32743" y="4042"/>
                  </a:lnTo>
                  <a:lnTo>
                    <a:pt x="32688" y="3741"/>
                  </a:lnTo>
                  <a:lnTo>
                    <a:pt x="32606" y="3441"/>
                  </a:lnTo>
                  <a:lnTo>
                    <a:pt x="32497" y="3140"/>
                  </a:lnTo>
                  <a:lnTo>
                    <a:pt x="32360" y="2867"/>
                  </a:lnTo>
                  <a:lnTo>
                    <a:pt x="32224" y="2594"/>
                  </a:lnTo>
                  <a:lnTo>
                    <a:pt x="32060" y="2348"/>
                  </a:lnTo>
                  <a:lnTo>
                    <a:pt x="31869" y="2103"/>
                  </a:lnTo>
                  <a:lnTo>
                    <a:pt x="31678" y="1857"/>
                  </a:lnTo>
                  <a:lnTo>
                    <a:pt x="31487" y="1638"/>
                  </a:lnTo>
                  <a:lnTo>
                    <a:pt x="31268" y="1420"/>
                  </a:lnTo>
                  <a:lnTo>
                    <a:pt x="30804" y="1010"/>
                  </a:lnTo>
                  <a:lnTo>
                    <a:pt x="30312" y="655"/>
                  </a:lnTo>
                  <a:lnTo>
                    <a:pt x="29766" y="355"/>
                  </a:lnTo>
                  <a:lnTo>
                    <a:pt x="29193" y="137"/>
                  </a:lnTo>
                  <a:lnTo>
                    <a:pt x="28592" y="27"/>
                  </a:lnTo>
                  <a:lnTo>
                    <a:pt x="27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195;p47">
              <a:extLst>
                <a:ext uri="{FF2B5EF4-FFF2-40B4-BE49-F238E27FC236}">
                  <a16:creationId xmlns:a16="http://schemas.microsoft.com/office/drawing/2014/main" id="{35339632-92FC-7AE6-E649-3FD096ACA51B}"/>
                </a:ext>
              </a:extLst>
            </p:cNvPr>
            <p:cNvSpPr/>
            <p:nvPr/>
          </p:nvSpPr>
          <p:spPr>
            <a:xfrm>
              <a:off x="5221575" y="1564225"/>
              <a:ext cx="130400" cy="159075"/>
            </a:xfrm>
            <a:custGeom>
              <a:avLst/>
              <a:gdLst/>
              <a:ahLst/>
              <a:cxnLst/>
              <a:rect l="l" t="t" r="r" b="b"/>
              <a:pathLst>
                <a:path w="5216" h="6363" extrusionOk="0">
                  <a:moveTo>
                    <a:pt x="2622" y="0"/>
                  </a:moveTo>
                  <a:lnTo>
                    <a:pt x="2485" y="27"/>
                  </a:lnTo>
                  <a:lnTo>
                    <a:pt x="2321" y="82"/>
                  </a:lnTo>
                  <a:lnTo>
                    <a:pt x="2157" y="164"/>
                  </a:lnTo>
                  <a:lnTo>
                    <a:pt x="1966" y="300"/>
                  </a:lnTo>
                  <a:lnTo>
                    <a:pt x="1584" y="601"/>
                  </a:lnTo>
                  <a:lnTo>
                    <a:pt x="1147" y="1010"/>
                  </a:lnTo>
                  <a:lnTo>
                    <a:pt x="765" y="1420"/>
                  </a:lnTo>
                  <a:lnTo>
                    <a:pt x="410" y="1857"/>
                  </a:lnTo>
                  <a:lnTo>
                    <a:pt x="164" y="2267"/>
                  </a:lnTo>
                  <a:lnTo>
                    <a:pt x="55" y="2458"/>
                  </a:lnTo>
                  <a:lnTo>
                    <a:pt x="0" y="2622"/>
                  </a:lnTo>
                  <a:lnTo>
                    <a:pt x="0" y="2785"/>
                  </a:lnTo>
                  <a:lnTo>
                    <a:pt x="27" y="3004"/>
                  </a:lnTo>
                  <a:lnTo>
                    <a:pt x="82" y="3250"/>
                  </a:lnTo>
                  <a:lnTo>
                    <a:pt x="191" y="3523"/>
                  </a:lnTo>
                  <a:lnTo>
                    <a:pt x="464" y="4096"/>
                  </a:lnTo>
                  <a:lnTo>
                    <a:pt x="792" y="4697"/>
                  </a:lnTo>
                  <a:lnTo>
                    <a:pt x="1147" y="5271"/>
                  </a:lnTo>
                  <a:lnTo>
                    <a:pt x="1447" y="5735"/>
                  </a:lnTo>
                  <a:lnTo>
                    <a:pt x="1748" y="6172"/>
                  </a:lnTo>
                  <a:lnTo>
                    <a:pt x="4287" y="6363"/>
                  </a:lnTo>
                  <a:lnTo>
                    <a:pt x="4287" y="6363"/>
                  </a:lnTo>
                  <a:lnTo>
                    <a:pt x="4260" y="5953"/>
                  </a:lnTo>
                  <a:lnTo>
                    <a:pt x="4205" y="5544"/>
                  </a:lnTo>
                  <a:lnTo>
                    <a:pt x="4096" y="5189"/>
                  </a:lnTo>
                  <a:lnTo>
                    <a:pt x="3960" y="4834"/>
                  </a:lnTo>
                  <a:lnTo>
                    <a:pt x="3796" y="4506"/>
                  </a:lnTo>
                  <a:lnTo>
                    <a:pt x="3605" y="4178"/>
                  </a:lnTo>
                  <a:lnTo>
                    <a:pt x="3386" y="3905"/>
                  </a:lnTo>
                  <a:lnTo>
                    <a:pt x="3195" y="3659"/>
                  </a:lnTo>
                  <a:lnTo>
                    <a:pt x="2785" y="3222"/>
                  </a:lnTo>
                  <a:lnTo>
                    <a:pt x="2430" y="2895"/>
                  </a:lnTo>
                  <a:lnTo>
                    <a:pt x="2185" y="2704"/>
                  </a:lnTo>
                  <a:lnTo>
                    <a:pt x="2075" y="2622"/>
                  </a:lnTo>
                  <a:lnTo>
                    <a:pt x="2895" y="1748"/>
                  </a:lnTo>
                  <a:lnTo>
                    <a:pt x="3195" y="1857"/>
                  </a:lnTo>
                  <a:lnTo>
                    <a:pt x="3523" y="1966"/>
                  </a:lnTo>
                  <a:lnTo>
                    <a:pt x="3905" y="2075"/>
                  </a:lnTo>
                  <a:lnTo>
                    <a:pt x="4315" y="2130"/>
                  </a:lnTo>
                  <a:lnTo>
                    <a:pt x="4506" y="2157"/>
                  </a:lnTo>
                  <a:lnTo>
                    <a:pt x="4670" y="2157"/>
                  </a:lnTo>
                  <a:lnTo>
                    <a:pt x="4834" y="2130"/>
                  </a:lnTo>
                  <a:lnTo>
                    <a:pt x="4970" y="2103"/>
                  </a:lnTo>
                  <a:lnTo>
                    <a:pt x="5107" y="2021"/>
                  </a:lnTo>
                  <a:lnTo>
                    <a:pt x="5161" y="1939"/>
                  </a:lnTo>
                  <a:lnTo>
                    <a:pt x="5216" y="1802"/>
                  </a:lnTo>
                  <a:lnTo>
                    <a:pt x="5189" y="1666"/>
                  </a:lnTo>
                  <a:lnTo>
                    <a:pt x="5107" y="1529"/>
                  </a:lnTo>
                  <a:lnTo>
                    <a:pt x="4997" y="1365"/>
                  </a:lnTo>
                  <a:lnTo>
                    <a:pt x="4834" y="1202"/>
                  </a:lnTo>
                  <a:lnTo>
                    <a:pt x="4670" y="1065"/>
                  </a:lnTo>
                  <a:lnTo>
                    <a:pt x="4233" y="737"/>
                  </a:lnTo>
                  <a:lnTo>
                    <a:pt x="3769" y="464"/>
                  </a:lnTo>
                  <a:lnTo>
                    <a:pt x="3304" y="219"/>
                  </a:lnTo>
                  <a:lnTo>
                    <a:pt x="2922" y="55"/>
                  </a:lnTo>
                  <a:lnTo>
                    <a:pt x="2731" y="27"/>
                  </a:lnTo>
                  <a:lnTo>
                    <a:pt x="26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196;p47">
              <a:extLst>
                <a:ext uri="{FF2B5EF4-FFF2-40B4-BE49-F238E27FC236}">
                  <a16:creationId xmlns:a16="http://schemas.microsoft.com/office/drawing/2014/main" id="{170FE007-727C-6571-9488-E45AE303D476}"/>
                </a:ext>
              </a:extLst>
            </p:cNvPr>
            <p:cNvSpPr/>
            <p:nvPr/>
          </p:nvSpPr>
          <p:spPr>
            <a:xfrm>
              <a:off x="5279600" y="1633850"/>
              <a:ext cx="32775" cy="34850"/>
            </a:xfrm>
            <a:custGeom>
              <a:avLst/>
              <a:gdLst/>
              <a:ahLst/>
              <a:cxnLst/>
              <a:rect l="l" t="t" r="r" b="b"/>
              <a:pathLst>
                <a:path w="1311" h="1394" extrusionOk="0">
                  <a:moveTo>
                    <a:pt x="164" y="0"/>
                  </a:moveTo>
                  <a:lnTo>
                    <a:pt x="109" y="28"/>
                  </a:lnTo>
                  <a:lnTo>
                    <a:pt x="55" y="55"/>
                  </a:lnTo>
                  <a:lnTo>
                    <a:pt x="27" y="137"/>
                  </a:lnTo>
                  <a:lnTo>
                    <a:pt x="0" y="192"/>
                  </a:lnTo>
                  <a:lnTo>
                    <a:pt x="27" y="274"/>
                  </a:lnTo>
                  <a:lnTo>
                    <a:pt x="82" y="328"/>
                  </a:lnTo>
                  <a:lnTo>
                    <a:pt x="410" y="629"/>
                  </a:lnTo>
                  <a:lnTo>
                    <a:pt x="710" y="929"/>
                  </a:lnTo>
                  <a:lnTo>
                    <a:pt x="847" y="1120"/>
                  </a:lnTo>
                  <a:lnTo>
                    <a:pt x="983" y="1311"/>
                  </a:lnTo>
                  <a:lnTo>
                    <a:pt x="1065" y="1366"/>
                  </a:lnTo>
                  <a:lnTo>
                    <a:pt x="1147" y="1393"/>
                  </a:lnTo>
                  <a:lnTo>
                    <a:pt x="1229" y="1366"/>
                  </a:lnTo>
                  <a:lnTo>
                    <a:pt x="1284" y="1311"/>
                  </a:lnTo>
                  <a:lnTo>
                    <a:pt x="1311" y="1257"/>
                  </a:lnTo>
                  <a:lnTo>
                    <a:pt x="1311" y="1175"/>
                  </a:lnTo>
                  <a:lnTo>
                    <a:pt x="1284" y="1120"/>
                  </a:lnTo>
                  <a:lnTo>
                    <a:pt x="1147" y="902"/>
                  </a:lnTo>
                  <a:lnTo>
                    <a:pt x="983" y="711"/>
                  </a:lnTo>
                  <a:lnTo>
                    <a:pt x="683" y="356"/>
                  </a:lnTo>
                  <a:lnTo>
                    <a:pt x="410" y="137"/>
                  </a:lnTo>
                  <a:lnTo>
                    <a:pt x="301" y="28"/>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197;p47">
              <a:extLst>
                <a:ext uri="{FF2B5EF4-FFF2-40B4-BE49-F238E27FC236}">
                  <a16:creationId xmlns:a16="http://schemas.microsoft.com/office/drawing/2014/main" id="{FE87C6EA-C6E3-F83D-F54C-6A58127DCDDB}"/>
                </a:ext>
              </a:extLst>
            </p:cNvPr>
            <p:cNvSpPr/>
            <p:nvPr/>
          </p:nvSpPr>
          <p:spPr>
            <a:xfrm>
              <a:off x="5216775" y="1620875"/>
              <a:ext cx="52600" cy="102425"/>
            </a:xfrm>
            <a:custGeom>
              <a:avLst/>
              <a:gdLst/>
              <a:ahLst/>
              <a:cxnLst/>
              <a:rect l="l" t="t" r="r" b="b"/>
              <a:pathLst>
                <a:path w="2104" h="4097" extrusionOk="0">
                  <a:moveTo>
                    <a:pt x="247" y="1"/>
                  </a:moveTo>
                  <a:lnTo>
                    <a:pt x="192" y="28"/>
                  </a:lnTo>
                  <a:lnTo>
                    <a:pt x="137" y="55"/>
                  </a:lnTo>
                  <a:lnTo>
                    <a:pt x="83" y="110"/>
                  </a:lnTo>
                  <a:lnTo>
                    <a:pt x="28" y="301"/>
                  </a:lnTo>
                  <a:lnTo>
                    <a:pt x="1" y="492"/>
                  </a:lnTo>
                  <a:lnTo>
                    <a:pt x="28" y="711"/>
                  </a:lnTo>
                  <a:lnTo>
                    <a:pt x="83" y="956"/>
                  </a:lnTo>
                  <a:lnTo>
                    <a:pt x="165" y="1202"/>
                  </a:lnTo>
                  <a:lnTo>
                    <a:pt x="438" y="1803"/>
                  </a:lnTo>
                  <a:lnTo>
                    <a:pt x="738" y="2376"/>
                  </a:lnTo>
                  <a:lnTo>
                    <a:pt x="1066" y="2950"/>
                  </a:lnTo>
                  <a:lnTo>
                    <a:pt x="1394" y="3441"/>
                  </a:lnTo>
                  <a:lnTo>
                    <a:pt x="1776" y="4015"/>
                  </a:lnTo>
                  <a:lnTo>
                    <a:pt x="1858" y="4070"/>
                  </a:lnTo>
                  <a:lnTo>
                    <a:pt x="1940" y="4097"/>
                  </a:lnTo>
                  <a:lnTo>
                    <a:pt x="1967" y="4097"/>
                  </a:lnTo>
                  <a:lnTo>
                    <a:pt x="2022" y="4070"/>
                  </a:lnTo>
                  <a:lnTo>
                    <a:pt x="2076" y="4015"/>
                  </a:lnTo>
                  <a:lnTo>
                    <a:pt x="2104" y="3933"/>
                  </a:lnTo>
                  <a:lnTo>
                    <a:pt x="2104" y="3878"/>
                  </a:lnTo>
                  <a:lnTo>
                    <a:pt x="2076" y="3796"/>
                  </a:lnTo>
                  <a:lnTo>
                    <a:pt x="1475" y="2923"/>
                  </a:lnTo>
                  <a:lnTo>
                    <a:pt x="1175" y="2404"/>
                  </a:lnTo>
                  <a:lnTo>
                    <a:pt x="902" y="1912"/>
                  </a:lnTo>
                  <a:lnTo>
                    <a:pt x="656" y="1448"/>
                  </a:lnTo>
                  <a:lnTo>
                    <a:pt x="492" y="1011"/>
                  </a:lnTo>
                  <a:lnTo>
                    <a:pt x="383" y="656"/>
                  </a:lnTo>
                  <a:lnTo>
                    <a:pt x="356" y="519"/>
                  </a:lnTo>
                  <a:lnTo>
                    <a:pt x="383" y="383"/>
                  </a:lnTo>
                  <a:lnTo>
                    <a:pt x="410" y="246"/>
                  </a:lnTo>
                  <a:lnTo>
                    <a:pt x="438" y="192"/>
                  </a:lnTo>
                  <a:lnTo>
                    <a:pt x="410" y="110"/>
                  </a:lnTo>
                  <a:lnTo>
                    <a:pt x="383" y="55"/>
                  </a:lnTo>
                  <a:lnTo>
                    <a:pt x="329" y="28"/>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198;p47">
              <a:extLst>
                <a:ext uri="{FF2B5EF4-FFF2-40B4-BE49-F238E27FC236}">
                  <a16:creationId xmlns:a16="http://schemas.microsoft.com/office/drawing/2014/main" id="{33A77798-4742-AF94-6383-068370DC7243}"/>
                </a:ext>
              </a:extLst>
            </p:cNvPr>
            <p:cNvSpPr/>
            <p:nvPr/>
          </p:nvSpPr>
          <p:spPr>
            <a:xfrm>
              <a:off x="4721150" y="1870075"/>
              <a:ext cx="273100" cy="324975"/>
            </a:xfrm>
            <a:custGeom>
              <a:avLst/>
              <a:gdLst/>
              <a:ahLst/>
              <a:cxnLst/>
              <a:rect l="l" t="t" r="r" b="b"/>
              <a:pathLst>
                <a:path w="10924" h="12999" extrusionOk="0">
                  <a:moveTo>
                    <a:pt x="2158" y="0"/>
                  </a:moveTo>
                  <a:lnTo>
                    <a:pt x="0" y="8220"/>
                  </a:lnTo>
                  <a:lnTo>
                    <a:pt x="7155" y="12999"/>
                  </a:lnTo>
                  <a:lnTo>
                    <a:pt x="10923" y="4369"/>
                  </a:lnTo>
                  <a:lnTo>
                    <a:pt x="21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199;p47">
              <a:extLst>
                <a:ext uri="{FF2B5EF4-FFF2-40B4-BE49-F238E27FC236}">
                  <a16:creationId xmlns:a16="http://schemas.microsoft.com/office/drawing/2014/main" id="{BF5B2A13-C8BE-7E8A-D292-D7B8544E409F}"/>
                </a:ext>
              </a:extLst>
            </p:cNvPr>
            <p:cNvSpPr/>
            <p:nvPr/>
          </p:nvSpPr>
          <p:spPr>
            <a:xfrm>
              <a:off x="4858375" y="1962900"/>
              <a:ext cx="107875" cy="204150"/>
            </a:xfrm>
            <a:custGeom>
              <a:avLst/>
              <a:gdLst/>
              <a:ahLst/>
              <a:cxnLst/>
              <a:rect l="l" t="t" r="r" b="b"/>
              <a:pathLst>
                <a:path w="4315" h="8166" extrusionOk="0">
                  <a:moveTo>
                    <a:pt x="4151" y="1"/>
                  </a:moveTo>
                  <a:lnTo>
                    <a:pt x="4069" y="28"/>
                  </a:lnTo>
                  <a:lnTo>
                    <a:pt x="4014" y="56"/>
                  </a:lnTo>
                  <a:lnTo>
                    <a:pt x="3960" y="110"/>
                  </a:lnTo>
                  <a:lnTo>
                    <a:pt x="28" y="7893"/>
                  </a:lnTo>
                  <a:lnTo>
                    <a:pt x="0" y="7947"/>
                  </a:lnTo>
                  <a:lnTo>
                    <a:pt x="28" y="8029"/>
                  </a:lnTo>
                  <a:lnTo>
                    <a:pt x="55" y="8084"/>
                  </a:lnTo>
                  <a:lnTo>
                    <a:pt x="109" y="8139"/>
                  </a:lnTo>
                  <a:lnTo>
                    <a:pt x="191" y="8166"/>
                  </a:lnTo>
                  <a:lnTo>
                    <a:pt x="273" y="8139"/>
                  </a:lnTo>
                  <a:lnTo>
                    <a:pt x="355" y="8057"/>
                  </a:lnTo>
                  <a:lnTo>
                    <a:pt x="4288" y="274"/>
                  </a:lnTo>
                  <a:lnTo>
                    <a:pt x="4315" y="192"/>
                  </a:lnTo>
                  <a:lnTo>
                    <a:pt x="4288" y="137"/>
                  </a:lnTo>
                  <a:lnTo>
                    <a:pt x="4260" y="83"/>
                  </a:lnTo>
                  <a:lnTo>
                    <a:pt x="4206" y="28"/>
                  </a:lnTo>
                  <a:lnTo>
                    <a:pt x="4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200;p47">
              <a:extLst>
                <a:ext uri="{FF2B5EF4-FFF2-40B4-BE49-F238E27FC236}">
                  <a16:creationId xmlns:a16="http://schemas.microsoft.com/office/drawing/2014/main" id="{273491AE-59C0-00A6-5594-033D8C23E003}"/>
                </a:ext>
              </a:extLst>
            </p:cNvPr>
            <p:cNvSpPr/>
            <p:nvPr/>
          </p:nvSpPr>
          <p:spPr>
            <a:xfrm>
              <a:off x="3894400" y="1885775"/>
              <a:ext cx="333175" cy="593950"/>
            </a:xfrm>
            <a:custGeom>
              <a:avLst/>
              <a:gdLst/>
              <a:ahLst/>
              <a:cxnLst/>
              <a:rect l="l" t="t" r="r" b="b"/>
              <a:pathLst>
                <a:path w="13327" h="23758" extrusionOk="0">
                  <a:moveTo>
                    <a:pt x="10459" y="0"/>
                  </a:moveTo>
                  <a:lnTo>
                    <a:pt x="9640" y="1720"/>
                  </a:lnTo>
                  <a:lnTo>
                    <a:pt x="8794" y="3468"/>
                  </a:lnTo>
                  <a:lnTo>
                    <a:pt x="7865" y="5216"/>
                  </a:lnTo>
                  <a:lnTo>
                    <a:pt x="6909" y="6964"/>
                  </a:lnTo>
                  <a:lnTo>
                    <a:pt x="4998" y="10432"/>
                  </a:lnTo>
                  <a:lnTo>
                    <a:pt x="4097" y="12125"/>
                  </a:lnTo>
                  <a:lnTo>
                    <a:pt x="3223" y="13763"/>
                  </a:lnTo>
                  <a:lnTo>
                    <a:pt x="2404" y="15347"/>
                  </a:lnTo>
                  <a:lnTo>
                    <a:pt x="1694" y="16849"/>
                  </a:lnTo>
                  <a:lnTo>
                    <a:pt x="1366" y="17586"/>
                  </a:lnTo>
                  <a:lnTo>
                    <a:pt x="1065" y="18269"/>
                  </a:lnTo>
                  <a:lnTo>
                    <a:pt x="820" y="18952"/>
                  </a:lnTo>
                  <a:lnTo>
                    <a:pt x="574" y="19607"/>
                  </a:lnTo>
                  <a:lnTo>
                    <a:pt x="383" y="20235"/>
                  </a:lnTo>
                  <a:lnTo>
                    <a:pt x="219" y="20836"/>
                  </a:lnTo>
                  <a:lnTo>
                    <a:pt x="110" y="21409"/>
                  </a:lnTo>
                  <a:lnTo>
                    <a:pt x="28" y="21956"/>
                  </a:lnTo>
                  <a:lnTo>
                    <a:pt x="0" y="22447"/>
                  </a:lnTo>
                  <a:lnTo>
                    <a:pt x="28" y="22911"/>
                  </a:lnTo>
                  <a:lnTo>
                    <a:pt x="110" y="23348"/>
                  </a:lnTo>
                  <a:lnTo>
                    <a:pt x="219" y="23758"/>
                  </a:lnTo>
                  <a:lnTo>
                    <a:pt x="3578" y="23758"/>
                  </a:lnTo>
                  <a:lnTo>
                    <a:pt x="3742" y="23731"/>
                  </a:lnTo>
                  <a:lnTo>
                    <a:pt x="3905" y="23621"/>
                  </a:lnTo>
                  <a:lnTo>
                    <a:pt x="4097" y="23485"/>
                  </a:lnTo>
                  <a:lnTo>
                    <a:pt x="4315" y="23294"/>
                  </a:lnTo>
                  <a:lnTo>
                    <a:pt x="4534" y="23048"/>
                  </a:lnTo>
                  <a:lnTo>
                    <a:pt x="4779" y="22775"/>
                  </a:lnTo>
                  <a:lnTo>
                    <a:pt x="5298" y="22092"/>
                  </a:lnTo>
                  <a:lnTo>
                    <a:pt x="5844" y="21273"/>
                  </a:lnTo>
                  <a:lnTo>
                    <a:pt x="6445" y="20344"/>
                  </a:lnTo>
                  <a:lnTo>
                    <a:pt x="7100" y="19279"/>
                  </a:lnTo>
                  <a:lnTo>
                    <a:pt x="7756" y="18160"/>
                  </a:lnTo>
                  <a:lnTo>
                    <a:pt x="9149" y="15729"/>
                  </a:lnTo>
                  <a:lnTo>
                    <a:pt x="10569" y="13244"/>
                  </a:lnTo>
                  <a:lnTo>
                    <a:pt x="11961" y="10814"/>
                  </a:lnTo>
                  <a:lnTo>
                    <a:pt x="12644" y="9667"/>
                  </a:lnTo>
                  <a:lnTo>
                    <a:pt x="13327" y="8602"/>
                  </a:lnTo>
                  <a:lnTo>
                    <a:pt x="104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201;p47">
              <a:extLst>
                <a:ext uri="{FF2B5EF4-FFF2-40B4-BE49-F238E27FC236}">
                  <a16:creationId xmlns:a16="http://schemas.microsoft.com/office/drawing/2014/main" id="{934683CB-34C7-0083-10A5-D5380F443B5E}"/>
                </a:ext>
              </a:extLst>
            </p:cNvPr>
            <p:cNvSpPr/>
            <p:nvPr/>
          </p:nvSpPr>
          <p:spPr>
            <a:xfrm>
              <a:off x="3890300" y="1881675"/>
              <a:ext cx="341375" cy="602850"/>
            </a:xfrm>
            <a:custGeom>
              <a:avLst/>
              <a:gdLst/>
              <a:ahLst/>
              <a:cxnLst/>
              <a:rect l="l" t="t" r="r" b="b"/>
              <a:pathLst>
                <a:path w="13655" h="24114" extrusionOk="0">
                  <a:moveTo>
                    <a:pt x="10596" y="656"/>
                  </a:moveTo>
                  <a:lnTo>
                    <a:pt x="13272" y="8739"/>
                  </a:lnTo>
                  <a:lnTo>
                    <a:pt x="12371" y="10213"/>
                  </a:lnTo>
                  <a:lnTo>
                    <a:pt x="11443" y="11797"/>
                  </a:lnTo>
                  <a:lnTo>
                    <a:pt x="9531" y="15129"/>
                  </a:lnTo>
                  <a:lnTo>
                    <a:pt x="7811" y="18160"/>
                  </a:lnTo>
                  <a:lnTo>
                    <a:pt x="6964" y="19607"/>
                  </a:lnTo>
                  <a:lnTo>
                    <a:pt x="6145" y="20918"/>
                  </a:lnTo>
                  <a:lnTo>
                    <a:pt x="5408" y="22038"/>
                  </a:lnTo>
                  <a:lnTo>
                    <a:pt x="5053" y="22529"/>
                  </a:lnTo>
                  <a:lnTo>
                    <a:pt x="4725" y="22939"/>
                  </a:lnTo>
                  <a:lnTo>
                    <a:pt x="4424" y="23267"/>
                  </a:lnTo>
                  <a:lnTo>
                    <a:pt x="4179" y="23512"/>
                  </a:lnTo>
                  <a:lnTo>
                    <a:pt x="3933" y="23676"/>
                  </a:lnTo>
                  <a:lnTo>
                    <a:pt x="3824" y="23731"/>
                  </a:lnTo>
                  <a:lnTo>
                    <a:pt x="3742" y="23758"/>
                  </a:lnTo>
                  <a:lnTo>
                    <a:pt x="519" y="23758"/>
                  </a:lnTo>
                  <a:lnTo>
                    <a:pt x="438" y="23485"/>
                  </a:lnTo>
                  <a:lnTo>
                    <a:pt x="383" y="23212"/>
                  </a:lnTo>
                  <a:lnTo>
                    <a:pt x="356" y="22912"/>
                  </a:lnTo>
                  <a:lnTo>
                    <a:pt x="356" y="22611"/>
                  </a:lnTo>
                  <a:lnTo>
                    <a:pt x="383" y="22283"/>
                  </a:lnTo>
                  <a:lnTo>
                    <a:pt x="410" y="21928"/>
                  </a:lnTo>
                  <a:lnTo>
                    <a:pt x="519" y="21218"/>
                  </a:lnTo>
                  <a:lnTo>
                    <a:pt x="711" y="20454"/>
                  </a:lnTo>
                  <a:lnTo>
                    <a:pt x="984" y="19607"/>
                  </a:lnTo>
                  <a:lnTo>
                    <a:pt x="1311" y="18733"/>
                  </a:lnTo>
                  <a:lnTo>
                    <a:pt x="1694" y="17832"/>
                  </a:lnTo>
                  <a:lnTo>
                    <a:pt x="2103" y="16877"/>
                  </a:lnTo>
                  <a:lnTo>
                    <a:pt x="2595" y="15893"/>
                  </a:lnTo>
                  <a:lnTo>
                    <a:pt x="3086" y="14883"/>
                  </a:lnTo>
                  <a:lnTo>
                    <a:pt x="3633" y="13818"/>
                  </a:lnTo>
                  <a:lnTo>
                    <a:pt x="4779" y="11661"/>
                  </a:lnTo>
                  <a:lnTo>
                    <a:pt x="6008" y="9449"/>
                  </a:lnTo>
                  <a:lnTo>
                    <a:pt x="7210" y="7264"/>
                  </a:lnTo>
                  <a:lnTo>
                    <a:pt x="8411" y="5052"/>
                  </a:lnTo>
                  <a:lnTo>
                    <a:pt x="9558" y="2840"/>
                  </a:lnTo>
                  <a:lnTo>
                    <a:pt x="10077" y="1748"/>
                  </a:lnTo>
                  <a:lnTo>
                    <a:pt x="10596" y="656"/>
                  </a:lnTo>
                  <a:close/>
                  <a:moveTo>
                    <a:pt x="10569" y="0"/>
                  </a:moveTo>
                  <a:lnTo>
                    <a:pt x="10514" y="28"/>
                  </a:lnTo>
                  <a:lnTo>
                    <a:pt x="10460" y="109"/>
                  </a:lnTo>
                  <a:lnTo>
                    <a:pt x="9941" y="1229"/>
                  </a:lnTo>
                  <a:lnTo>
                    <a:pt x="9367" y="2376"/>
                  </a:lnTo>
                  <a:lnTo>
                    <a:pt x="8794" y="3523"/>
                  </a:lnTo>
                  <a:lnTo>
                    <a:pt x="8193" y="4670"/>
                  </a:lnTo>
                  <a:lnTo>
                    <a:pt x="6964" y="6991"/>
                  </a:lnTo>
                  <a:lnTo>
                    <a:pt x="5681" y="9285"/>
                  </a:lnTo>
                  <a:lnTo>
                    <a:pt x="4397" y="11633"/>
                  </a:lnTo>
                  <a:lnTo>
                    <a:pt x="3196" y="13873"/>
                  </a:lnTo>
                  <a:lnTo>
                    <a:pt x="2649" y="14965"/>
                  </a:lnTo>
                  <a:lnTo>
                    <a:pt x="2131" y="16003"/>
                  </a:lnTo>
                  <a:lnTo>
                    <a:pt x="1639" y="17013"/>
                  </a:lnTo>
                  <a:lnTo>
                    <a:pt x="1229" y="17996"/>
                  </a:lnTo>
                  <a:lnTo>
                    <a:pt x="847" y="18925"/>
                  </a:lnTo>
                  <a:lnTo>
                    <a:pt x="547" y="19798"/>
                  </a:lnTo>
                  <a:lnTo>
                    <a:pt x="301" y="20618"/>
                  </a:lnTo>
                  <a:lnTo>
                    <a:pt x="110" y="21410"/>
                  </a:lnTo>
                  <a:lnTo>
                    <a:pt x="55" y="21792"/>
                  </a:lnTo>
                  <a:lnTo>
                    <a:pt x="28" y="22147"/>
                  </a:lnTo>
                  <a:lnTo>
                    <a:pt x="1" y="22475"/>
                  </a:lnTo>
                  <a:lnTo>
                    <a:pt x="1" y="22830"/>
                  </a:lnTo>
                  <a:lnTo>
                    <a:pt x="28" y="23130"/>
                  </a:lnTo>
                  <a:lnTo>
                    <a:pt x="55" y="23430"/>
                  </a:lnTo>
                  <a:lnTo>
                    <a:pt x="137" y="23731"/>
                  </a:lnTo>
                  <a:lnTo>
                    <a:pt x="219" y="24004"/>
                  </a:lnTo>
                  <a:lnTo>
                    <a:pt x="301" y="24086"/>
                  </a:lnTo>
                  <a:lnTo>
                    <a:pt x="328" y="24086"/>
                  </a:lnTo>
                  <a:lnTo>
                    <a:pt x="383" y="24113"/>
                  </a:lnTo>
                  <a:lnTo>
                    <a:pt x="3769" y="24113"/>
                  </a:lnTo>
                  <a:lnTo>
                    <a:pt x="3851" y="24086"/>
                  </a:lnTo>
                  <a:lnTo>
                    <a:pt x="3960" y="24058"/>
                  </a:lnTo>
                  <a:lnTo>
                    <a:pt x="4206" y="23922"/>
                  </a:lnTo>
                  <a:lnTo>
                    <a:pt x="4452" y="23731"/>
                  </a:lnTo>
                  <a:lnTo>
                    <a:pt x="4725" y="23458"/>
                  </a:lnTo>
                  <a:lnTo>
                    <a:pt x="5025" y="23103"/>
                  </a:lnTo>
                  <a:lnTo>
                    <a:pt x="5353" y="22720"/>
                  </a:lnTo>
                  <a:lnTo>
                    <a:pt x="5681" y="22229"/>
                  </a:lnTo>
                  <a:lnTo>
                    <a:pt x="6063" y="21710"/>
                  </a:lnTo>
                  <a:lnTo>
                    <a:pt x="6855" y="20454"/>
                  </a:lnTo>
                  <a:lnTo>
                    <a:pt x="7756" y="18952"/>
                  </a:lnTo>
                  <a:lnTo>
                    <a:pt x="8739" y="17232"/>
                  </a:lnTo>
                  <a:lnTo>
                    <a:pt x="9831" y="15320"/>
                  </a:lnTo>
                  <a:lnTo>
                    <a:pt x="11770" y="11934"/>
                  </a:lnTo>
                  <a:lnTo>
                    <a:pt x="12726" y="10323"/>
                  </a:lnTo>
                  <a:lnTo>
                    <a:pt x="13627" y="8875"/>
                  </a:lnTo>
                  <a:lnTo>
                    <a:pt x="13655" y="8793"/>
                  </a:lnTo>
                  <a:lnTo>
                    <a:pt x="13655" y="8711"/>
                  </a:lnTo>
                  <a:lnTo>
                    <a:pt x="10787" y="109"/>
                  </a:lnTo>
                  <a:lnTo>
                    <a:pt x="10760" y="55"/>
                  </a:lnTo>
                  <a:lnTo>
                    <a:pt x="10733" y="28"/>
                  </a:lnTo>
                  <a:lnTo>
                    <a:pt x="106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202;p47">
              <a:extLst>
                <a:ext uri="{FF2B5EF4-FFF2-40B4-BE49-F238E27FC236}">
                  <a16:creationId xmlns:a16="http://schemas.microsoft.com/office/drawing/2014/main" id="{FC59C03A-8BE4-823D-C929-FCF271F19278}"/>
                </a:ext>
              </a:extLst>
            </p:cNvPr>
            <p:cNvSpPr/>
            <p:nvPr/>
          </p:nvSpPr>
          <p:spPr>
            <a:xfrm>
              <a:off x="4579150" y="3657350"/>
              <a:ext cx="329750" cy="1224100"/>
            </a:xfrm>
            <a:custGeom>
              <a:avLst/>
              <a:gdLst/>
              <a:ahLst/>
              <a:cxnLst/>
              <a:rect l="l" t="t" r="r" b="b"/>
              <a:pathLst>
                <a:path w="13190" h="48964" extrusionOk="0">
                  <a:moveTo>
                    <a:pt x="191" y="1"/>
                  </a:moveTo>
                  <a:lnTo>
                    <a:pt x="3059" y="12481"/>
                  </a:lnTo>
                  <a:lnTo>
                    <a:pt x="2595" y="13355"/>
                  </a:lnTo>
                  <a:lnTo>
                    <a:pt x="2130" y="14256"/>
                  </a:lnTo>
                  <a:lnTo>
                    <a:pt x="1584" y="15321"/>
                  </a:lnTo>
                  <a:lnTo>
                    <a:pt x="1038" y="16468"/>
                  </a:lnTo>
                  <a:lnTo>
                    <a:pt x="546" y="17587"/>
                  </a:lnTo>
                  <a:lnTo>
                    <a:pt x="355" y="18106"/>
                  </a:lnTo>
                  <a:lnTo>
                    <a:pt x="191" y="18543"/>
                  </a:lnTo>
                  <a:lnTo>
                    <a:pt x="55" y="18953"/>
                  </a:lnTo>
                  <a:lnTo>
                    <a:pt x="0" y="19253"/>
                  </a:lnTo>
                  <a:lnTo>
                    <a:pt x="0" y="19444"/>
                  </a:lnTo>
                  <a:lnTo>
                    <a:pt x="0" y="19717"/>
                  </a:lnTo>
                  <a:lnTo>
                    <a:pt x="82" y="20509"/>
                  </a:lnTo>
                  <a:lnTo>
                    <a:pt x="219" y="21547"/>
                  </a:lnTo>
                  <a:lnTo>
                    <a:pt x="383" y="22830"/>
                  </a:lnTo>
                  <a:lnTo>
                    <a:pt x="874" y="25889"/>
                  </a:lnTo>
                  <a:lnTo>
                    <a:pt x="1448" y="29275"/>
                  </a:lnTo>
                  <a:lnTo>
                    <a:pt x="2513" y="35447"/>
                  </a:lnTo>
                  <a:lnTo>
                    <a:pt x="3004" y="38205"/>
                  </a:lnTo>
                  <a:lnTo>
                    <a:pt x="2485" y="42437"/>
                  </a:lnTo>
                  <a:lnTo>
                    <a:pt x="8329" y="48691"/>
                  </a:lnTo>
                  <a:lnTo>
                    <a:pt x="13190" y="48964"/>
                  </a:lnTo>
                  <a:lnTo>
                    <a:pt x="7483" y="38450"/>
                  </a:lnTo>
                  <a:lnTo>
                    <a:pt x="11169" y="656"/>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203;p47">
              <a:extLst>
                <a:ext uri="{FF2B5EF4-FFF2-40B4-BE49-F238E27FC236}">
                  <a16:creationId xmlns:a16="http://schemas.microsoft.com/office/drawing/2014/main" id="{37082208-A102-0BE2-EF87-C07025AF53E3}"/>
                </a:ext>
              </a:extLst>
            </p:cNvPr>
            <p:cNvSpPr/>
            <p:nvPr/>
          </p:nvSpPr>
          <p:spPr>
            <a:xfrm>
              <a:off x="4574375" y="3652575"/>
              <a:ext cx="315425" cy="1189975"/>
            </a:xfrm>
            <a:custGeom>
              <a:avLst/>
              <a:gdLst/>
              <a:ahLst/>
              <a:cxnLst/>
              <a:rect l="l" t="t" r="r" b="b"/>
              <a:pathLst>
                <a:path w="12617" h="47599" extrusionOk="0">
                  <a:moveTo>
                    <a:pt x="410" y="1"/>
                  </a:moveTo>
                  <a:lnTo>
                    <a:pt x="328" y="28"/>
                  </a:lnTo>
                  <a:lnTo>
                    <a:pt x="246" y="83"/>
                  </a:lnTo>
                  <a:lnTo>
                    <a:pt x="219" y="137"/>
                  </a:lnTo>
                  <a:lnTo>
                    <a:pt x="219" y="219"/>
                  </a:lnTo>
                  <a:lnTo>
                    <a:pt x="3059" y="12644"/>
                  </a:lnTo>
                  <a:lnTo>
                    <a:pt x="2458" y="13764"/>
                  </a:lnTo>
                  <a:lnTo>
                    <a:pt x="1994" y="14692"/>
                  </a:lnTo>
                  <a:lnTo>
                    <a:pt x="1475" y="15757"/>
                  </a:lnTo>
                  <a:lnTo>
                    <a:pt x="956" y="16822"/>
                  </a:lnTo>
                  <a:lnTo>
                    <a:pt x="519" y="17860"/>
                  </a:lnTo>
                  <a:lnTo>
                    <a:pt x="328" y="18324"/>
                  </a:lnTo>
                  <a:lnTo>
                    <a:pt x="164" y="18761"/>
                  </a:lnTo>
                  <a:lnTo>
                    <a:pt x="55" y="19144"/>
                  </a:lnTo>
                  <a:lnTo>
                    <a:pt x="0" y="19444"/>
                  </a:lnTo>
                  <a:lnTo>
                    <a:pt x="0" y="19608"/>
                  </a:lnTo>
                  <a:lnTo>
                    <a:pt x="0" y="19881"/>
                  </a:lnTo>
                  <a:lnTo>
                    <a:pt x="82" y="20618"/>
                  </a:lnTo>
                  <a:lnTo>
                    <a:pt x="219" y="21629"/>
                  </a:lnTo>
                  <a:lnTo>
                    <a:pt x="382" y="22858"/>
                  </a:lnTo>
                  <a:lnTo>
                    <a:pt x="847" y="25807"/>
                  </a:lnTo>
                  <a:lnTo>
                    <a:pt x="1366" y="29084"/>
                  </a:lnTo>
                  <a:lnTo>
                    <a:pt x="2458" y="35201"/>
                  </a:lnTo>
                  <a:lnTo>
                    <a:pt x="3031" y="38396"/>
                  </a:lnTo>
                  <a:lnTo>
                    <a:pt x="2758" y="40553"/>
                  </a:lnTo>
                  <a:lnTo>
                    <a:pt x="2758" y="40608"/>
                  </a:lnTo>
                  <a:lnTo>
                    <a:pt x="2786" y="40662"/>
                  </a:lnTo>
                  <a:lnTo>
                    <a:pt x="2840" y="40717"/>
                  </a:lnTo>
                  <a:lnTo>
                    <a:pt x="2922" y="40744"/>
                  </a:lnTo>
                  <a:lnTo>
                    <a:pt x="2977" y="40744"/>
                  </a:lnTo>
                  <a:lnTo>
                    <a:pt x="3059" y="40717"/>
                  </a:lnTo>
                  <a:lnTo>
                    <a:pt x="3086" y="40662"/>
                  </a:lnTo>
                  <a:lnTo>
                    <a:pt x="3113" y="40580"/>
                  </a:lnTo>
                  <a:lnTo>
                    <a:pt x="3386" y="38396"/>
                  </a:lnTo>
                  <a:lnTo>
                    <a:pt x="3386" y="38341"/>
                  </a:lnTo>
                  <a:lnTo>
                    <a:pt x="2431" y="33016"/>
                  </a:lnTo>
                  <a:lnTo>
                    <a:pt x="1420" y="27090"/>
                  </a:lnTo>
                  <a:lnTo>
                    <a:pt x="983" y="24359"/>
                  </a:lnTo>
                  <a:lnTo>
                    <a:pt x="628" y="22066"/>
                  </a:lnTo>
                  <a:lnTo>
                    <a:pt x="410" y="20372"/>
                  </a:lnTo>
                  <a:lnTo>
                    <a:pt x="355" y="19799"/>
                  </a:lnTo>
                  <a:lnTo>
                    <a:pt x="355" y="19471"/>
                  </a:lnTo>
                  <a:lnTo>
                    <a:pt x="437" y="19171"/>
                  </a:lnTo>
                  <a:lnTo>
                    <a:pt x="546" y="18789"/>
                  </a:lnTo>
                  <a:lnTo>
                    <a:pt x="710" y="18324"/>
                  </a:lnTo>
                  <a:lnTo>
                    <a:pt x="901" y="17833"/>
                  </a:lnTo>
                  <a:lnTo>
                    <a:pt x="1393" y="16741"/>
                  </a:lnTo>
                  <a:lnTo>
                    <a:pt x="1939" y="15621"/>
                  </a:lnTo>
                  <a:lnTo>
                    <a:pt x="2458" y="14529"/>
                  </a:lnTo>
                  <a:lnTo>
                    <a:pt x="2922" y="13627"/>
                  </a:lnTo>
                  <a:lnTo>
                    <a:pt x="3386" y="12754"/>
                  </a:lnTo>
                  <a:lnTo>
                    <a:pt x="3414" y="12699"/>
                  </a:lnTo>
                  <a:lnTo>
                    <a:pt x="3414" y="12644"/>
                  </a:lnTo>
                  <a:lnTo>
                    <a:pt x="601" y="383"/>
                  </a:lnTo>
                  <a:lnTo>
                    <a:pt x="11169" y="1011"/>
                  </a:lnTo>
                  <a:lnTo>
                    <a:pt x="7510" y="38641"/>
                  </a:lnTo>
                  <a:lnTo>
                    <a:pt x="7537" y="38751"/>
                  </a:lnTo>
                  <a:lnTo>
                    <a:pt x="12289" y="47517"/>
                  </a:lnTo>
                  <a:lnTo>
                    <a:pt x="12343" y="47571"/>
                  </a:lnTo>
                  <a:lnTo>
                    <a:pt x="12453" y="47598"/>
                  </a:lnTo>
                  <a:lnTo>
                    <a:pt x="12534" y="47598"/>
                  </a:lnTo>
                  <a:lnTo>
                    <a:pt x="12589" y="47544"/>
                  </a:lnTo>
                  <a:lnTo>
                    <a:pt x="12616" y="47489"/>
                  </a:lnTo>
                  <a:lnTo>
                    <a:pt x="12616" y="47407"/>
                  </a:lnTo>
                  <a:lnTo>
                    <a:pt x="12589" y="47353"/>
                  </a:lnTo>
                  <a:lnTo>
                    <a:pt x="7865" y="38614"/>
                  </a:lnTo>
                  <a:lnTo>
                    <a:pt x="11551" y="875"/>
                  </a:lnTo>
                  <a:lnTo>
                    <a:pt x="11524" y="793"/>
                  </a:lnTo>
                  <a:lnTo>
                    <a:pt x="11497" y="738"/>
                  </a:lnTo>
                  <a:lnTo>
                    <a:pt x="11442" y="684"/>
                  </a:lnTo>
                  <a:lnTo>
                    <a:pt x="11388" y="656"/>
                  </a:lnTo>
                  <a:lnTo>
                    <a:pt x="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204;p47">
              <a:extLst>
                <a:ext uri="{FF2B5EF4-FFF2-40B4-BE49-F238E27FC236}">
                  <a16:creationId xmlns:a16="http://schemas.microsoft.com/office/drawing/2014/main" id="{ECD65388-1C7F-FCFF-AC5C-6B5156860CC0}"/>
                </a:ext>
              </a:extLst>
            </p:cNvPr>
            <p:cNvSpPr/>
            <p:nvPr/>
          </p:nvSpPr>
          <p:spPr>
            <a:xfrm>
              <a:off x="4641275" y="4671850"/>
              <a:ext cx="288125" cy="210975"/>
            </a:xfrm>
            <a:custGeom>
              <a:avLst/>
              <a:gdLst/>
              <a:ahLst/>
              <a:cxnLst/>
              <a:rect l="l" t="t" r="r" b="b"/>
              <a:pathLst>
                <a:path w="11525" h="8439" extrusionOk="0">
                  <a:moveTo>
                    <a:pt x="219" y="0"/>
                  </a:moveTo>
                  <a:lnTo>
                    <a:pt x="0" y="1857"/>
                  </a:lnTo>
                  <a:lnTo>
                    <a:pt x="164" y="7756"/>
                  </a:lnTo>
                  <a:lnTo>
                    <a:pt x="1229" y="3168"/>
                  </a:lnTo>
                  <a:lnTo>
                    <a:pt x="5844" y="8111"/>
                  </a:lnTo>
                  <a:lnTo>
                    <a:pt x="11524" y="8439"/>
                  </a:lnTo>
                  <a:lnTo>
                    <a:pt x="11497" y="8329"/>
                  </a:lnTo>
                  <a:lnTo>
                    <a:pt x="11470" y="8220"/>
                  </a:lnTo>
                  <a:lnTo>
                    <a:pt x="11415" y="8056"/>
                  </a:lnTo>
                  <a:lnTo>
                    <a:pt x="11333" y="7865"/>
                  </a:lnTo>
                  <a:lnTo>
                    <a:pt x="11224" y="7674"/>
                  </a:lnTo>
                  <a:lnTo>
                    <a:pt x="11060" y="7483"/>
                  </a:lnTo>
                  <a:lnTo>
                    <a:pt x="10842" y="7264"/>
                  </a:lnTo>
                  <a:lnTo>
                    <a:pt x="10568" y="7073"/>
                  </a:lnTo>
                  <a:lnTo>
                    <a:pt x="10213" y="6909"/>
                  </a:lnTo>
                  <a:lnTo>
                    <a:pt x="9804" y="6746"/>
                  </a:lnTo>
                  <a:lnTo>
                    <a:pt x="9285" y="6636"/>
                  </a:lnTo>
                  <a:lnTo>
                    <a:pt x="8684" y="6582"/>
                  </a:lnTo>
                  <a:lnTo>
                    <a:pt x="8002" y="6582"/>
                  </a:lnTo>
                  <a:lnTo>
                    <a:pt x="7210" y="6636"/>
                  </a:lnTo>
                  <a:lnTo>
                    <a:pt x="6281" y="6773"/>
                  </a:lnTo>
                  <a:lnTo>
                    <a:pt x="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205;p47">
              <a:extLst>
                <a:ext uri="{FF2B5EF4-FFF2-40B4-BE49-F238E27FC236}">
                  <a16:creationId xmlns:a16="http://schemas.microsoft.com/office/drawing/2014/main" id="{9DD04B39-0EA8-0DBF-6755-E1DDFF5E7BC8}"/>
                </a:ext>
              </a:extLst>
            </p:cNvPr>
            <p:cNvSpPr/>
            <p:nvPr/>
          </p:nvSpPr>
          <p:spPr>
            <a:xfrm>
              <a:off x="3767425" y="3671025"/>
              <a:ext cx="589875" cy="1187225"/>
            </a:xfrm>
            <a:custGeom>
              <a:avLst/>
              <a:gdLst/>
              <a:ahLst/>
              <a:cxnLst/>
              <a:rect l="l" t="t" r="r" b="b"/>
              <a:pathLst>
                <a:path w="23595" h="47489" extrusionOk="0">
                  <a:moveTo>
                    <a:pt x="12726" y="0"/>
                  </a:moveTo>
                  <a:lnTo>
                    <a:pt x="6336" y="36838"/>
                  </a:lnTo>
                  <a:lnTo>
                    <a:pt x="0" y="47325"/>
                  </a:lnTo>
                  <a:lnTo>
                    <a:pt x="5052" y="47489"/>
                  </a:lnTo>
                  <a:lnTo>
                    <a:pt x="11060" y="40470"/>
                  </a:lnTo>
                  <a:lnTo>
                    <a:pt x="10705" y="38641"/>
                  </a:lnTo>
                  <a:lnTo>
                    <a:pt x="11961" y="36019"/>
                  </a:lnTo>
                  <a:lnTo>
                    <a:pt x="13272" y="33316"/>
                  </a:lnTo>
                  <a:lnTo>
                    <a:pt x="14774" y="30175"/>
                  </a:lnTo>
                  <a:lnTo>
                    <a:pt x="16276" y="26953"/>
                  </a:lnTo>
                  <a:lnTo>
                    <a:pt x="17586" y="24031"/>
                  </a:lnTo>
                  <a:lnTo>
                    <a:pt x="18133" y="22802"/>
                  </a:lnTo>
                  <a:lnTo>
                    <a:pt x="18542" y="21792"/>
                  </a:lnTo>
                  <a:lnTo>
                    <a:pt x="18843" y="21027"/>
                  </a:lnTo>
                  <a:lnTo>
                    <a:pt x="18897" y="20781"/>
                  </a:lnTo>
                  <a:lnTo>
                    <a:pt x="18952" y="20590"/>
                  </a:lnTo>
                  <a:lnTo>
                    <a:pt x="18952" y="20263"/>
                  </a:lnTo>
                  <a:lnTo>
                    <a:pt x="18952" y="19853"/>
                  </a:lnTo>
                  <a:lnTo>
                    <a:pt x="18870" y="18843"/>
                  </a:lnTo>
                  <a:lnTo>
                    <a:pt x="18733" y="17641"/>
                  </a:lnTo>
                  <a:lnTo>
                    <a:pt x="18570" y="16412"/>
                  </a:lnTo>
                  <a:lnTo>
                    <a:pt x="18242" y="14255"/>
                  </a:lnTo>
                  <a:lnTo>
                    <a:pt x="18078" y="13326"/>
                  </a:lnTo>
                  <a:lnTo>
                    <a:pt x="23594" y="1748"/>
                  </a:lnTo>
                  <a:lnTo>
                    <a:pt x="12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206;p47">
              <a:extLst>
                <a:ext uri="{FF2B5EF4-FFF2-40B4-BE49-F238E27FC236}">
                  <a16:creationId xmlns:a16="http://schemas.microsoft.com/office/drawing/2014/main" id="{D1D3FF24-387E-3BC5-8BE5-2B53C4911FFD}"/>
                </a:ext>
              </a:extLst>
            </p:cNvPr>
            <p:cNvSpPr/>
            <p:nvPr/>
          </p:nvSpPr>
          <p:spPr>
            <a:xfrm>
              <a:off x="3737375" y="4682775"/>
              <a:ext cx="309300" cy="193900"/>
            </a:xfrm>
            <a:custGeom>
              <a:avLst/>
              <a:gdLst/>
              <a:ahLst/>
              <a:cxnLst/>
              <a:rect l="l" t="t" r="r" b="b"/>
              <a:pathLst>
                <a:path w="12372" h="7756" extrusionOk="0">
                  <a:moveTo>
                    <a:pt x="12262" y="0"/>
                  </a:moveTo>
                  <a:lnTo>
                    <a:pt x="5790" y="6390"/>
                  </a:lnTo>
                  <a:lnTo>
                    <a:pt x="4889" y="6199"/>
                  </a:lnTo>
                  <a:lnTo>
                    <a:pt x="4097" y="6117"/>
                  </a:lnTo>
                  <a:lnTo>
                    <a:pt x="3359" y="6063"/>
                  </a:lnTo>
                  <a:lnTo>
                    <a:pt x="2731" y="6090"/>
                  </a:lnTo>
                  <a:lnTo>
                    <a:pt x="2185" y="6172"/>
                  </a:lnTo>
                  <a:lnTo>
                    <a:pt x="1721" y="6281"/>
                  </a:lnTo>
                  <a:lnTo>
                    <a:pt x="1311" y="6445"/>
                  </a:lnTo>
                  <a:lnTo>
                    <a:pt x="984" y="6609"/>
                  </a:lnTo>
                  <a:lnTo>
                    <a:pt x="711" y="6800"/>
                  </a:lnTo>
                  <a:lnTo>
                    <a:pt x="492" y="6991"/>
                  </a:lnTo>
                  <a:lnTo>
                    <a:pt x="301" y="7182"/>
                  </a:lnTo>
                  <a:lnTo>
                    <a:pt x="192" y="7374"/>
                  </a:lnTo>
                  <a:lnTo>
                    <a:pt x="28" y="7647"/>
                  </a:lnTo>
                  <a:lnTo>
                    <a:pt x="1" y="7756"/>
                  </a:lnTo>
                  <a:lnTo>
                    <a:pt x="6172" y="7756"/>
                  </a:lnTo>
                  <a:lnTo>
                    <a:pt x="11088" y="3086"/>
                  </a:lnTo>
                  <a:lnTo>
                    <a:pt x="11880" y="7756"/>
                  </a:lnTo>
                  <a:lnTo>
                    <a:pt x="12371" y="1885"/>
                  </a:lnTo>
                  <a:lnTo>
                    <a:pt x="12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207;p47">
              <a:extLst>
                <a:ext uri="{FF2B5EF4-FFF2-40B4-BE49-F238E27FC236}">
                  <a16:creationId xmlns:a16="http://schemas.microsoft.com/office/drawing/2014/main" id="{66F4C9E2-D76D-FDF6-6F1D-256C65355438}"/>
                </a:ext>
              </a:extLst>
            </p:cNvPr>
            <p:cNvSpPr/>
            <p:nvPr/>
          </p:nvSpPr>
          <p:spPr>
            <a:xfrm>
              <a:off x="3776300" y="3666225"/>
              <a:ext cx="585100" cy="1170175"/>
            </a:xfrm>
            <a:custGeom>
              <a:avLst/>
              <a:gdLst/>
              <a:ahLst/>
              <a:cxnLst/>
              <a:rect l="l" t="t" r="r" b="b"/>
              <a:pathLst>
                <a:path w="23404" h="46807" extrusionOk="0">
                  <a:moveTo>
                    <a:pt x="12316" y="1"/>
                  </a:moveTo>
                  <a:lnTo>
                    <a:pt x="12261" y="28"/>
                  </a:lnTo>
                  <a:lnTo>
                    <a:pt x="12207" y="83"/>
                  </a:lnTo>
                  <a:lnTo>
                    <a:pt x="12207" y="165"/>
                  </a:lnTo>
                  <a:lnTo>
                    <a:pt x="5817" y="36976"/>
                  </a:lnTo>
                  <a:lnTo>
                    <a:pt x="27" y="46534"/>
                  </a:lnTo>
                  <a:lnTo>
                    <a:pt x="0" y="46588"/>
                  </a:lnTo>
                  <a:lnTo>
                    <a:pt x="0" y="46670"/>
                  </a:lnTo>
                  <a:lnTo>
                    <a:pt x="27" y="46725"/>
                  </a:lnTo>
                  <a:lnTo>
                    <a:pt x="82" y="46779"/>
                  </a:lnTo>
                  <a:lnTo>
                    <a:pt x="191" y="46807"/>
                  </a:lnTo>
                  <a:lnTo>
                    <a:pt x="273" y="46779"/>
                  </a:lnTo>
                  <a:lnTo>
                    <a:pt x="328" y="46725"/>
                  </a:lnTo>
                  <a:lnTo>
                    <a:pt x="6144" y="37140"/>
                  </a:lnTo>
                  <a:lnTo>
                    <a:pt x="6144" y="37085"/>
                  </a:lnTo>
                  <a:lnTo>
                    <a:pt x="12507" y="383"/>
                  </a:lnTo>
                  <a:lnTo>
                    <a:pt x="22966" y="2076"/>
                  </a:lnTo>
                  <a:lnTo>
                    <a:pt x="17559" y="13436"/>
                  </a:lnTo>
                  <a:lnTo>
                    <a:pt x="17532" y="13491"/>
                  </a:lnTo>
                  <a:lnTo>
                    <a:pt x="17532" y="13546"/>
                  </a:lnTo>
                  <a:lnTo>
                    <a:pt x="17696" y="14501"/>
                  </a:lnTo>
                  <a:lnTo>
                    <a:pt x="18023" y="16631"/>
                  </a:lnTo>
                  <a:lnTo>
                    <a:pt x="18215" y="17860"/>
                  </a:lnTo>
                  <a:lnTo>
                    <a:pt x="18351" y="19035"/>
                  </a:lnTo>
                  <a:lnTo>
                    <a:pt x="18406" y="20045"/>
                  </a:lnTo>
                  <a:lnTo>
                    <a:pt x="18433" y="20455"/>
                  </a:lnTo>
                  <a:lnTo>
                    <a:pt x="18406" y="20755"/>
                  </a:lnTo>
                  <a:lnTo>
                    <a:pt x="18324" y="21083"/>
                  </a:lnTo>
                  <a:lnTo>
                    <a:pt x="18133" y="21629"/>
                  </a:lnTo>
                  <a:lnTo>
                    <a:pt x="17860" y="22366"/>
                  </a:lnTo>
                  <a:lnTo>
                    <a:pt x="17477" y="23240"/>
                  </a:lnTo>
                  <a:lnTo>
                    <a:pt x="16494" y="25452"/>
                  </a:lnTo>
                  <a:lnTo>
                    <a:pt x="15293" y="28046"/>
                  </a:lnTo>
                  <a:lnTo>
                    <a:pt x="13982" y="30859"/>
                  </a:lnTo>
                  <a:lnTo>
                    <a:pt x="12616" y="33699"/>
                  </a:lnTo>
                  <a:lnTo>
                    <a:pt x="10186" y="38751"/>
                  </a:lnTo>
                  <a:lnTo>
                    <a:pt x="10159" y="38805"/>
                  </a:lnTo>
                  <a:lnTo>
                    <a:pt x="10159" y="38860"/>
                  </a:lnTo>
                  <a:lnTo>
                    <a:pt x="10459" y="40389"/>
                  </a:lnTo>
                  <a:lnTo>
                    <a:pt x="10486" y="40444"/>
                  </a:lnTo>
                  <a:lnTo>
                    <a:pt x="10541" y="40499"/>
                  </a:lnTo>
                  <a:lnTo>
                    <a:pt x="10596" y="40526"/>
                  </a:lnTo>
                  <a:lnTo>
                    <a:pt x="10678" y="40526"/>
                  </a:lnTo>
                  <a:lnTo>
                    <a:pt x="10732" y="40499"/>
                  </a:lnTo>
                  <a:lnTo>
                    <a:pt x="10787" y="40444"/>
                  </a:lnTo>
                  <a:lnTo>
                    <a:pt x="10814" y="40389"/>
                  </a:lnTo>
                  <a:lnTo>
                    <a:pt x="10814" y="40307"/>
                  </a:lnTo>
                  <a:lnTo>
                    <a:pt x="10514" y="38860"/>
                  </a:lnTo>
                  <a:lnTo>
                    <a:pt x="12043" y="35720"/>
                  </a:lnTo>
                  <a:lnTo>
                    <a:pt x="13354" y="32989"/>
                  </a:lnTo>
                  <a:lnTo>
                    <a:pt x="14828" y="29930"/>
                  </a:lnTo>
                  <a:lnTo>
                    <a:pt x="16248" y="26845"/>
                  </a:lnTo>
                  <a:lnTo>
                    <a:pt x="17505" y="24059"/>
                  </a:lnTo>
                  <a:lnTo>
                    <a:pt x="17996" y="22912"/>
                  </a:lnTo>
                  <a:lnTo>
                    <a:pt x="18406" y="21957"/>
                  </a:lnTo>
                  <a:lnTo>
                    <a:pt x="18651" y="21219"/>
                  </a:lnTo>
                  <a:lnTo>
                    <a:pt x="18733" y="20973"/>
                  </a:lnTo>
                  <a:lnTo>
                    <a:pt x="18761" y="20810"/>
                  </a:lnTo>
                  <a:lnTo>
                    <a:pt x="18788" y="20482"/>
                  </a:lnTo>
                  <a:lnTo>
                    <a:pt x="18788" y="20100"/>
                  </a:lnTo>
                  <a:lnTo>
                    <a:pt x="18706" y="19144"/>
                  </a:lnTo>
                  <a:lnTo>
                    <a:pt x="18597" y="18051"/>
                  </a:lnTo>
                  <a:lnTo>
                    <a:pt x="18433" y="16877"/>
                  </a:lnTo>
                  <a:lnTo>
                    <a:pt x="18105" y="14747"/>
                  </a:lnTo>
                  <a:lnTo>
                    <a:pt x="17914" y="13518"/>
                  </a:lnTo>
                  <a:lnTo>
                    <a:pt x="23403" y="2022"/>
                  </a:lnTo>
                  <a:lnTo>
                    <a:pt x="23403" y="1940"/>
                  </a:lnTo>
                  <a:lnTo>
                    <a:pt x="23376" y="1858"/>
                  </a:lnTo>
                  <a:lnTo>
                    <a:pt x="23321" y="1803"/>
                  </a:lnTo>
                  <a:lnTo>
                    <a:pt x="23266" y="1749"/>
                  </a:lnTo>
                  <a:lnTo>
                    <a:pt x="12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208;p47">
              <a:extLst>
                <a:ext uri="{FF2B5EF4-FFF2-40B4-BE49-F238E27FC236}">
                  <a16:creationId xmlns:a16="http://schemas.microsoft.com/office/drawing/2014/main" id="{7CD7F17F-3BD8-A92F-B4C9-2C881385603E}"/>
                </a:ext>
              </a:extLst>
            </p:cNvPr>
            <p:cNvSpPr/>
            <p:nvPr/>
          </p:nvSpPr>
          <p:spPr>
            <a:xfrm>
              <a:off x="3969500" y="2493375"/>
              <a:ext cx="930525" cy="1606400"/>
            </a:xfrm>
            <a:custGeom>
              <a:avLst/>
              <a:gdLst/>
              <a:ahLst/>
              <a:cxnLst/>
              <a:rect l="l" t="t" r="r" b="b"/>
              <a:pathLst>
                <a:path w="37221" h="64256" extrusionOk="0">
                  <a:moveTo>
                    <a:pt x="13217" y="0"/>
                  </a:moveTo>
                  <a:lnTo>
                    <a:pt x="12726" y="601"/>
                  </a:lnTo>
                  <a:lnTo>
                    <a:pt x="12016" y="1447"/>
                  </a:lnTo>
                  <a:lnTo>
                    <a:pt x="11606" y="1994"/>
                  </a:lnTo>
                  <a:lnTo>
                    <a:pt x="11142" y="2622"/>
                  </a:lnTo>
                  <a:lnTo>
                    <a:pt x="10650" y="3332"/>
                  </a:lnTo>
                  <a:lnTo>
                    <a:pt x="10159" y="4124"/>
                  </a:lnTo>
                  <a:lnTo>
                    <a:pt x="9613" y="4997"/>
                  </a:lnTo>
                  <a:lnTo>
                    <a:pt x="9039" y="5981"/>
                  </a:lnTo>
                  <a:lnTo>
                    <a:pt x="8466" y="7073"/>
                  </a:lnTo>
                  <a:lnTo>
                    <a:pt x="7892" y="8274"/>
                  </a:lnTo>
                  <a:lnTo>
                    <a:pt x="7292" y="9558"/>
                  </a:lnTo>
                  <a:lnTo>
                    <a:pt x="6691" y="10978"/>
                  </a:lnTo>
                  <a:lnTo>
                    <a:pt x="6090" y="12507"/>
                  </a:lnTo>
                  <a:lnTo>
                    <a:pt x="5489" y="14146"/>
                  </a:lnTo>
                  <a:lnTo>
                    <a:pt x="4916" y="15921"/>
                  </a:lnTo>
                  <a:lnTo>
                    <a:pt x="4342" y="17832"/>
                  </a:lnTo>
                  <a:lnTo>
                    <a:pt x="3796" y="19880"/>
                  </a:lnTo>
                  <a:lnTo>
                    <a:pt x="3250" y="22065"/>
                  </a:lnTo>
                  <a:lnTo>
                    <a:pt x="2758" y="24386"/>
                  </a:lnTo>
                  <a:lnTo>
                    <a:pt x="2267" y="26871"/>
                  </a:lnTo>
                  <a:lnTo>
                    <a:pt x="1830" y="29493"/>
                  </a:lnTo>
                  <a:lnTo>
                    <a:pt x="1420" y="32251"/>
                  </a:lnTo>
                  <a:lnTo>
                    <a:pt x="1065" y="35200"/>
                  </a:lnTo>
                  <a:lnTo>
                    <a:pt x="901" y="36729"/>
                  </a:lnTo>
                  <a:lnTo>
                    <a:pt x="738" y="38313"/>
                  </a:lnTo>
                  <a:lnTo>
                    <a:pt x="601" y="39924"/>
                  </a:lnTo>
                  <a:lnTo>
                    <a:pt x="492" y="41563"/>
                  </a:lnTo>
                  <a:lnTo>
                    <a:pt x="355" y="43283"/>
                  </a:lnTo>
                  <a:lnTo>
                    <a:pt x="273" y="45031"/>
                  </a:lnTo>
                  <a:lnTo>
                    <a:pt x="191" y="46806"/>
                  </a:lnTo>
                  <a:lnTo>
                    <a:pt x="110" y="48635"/>
                  </a:lnTo>
                  <a:lnTo>
                    <a:pt x="55" y="50520"/>
                  </a:lnTo>
                  <a:lnTo>
                    <a:pt x="28" y="52431"/>
                  </a:lnTo>
                  <a:lnTo>
                    <a:pt x="0" y="54425"/>
                  </a:lnTo>
                  <a:lnTo>
                    <a:pt x="0" y="56418"/>
                  </a:lnTo>
                  <a:lnTo>
                    <a:pt x="28" y="58494"/>
                  </a:lnTo>
                  <a:lnTo>
                    <a:pt x="55" y="60596"/>
                  </a:lnTo>
                  <a:lnTo>
                    <a:pt x="82" y="60678"/>
                  </a:lnTo>
                  <a:lnTo>
                    <a:pt x="164" y="60897"/>
                  </a:lnTo>
                  <a:lnTo>
                    <a:pt x="301" y="61197"/>
                  </a:lnTo>
                  <a:lnTo>
                    <a:pt x="546" y="61552"/>
                  </a:lnTo>
                  <a:lnTo>
                    <a:pt x="683" y="61743"/>
                  </a:lnTo>
                  <a:lnTo>
                    <a:pt x="874" y="61934"/>
                  </a:lnTo>
                  <a:lnTo>
                    <a:pt x="1065" y="62125"/>
                  </a:lnTo>
                  <a:lnTo>
                    <a:pt x="1311" y="62289"/>
                  </a:lnTo>
                  <a:lnTo>
                    <a:pt x="1584" y="62453"/>
                  </a:lnTo>
                  <a:lnTo>
                    <a:pt x="1885" y="62590"/>
                  </a:lnTo>
                  <a:lnTo>
                    <a:pt x="2240" y="62699"/>
                  </a:lnTo>
                  <a:lnTo>
                    <a:pt x="2595" y="62754"/>
                  </a:lnTo>
                  <a:lnTo>
                    <a:pt x="3004" y="62808"/>
                  </a:lnTo>
                  <a:lnTo>
                    <a:pt x="3796" y="62808"/>
                  </a:lnTo>
                  <a:lnTo>
                    <a:pt x="4178" y="62754"/>
                  </a:lnTo>
                  <a:lnTo>
                    <a:pt x="4588" y="62699"/>
                  </a:lnTo>
                  <a:lnTo>
                    <a:pt x="4970" y="62617"/>
                  </a:lnTo>
                  <a:lnTo>
                    <a:pt x="5735" y="62426"/>
                  </a:lnTo>
                  <a:lnTo>
                    <a:pt x="6472" y="62235"/>
                  </a:lnTo>
                  <a:lnTo>
                    <a:pt x="7155" y="62098"/>
                  </a:lnTo>
                  <a:lnTo>
                    <a:pt x="7483" y="62044"/>
                  </a:lnTo>
                  <a:lnTo>
                    <a:pt x="7810" y="62016"/>
                  </a:lnTo>
                  <a:lnTo>
                    <a:pt x="8138" y="62016"/>
                  </a:lnTo>
                  <a:lnTo>
                    <a:pt x="8438" y="62071"/>
                  </a:lnTo>
                  <a:lnTo>
                    <a:pt x="8712" y="62125"/>
                  </a:lnTo>
                  <a:lnTo>
                    <a:pt x="9012" y="62235"/>
                  </a:lnTo>
                  <a:lnTo>
                    <a:pt x="9285" y="62344"/>
                  </a:lnTo>
                  <a:lnTo>
                    <a:pt x="9585" y="62480"/>
                  </a:lnTo>
                  <a:lnTo>
                    <a:pt x="10159" y="62808"/>
                  </a:lnTo>
                  <a:lnTo>
                    <a:pt x="10814" y="63163"/>
                  </a:lnTo>
                  <a:lnTo>
                    <a:pt x="11497" y="63518"/>
                  </a:lnTo>
                  <a:lnTo>
                    <a:pt x="11852" y="63682"/>
                  </a:lnTo>
                  <a:lnTo>
                    <a:pt x="12234" y="63846"/>
                  </a:lnTo>
                  <a:lnTo>
                    <a:pt x="12644" y="63982"/>
                  </a:lnTo>
                  <a:lnTo>
                    <a:pt x="13081" y="64092"/>
                  </a:lnTo>
                  <a:lnTo>
                    <a:pt x="13545" y="64174"/>
                  </a:lnTo>
                  <a:lnTo>
                    <a:pt x="14037" y="64228"/>
                  </a:lnTo>
                  <a:lnTo>
                    <a:pt x="14528" y="64255"/>
                  </a:lnTo>
                  <a:lnTo>
                    <a:pt x="15047" y="64228"/>
                  </a:lnTo>
                  <a:lnTo>
                    <a:pt x="15538" y="64174"/>
                  </a:lnTo>
                  <a:lnTo>
                    <a:pt x="16003" y="64092"/>
                  </a:lnTo>
                  <a:lnTo>
                    <a:pt x="16494" y="63955"/>
                  </a:lnTo>
                  <a:lnTo>
                    <a:pt x="16986" y="63846"/>
                  </a:lnTo>
                  <a:lnTo>
                    <a:pt x="17914" y="63545"/>
                  </a:lnTo>
                  <a:lnTo>
                    <a:pt x="18815" y="63245"/>
                  </a:lnTo>
                  <a:lnTo>
                    <a:pt x="19662" y="62999"/>
                  </a:lnTo>
                  <a:lnTo>
                    <a:pt x="20099" y="62917"/>
                  </a:lnTo>
                  <a:lnTo>
                    <a:pt x="20481" y="62863"/>
                  </a:lnTo>
                  <a:lnTo>
                    <a:pt x="20891" y="62835"/>
                  </a:lnTo>
                  <a:lnTo>
                    <a:pt x="21273" y="62835"/>
                  </a:lnTo>
                  <a:lnTo>
                    <a:pt x="21628" y="62890"/>
                  </a:lnTo>
                  <a:lnTo>
                    <a:pt x="21956" y="62945"/>
                  </a:lnTo>
                  <a:lnTo>
                    <a:pt x="22229" y="63027"/>
                  </a:lnTo>
                  <a:lnTo>
                    <a:pt x="22502" y="63109"/>
                  </a:lnTo>
                  <a:lnTo>
                    <a:pt x="22966" y="63272"/>
                  </a:lnTo>
                  <a:lnTo>
                    <a:pt x="23403" y="63464"/>
                  </a:lnTo>
                  <a:lnTo>
                    <a:pt x="23867" y="63655"/>
                  </a:lnTo>
                  <a:lnTo>
                    <a:pt x="24113" y="63737"/>
                  </a:lnTo>
                  <a:lnTo>
                    <a:pt x="24414" y="63791"/>
                  </a:lnTo>
                  <a:lnTo>
                    <a:pt x="24714" y="63873"/>
                  </a:lnTo>
                  <a:lnTo>
                    <a:pt x="25096" y="63900"/>
                  </a:lnTo>
                  <a:lnTo>
                    <a:pt x="25506" y="63928"/>
                  </a:lnTo>
                  <a:lnTo>
                    <a:pt x="25970" y="63955"/>
                  </a:lnTo>
                  <a:lnTo>
                    <a:pt x="26434" y="63928"/>
                  </a:lnTo>
                  <a:lnTo>
                    <a:pt x="26899" y="63846"/>
                  </a:lnTo>
                  <a:lnTo>
                    <a:pt x="27308" y="63737"/>
                  </a:lnTo>
                  <a:lnTo>
                    <a:pt x="27718" y="63573"/>
                  </a:lnTo>
                  <a:lnTo>
                    <a:pt x="28100" y="63409"/>
                  </a:lnTo>
                  <a:lnTo>
                    <a:pt x="28482" y="63218"/>
                  </a:lnTo>
                  <a:lnTo>
                    <a:pt x="29220" y="62781"/>
                  </a:lnTo>
                  <a:lnTo>
                    <a:pt x="29957" y="62371"/>
                  </a:lnTo>
                  <a:lnTo>
                    <a:pt x="30339" y="62180"/>
                  </a:lnTo>
                  <a:lnTo>
                    <a:pt x="30749" y="62016"/>
                  </a:lnTo>
                  <a:lnTo>
                    <a:pt x="31159" y="61880"/>
                  </a:lnTo>
                  <a:lnTo>
                    <a:pt x="31596" y="61798"/>
                  </a:lnTo>
                  <a:lnTo>
                    <a:pt x="32060" y="61743"/>
                  </a:lnTo>
                  <a:lnTo>
                    <a:pt x="33534" y="61743"/>
                  </a:lnTo>
                  <a:lnTo>
                    <a:pt x="33999" y="61689"/>
                  </a:lnTo>
                  <a:lnTo>
                    <a:pt x="34408" y="61634"/>
                  </a:lnTo>
                  <a:lnTo>
                    <a:pt x="34818" y="61552"/>
                  </a:lnTo>
                  <a:lnTo>
                    <a:pt x="35200" y="61443"/>
                  </a:lnTo>
                  <a:lnTo>
                    <a:pt x="35555" y="61334"/>
                  </a:lnTo>
                  <a:lnTo>
                    <a:pt x="35856" y="61224"/>
                  </a:lnTo>
                  <a:lnTo>
                    <a:pt x="36402" y="60979"/>
                  </a:lnTo>
                  <a:lnTo>
                    <a:pt x="36811" y="60760"/>
                  </a:lnTo>
                  <a:lnTo>
                    <a:pt x="37139" y="60569"/>
                  </a:lnTo>
                  <a:lnTo>
                    <a:pt x="37194" y="57292"/>
                  </a:lnTo>
                  <a:lnTo>
                    <a:pt x="37221" y="54152"/>
                  </a:lnTo>
                  <a:lnTo>
                    <a:pt x="37221" y="51093"/>
                  </a:lnTo>
                  <a:lnTo>
                    <a:pt x="37139" y="48144"/>
                  </a:lnTo>
                  <a:lnTo>
                    <a:pt x="37057" y="45304"/>
                  </a:lnTo>
                  <a:lnTo>
                    <a:pt x="36921" y="42546"/>
                  </a:lnTo>
                  <a:lnTo>
                    <a:pt x="36757" y="39897"/>
                  </a:lnTo>
                  <a:lnTo>
                    <a:pt x="36566" y="37330"/>
                  </a:lnTo>
                  <a:lnTo>
                    <a:pt x="36347" y="34872"/>
                  </a:lnTo>
                  <a:lnTo>
                    <a:pt x="36074" y="32496"/>
                  </a:lnTo>
                  <a:lnTo>
                    <a:pt x="35801" y="30203"/>
                  </a:lnTo>
                  <a:lnTo>
                    <a:pt x="35501" y="27991"/>
                  </a:lnTo>
                  <a:lnTo>
                    <a:pt x="35146" y="25888"/>
                  </a:lnTo>
                  <a:lnTo>
                    <a:pt x="34791" y="23867"/>
                  </a:lnTo>
                  <a:lnTo>
                    <a:pt x="34436" y="21928"/>
                  </a:lnTo>
                  <a:lnTo>
                    <a:pt x="34026" y="20071"/>
                  </a:lnTo>
                  <a:lnTo>
                    <a:pt x="33616" y="18269"/>
                  </a:lnTo>
                  <a:lnTo>
                    <a:pt x="33179" y="16576"/>
                  </a:lnTo>
                  <a:lnTo>
                    <a:pt x="32742" y="14937"/>
                  </a:lnTo>
                  <a:lnTo>
                    <a:pt x="32278" y="13408"/>
                  </a:lnTo>
                  <a:lnTo>
                    <a:pt x="31814" y="11906"/>
                  </a:lnTo>
                  <a:lnTo>
                    <a:pt x="31350" y="10514"/>
                  </a:lnTo>
                  <a:lnTo>
                    <a:pt x="30858" y="9176"/>
                  </a:lnTo>
                  <a:lnTo>
                    <a:pt x="30367" y="7892"/>
                  </a:lnTo>
                  <a:lnTo>
                    <a:pt x="29875" y="6691"/>
                  </a:lnTo>
                  <a:lnTo>
                    <a:pt x="29384" y="5571"/>
                  </a:lnTo>
                  <a:lnTo>
                    <a:pt x="28892" y="4479"/>
                  </a:lnTo>
                  <a:lnTo>
                    <a:pt x="28401" y="3468"/>
                  </a:lnTo>
                  <a:lnTo>
                    <a:pt x="27909" y="2512"/>
                  </a:lnTo>
                  <a:lnTo>
                    <a:pt x="27417" y="1611"/>
                  </a:lnTo>
                  <a:lnTo>
                    <a:pt x="26926" y="792"/>
                  </a:lnTo>
                  <a:lnTo>
                    <a:pt x="26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209;p47">
              <a:extLst>
                <a:ext uri="{FF2B5EF4-FFF2-40B4-BE49-F238E27FC236}">
                  <a16:creationId xmlns:a16="http://schemas.microsoft.com/office/drawing/2014/main" id="{4EE545F7-BEC1-F774-D45E-77C8C14C7964}"/>
                </a:ext>
              </a:extLst>
            </p:cNvPr>
            <p:cNvSpPr/>
            <p:nvPr/>
          </p:nvSpPr>
          <p:spPr>
            <a:xfrm>
              <a:off x="4155875" y="1647500"/>
              <a:ext cx="619225" cy="845900"/>
            </a:xfrm>
            <a:custGeom>
              <a:avLst/>
              <a:gdLst/>
              <a:ahLst/>
              <a:cxnLst/>
              <a:rect l="l" t="t" r="r" b="b"/>
              <a:pathLst>
                <a:path w="24769" h="33836" extrusionOk="0">
                  <a:moveTo>
                    <a:pt x="9312" y="1"/>
                  </a:moveTo>
                  <a:lnTo>
                    <a:pt x="9312" y="8166"/>
                  </a:lnTo>
                  <a:lnTo>
                    <a:pt x="0" y="8903"/>
                  </a:lnTo>
                  <a:lnTo>
                    <a:pt x="5762" y="33835"/>
                  </a:lnTo>
                  <a:lnTo>
                    <a:pt x="19007" y="33835"/>
                  </a:lnTo>
                  <a:lnTo>
                    <a:pt x="21464" y="23158"/>
                  </a:lnTo>
                  <a:lnTo>
                    <a:pt x="21765" y="22912"/>
                  </a:lnTo>
                  <a:lnTo>
                    <a:pt x="22065" y="22612"/>
                  </a:lnTo>
                  <a:lnTo>
                    <a:pt x="22420" y="22229"/>
                  </a:lnTo>
                  <a:lnTo>
                    <a:pt x="22775" y="21820"/>
                  </a:lnTo>
                  <a:lnTo>
                    <a:pt x="23103" y="21383"/>
                  </a:lnTo>
                  <a:lnTo>
                    <a:pt x="23267" y="21164"/>
                  </a:lnTo>
                  <a:lnTo>
                    <a:pt x="23376" y="20946"/>
                  </a:lnTo>
                  <a:lnTo>
                    <a:pt x="23458" y="20727"/>
                  </a:lnTo>
                  <a:lnTo>
                    <a:pt x="23512" y="20536"/>
                  </a:lnTo>
                  <a:lnTo>
                    <a:pt x="23540" y="20318"/>
                  </a:lnTo>
                  <a:lnTo>
                    <a:pt x="23540" y="20072"/>
                  </a:lnTo>
                  <a:lnTo>
                    <a:pt x="23512" y="19471"/>
                  </a:lnTo>
                  <a:lnTo>
                    <a:pt x="23458" y="18761"/>
                  </a:lnTo>
                  <a:lnTo>
                    <a:pt x="23349" y="18051"/>
                  </a:lnTo>
                  <a:lnTo>
                    <a:pt x="23157" y="16850"/>
                  </a:lnTo>
                  <a:lnTo>
                    <a:pt x="23048" y="16303"/>
                  </a:lnTo>
                  <a:lnTo>
                    <a:pt x="24769" y="8903"/>
                  </a:lnTo>
                  <a:lnTo>
                    <a:pt x="15457" y="8166"/>
                  </a:lnTo>
                  <a:lnTo>
                    <a:pt x="15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210;p47">
              <a:extLst>
                <a:ext uri="{FF2B5EF4-FFF2-40B4-BE49-F238E27FC236}">
                  <a16:creationId xmlns:a16="http://schemas.microsoft.com/office/drawing/2014/main" id="{F101F15B-3066-D918-05D0-F7291E41382B}"/>
                </a:ext>
              </a:extLst>
            </p:cNvPr>
            <p:cNvSpPr/>
            <p:nvPr/>
          </p:nvSpPr>
          <p:spPr>
            <a:xfrm>
              <a:off x="4155875" y="1851625"/>
              <a:ext cx="619225" cy="641775"/>
            </a:xfrm>
            <a:custGeom>
              <a:avLst/>
              <a:gdLst/>
              <a:ahLst/>
              <a:cxnLst/>
              <a:rect l="l" t="t" r="r" b="b"/>
              <a:pathLst>
                <a:path w="24769" h="25671" extrusionOk="0">
                  <a:moveTo>
                    <a:pt x="9312" y="1"/>
                  </a:moveTo>
                  <a:lnTo>
                    <a:pt x="0" y="738"/>
                  </a:lnTo>
                  <a:lnTo>
                    <a:pt x="5762" y="25670"/>
                  </a:lnTo>
                  <a:lnTo>
                    <a:pt x="19007" y="25670"/>
                  </a:lnTo>
                  <a:lnTo>
                    <a:pt x="21137" y="16413"/>
                  </a:lnTo>
                  <a:lnTo>
                    <a:pt x="21546" y="16003"/>
                  </a:lnTo>
                  <a:lnTo>
                    <a:pt x="21956" y="15539"/>
                  </a:lnTo>
                  <a:lnTo>
                    <a:pt x="22420" y="14993"/>
                  </a:lnTo>
                  <a:lnTo>
                    <a:pt x="22912" y="14392"/>
                  </a:lnTo>
                  <a:lnTo>
                    <a:pt x="23349" y="13818"/>
                  </a:lnTo>
                  <a:lnTo>
                    <a:pt x="23540" y="13545"/>
                  </a:lnTo>
                  <a:lnTo>
                    <a:pt x="23704" y="13272"/>
                  </a:lnTo>
                  <a:lnTo>
                    <a:pt x="23813" y="13027"/>
                  </a:lnTo>
                  <a:lnTo>
                    <a:pt x="23867" y="12835"/>
                  </a:lnTo>
                  <a:lnTo>
                    <a:pt x="23895" y="12617"/>
                  </a:lnTo>
                  <a:lnTo>
                    <a:pt x="23895" y="12344"/>
                  </a:lnTo>
                  <a:lnTo>
                    <a:pt x="23813" y="11688"/>
                  </a:lnTo>
                  <a:lnTo>
                    <a:pt x="23676" y="10924"/>
                  </a:lnTo>
                  <a:lnTo>
                    <a:pt x="23540" y="10105"/>
                  </a:lnTo>
                  <a:lnTo>
                    <a:pt x="23212" y="8739"/>
                  </a:lnTo>
                  <a:lnTo>
                    <a:pt x="23048" y="8138"/>
                  </a:lnTo>
                  <a:lnTo>
                    <a:pt x="24769" y="738"/>
                  </a:lnTo>
                  <a:lnTo>
                    <a:pt x="15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211;p47">
              <a:extLst>
                <a:ext uri="{FF2B5EF4-FFF2-40B4-BE49-F238E27FC236}">
                  <a16:creationId xmlns:a16="http://schemas.microsoft.com/office/drawing/2014/main" id="{1C0D5B92-5199-7DE5-6715-0B4C93D824A8}"/>
                </a:ext>
              </a:extLst>
            </p:cNvPr>
            <p:cNvSpPr/>
            <p:nvPr/>
          </p:nvSpPr>
          <p:spPr>
            <a:xfrm>
              <a:off x="4031625" y="1870075"/>
              <a:ext cx="186400" cy="393250"/>
            </a:xfrm>
            <a:custGeom>
              <a:avLst/>
              <a:gdLst/>
              <a:ahLst/>
              <a:cxnLst/>
              <a:rect l="l" t="t" r="r" b="b"/>
              <a:pathLst>
                <a:path w="7456" h="15730" extrusionOk="0">
                  <a:moveTo>
                    <a:pt x="4970" y="0"/>
                  </a:moveTo>
                  <a:lnTo>
                    <a:pt x="0" y="8684"/>
                  </a:lnTo>
                  <a:lnTo>
                    <a:pt x="5571" y="15729"/>
                  </a:lnTo>
                  <a:lnTo>
                    <a:pt x="7455" y="10759"/>
                  </a:lnTo>
                  <a:lnTo>
                    <a:pt x="4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212;p47">
              <a:extLst>
                <a:ext uri="{FF2B5EF4-FFF2-40B4-BE49-F238E27FC236}">
                  <a16:creationId xmlns:a16="http://schemas.microsoft.com/office/drawing/2014/main" id="{1BE39AB8-D89E-FEF8-6AD2-1694F6071233}"/>
                </a:ext>
              </a:extLst>
            </p:cNvPr>
            <p:cNvSpPr/>
            <p:nvPr/>
          </p:nvSpPr>
          <p:spPr>
            <a:xfrm>
              <a:off x="4050050" y="2055750"/>
              <a:ext cx="139300" cy="157725"/>
            </a:xfrm>
            <a:custGeom>
              <a:avLst/>
              <a:gdLst/>
              <a:ahLst/>
              <a:cxnLst/>
              <a:rect l="l" t="t" r="r" b="b"/>
              <a:pathLst>
                <a:path w="5572" h="6309" extrusionOk="0">
                  <a:moveTo>
                    <a:pt x="192" y="1"/>
                  </a:moveTo>
                  <a:lnTo>
                    <a:pt x="110" y="28"/>
                  </a:lnTo>
                  <a:lnTo>
                    <a:pt x="55" y="55"/>
                  </a:lnTo>
                  <a:lnTo>
                    <a:pt x="28" y="110"/>
                  </a:lnTo>
                  <a:lnTo>
                    <a:pt x="1" y="192"/>
                  </a:lnTo>
                  <a:lnTo>
                    <a:pt x="1" y="247"/>
                  </a:lnTo>
                  <a:lnTo>
                    <a:pt x="55" y="301"/>
                  </a:lnTo>
                  <a:lnTo>
                    <a:pt x="5271" y="6227"/>
                  </a:lnTo>
                  <a:lnTo>
                    <a:pt x="5326" y="6282"/>
                  </a:lnTo>
                  <a:lnTo>
                    <a:pt x="5408" y="6309"/>
                  </a:lnTo>
                  <a:lnTo>
                    <a:pt x="5462" y="6282"/>
                  </a:lnTo>
                  <a:lnTo>
                    <a:pt x="5517" y="6254"/>
                  </a:lnTo>
                  <a:lnTo>
                    <a:pt x="5571" y="6200"/>
                  </a:lnTo>
                  <a:lnTo>
                    <a:pt x="5571" y="6118"/>
                  </a:lnTo>
                  <a:lnTo>
                    <a:pt x="5571" y="6063"/>
                  </a:lnTo>
                  <a:lnTo>
                    <a:pt x="5544" y="6008"/>
                  </a:lnTo>
                  <a:lnTo>
                    <a:pt x="301" y="83"/>
                  </a:lnTo>
                  <a:lnTo>
                    <a:pt x="246" y="28"/>
                  </a:ln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213;p47">
              <a:extLst>
                <a:ext uri="{FF2B5EF4-FFF2-40B4-BE49-F238E27FC236}">
                  <a16:creationId xmlns:a16="http://schemas.microsoft.com/office/drawing/2014/main" id="{960CB0A6-B8D4-0777-21F1-6B4666AAB248}"/>
                </a:ext>
              </a:extLst>
            </p:cNvPr>
            <p:cNvSpPr/>
            <p:nvPr/>
          </p:nvSpPr>
          <p:spPr>
            <a:xfrm>
              <a:off x="4213900" y="2035950"/>
              <a:ext cx="40975" cy="107225"/>
            </a:xfrm>
            <a:custGeom>
              <a:avLst/>
              <a:gdLst/>
              <a:ahLst/>
              <a:cxnLst/>
              <a:rect l="l" t="t" r="r" b="b"/>
              <a:pathLst>
                <a:path w="1639" h="4289" extrusionOk="0">
                  <a:moveTo>
                    <a:pt x="1366" y="1"/>
                  </a:moveTo>
                  <a:lnTo>
                    <a:pt x="1311" y="55"/>
                  </a:lnTo>
                  <a:lnTo>
                    <a:pt x="1284" y="110"/>
                  </a:lnTo>
                  <a:lnTo>
                    <a:pt x="1" y="4070"/>
                  </a:lnTo>
                  <a:lnTo>
                    <a:pt x="1" y="4124"/>
                  </a:lnTo>
                  <a:lnTo>
                    <a:pt x="1" y="4206"/>
                  </a:lnTo>
                  <a:lnTo>
                    <a:pt x="55" y="4261"/>
                  </a:lnTo>
                  <a:lnTo>
                    <a:pt x="110" y="4288"/>
                  </a:lnTo>
                  <a:lnTo>
                    <a:pt x="219" y="4288"/>
                  </a:lnTo>
                  <a:lnTo>
                    <a:pt x="274" y="4261"/>
                  </a:lnTo>
                  <a:lnTo>
                    <a:pt x="301" y="4234"/>
                  </a:lnTo>
                  <a:lnTo>
                    <a:pt x="328" y="4179"/>
                  </a:lnTo>
                  <a:lnTo>
                    <a:pt x="1639" y="219"/>
                  </a:lnTo>
                  <a:lnTo>
                    <a:pt x="1639" y="165"/>
                  </a:lnTo>
                  <a:lnTo>
                    <a:pt x="1612" y="83"/>
                  </a:lnTo>
                  <a:lnTo>
                    <a:pt x="1584" y="28"/>
                  </a:lnTo>
                  <a:lnTo>
                    <a:pt x="1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214;p47">
              <a:extLst>
                <a:ext uri="{FF2B5EF4-FFF2-40B4-BE49-F238E27FC236}">
                  <a16:creationId xmlns:a16="http://schemas.microsoft.com/office/drawing/2014/main" id="{4DB6C9B5-9F99-543F-FFA9-7778D44CEF04}"/>
                </a:ext>
              </a:extLst>
            </p:cNvPr>
            <p:cNvSpPr/>
            <p:nvPr/>
          </p:nvSpPr>
          <p:spPr>
            <a:xfrm>
              <a:off x="4727975" y="1958825"/>
              <a:ext cx="30050" cy="144050"/>
            </a:xfrm>
            <a:custGeom>
              <a:avLst/>
              <a:gdLst/>
              <a:ahLst/>
              <a:cxnLst/>
              <a:rect l="l" t="t" r="r" b="b"/>
              <a:pathLst>
                <a:path w="1202" h="5762" extrusionOk="0">
                  <a:moveTo>
                    <a:pt x="983" y="0"/>
                  </a:moveTo>
                  <a:lnTo>
                    <a:pt x="929" y="27"/>
                  </a:lnTo>
                  <a:lnTo>
                    <a:pt x="874" y="82"/>
                  </a:lnTo>
                  <a:lnTo>
                    <a:pt x="847" y="164"/>
                  </a:lnTo>
                  <a:lnTo>
                    <a:pt x="0" y="3823"/>
                  </a:lnTo>
                  <a:lnTo>
                    <a:pt x="0" y="3905"/>
                  </a:lnTo>
                  <a:lnTo>
                    <a:pt x="137" y="4424"/>
                  </a:lnTo>
                  <a:lnTo>
                    <a:pt x="410" y="5625"/>
                  </a:lnTo>
                  <a:lnTo>
                    <a:pt x="437" y="5680"/>
                  </a:lnTo>
                  <a:lnTo>
                    <a:pt x="465" y="5735"/>
                  </a:lnTo>
                  <a:lnTo>
                    <a:pt x="519" y="5762"/>
                  </a:lnTo>
                  <a:lnTo>
                    <a:pt x="628" y="5762"/>
                  </a:lnTo>
                  <a:lnTo>
                    <a:pt x="683" y="5735"/>
                  </a:lnTo>
                  <a:lnTo>
                    <a:pt x="738" y="5680"/>
                  </a:lnTo>
                  <a:lnTo>
                    <a:pt x="765" y="5625"/>
                  </a:lnTo>
                  <a:lnTo>
                    <a:pt x="765" y="5544"/>
                  </a:lnTo>
                  <a:lnTo>
                    <a:pt x="519" y="4479"/>
                  </a:lnTo>
                  <a:lnTo>
                    <a:pt x="355" y="3850"/>
                  </a:lnTo>
                  <a:lnTo>
                    <a:pt x="1202" y="219"/>
                  </a:lnTo>
                  <a:lnTo>
                    <a:pt x="1202" y="164"/>
                  </a:lnTo>
                  <a:lnTo>
                    <a:pt x="1175" y="82"/>
                  </a:lnTo>
                  <a:lnTo>
                    <a:pt x="1120" y="55"/>
                  </a:lnTo>
                  <a:lnTo>
                    <a:pt x="1065" y="27"/>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215;p47">
              <a:extLst>
                <a:ext uri="{FF2B5EF4-FFF2-40B4-BE49-F238E27FC236}">
                  <a16:creationId xmlns:a16="http://schemas.microsoft.com/office/drawing/2014/main" id="{FED8D509-6974-77C6-56C1-F440A8BDA2AF}"/>
                </a:ext>
              </a:extLst>
            </p:cNvPr>
            <p:cNvSpPr/>
            <p:nvPr/>
          </p:nvSpPr>
          <p:spPr>
            <a:xfrm>
              <a:off x="4725250" y="3585000"/>
              <a:ext cx="16400" cy="118125"/>
            </a:xfrm>
            <a:custGeom>
              <a:avLst/>
              <a:gdLst/>
              <a:ahLst/>
              <a:cxnLst/>
              <a:rect l="l" t="t" r="r" b="b"/>
              <a:pathLst>
                <a:path w="656" h="4725" extrusionOk="0">
                  <a:moveTo>
                    <a:pt x="164" y="0"/>
                  </a:moveTo>
                  <a:lnTo>
                    <a:pt x="109" y="28"/>
                  </a:lnTo>
                  <a:lnTo>
                    <a:pt x="55" y="55"/>
                  </a:lnTo>
                  <a:lnTo>
                    <a:pt x="0" y="110"/>
                  </a:lnTo>
                  <a:lnTo>
                    <a:pt x="0" y="192"/>
                  </a:lnTo>
                  <a:lnTo>
                    <a:pt x="164" y="2376"/>
                  </a:lnTo>
                  <a:lnTo>
                    <a:pt x="273" y="4533"/>
                  </a:lnTo>
                  <a:lnTo>
                    <a:pt x="301" y="4615"/>
                  </a:lnTo>
                  <a:lnTo>
                    <a:pt x="355" y="4670"/>
                  </a:lnTo>
                  <a:lnTo>
                    <a:pt x="410" y="4697"/>
                  </a:lnTo>
                  <a:lnTo>
                    <a:pt x="464" y="4725"/>
                  </a:lnTo>
                  <a:lnTo>
                    <a:pt x="546" y="4697"/>
                  </a:lnTo>
                  <a:lnTo>
                    <a:pt x="601" y="4643"/>
                  </a:lnTo>
                  <a:lnTo>
                    <a:pt x="628" y="4588"/>
                  </a:lnTo>
                  <a:lnTo>
                    <a:pt x="656" y="4533"/>
                  </a:lnTo>
                  <a:lnTo>
                    <a:pt x="519" y="2349"/>
                  </a:lnTo>
                  <a:lnTo>
                    <a:pt x="355" y="164"/>
                  </a:lnTo>
                  <a:lnTo>
                    <a:pt x="328" y="82"/>
                  </a:lnTo>
                  <a:lnTo>
                    <a:pt x="301" y="28"/>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216;p47">
              <a:extLst>
                <a:ext uri="{FF2B5EF4-FFF2-40B4-BE49-F238E27FC236}">
                  <a16:creationId xmlns:a16="http://schemas.microsoft.com/office/drawing/2014/main" id="{844B17F5-C485-E044-A51D-57FB26AB12DC}"/>
                </a:ext>
              </a:extLst>
            </p:cNvPr>
            <p:cNvSpPr/>
            <p:nvPr/>
          </p:nvSpPr>
          <p:spPr>
            <a:xfrm>
              <a:off x="4727975" y="3727000"/>
              <a:ext cx="17100" cy="312700"/>
            </a:xfrm>
            <a:custGeom>
              <a:avLst/>
              <a:gdLst/>
              <a:ahLst/>
              <a:cxnLst/>
              <a:rect l="l" t="t" r="r" b="b"/>
              <a:pathLst>
                <a:path w="684" h="12508" extrusionOk="0">
                  <a:moveTo>
                    <a:pt x="328" y="0"/>
                  </a:moveTo>
                  <a:lnTo>
                    <a:pt x="273" y="55"/>
                  </a:lnTo>
                  <a:lnTo>
                    <a:pt x="246" y="110"/>
                  </a:lnTo>
                  <a:lnTo>
                    <a:pt x="246" y="192"/>
                  </a:lnTo>
                  <a:lnTo>
                    <a:pt x="301" y="2813"/>
                  </a:lnTo>
                  <a:lnTo>
                    <a:pt x="301" y="5189"/>
                  </a:lnTo>
                  <a:lnTo>
                    <a:pt x="273" y="7237"/>
                  </a:lnTo>
                  <a:lnTo>
                    <a:pt x="219" y="8985"/>
                  </a:lnTo>
                  <a:lnTo>
                    <a:pt x="137" y="10405"/>
                  </a:lnTo>
                  <a:lnTo>
                    <a:pt x="55" y="11415"/>
                  </a:lnTo>
                  <a:lnTo>
                    <a:pt x="0" y="12289"/>
                  </a:lnTo>
                  <a:lnTo>
                    <a:pt x="0" y="12371"/>
                  </a:lnTo>
                  <a:lnTo>
                    <a:pt x="28" y="12425"/>
                  </a:lnTo>
                  <a:lnTo>
                    <a:pt x="82" y="12480"/>
                  </a:lnTo>
                  <a:lnTo>
                    <a:pt x="137" y="12507"/>
                  </a:lnTo>
                  <a:lnTo>
                    <a:pt x="164" y="12507"/>
                  </a:lnTo>
                  <a:lnTo>
                    <a:pt x="246" y="12480"/>
                  </a:lnTo>
                  <a:lnTo>
                    <a:pt x="301" y="12453"/>
                  </a:lnTo>
                  <a:lnTo>
                    <a:pt x="328" y="12398"/>
                  </a:lnTo>
                  <a:lnTo>
                    <a:pt x="355" y="12344"/>
                  </a:lnTo>
                  <a:lnTo>
                    <a:pt x="437" y="11470"/>
                  </a:lnTo>
                  <a:lnTo>
                    <a:pt x="492" y="10432"/>
                  </a:lnTo>
                  <a:lnTo>
                    <a:pt x="574" y="9012"/>
                  </a:lnTo>
                  <a:lnTo>
                    <a:pt x="628" y="7264"/>
                  </a:lnTo>
                  <a:lnTo>
                    <a:pt x="683" y="5189"/>
                  </a:lnTo>
                  <a:lnTo>
                    <a:pt x="656" y="2813"/>
                  </a:lnTo>
                  <a:lnTo>
                    <a:pt x="601" y="164"/>
                  </a:lnTo>
                  <a:lnTo>
                    <a:pt x="574" y="110"/>
                  </a:lnTo>
                  <a:lnTo>
                    <a:pt x="519" y="28"/>
                  </a:lnTo>
                  <a:lnTo>
                    <a:pt x="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217;p47">
              <a:extLst>
                <a:ext uri="{FF2B5EF4-FFF2-40B4-BE49-F238E27FC236}">
                  <a16:creationId xmlns:a16="http://schemas.microsoft.com/office/drawing/2014/main" id="{6A88F1EC-2F5C-42E0-B960-D0F94791169B}"/>
                </a:ext>
              </a:extLst>
            </p:cNvPr>
            <p:cNvSpPr/>
            <p:nvPr/>
          </p:nvSpPr>
          <p:spPr>
            <a:xfrm>
              <a:off x="4157225" y="3574075"/>
              <a:ext cx="12325" cy="38250"/>
            </a:xfrm>
            <a:custGeom>
              <a:avLst/>
              <a:gdLst/>
              <a:ahLst/>
              <a:cxnLst/>
              <a:rect l="l" t="t" r="r" b="b"/>
              <a:pathLst>
                <a:path w="493" h="1530" extrusionOk="0">
                  <a:moveTo>
                    <a:pt x="247" y="0"/>
                  </a:moveTo>
                  <a:lnTo>
                    <a:pt x="192" y="28"/>
                  </a:lnTo>
                  <a:lnTo>
                    <a:pt x="138" y="82"/>
                  </a:lnTo>
                  <a:lnTo>
                    <a:pt x="110" y="164"/>
                  </a:lnTo>
                  <a:lnTo>
                    <a:pt x="1" y="1339"/>
                  </a:lnTo>
                  <a:lnTo>
                    <a:pt x="28" y="1393"/>
                  </a:lnTo>
                  <a:lnTo>
                    <a:pt x="56" y="1475"/>
                  </a:lnTo>
                  <a:lnTo>
                    <a:pt x="110" y="1502"/>
                  </a:lnTo>
                  <a:lnTo>
                    <a:pt x="165" y="1530"/>
                  </a:lnTo>
                  <a:lnTo>
                    <a:pt x="247" y="1530"/>
                  </a:lnTo>
                  <a:lnTo>
                    <a:pt x="301" y="1475"/>
                  </a:lnTo>
                  <a:lnTo>
                    <a:pt x="356" y="1420"/>
                  </a:lnTo>
                  <a:lnTo>
                    <a:pt x="383" y="1366"/>
                  </a:lnTo>
                  <a:lnTo>
                    <a:pt x="493" y="192"/>
                  </a:lnTo>
                  <a:lnTo>
                    <a:pt x="465" y="137"/>
                  </a:lnTo>
                  <a:lnTo>
                    <a:pt x="438" y="55"/>
                  </a:lnTo>
                  <a:lnTo>
                    <a:pt x="383" y="28"/>
                  </a:lnTo>
                  <a:lnTo>
                    <a:pt x="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218;p47">
              <a:extLst>
                <a:ext uri="{FF2B5EF4-FFF2-40B4-BE49-F238E27FC236}">
                  <a16:creationId xmlns:a16="http://schemas.microsoft.com/office/drawing/2014/main" id="{22AA5994-E6D3-5CD0-7579-008AC099AA18}"/>
                </a:ext>
              </a:extLst>
            </p:cNvPr>
            <p:cNvSpPr/>
            <p:nvPr/>
          </p:nvSpPr>
          <p:spPr>
            <a:xfrm>
              <a:off x="4142900" y="3626650"/>
              <a:ext cx="21875" cy="413050"/>
            </a:xfrm>
            <a:custGeom>
              <a:avLst/>
              <a:gdLst/>
              <a:ahLst/>
              <a:cxnLst/>
              <a:rect l="l" t="t" r="r" b="b"/>
              <a:pathLst>
                <a:path w="875" h="16522" extrusionOk="0">
                  <a:moveTo>
                    <a:pt x="629" y="0"/>
                  </a:moveTo>
                  <a:lnTo>
                    <a:pt x="574" y="27"/>
                  </a:lnTo>
                  <a:lnTo>
                    <a:pt x="519" y="82"/>
                  </a:lnTo>
                  <a:lnTo>
                    <a:pt x="492" y="164"/>
                  </a:lnTo>
                  <a:lnTo>
                    <a:pt x="356" y="1884"/>
                  </a:lnTo>
                  <a:lnTo>
                    <a:pt x="246" y="3550"/>
                  </a:lnTo>
                  <a:lnTo>
                    <a:pt x="164" y="5134"/>
                  </a:lnTo>
                  <a:lnTo>
                    <a:pt x="110" y="6636"/>
                  </a:lnTo>
                  <a:lnTo>
                    <a:pt x="28" y="9394"/>
                  </a:lnTo>
                  <a:lnTo>
                    <a:pt x="1" y="11743"/>
                  </a:lnTo>
                  <a:lnTo>
                    <a:pt x="1" y="13681"/>
                  </a:lnTo>
                  <a:lnTo>
                    <a:pt x="28" y="15101"/>
                  </a:lnTo>
                  <a:lnTo>
                    <a:pt x="82" y="16358"/>
                  </a:lnTo>
                  <a:lnTo>
                    <a:pt x="110" y="16412"/>
                  </a:lnTo>
                  <a:lnTo>
                    <a:pt x="137" y="16467"/>
                  </a:lnTo>
                  <a:lnTo>
                    <a:pt x="192" y="16494"/>
                  </a:lnTo>
                  <a:lnTo>
                    <a:pt x="274" y="16521"/>
                  </a:lnTo>
                  <a:lnTo>
                    <a:pt x="356" y="16494"/>
                  </a:lnTo>
                  <a:lnTo>
                    <a:pt x="410" y="16467"/>
                  </a:lnTo>
                  <a:lnTo>
                    <a:pt x="437" y="16385"/>
                  </a:lnTo>
                  <a:lnTo>
                    <a:pt x="437" y="16330"/>
                  </a:lnTo>
                  <a:lnTo>
                    <a:pt x="410" y="15101"/>
                  </a:lnTo>
                  <a:lnTo>
                    <a:pt x="356" y="13654"/>
                  </a:lnTo>
                  <a:lnTo>
                    <a:pt x="356" y="11743"/>
                  </a:lnTo>
                  <a:lnTo>
                    <a:pt x="383" y="9394"/>
                  </a:lnTo>
                  <a:lnTo>
                    <a:pt x="465" y="6636"/>
                  </a:lnTo>
                  <a:lnTo>
                    <a:pt x="519" y="5134"/>
                  </a:lnTo>
                  <a:lnTo>
                    <a:pt x="629" y="3550"/>
                  </a:lnTo>
                  <a:lnTo>
                    <a:pt x="738" y="1912"/>
                  </a:lnTo>
                  <a:lnTo>
                    <a:pt x="874" y="191"/>
                  </a:lnTo>
                  <a:lnTo>
                    <a:pt x="847" y="109"/>
                  </a:lnTo>
                  <a:lnTo>
                    <a:pt x="820" y="55"/>
                  </a:lnTo>
                  <a:lnTo>
                    <a:pt x="7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219;p47">
              <a:extLst>
                <a:ext uri="{FF2B5EF4-FFF2-40B4-BE49-F238E27FC236}">
                  <a16:creationId xmlns:a16="http://schemas.microsoft.com/office/drawing/2014/main" id="{3FF02FA2-4889-EFB0-4C5D-0AAC6CBC3F2F}"/>
                </a:ext>
              </a:extLst>
            </p:cNvPr>
            <p:cNvSpPr/>
            <p:nvPr/>
          </p:nvSpPr>
          <p:spPr>
            <a:xfrm>
              <a:off x="4502675" y="3770700"/>
              <a:ext cx="11625" cy="287425"/>
            </a:xfrm>
            <a:custGeom>
              <a:avLst/>
              <a:gdLst/>
              <a:ahLst/>
              <a:cxnLst/>
              <a:rect l="l" t="t" r="r" b="b"/>
              <a:pathLst>
                <a:path w="465" h="11497" extrusionOk="0">
                  <a:moveTo>
                    <a:pt x="165" y="0"/>
                  </a:moveTo>
                  <a:lnTo>
                    <a:pt x="83" y="27"/>
                  </a:lnTo>
                  <a:lnTo>
                    <a:pt x="28" y="55"/>
                  </a:lnTo>
                  <a:lnTo>
                    <a:pt x="1" y="137"/>
                  </a:lnTo>
                  <a:lnTo>
                    <a:pt x="1" y="191"/>
                  </a:lnTo>
                  <a:lnTo>
                    <a:pt x="28" y="792"/>
                  </a:lnTo>
                  <a:lnTo>
                    <a:pt x="55" y="1475"/>
                  </a:lnTo>
                  <a:lnTo>
                    <a:pt x="110" y="3113"/>
                  </a:lnTo>
                  <a:lnTo>
                    <a:pt x="110" y="4943"/>
                  </a:lnTo>
                  <a:lnTo>
                    <a:pt x="83" y="6772"/>
                  </a:lnTo>
                  <a:lnTo>
                    <a:pt x="28" y="9940"/>
                  </a:lnTo>
                  <a:lnTo>
                    <a:pt x="1" y="11306"/>
                  </a:lnTo>
                  <a:lnTo>
                    <a:pt x="1" y="11360"/>
                  </a:lnTo>
                  <a:lnTo>
                    <a:pt x="28" y="11442"/>
                  </a:lnTo>
                  <a:lnTo>
                    <a:pt x="83" y="11469"/>
                  </a:lnTo>
                  <a:lnTo>
                    <a:pt x="165" y="11497"/>
                  </a:lnTo>
                  <a:lnTo>
                    <a:pt x="247" y="11469"/>
                  </a:lnTo>
                  <a:lnTo>
                    <a:pt x="301" y="11442"/>
                  </a:lnTo>
                  <a:lnTo>
                    <a:pt x="328" y="11387"/>
                  </a:lnTo>
                  <a:lnTo>
                    <a:pt x="356" y="11306"/>
                  </a:lnTo>
                  <a:lnTo>
                    <a:pt x="383" y="9940"/>
                  </a:lnTo>
                  <a:lnTo>
                    <a:pt x="465" y="6772"/>
                  </a:lnTo>
                  <a:lnTo>
                    <a:pt x="465" y="4916"/>
                  </a:lnTo>
                  <a:lnTo>
                    <a:pt x="465" y="3113"/>
                  </a:lnTo>
                  <a:lnTo>
                    <a:pt x="438" y="1447"/>
                  </a:lnTo>
                  <a:lnTo>
                    <a:pt x="383" y="765"/>
                  </a:lnTo>
                  <a:lnTo>
                    <a:pt x="356" y="164"/>
                  </a:lnTo>
                  <a:lnTo>
                    <a:pt x="328" y="109"/>
                  </a:lnTo>
                  <a:lnTo>
                    <a:pt x="274" y="55"/>
                  </a:lnTo>
                  <a:lnTo>
                    <a:pt x="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220;p47">
              <a:extLst>
                <a:ext uri="{FF2B5EF4-FFF2-40B4-BE49-F238E27FC236}">
                  <a16:creationId xmlns:a16="http://schemas.microsoft.com/office/drawing/2014/main" id="{356DECDD-6F6D-68D7-AA8A-5AB69FC0D960}"/>
                </a:ext>
              </a:extLst>
            </p:cNvPr>
            <p:cNvSpPr/>
            <p:nvPr/>
          </p:nvSpPr>
          <p:spPr>
            <a:xfrm>
              <a:off x="4383900" y="1670025"/>
              <a:ext cx="8900" cy="122225"/>
            </a:xfrm>
            <a:custGeom>
              <a:avLst/>
              <a:gdLst/>
              <a:ahLst/>
              <a:cxnLst/>
              <a:rect l="l" t="t" r="r" b="b"/>
              <a:pathLst>
                <a:path w="356" h="4889" extrusionOk="0">
                  <a:moveTo>
                    <a:pt x="109" y="1"/>
                  </a:moveTo>
                  <a:lnTo>
                    <a:pt x="55" y="55"/>
                  </a:lnTo>
                  <a:lnTo>
                    <a:pt x="28" y="110"/>
                  </a:lnTo>
                  <a:lnTo>
                    <a:pt x="0" y="165"/>
                  </a:lnTo>
                  <a:lnTo>
                    <a:pt x="0" y="4698"/>
                  </a:lnTo>
                  <a:lnTo>
                    <a:pt x="28" y="4780"/>
                  </a:lnTo>
                  <a:lnTo>
                    <a:pt x="55" y="4834"/>
                  </a:lnTo>
                  <a:lnTo>
                    <a:pt x="109" y="4862"/>
                  </a:lnTo>
                  <a:lnTo>
                    <a:pt x="191" y="4889"/>
                  </a:lnTo>
                  <a:lnTo>
                    <a:pt x="246" y="4862"/>
                  </a:lnTo>
                  <a:lnTo>
                    <a:pt x="301" y="4834"/>
                  </a:lnTo>
                  <a:lnTo>
                    <a:pt x="355" y="4780"/>
                  </a:lnTo>
                  <a:lnTo>
                    <a:pt x="355" y="4698"/>
                  </a:lnTo>
                  <a:lnTo>
                    <a:pt x="355" y="165"/>
                  </a:lnTo>
                  <a:lnTo>
                    <a:pt x="355" y="110"/>
                  </a:lnTo>
                  <a:lnTo>
                    <a:pt x="301" y="55"/>
                  </a:lnTo>
                  <a:lnTo>
                    <a:pt x="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221;p47">
              <a:extLst>
                <a:ext uri="{FF2B5EF4-FFF2-40B4-BE49-F238E27FC236}">
                  <a16:creationId xmlns:a16="http://schemas.microsoft.com/office/drawing/2014/main" id="{3D8F232E-31E4-8A10-2411-58D09012D06C}"/>
                </a:ext>
              </a:extLst>
            </p:cNvPr>
            <p:cNvSpPr/>
            <p:nvPr/>
          </p:nvSpPr>
          <p:spPr>
            <a:xfrm>
              <a:off x="4538175" y="1657750"/>
              <a:ext cx="8900" cy="133825"/>
            </a:xfrm>
            <a:custGeom>
              <a:avLst/>
              <a:gdLst/>
              <a:ahLst/>
              <a:cxnLst/>
              <a:rect l="l" t="t" r="r" b="b"/>
              <a:pathLst>
                <a:path w="356" h="5353" extrusionOk="0">
                  <a:moveTo>
                    <a:pt x="110" y="0"/>
                  </a:moveTo>
                  <a:lnTo>
                    <a:pt x="55" y="55"/>
                  </a:lnTo>
                  <a:lnTo>
                    <a:pt x="1" y="110"/>
                  </a:lnTo>
                  <a:lnTo>
                    <a:pt x="1" y="164"/>
                  </a:lnTo>
                  <a:lnTo>
                    <a:pt x="1" y="5161"/>
                  </a:lnTo>
                  <a:lnTo>
                    <a:pt x="1" y="5243"/>
                  </a:lnTo>
                  <a:lnTo>
                    <a:pt x="55" y="5298"/>
                  </a:lnTo>
                  <a:lnTo>
                    <a:pt x="110" y="5353"/>
                  </a:lnTo>
                  <a:lnTo>
                    <a:pt x="247" y="5353"/>
                  </a:lnTo>
                  <a:lnTo>
                    <a:pt x="301" y="5298"/>
                  </a:lnTo>
                  <a:lnTo>
                    <a:pt x="328" y="5243"/>
                  </a:lnTo>
                  <a:lnTo>
                    <a:pt x="356" y="5161"/>
                  </a:lnTo>
                  <a:lnTo>
                    <a:pt x="356" y="164"/>
                  </a:lnTo>
                  <a:lnTo>
                    <a:pt x="328" y="110"/>
                  </a:lnTo>
                  <a:lnTo>
                    <a:pt x="301" y="55"/>
                  </a:lnTo>
                  <a:lnTo>
                    <a:pt x="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222;p47">
              <a:extLst>
                <a:ext uri="{FF2B5EF4-FFF2-40B4-BE49-F238E27FC236}">
                  <a16:creationId xmlns:a16="http://schemas.microsoft.com/office/drawing/2014/main" id="{8F6B1414-8B0D-F6C4-C1A0-38E22D6A3334}"/>
                </a:ext>
              </a:extLst>
            </p:cNvPr>
            <p:cNvSpPr/>
            <p:nvPr/>
          </p:nvSpPr>
          <p:spPr>
            <a:xfrm>
              <a:off x="4538875" y="1777225"/>
              <a:ext cx="202100" cy="91500"/>
            </a:xfrm>
            <a:custGeom>
              <a:avLst/>
              <a:gdLst/>
              <a:ahLst/>
              <a:cxnLst/>
              <a:rect l="l" t="t" r="r" b="b"/>
              <a:pathLst>
                <a:path w="8084" h="3660" extrusionOk="0">
                  <a:moveTo>
                    <a:pt x="1994" y="0"/>
                  </a:moveTo>
                  <a:lnTo>
                    <a:pt x="1639" y="27"/>
                  </a:lnTo>
                  <a:lnTo>
                    <a:pt x="1284" y="82"/>
                  </a:lnTo>
                  <a:lnTo>
                    <a:pt x="929" y="191"/>
                  </a:lnTo>
                  <a:lnTo>
                    <a:pt x="601" y="328"/>
                  </a:lnTo>
                  <a:lnTo>
                    <a:pt x="300" y="519"/>
                  </a:lnTo>
                  <a:lnTo>
                    <a:pt x="0" y="737"/>
                  </a:lnTo>
                  <a:lnTo>
                    <a:pt x="55" y="847"/>
                  </a:lnTo>
                  <a:lnTo>
                    <a:pt x="191" y="1120"/>
                  </a:lnTo>
                  <a:lnTo>
                    <a:pt x="464" y="1557"/>
                  </a:lnTo>
                  <a:lnTo>
                    <a:pt x="655" y="1775"/>
                  </a:lnTo>
                  <a:lnTo>
                    <a:pt x="874" y="2048"/>
                  </a:lnTo>
                  <a:lnTo>
                    <a:pt x="1147" y="2294"/>
                  </a:lnTo>
                  <a:lnTo>
                    <a:pt x="1447" y="2540"/>
                  </a:lnTo>
                  <a:lnTo>
                    <a:pt x="1802" y="2786"/>
                  </a:lnTo>
                  <a:lnTo>
                    <a:pt x="2185" y="3004"/>
                  </a:lnTo>
                  <a:lnTo>
                    <a:pt x="2622" y="3222"/>
                  </a:lnTo>
                  <a:lnTo>
                    <a:pt x="3113" y="3386"/>
                  </a:lnTo>
                  <a:lnTo>
                    <a:pt x="3659" y="3523"/>
                  </a:lnTo>
                  <a:lnTo>
                    <a:pt x="4260" y="3632"/>
                  </a:lnTo>
                  <a:lnTo>
                    <a:pt x="4779" y="3659"/>
                  </a:lnTo>
                  <a:lnTo>
                    <a:pt x="5325" y="3605"/>
                  </a:lnTo>
                  <a:lnTo>
                    <a:pt x="5817" y="3523"/>
                  </a:lnTo>
                  <a:lnTo>
                    <a:pt x="6336" y="3386"/>
                  </a:lnTo>
                  <a:lnTo>
                    <a:pt x="6800" y="3168"/>
                  </a:lnTo>
                  <a:lnTo>
                    <a:pt x="7264" y="2922"/>
                  </a:lnTo>
                  <a:lnTo>
                    <a:pt x="7701" y="2622"/>
                  </a:lnTo>
                  <a:lnTo>
                    <a:pt x="7892" y="2431"/>
                  </a:lnTo>
                  <a:lnTo>
                    <a:pt x="8083" y="2239"/>
                  </a:lnTo>
                  <a:lnTo>
                    <a:pt x="7728" y="2130"/>
                  </a:lnTo>
                  <a:lnTo>
                    <a:pt x="7401" y="1994"/>
                  </a:lnTo>
                  <a:lnTo>
                    <a:pt x="6745" y="1693"/>
                  </a:lnTo>
                  <a:lnTo>
                    <a:pt x="5434" y="1011"/>
                  </a:lnTo>
                  <a:lnTo>
                    <a:pt x="4806" y="683"/>
                  </a:lnTo>
                  <a:lnTo>
                    <a:pt x="4124" y="410"/>
                  </a:lnTo>
                  <a:lnTo>
                    <a:pt x="3796" y="273"/>
                  </a:lnTo>
                  <a:lnTo>
                    <a:pt x="3441" y="164"/>
                  </a:lnTo>
                  <a:lnTo>
                    <a:pt x="3086" y="82"/>
                  </a:lnTo>
                  <a:lnTo>
                    <a:pt x="2731" y="27"/>
                  </a:lnTo>
                  <a:lnTo>
                    <a:pt x="2376" y="0"/>
                  </a:lnTo>
                  <a:close/>
                </a:path>
              </a:pathLst>
            </a:custGeom>
            <a:solidFill>
              <a:srgbClr val="568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223;p47">
              <a:extLst>
                <a:ext uri="{FF2B5EF4-FFF2-40B4-BE49-F238E27FC236}">
                  <a16:creationId xmlns:a16="http://schemas.microsoft.com/office/drawing/2014/main" id="{49E13DF5-C66D-9485-624C-9C9E20271259}"/>
                </a:ext>
              </a:extLst>
            </p:cNvPr>
            <p:cNvSpPr/>
            <p:nvPr/>
          </p:nvSpPr>
          <p:spPr>
            <a:xfrm>
              <a:off x="4366150" y="1781300"/>
              <a:ext cx="189125" cy="86750"/>
            </a:xfrm>
            <a:custGeom>
              <a:avLst/>
              <a:gdLst/>
              <a:ahLst/>
              <a:cxnLst/>
              <a:rect l="l" t="t" r="r" b="b"/>
              <a:pathLst>
                <a:path w="7565" h="3470" extrusionOk="0">
                  <a:moveTo>
                    <a:pt x="901" y="1"/>
                  </a:moveTo>
                  <a:lnTo>
                    <a:pt x="683" y="28"/>
                  </a:lnTo>
                  <a:lnTo>
                    <a:pt x="519" y="110"/>
                  </a:lnTo>
                  <a:lnTo>
                    <a:pt x="355" y="219"/>
                  </a:lnTo>
                  <a:lnTo>
                    <a:pt x="246" y="383"/>
                  </a:lnTo>
                  <a:lnTo>
                    <a:pt x="164" y="574"/>
                  </a:lnTo>
                  <a:lnTo>
                    <a:pt x="109" y="793"/>
                  </a:lnTo>
                  <a:lnTo>
                    <a:pt x="55" y="1011"/>
                  </a:lnTo>
                  <a:lnTo>
                    <a:pt x="28" y="1257"/>
                  </a:lnTo>
                  <a:lnTo>
                    <a:pt x="0" y="1749"/>
                  </a:lnTo>
                  <a:lnTo>
                    <a:pt x="28" y="2213"/>
                  </a:lnTo>
                  <a:lnTo>
                    <a:pt x="82" y="2623"/>
                  </a:lnTo>
                  <a:lnTo>
                    <a:pt x="109" y="2868"/>
                  </a:lnTo>
                  <a:lnTo>
                    <a:pt x="219" y="2978"/>
                  </a:lnTo>
                  <a:lnTo>
                    <a:pt x="328" y="3059"/>
                  </a:lnTo>
                  <a:lnTo>
                    <a:pt x="492" y="3141"/>
                  </a:lnTo>
                  <a:lnTo>
                    <a:pt x="656" y="3196"/>
                  </a:lnTo>
                  <a:lnTo>
                    <a:pt x="1065" y="3305"/>
                  </a:lnTo>
                  <a:lnTo>
                    <a:pt x="1557" y="3387"/>
                  </a:lnTo>
                  <a:lnTo>
                    <a:pt x="2076" y="3442"/>
                  </a:lnTo>
                  <a:lnTo>
                    <a:pt x="2649" y="3469"/>
                  </a:lnTo>
                  <a:lnTo>
                    <a:pt x="3851" y="3469"/>
                  </a:lnTo>
                  <a:lnTo>
                    <a:pt x="4479" y="3414"/>
                  </a:lnTo>
                  <a:lnTo>
                    <a:pt x="5079" y="3360"/>
                  </a:lnTo>
                  <a:lnTo>
                    <a:pt x="5626" y="3305"/>
                  </a:lnTo>
                  <a:lnTo>
                    <a:pt x="6172" y="3223"/>
                  </a:lnTo>
                  <a:lnTo>
                    <a:pt x="6636" y="3141"/>
                  </a:lnTo>
                  <a:lnTo>
                    <a:pt x="7018" y="3059"/>
                  </a:lnTo>
                  <a:lnTo>
                    <a:pt x="7319" y="2950"/>
                  </a:lnTo>
                  <a:lnTo>
                    <a:pt x="7537" y="2841"/>
                  </a:lnTo>
                  <a:lnTo>
                    <a:pt x="7564" y="2704"/>
                  </a:lnTo>
                  <a:lnTo>
                    <a:pt x="7564" y="2404"/>
                  </a:lnTo>
                  <a:lnTo>
                    <a:pt x="7510" y="1530"/>
                  </a:lnTo>
                  <a:lnTo>
                    <a:pt x="7428" y="684"/>
                  </a:lnTo>
                  <a:lnTo>
                    <a:pt x="7373" y="383"/>
                  </a:lnTo>
                  <a:lnTo>
                    <a:pt x="7346" y="301"/>
                  </a:lnTo>
                  <a:lnTo>
                    <a:pt x="7319" y="247"/>
                  </a:lnTo>
                  <a:lnTo>
                    <a:pt x="7237" y="247"/>
                  </a:lnTo>
                  <a:lnTo>
                    <a:pt x="7100" y="219"/>
                  </a:lnTo>
                  <a:lnTo>
                    <a:pt x="6663" y="247"/>
                  </a:lnTo>
                  <a:lnTo>
                    <a:pt x="5981" y="274"/>
                  </a:lnTo>
                  <a:lnTo>
                    <a:pt x="5134" y="329"/>
                  </a:lnTo>
                  <a:lnTo>
                    <a:pt x="4151" y="329"/>
                  </a:lnTo>
                  <a:lnTo>
                    <a:pt x="3086" y="301"/>
                  </a:lnTo>
                  <a:lnTo>
                    <a:pt x="2540" y="247"/>
                  </a:lnTo>
                  <a:lnTo>
                    <a:pt x="1994" y="192"/>
                  </a:lnTo>
                  <a:lnTo>
                    <a:pt x="1420" y="110"/>
                  </a:lnTo>
                  <a:lnTo>
                    <a:pt x="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224;p47">
              <a:extLst>
                <a:ext uri="{FF2B5EF4-FFF2-40B4-BE49-F238E27FC236}">
                  <a16:creationId xmlns:a16="http://schemas.microsoft.com/office/drawing/2014/main" id="{A57C64C3-201E-311C-2B5C-AE75A4BDCE55}"/>
                </a:ext>
              </a:extLst>
            </p:cNvPr>
            <p:cNvSpPr/>
            <p:nvPr/>
          </p:nvSpPr>
          <p:spPr>
            <a:xfrm>
              <a:off x="4540225" y="1787450"/>
              <a:ext cx="204150" cy="118825"/>
            </a:xfrm>
            <a:custGeom>
              <a:avLst/>
              <a:gdLst/>
              <a:ahLst/>
              <a:cxnLst/>
              <a:rect l="l" t="t" r="r" b="b"/>
              <a:pathLst>
                <a:path w="8166" h="4753" extrusionOk="0">
                  <a:moveTo>
                    <a:pt x="1803" y="1"/>
                  </a:moveTo>
                  <a:lnTo>
                    <a:pt x="1530" y="28"/>
                  </a:lnTo>
                  <a:lnTo>
                    <a:pt x="1284" y="83"/>
                  </a:lnTo>
                  <a:lnTo>
                    <a:pt x="1038" y="137"/>
                  </a:lnTo>
                  <a:lnTo>
                    <a:pt x="793" y="192"/>
                  </a:lnTo>
                  <a:lnTo>
                    <a:pt x="574" y="274"/>
                  </a:lnTo>
                  <a:lnTo>
                    <a:pt x="356" y="383"/>
                  </a:lnTo>
                  <a:lnTo>
                    <a:pt x="165" y="520"/>
                  </a:lnTo>
                  <a:lnTo>
                    <a:pt x="1" y="683"/>
                  </a:lnTo>
                  <a:lnTo>
                    <a:pt x="1" y="1038"/>
                  </a:lnTo>
                  <a:lnTo>
                    <a:pt x="55" y="1366"/>
                  </a:lnTo>
                  <a:lnTo>
                    <a:pt x="137" y="1694"/>
                  </a:lnTo>
                  <a:lnTo>
                    <a:pt x="246" y="1994"/>
                  </a:lnTo>
                  <a:lnTo>
                    <a:pt x="383" y="2295"/>
                  </a:lnTo>
                  <a:lnTo>
                    <a:pt x="574" y="2540"/>
                  </a:lnTo>
                  <a:lnTo>
                    <a:pt x="765" y="2786"/>
                  </a:lnTo>
                  <a:lnTo>
                    <a:pt x="1011" y="3032"/>
                  </a:lnTo>
                  <a:lnTo>
                    <a:pt x="1230" y="3250"/>
                  </a:lnTo>
                  <a:lnTo>
                    <a:pt x="1503" y="3442"/>
                  </a:lnTo>
                  <a:lnTo>
                    <a:pt x="1776" y="3605"/>
                  </a:lnTo>
                  <a:lnTo>
                    <a:pt x="2049" y="3769"/>
                  </a:lnTo>
                  <a:lnTo>
                    <a:pt x="2595" y="4070"/>
                  </a:lnTo>
                  <a:lnTo>
                    <a:pt x="3168" y="4288"/>
                  </a:lnTo>
                  <a:lnTo>
                    <a:pt x="3715" y="4452"/>
                  </a:lnTo>
                  <a:lnTo>
                    <a:pt x="4343" y="4588"/>
                  </a:lnTo>
                  <a:lnTo>
                    <a:pt x="4998" y="4670"/>
                  </a:lnTo>
                  <a:lnTo>
                    <a:pt x="5653" y="4725"/>
                  </a:lnTo>
                  <a:lnTo>
                    <a:pt x="6309" y="4752"/>
                  </a:lnTo>
                  <a:lnTo>
                    <a:pt x="6964" y="4725"/>
                  </a:lnTo>
                  <a:lnTo>
                    <a:pt x="7592" y="4643"/>
                  </a:lnTo>
                  <a:lnTo>
                    <a:pt x="8166" y="4534"/>
                  </a:lnTo>
                  <a:lnTo>
                    <a:pt x="7893" y="4261"/>
                  </a:lnTo>
                  <a:lnTo>
                    <a:pt x="7620" y="3988"/>
                  </a:lnTo>
                  <a:lnTo>
                    <a:pt x="7101" y="3414"/>
                  </a:lnTo>
                  <a:lnTo>
                    <a:pt x="6118" y="2240"/>
                  </a:lnTo>
                  <a:lnTo>
                    <a:pt x="5572" y="1667"/>
                  </a:lnTo>
                  <a:lnTo>
                    <a:pt x="5298" y="1393"/>
                  </a:lnTo>
                  <a:lnTo>
                    <a:pt x="5025" y="1120"/>
                  </a:lnTo>
                  <a:lnTo>
                    <a:pt x="4698" y="902"/>
                  </a:lnTo>
                  <a:lnTo>
                    <a:pt x="4397" y="683"/>
                  </a:lnTo>
                  <a:lnTo>
                    <a:pt x="4070" y="465"/>
                  </a:lnTo>
                  <a:lnTo>
                    <a:pt x="3715" y="301"/>
                  </a:lnTo>
                  <a:lnTo>
                    <a:pt x="3332" y="165"/>
                  </a:lnTo>
                  <a:lnTo>
                    <a:pt x="2841" y="55"/>
                  </a:lnTo>
                  <a:lnTo>
                    <a:pt x="2349" y="28"/>
                  </a:lnTo>
                  <a:lnTo>
                    <a:pt x="1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225;p47">
              <a:extLst>
                <a:ext uri="{FF2B5EF4-FFF2-40B4-BE49-F238E27FC236}">
                  <a16:creationId xmlns:a16="http://schemas.microsoft.com/office/drawing/2014/main" id="{72991EEB-EC73-73E0-F449-5D80B35EBD9F}"/>
                </a:ext>
              </a:extLst>
            </p:cNvPr>
            <p:cNvSpPr/>
            <p:nvPr/>
          </p:nvSpPr>
          <p:spPr>
            <a:xfrm>
              <a:off x="4545000" y="1787450"/>
              <a:ext cx="14375" cy="65575"/>
            </a:xfrm>
            <a:custGeom>
              <a:avLst/>
              <a:gdLst/>
              <a:ahLst/>
              <a:cxnLst/>
              <a:rect l="l" t="t" r="r" b="b"/>
              <a:pathLst>
                <a:path w="575" h="2623" extrusionOk="0">
                  <a:moveTo>
                    <a:pt x="137" y="1"/>
                  </a:moveTo>
                  <a:lnTo>
                    <a:pt x="83" y="28"/>
                  </a:lnTo>
                  <a:lnTo>
                    <a:pt x="28" y="83"/>
                  </a:lnTo>
                  <a:lnTo>
                    <a:pt x="1" y="137"/>
                  </a:lnTo>
                  <a:lnTo>
                    <a:pt x="1" y="219"/>
                  </a:lnTo>
                  <a:lnTo>
                    <a:pt x="83" y="683"/>
                  </a:lnTo>
                  <a:lnTo>
                    <a:pt x="165" y="1312"/>
                  </a:lnTo>
                  <a:lnTo>
                    <a:pt x="219" y="1967"/>
                  </a:lnTo>
                  <a:lnTo>
                    <a:pt x="219" y="2431"/>
                  </a:lnTo>
                  <a:lnTo>
                    <a:pt x="247" y="2513"/>
                  </a:lnTo>
                  <a:lnTo>
                    <a:pt x="274" y="2568"/>
                  </a:lnTo>
                  <a:lnTo>
                    <a:pt x="329" y="2595"/>
                  </a:lnTo>
                  <a:lnTo>
                    <a:pt x="410" y="2622"/>
                  </a:lnTo>
                  <a:lnTo>
                    <a:pt x="465" y="2595"/>
                  </a:lnTo>
                  <a:lnTo>
                    <a:pt x="520" y="2568"/>
                  </a:lnTo>
                  <a:lnTo>
                    <a:pt x="574" y="2513"/>
                  </a:lnTo>
                  <a:lnTo>
                    <a:pt x="574" y="2431"/>
                  </a:lnTo>
                  <a:lnTo>
                    <a:pt x="574" y="1940"/>
                  </a:lnTo>
                  <a:lnTo>
                    <a:pt x="520" y="1284"/>
                  </a:lnTo>
                  <a:lnTo>
                    <a:pt x="438" y="602"/>
                  </a:lnTo>
                  <a:lnTo>
                    <a:pt x="356" y="137"/>
                  </a:lnTo>
                  <a:lnTo>
                    <a:pt x="329" y="55"/>
                  </a:lnTo>
                  <a:lnTo>
                    <a:pt x="274" y="28"/>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226;p47">
              <a:extLst>
                <a:ext uri="{FF2B5EF4-FFF2-40B4-BE49-F238E27FC236}">
                  <a16:creationId xmlns:a16="http://schemas.microsoft.com/office/drawing/2014/main" id="{8AACE16B-6021-43BD-FC86-B4DCCA817417}"/>
                </a:ext>
              </a:extLst>
            </p:cNvPr>
            <p:cNvSpPr/>
            <p:nvPr/>
          </p:nvSpPr>
          <p:spPr>
            <a:xfrm>
              <a:off x="4547750" y="1784050"/>
              <a:ext cx="160450" cy="75800"/>
            </a:xfrm>
            <a:custGeom>
              <a:avLst/>
              <a:gdLst/>
              <a:ahLst/>
              <a:cxnLst/>
              <a:rect l="l" t="t" r="r" b="b"/>
              <a:pathLst>
                <a:path w="6418" h="3032" extrusionOk="0">
                  <a:moveTo>
                    <a:pt x="1830" y="0"/>
                  </a:moveTo>
                  <a:lnTo>
                    <a:pt x="1365" y="28"/>
                  </a:lnTo>
                  <a:lnTo>
                    <a:pt x="929" y="82"/>
                  </a:lnTo>
                  <a:lnTo>
                    <a:pt x="492" y="219"/>
                  </a:lnTo>
                  <a:lnTo>
                    <a:pt x="300" y="301"/>
                  </a:lnTo>
                  <a:lnTo>
                    <a:pt x="109" y="410"/>
                  </a:lnTo>
                  <a:lnTo>
                    <a:pt x="55" y="437"/>
                  </a:lnTo>
                  <a:lnTo>
                    <a:pt x="0" y="492"/>
                  </a:lnTo>
                  <a:lnTo>
                    <a:pt x="0" y="574"/>
                  </a:lnTo>
                  <a:lnTo>
                    <a:pt x="27" y="628"/>
                  </a:lnTo>
                  <a:lnTo>
                    <a:pt x="82" y="683"/>
                  </a:lnTo>
                  <a:lnTo>
                    <a:pt x="137" y="738"/>
                  </a:lnTo>
                  <a:lnTo>
                    <a:pt x="219" y="738"/>
                  </a:lnTo>
                  <a:lnTo>
                    <a:pt x="273" y="710"/>
                  </a:lnTo>
                  <a:lnTo>
                    <a:pt x="628" y="546"/>
                  </a:lnTo>
                  <a:lnTo>
                    <a:pt x="1010" y="437"/>
                  </a:lnTo>
                  <a:lnTo>
                    <a:pt x="1420" y="383"/>
                  </a:lnTo>
                  <a:lnTo>
                    <a:pt x="1830" y="355"/>
                  </a:lnTo>
                  <a:lnTo>
                    <a:pt x="2267" y="355"/>
                  </a:lnTo>
                  <a:lnTo>
                    <a:pt x="2649" y="410"/>
                  </a:lnTo>
                  <a:lnTo>
                    <a:pt x="3031" y="492"/>
                  </a:lnTo>
                  <a:lnTo>
                    <a:pt x="3332" y="601"/>
                  </a:lnTo>
                  <a:lnTo>
                    <a:pt x="3714" y="792"/>
                  </a:lnTo>
                  <a:lnTo>
                    <a:pt x="4042" y="983"/>
                  </a:lnTo>
                  <a:lnTo>
                    <a:pt x="4369" y="1229"/>
                  </a:lnTo>
                  <a:lnTo>
                    <a:pt x="4670" y="1475"/>
                  </a:lnTo>
                  <a:lnTo>
                    <a:pt x="4943" y="1721"/>
                  </a:lnTo>
                  <a:lnTo>
                    <a:pt x="5216" y="1966"/>
                  </a:lnTo>
                  <a:lnTo>
                    <a:pt x="5680" y="2485"/>
                  </a:lnTo>
                  <a:lnTo>
                    <a:pt x="6090" y="2977"/>
                  </a:lnTo>
                  <a:lnTo>
                    <a:pt x="6144" y="3031"/>
                  </a:lnTo>
                  <a:lnTo>
                    <a:pt x="6281" y="3031"/>
                  </a:lnTo>
                  <a:lnTo>
                    <a:pt x="6336" y="3004"/>
                  </a:lnTo>
                  <a:lnTo>
                    <a:pt x="6390" y="2949"/>
                  </a:lnTo>
                  <a:lnTo>
                    <a:pt x="6417" y="2868"/>
                  </a:lnTo>
                  <a:lnTo>
                    <a:pt x="6390" y="2813"/>
                  </a:lnTo>
                  <a:lnTo>
                    <a:pt x="6363" y="2731"/>
                  </a:lnTo>
                  <a:lnTo>
                    <a:pt x="5953" y="2239"/>
                  </a:lnTo>
                  <a:lnTo>
                    <a:pt x="5462" y="1721"/>
                  </a:lnTo>
                  <a:lnTo>
                    <a:pt x="5189" y="1448"/>
                  </a:lnTo>
                  <a:lnTo>
                    <a:pt x="4888" y="1174"/>
                  </a:lnTo>
                  <a:lnTo>
                    <a:pt x="4561" y="929"/>
                  </a:lnTo>
                  <a:lnTo>
                    <a:pt x="4233" y="683"/>
                  </a:lnTo>
                  <a:lnTo>
                    <a:pt x="3878" y="464"/>
                  </a:lnTo>
                  <a:lnTo>
                    <a:pt x="3496" y="273"/>
                  </a:lnTo>
                  <a:lnTo>
                    <a:pt x="3141" y="164"/>
                  </a:lnTo>
                  <a:lnTo>
                    <a:pt x="2731" y="55"/>
                  </a:lnTo>
                  <a:lnTo>
                    <a:pt x="2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227;p47">
              <a:extLst>
                <a:ext uri="{FF2B5EF4-FFF2-40B4-BE49-F238E27FC236}">
                  <a16:creationId xmlns:a16="http://schemas.microsoft.com/office/drawing/2014/main" id="{B7F01017-4EF1-D268-AA63-FF2AF3CD2992}"/>
                </a:ext>
              </a:extLst>
            </p:cNvPr>
            <p:cNvSpPr/>
            <p:nvPr/>
          </p:nvSpPr>
          <p:spPr>
            <a:xfrm>
              <a:off x="4550475" y="1818850"/>
              <a:ext cx="80575" cy="28025"/>
            </a:xfrm>
            <a:custGeom>
              <a:avLst/>
              <a:gdLst/>
              <a:ahLst/>
              <a:cxnLst/>
              <a:rect l="l" t="t" r="r" b="b"/>
              <a:pathLst>
                <a:path w="3223" h="1121" extrusionOk="0">
                  <a:moveTo>
                    <a:pt x="656" y="1"/>
                  </a:moveTo>
                  <a:lnTo>
                    <a:pt x="410" y="28"/>
                  </a:lnTo>
                  <a:lnTo>
                    <a:pt x="137" y="56"/>
                  </a:lnTo>
                  <a:lnTo>
                    <a:pt x="82" y="83"/>
                  </a:lnTo>
                  <a:lnTo>
                    <a:pt x="28" y="137"/>
                  </a:lnTo>
                  <a:lnTo>
                    <a:pt x="0" y="192"/>
                  </a:lnTo>
                  <a:lnTo>
                    <a:pt x="0" y="274"/>
                  </a:lnTo>
                  <a:lnTo>
                    <a:pt x="28" y="329"/>
                  </a:lnTo>
                  <a:lnTo>
                    <a:pt x="82" y="383"/>
                  </a:lnTo>
                  <a:lnTo>
                    <a:pt x="164" y="411"/>
                  </a:lnTo>
                  <a:lnTo>
                    <a:pt x="219" y="411"/>
                  </a:lnTo>
                  <a:lnTo>
                    <a:pt x="465" y="383"/>
                  </a:lnTo>
                  <a:lnTo>
                    <a:pt x="683" y="356"/>
                  </a:lnTo>
                  <a:lnTo>
                    <a:pt x="929" y="383"/>
                  </a:lnTo>
                  <a:lnTo>
                    <a:pt x="1147" y="411"/>
                  </a:lnTo>
                  <a:lnTo>
                    <a:pt x="1611" y="492"/>
                  </a:lnTo>
                  <a:lnTo>
                    <a:pt x="2021" y="656"/>
                  </a:lnTo>
                  <a:lnTo>
                    <a:pt x="2376" y="793"/>
                  </a:lnTo>
                  <a:lnTo>
                    <a:pt x="2677" y="929"/>
                  </a:lnTo>
                  <a:lnTo>
                    <a:pt x="2950" y="1093"/>
                  </a:lnTo>
                  <a:lnTo>
                    <a:pt x="3032" y="1121"/>
                  </a:lnTo>
                  <a:lnTo>
                    <a:pt x="3113" y="1093"/>
                  </a:lnTo>
                  <a:lnTo>
                    <a:pt x="3195" y="1039"/>
                  </a:lnTo>
                  <a:lnTo>
                    <a:pt x="3223" y="957"/>
                  </a:lnTo>
                  <a:lnTo>
                    <a:pt x="3195" y="902"/>
                  </a:lnTo>
                  <a:lnTo>
                    <a:pt x="3168" y="820"/>
                  </a:lnTo>
                  <a:lnTo>
                    <a:pt x="3141" y="766"/>
                  </a:lnTo>
                  <a:lnTo>
                    <a:pt x="2813" y="602"/>
                  </a:lnTo>
                  <a:lnTo>
                    <a:pt x="2513" y="465"/>
                  </a:lnTo>
                  <a:lnTo>
                    <a:pt x="2103" y="301"/>
                  </a:lnTo>
                  <a:lnTo>
                    <a:pt x="1666" y="137"/>
                  </a:lnTo>
                  <a:lnTo>
                    <a:pt x="1175" y="28"/>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228;p47">
              <a:extLst>
                <a:ext uri="{FF2B5EF4-FFF2-40B4-BE49-F238E27FC236}">
                  <a16:creationId xmlns:a16="http://schemas.microsoft.com/office/drawing/2014/main" id="{95A0C3B4-A68C-DE58-B419-4299F4EDD4F3}"/>
                </a:ext>
              </a:extLst>
            </p:cNvPr>
            <p:cNvSpPr/>
            <p:nvPr/>
          </p:nvSpPr>
          <p:spPr>
            <a:xfrm>
              <a:off x="4119700" y="826225"/>
              <a:ext cx="314725" cy="288800"/>
            </a:xfrm>
            <a:custGeom>
              <a:avLst/>
              <a:gdLst/>
              <a:ahLst/>
              <a:cxnLst/>
              <a:rect l="l" t="t" r="r" b="b"/>
              <a:pathLst>
                <a:path w="12589" h="11552" extrusionOk="0">
                  <a:moveTo>
                    <a:pt x="7237" y="0"/>
                  </a:moveTo>
                  <a:lnTo>
                    <a:pt x="6854" y="55"/>
                  </a:lnTo>
                  <a:lnTo>
                    <a:pt x="6499" y="110"/>
                  </a:lnTo>
                  <a:lnTo>
                    <a:pt x="6117" y="164"/>
                  </a:lnTo>
                  <a:lnTo>
                    <a:pt x="5762" y="273"/>
                  </a:lnTo>
                  <a:lnTo>
                    <a:pt x="5407" y="383"/>
                  </a:lnTo>
                  <a:lnTo>
                    <a:pt x="5052" y="492"/>
                  </a:lnTo>
                  <a:lnTo>
                    <a:pt x="4697" y="656"/>
                  </a:lnTo>
                  <a:lnTo>
                    <a:pt x="4369" y="792"/>
                  </a:lnTo>
                  <a:lnTo>
                    <a:pt x="3714" y="1175"/>
                  </a:lnTo>
                  <a:lnTo>
                    <a:pt x="3195" y="1475"/>
                  </a:lnTo>
                  <a:lnTo>
                    <a:pt x="2731" y="1830"/>
                  </a:lnTo>
                  <a:lnTo>
                    <a:pt x="2267" y="2240"/>
                  </a:lnTo>
                  <a:lnTo>
                    <a:pt x="1830" y="2649"/>
                  </a:lnTo>
                  <a:lnTo>
                    <a:pt x="1447" y="3113"/>
                  </a:lnTo>
                  <a:lnTo>
                    <a:pt x="1092" y="3578"/>
                  </a:lnTo>
                  <a:lnTo>
                    <a:pt x="765" y="4096"/>
                  </a:lnTo>
                  <a:lnTo>
                    <a:pt x="492" y="4615"/>
                  </a:lnTo>
                  <a:lnTo>
                    <a:pt x="300" y="5189"/>
                  </a:lnTo>
                  <a:lnTo>
                    <a:pt x="137" y="5762"/>
                  </a:lnTo>
                  <a:lnTo>
                    <a:pt x="27" y="6363"/>
                  </a:lnTo>
                  <a:lnTo>
                    <a:pt x="0" y="6964"/>
                  </a:lnTo>
                  <a:lnTo>
                    <a:pt x="0" y="7264"/>
                  </a:lnTo>
                  <a:lnTo>
                    <a:pt x="27" y="7565"/>
                  </a:lnTo>
                  <a:lnTo>
                    <a:pt x="82" y="7838"/>
                  </a:lnTo>
                  <a:lnTo>
                    <a:pt x="137" y="8138"/>
                  </a:lnTo>
                  <a:lnTo>
                    <a:pt x="219" y="8438"/>
                  </a:lnTo>
                  <a:lnTo>
                    <a:pt x="300" y="8712"/>
                  </a:lnTo>
                  <a:lnTo>
                    <a:pt x="410" y="8985"/>
                  </a:lnTo>
                  <a:lnTo>
                    <a:pt x="546" y="9258"/>
                  </a:lnTo>
                  <a:lnTo>
                    <a:pt x="683" y="9503"/>
                  </a:lnTo>
                  <a:lnTo>
                    <a:pt x="847" y="9777"/>
                  </a:lnTo>
                  <a:lnTo>
                    <a:pt x="1038" y="9995"/>
                  </a:lnTo>
                  <a:lnTo>
                    <a:pt x="1229" y="10241"/>
                  </a:lnTo>
                  <a:lnTo>
                    <a:pt x="1447" y="10432"/>
                  </a:lnTo>
                  <a:lnTo>
                    <a:pt x="1666" y="10623"/>
                  </a:lnTo>
                  <a:lnTo>
                    <a:pt x="1912" y="10814"/>
                  </a:lnTo>
                  <a:lnTo>
                    <a:pt x="2157" y="10978"/>
                  </a:lnTo>
                  <a:lnTo>
                    <a:pt x="2430" y="11115"/>
                  </a:lnTo>
                  <a:lnTo>
                    <a:pt x="2704" y="11251"/>
                  </a:lnTo>
                  <a:lnTo>
                    <a:pt x="2977" y="11360"/>
                  </a:lnTo>
                  <a:lnTo>
                    <a:pt x="3250" y="11442"/>
                  </a:lnTo>
                  <a:lnTo>
                    <a:pt x="3550" y="11497"/>
                  </a:lnTo>
                  <a:lnTo>
                    <a:pt x="3850" y="11552"/>
                  </a:lnTo>
                  <a:lnTo>
                    <a:pt x="4451" y="11552"/>
                  </a:lnTo>
                  <a:lnTo>
                    <a:pt x="12562" y="4779"/>
                  </a:lnTo>
                  <a:lnTo>
                    <a:pt x="12589" y="4397"/>
                  </a:lnTo>
                  <a:lnTo>
                    <a:pt x="12589" y="4042"/>
                  </a:lnTo>
                  <a:lnTo>
                    <a:pt x="12534" y="3687"/>
                  </a:lnTo>
                  <a:lnTo>
                    <a:pt x="12452" y="3332"/>
                  </a:lnTo>
                  <a:lnTo>
                    <a:pt x="12316" y="2977"/>
                  </a:lnTo>
                  <a:lnTo>
                    <a:pt x="12179" y="2649"/>
                  </a:lnTo>
                  <a:lnTo>
                    <a:pt x="11988" y="2321"/>
                  </a:lnTo>
                  <a:lnTo>
                    <a:pt x="11797" y="2021"/>
                  </a:lnTo>
                  <a:lnTo>
                    <a:pt x="11551" y="1721"/>
                  </a:lnTo>
                  <a:lnTo>
                    <a:pt x="11306" y="1448"/>
                  </a:lnTo>
                  <a:lnTo>
                    <a:pt x="11032" y="1202"/>
                  </a:lnTo>
                  <a:lnTo>
                    <a:pt x="10732" y="956"/>
                  </a:lnTo>
                  <a:lnTo>
                    <a:pt x="10432" y="738"/>
                  </a:lnTo>
                  <a:lnTo>
                    <a:pt x="10104" y="546"/>
                  </a:lnTo>
                  <a:lnTo>
                    <a:pt x="9776" y="410"/>
                  </a:lnTo>
                  <a:lnTo>
                    <a:pt x="9421" y="273"/>
                  </a:lnTo>
                  <a:lnTo>
                    <a:pt x="9066" y="164"/>
                  </a:lnTo>
                  <a:lnTo>
                    <a:pt x="8684" y="82"/>
                  </a:lnTo>
                  <a:lnTo>
                    <a:pt x="8329" y="28"/>
                  </a:lnTo>
                  <a:lnTo>
                    <a:pt x="7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229;p47">
              <a:extLst>
                <a:ext uri="{FF2B5EF4-FFF2-40B4-BE49-F238E27FC236}">
                  <a16:creationId xmlns:a16="http://schemas.microsoft.com/office/drawing/2014/main" id="{DA1C3460-44E4-4074-AFCB-F42671D6FDD9}"/>
                </a:ext>
              </a:extLst>
            </p:cNvPr>
            <p:cNvSpPr/>
            <p:nvPr/>
          </p:nvSpPr>
          <p:spPr>
            <a:xfrm>
              <a:off x="4175675" y="934775"/>
              <a:ext cx="648575" cy="798775"/>
            </a:xfrm>
            <a:custGeom>
              <a:avLst/>
              <a:gdLst/>
              <a:ahLst/>
              <a:cxnLst/>
              <a:rect l="l" t="t" r="r" b="b"/>
              <a:pathLst>
                <a:path w="25943" h="31951" extrusionOk="0">
                  <a:moveTo>
                    <a:pt x="13490" y="0"/>
                  </a:moveTo>
                  <a:lnTo>
                    <a:pt x="12343" y="28"/>
                  </a:lnTo>
                  <a:lnTo>
                    <a:pt x="11770" y="82"/>
                  </a:lnTo>
                  <a:lnTo>
                    <a:pt x="11197" y="137"/>
                  </a:lnTo>
                  <a:lnTo>
                    <a:pt x="10650" y="219"/>
                  </a:lnTo>
                  <a:lnTo>
                    <a:pt x="10132" y="301"/>
                  </a:lnTo>
                  <a:lnTo>
                    <a:pt x="9613" y="410"/>
                  </a:lnTo>
                  <a:lnTo>
                    <a:pt x="9121" y="519"/>
                  </a:lnTo>
                  <a:lnTo>
                    <a:pt x="8657" y="628"/>
                  </a:lnTo>
                  <a:lnTo>
                    <a:pt x="8193" y="792"/>
                  </a:lnTo>
                  <a:lnTo>
                    <a:pt x="7756" y="929"/>
                  </a:lnTo>
                  <a:lnTo>
                    <a:pt x="7319" y="1093"/>
                  </a:lnTo>
                  <a:lnTo>
                    <a:pt x="6909" y="1284"/>
                  </a:lnTo>
                  <a:lnTo>
                    <a:pt x="6527" y="1475"/>
                  </a:lnTo>
                  <a:lnTo>
                    <a:pt x="5762" y="1857"/>
                  </a:lnTo>
                  <a:lnTo>
                    <a:pt x="5080" y="2321"/>
                  </a:lnTo>
                  <a:lnTo>
                    <a:pt x="4451" y="2786"/>
                  </a:lnTo>
                  <a:lnTo>
                    <a:pt x="3878" y="3305"/>
                  </a:lnTo>
                  <a:lnTo>
                    <a:pt x="3332" y="3823"/>
                  </a:lnTo>
                  <a:lnTo>
                    <a:pt x="2868" y="4370"/>
                  </a:lnTo>
                  <a:lnTo>
                    <a:pt x="2431" y="4943"/>
                  </a:lnTo>
                  <a:lnTo>
                    <a:pt x="2048" y="5544"/>
                  </a:lnTo>
                  <a:lnTo>
                    <a:pt x="1693" y="6145"/>
                  </a:lnTo>
                  <a:lnTo>
                    <a:pt x="1393" y="6745"/>
                  </a:lnTo>
                  <a:lnTo>
                    <a:pt x="1120" y="7373"/>
                  </a:lnTo>
                  <a:lnTo>
                    <a:pt x="901" y="7974"/>
                  </a:lnTo>
                  <a:lnTo>
                    <a:pt x="710" y="8602"/>
                  </a:lnTo>
                  <a:lnTo>
                    <a:pt x="519" y="9203"/>
                  </a:lnTo>
                  <a:lnTo>
                    <a:pt x="383" y="9776"/>
                  </a:lnTo>
                  <a:lnTo>
                    <a:pt x="273" y="10350"/>
                  </a:lnTo>
                  <a:lnTo>
                    <a:pt x="191" y="10923"/>
                  </a:lnTo>
                  <a:lnTo>
                    <a:pt x="110" y="11442"/>
                  </a:lnTo>
                  <a:lnTo>
                    <a:pt x="28" y="12453"/>
                  </a:lnTo>
                  <a:lnTo>
                    <a:pt x="0" y="13299"/>
                  </a:lnTo>
                  <a:lnTo>
                    <a:pt x="28" y="13982"/>
                  </a:lnTo>
                  <a:lnTo>
                    <a:pt x="55" y="14473"/>
                  </a:lnTo>
                  <a:lnTo>
                    <a:pt x="110" y="14910"/>
                  </a:lnTo>
                  <a:lnTo>
                    <a:pt x="191" y="15484"/>
                  </a:lnTo>
                  <a:lnTo>
                    <a:pt x="328" y="16139"/>
                  </a:lnTo>
                  <a:lnTo>
                    <a:pt x="492" y="16904"/>
                  </a:lnTo>
                  <a:lnTo>
                    <a:pt x="710" y="17723"/>
                  </a:lnTo>
                  <a:lnTo>
                    <a:pt x="956" y="18597"/>
                  </a:lnTo>
                  <a:lnTo>
                    <a:pt x="1229" y="19525"/>
                  </a:lnTo>
                  <a:lnTo>
                    <a:pt x="1530" y="20454"/>
                  </a:lnTo>
                  <a:lnTo>
                    <a:pt x="1857" y="21410"/>
                  </a:lnTo>
                  <a:lnTo>
                    <a:pt x="2240" y="22365"/>
                  </a:lnTo>
                  <a:lnTo>
                    <a:pt x="2622" y="23267"/>
                  </a:lnTo>
                  <a:lnTo>
                    <a:pt x="3059" y="24168"/>
                  </a:lnTo>
                  <a:lnTo>
                    <a:pt x="3496" y="25014"/>
                  </a:lnTo>
                  <a:lnTo>
                    <a:pt x="3960" y="25779"/>
                  </a:lnTo>
                  <a:lnTo>
                    <a:pt x="4206" y="26134"/>
                  </a:lnTo>
                  <a:lnTo>
                    <a:pt x="4451" y="26462"/>
                  </a:lnTo>
                  <a:lnTo>
                    <a:pt x="4697" y="26789"/>
                  </a:lnTo>
                  <a:lnTo>
                    <a:pt x="4970" y="27062"/>
                  </a:lnTo>
                  <a:lnTo>
                    <a:pt x="5516" y="27581"/>
                  </a:lnTo>
                  <a:lnTo>
                    <a:pt x="6117" y="28100"/>
                  </a:lnTo>
                  <a:lnTo>
                    <a:pt x="6745" y="28564"/>
                  </a:lnTo>
                  <a:lnTo>
                    <a:pt x="7401" y="29029"/>
                  </a:lnTo>
                  <a:lnTo>
                    <a:pt x="8083" y="29438"/>
                  </a:lnTo>
                  <a:lnTo>
                    <a:pt x="8766" y="29848"/>
                  </a:lnTo>
                  <a:lnTo>
                    <a:pt x="9476" y="30203"/>
                  </a:lnTo>
                  <a:lnTo>
                    <a:pt x="10159" y="30530"/>
                  </a:lnTo>
                  <a:lnTo>
                    <a:pt x="10842" y="30831"/>
                  </a:lnTo>
                  <a:lnTo>
                    <a:pt x="11497" y="31104"/>
                  </a:lnTo>
                  <a:lnTo>
                    <a:pt x="12098" y="31322"/>
                  </a:lnTo>
                  <a:lnTo>
                    <a:pt x="12698" y="31541"/>
                  </a:lnTo>
                  <a:lnTo>
                    <a:pt x="13217" y="31677"/>
                  </a:lnTo>
                  <a:lnTo>
                    <a:pt x="13709" y="31814"/>
                  </a:lnTo>
                  <a:lnTo>
                    <a:pt x="14118" y="31896"/>
                  </a:lnTo>
                  <a:lnTo>
                    <a:pt x="14446" y="31950"/>
                  </a:lnTo>
                  <a:lnTo>
                    <a:pt x="14801" y="31950"/>
                  </a:lnTo>
                  <a:lnTo>
                    <a:pt x="15265" y="31896"/>
                  </a:lnTo>
                  <a:lnTo>
                    <a:pt x="15784" y="31787"/>
                  </a:lnTo>
                  <a:lnTo>
                    <a:pt x="16412" y="31650"/>
                  </a:lnTo>
                  <a:lnTo>
                    <a:pt x="17095" y="31432"/>
                  </a:lnTo>
                  <a:lnTo>
                    <a:pt x="17832" y="31159"/>
                  </a:lnTo>
                  <a:lnTo>
                    <a:pt x="18597" y="30831"/>
                  </a:lnTo>
                  <a:lnTo>
                    <a:pt x="19389" y="30421"/>
                  </a:lnTo>
                  <a:lnTo>
                    <a:pt x="20208" y="29930"/>
                  </a:lnTo>
                  <a:lnTo>
                    <a:pt x="20618" y="29657"/>
                  </a:lnTo>
                  <a:lnTo>
                    <a:pt x="21027" y="29356"/>
                  </a:lnTo>
                  <a:lnTo>
                    <a:pt x="21437" y="29056"/>
                  </a:lnTo>
                  <a:lnTo>
                    <a:pt x="21847" y="28728"/>
                  </a:lnTo>
                  <a:lnTo>
                    <a:pt x="22256" y="28373"/>
                  </a:lnTo>
                  <a:lnTo>
                    <a:pt x="22639" y="27991"/>
                  </a:lnTo>
                  <a:lnTo>
                    <a:pt x="23021" y="27581"/>
                  </a:lnTo>
                  <a:lnTo>
                    <a:pt x="23403" y="27172"/>
                  </a:lnTo>
                  <a:lnTo>
                    <a:pt x="23758" y="26735"/>
                  </a:lnTo>
                  <a:lnTo>
                    <a:pt x="24113" y="26243"/>
                  </a:lnTo>
                  <a:lnTo>
                    <a:pt x="24468" y="25752"/>
                  </a:lnTo>
                  <a:lnTo>
                    <a:pt x="24796" y="25233"/>
                  </a:lnTo>
                  <a:lnTo>
                    <a:pt x="25096" y="24687"/>
                  </a:lnTo>
                  <a:lnTo>
                    <a:pt x="25397" y="24113"/>
                  </a:lnTo>
                  <a:lnTo>
                    <a:pt x="25560" y="23649"/>
                  </a:lnTo>
                  <a:lnTo>
                    <a:pt x="25670" y="23157"/>
                  </a:lnTo>
                  <a:lnTo>
                    <a:pt x="25752" y="22693"/>
                  </a:lnTo>
                  <a:lnTo>
                    <a:pt x="25806" y="22202"/>
                  </a:lnTo>
                  <a:lnTo>
                    <a:pt x="25806" y="21737"/>
                  </a:lnTo>
                  <a:lnTo>
                    <a:pt x="25779" y="21273"/>
                  </a:lnTo>
                  <a:lnTo>
                    <a:pt x="25752" y="20809"/>
                  </a:lnTo>
                  <a:lnTo>
                    <a:pt x="25670" y="20372"/>
                  </a:lnTo>
                  <a:lnTo>
                    <a:pt x="25506" y="19525"/>
                  </a:lnTo>
                  <a:lnTo>
                    <a:pt x="25342" y="18788"/>
                  </a:lnTo>
                  <a:lnTo>
                    <a:pt x="25178" y="18187"/>
                  </a:lnTo>
                  <a:lnTo>
                    <a:pt x="25096" y="17696"/>
                  </a:lnTo>
                  <a:lnTo>
                    <a:pt x="25096" y="17477"/>
                  </a:lnTo>
                  <a:lnTo>
                    <a:pt x="25096" y="17232"/>
                  </a:lnTo>
                  <a:lnTo>
                    <a:pt x="25178" y="16658"/>
                  </a:lnTo>
                  <a:lnTo>
                    <a:pt x="25315" y="16003"/>
                  </a:lnTo>
                  <a:lnTo>
                    <a:pt x="25451" y="15293"/>
                  </a:lnTo>
                  <a:lnTo>
                    <a:pt x="25615" y="14555"/>
                  </a:lnTo>
                  <a:lnTo>
                    <a:pt x="25779" y="13845"/>
                  </a:lnTo>
                  <a:lnTo>
                    <a:pt x="25888" y="13163"/>
                  </a:lnTo>
                  <a:lnTo>
                    <a:pt x="25915" y="12862"/>
                  </a:lnTo>
                  <a:lnTo>
                    <a:pt x="25943" y="12589"/>
                  </a:lnTo>
                  <a:lnTo>
                    <a:pt x="25943" y="12016"/>
                  </a:lnTo>
                  <a:lnTo>
                    <a:pt x="25915" y="11306"/>
                  </a:lnTo>
                  <a:lnTo>
                    <a:pt x="25834" y="10432"/>
                  </a:lnTo>
                  <a:lnTo>
                    <a:pt x="25752" y="9968"/>
                  </a:lnTo>
                  <a:lnTo>
                    <a:pt x="25670" y="9476"/>
                  </a:lnTo>
                  <a:lnTo>
                    <a:pt x="25560" y="8957"/>
                  </a:lnTo>
                  <a:lnTo>
                    <a:pt x="25424" y="8411"/>
                  </a:lnTo>
                  <a:lnTo>
                    <a:pt x="25233" y="7892"/>
                  </a:lnTo>
                  <a:lnTo>
                    <a:pt x="25042" y="7319"/>
                  </a:lnTo>
                  <a:lnTo>
                    <a:pt x="24823" y="6773"/>
                  </a:lnTo>
                  <a:lnTo>
                    <a:pt x="24577" y="6226"/>
                  </a:lnTo>
                  <a:lnTo>
                    <a:pt x="24277" y="5653"/>
                  </a:lnTo>
                  <a:lnTo>
                    <a:pt x="23949" y="5107"/>
                  </a:lnTo>
                  <a:lnTo>
                    <a:pt x="23567" y="4561"/>
                  </a:lnTo>
                  <a:lnTo>
                    <a:pt x="23185" y="4042"/>
                  </a:lnTo>
                  <a:lnTo>
                    <a:pt x="22720" y="3523"/>
                  </a:lnTo>
                  <a:lnTo>
                    <a:pt x="22229" y="3031"/>
                  </a:lnTo>
                  <a:lnTo>
                    <a:pt x="21710" y="2567"/>
                  </a:lnTo>
                  <a:lnTo>
                    <a:pt x="21137" y="2130"/>
                  </a:lnTo>
                  <a:lnTo>
                    <a:pt x="20509" y="1721"/>
                  </a:lnTo>
                  <a:lnTo>
                    <a:pt x="19826" y="1338"/>
                  </a:lnTo>
                  <a:lnTo>
                    <a:pt x="19089" y="1011"/>
                  </a:lnTo>
                  <a:lnTo>
                    <a:pt x="18297" y="710"/>
                  </a:lnTo>
                  <a:lnTo>
                    <a:pt x="17450" y="464"/>
                  </a:lnTo>
                  <a:lnTo>
                    <a:pt x="16549" y="273"/>
                  </a:lnTo>
                  <a:lnTo>
                    <a:pt x="15593" y="137"/>
                  </a:lnTo>
                  <a:lnTo>
                    <a:pt x="14583" y="28"/>
                  </a:lnTo>
                  <a:lnTo>
                    <a:pt x="13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230;p47">
              <a:extLst>
                <a:ext uri="{FF2B5EF4-FFF2-40B4-BE49-F238E27FC236}">
                  <a16:creationId xmlns:a16="http://schemas.microsoft.com/office/drawing/2014/main" id="{33293570-B2D3-B7FE-734A-B3F9F683848C}"/>
                </a:ext>
              </a:extLst>
            </p:cNvPr>
            <p:cNvSpPr/>
            <p:nvPr/>
          </p:nvSpPr>
          <p:spPr>
            <a:xfrm>
              <a:off x="4175675" y="934775"/>
              <a:ext cx="648575" cy="798775"/>
            </a:xfrm>
            <a:custGeom>
              <a:avLst/>
              <a:gdLst/>
              <a:ahLst/>
              <a:cxnLst/>
              <a:rect l="l" t="t" r="r" b="b"/>
              <a:pathLst>
                <a:path w="25943" h="31951" fill="none" extrusionOk="0">
                  <a:moveTo>
                    <a:pt x="14446" y="31950"/>
                  </a:moveTo>
                  <a:lnTo>
                    <a:pt x="14446" y="31950"/>
                  </a:lnTo>
                  <a:lnTo>
                    <a:pt x="14118" y="31896"/>
                  </a:lnTo>
                  <a:lnTo>
                    <a:pt x="13709" y="31814"/>
                  </a:lnTo>
                  <a:lnTo>
                    <a:pt x="13217" y="31677"/>
                  </a:lnTo>
                  <a:lnTo>
                    <a:pt x="12698" y="31541"/>
                  </a:lnTo>
                  <a:lnTo>
                    <a:pt x="12098" y="31322"/>
                  </a:lnTo>
                  <a:lnTo>
                    <a:pt x="11497" y="31104"/>
                  </a:lnTo>
                  <a:lnTo>
                    <a:pt x="10842" y="30831"/>
                  </a:lnTo>
                  <a:lnTo>
                    <a:pt x="10159" y="30530"/>
                  </a:lnTo>
                  <a:lnTo>
                    <a:pt x="9476" y="30203"/>
                  </a:lnTo>
                  <a:lnTo>
                    <a:pt x="8766" y="29848"/>
                  </a:lnTo>
                  <a:lnTo>
                    <a:pt x="8083" y="29438"/>
                  </a:lnTo>
                  <a:lnTo>
                    <a:pt x="7401" y="29029"/>
                  </a:lnTo>
                  <a:lnTo>
                    <a:pt x="6745" y="28564"/>
                  </a:lnTo>
                  <a:lnTo>
                    <a:pt x="6117" y="28100"/>
                  </a:lnTo>
                  <a:lnTo>
                    <a:pt x="5516" y="27581"/>
                  </a:lnTo>
                  <a:lnTo>
                    <a:pt x="4970" y="27062"/>
                  </a:lnTo>
                  <a:lnTo>
                    <a:pt x="4970" y="27062"/>
                  </a:lnTo>
                  <a:lnTo>
                    <a:pt x="4697" y="26789"/>
                  </a:lnTo>
                  <a:lnTo>
                    <a:pt x="4451" y="26462"/>
                  </a:lnTo>
                  <a:lnTo>
                    <a:pt x="4206" y="26134"/>
                  </a:lnTo>
                  <a:lnTo>
                    <a:pt x="3960" y="25779"/>
                  </a:lnTo>
                  <a:lnTo>
                    <a:pt x="3496" y="25014"/>
                  </a:lnTo>
                  <a:lnTo>
                    <a:pt x="3059" y="24168"/>
                  </a:lnTo>
                  <a:lnTo>
                    <a:pt x="2622" y="23267"/>
                  </a:lnTo>
                  <a:lnTo>
                    <a:pt x="2240" y="22365"/>
                  </a:lnTo>
                  <a:lnTo>
                    <a:pt x="1857" y="21410"/>
                  </a:lnTo>
                  <a:lnTo>
                    <a:pt x="1530" y="20454"/>
                  </a:lnTo>
                  <a:lnTo>
                    <a:pt x="1229" y="19525"/>
                  </a:lnTo>
                  <a:lnTo>
                    <a:pt x="956" y="18597"/>
                  </a:lnTo>
                  <a:lnTo>
                    <a:pt x="710" y="17723"/>
                  </a:lnTo>
                  <a:lnTo>
                    <a:pt x="492" y="16904"/>
                  </a:lnTo>
                  <a:lnTo>
                    <a:pt x="328" y="16139"/>
                  </a:lnTo>
                  <a:lnTo>
                    <a:pt x="191" y="15484"/>
                  </a:lnTo>
                  <a:lnTo>
                    <a:pt x="110" y="14910"/>
                  </a:lnTo>
                  <a:lnTo>
                    <a:pt x="55" y="14473"/>
                  </a:lnTo>
                  <a:lnTo>
                    <a:pt x="55" y="14473"/>
                  </a:lnTo>
                  <a:lnTo>
                    <a:pt x="28" y="13982"/>
                  </a:lnTo>
                  <a:lnTo>
                    <a:pt x="0" y="13299"/>
                  </a:lnTo>
                  <a:lnTo>
                    <a:pt x="28" y="12453"/>
                  </a:lnTo>
                  <a:lnTo>
                    <a:pt x="110" y="11442"/>
                  </a:lnTo>
                  <a:lnTo>
                    <a:pt x="191" y="10923"/>
                  </a:lnTo>
                  <a:lnTo>
                    <a:pt x="273" y="10350"/>
                  </a:lnTo>
                  <a:lnTo>
                    <a:pt x="383" y="9776"/>
                  </a:lnTo>
                  <a:lnTo>
                    <a:pt x="519" y="9203"/>
                  </a:lnTo>
                  <a:lnTo>
                    <a:pt x="710" y="8602"/>
                  </a:lnTo>
                  <a:lnTo>
                    <a:pt x="901" y="7974"/>
                  </a:lnTo>
                  <a:lnTo>
                    <a:pt x="1120" y="7373"/>
                  </a:lnTo>
                  <a:lnTo>
                    <a:pt x="1393" y="6745"/>
                  </a:lnTo>
                  <a:lnTo>
                    <a:pt x="1693" y="6145"/>
                  </a:lnTo>
                  <a:lnTo>
                    <a:pt x="2048" y="5544"/>
                  </a:lnTo>
                  <a:lnTo>
                    <a:pt x="2431" y="4943"/>
                  </a:lnTo>
                  <a:lnTo>
                    <a:pt x="2868" y="4370"/>
                  </a:lnTo>
                  <a:lnTo>
                    <a:pt x="3332" y="3823"/>
                  </a:lnTo>
                  <a:lnTo>
                    <a:pt x="3878" y="3305"/>
                  </a:lnTo>
                  <a:lnTo>
                    <a:pt x="4451" y="2786"/>
                  </a:lnTo>
                  <a:lnTo>
                    <a:pt x="5080" y="2321"/>
                  </a:lnTo>
                  <a:lnTo>
                    <a:pt x="5762" y="1857"/>
                  </a:lnTo>
                  <a:lnTo>
                    <a:pt x="6527" y="1475"/>
                  </a:lnTo>
                  <a:lnTo>
                    <a:pt x="6909" y="1284"/>
                  </a:lnTo>
                  <a:lnTo>
                    <a:pt x="7319" y="1093"/>
                  </a:lnTo>
                  <a:lnTo>
                    <a:pt x="7756" y="929"/>
                  </a:lnTo>
                  <a:lnTo>
                    <a:pt x="8193" y="792"/>
                  </a:lnTo>
                  <a:lnTo>
                    <a:pt x="8657" y="628"/>
                  </a:lnTo>
                  <a:lnTo>
                    <a:pt x="9121" y="519"/>
                  </a:lnTo>
                  <a:lnTo>
                    <a:pt x="9613" y="410"/>
                  </a:lnTo>
                  <a:lnTo>
                    <a:pt x="10132" y="301"/>
                  </a:lnTo>
                  <a:lnTo>
                    <a:pt x="10650" y="219"/>
                  </a:lnTo>
                  <a:lnTo>
                    <a:pt x="11197" y="137"/>
                  </a:lnTo>
                  <a:lnTo>
                    <a:pt x="11770" y="82"/>
                  </a:lnTo>
                  <a:lnTo>
                    <a:pt x="12343" y="28"/>
                  </a:lnTo>
                  <a:lnTo>
                    <a:pt x="12343" y="28"/>
                  </a:lnTo>
                  <a:lnTo>
                    <a:pt x="13490" y="0"/>
                  </a:lnTo>
                  <a:lnTo>
                    <a:pt x="14583" y="28"/>
                  </a:lnTo>
                  <a:lnTo>
                    <a:pt x="15593" y="137"/>
                  </a:lnTo>
                  <a:lnTo>
                    <a:pt x="16549" y="273"/>
                  </a:lnTo>
                  <a:lnTo>
                    <a:pt x="17450" y="464"/>
                  </a:lnTo>
                  <a:lnTo>
                    <a:pt x="18297" y="710"/>
                  </a:lnTo>
                  <a:lnTo>
                    <a:pt x="19089" y="1011"/>
                  </a:lnTo>
                  <a:lnTo>
                    <a:pt x="19826" y="1338"/>
                  </a:lnTo>
                  <a:lnTo>
                    <a:pt x="20509" y="1721"/>
                  </a:lnTo>
                  <a:lnTo>
                    <a:pt x="21137" y="2130"/>
                  </a:lnTo>
                  <a:lnTo>
                    <a:pt x="21710" y="2567"/>
                  </a:lnTo>
                  <a:lnTo>
                    <a:pt x="22229" y="3031"/>
                  </a:lnTo>
                  <a:lnTo>
                    <a:pt x="22720" y="3523"/>
                  </a:lnTo>
                  <a:lnTo>
                    <a:pt x="23185" y="4042"/>
                  </a:lnTo>
                  <a:lnTo>
                    <a:pt x="23567" y="4561"/>
                  </a:lnTo>
                  <a:lnTo>
                    <a:pt x="23949" y="5107"/>
                  </a:lnTo>
                  <a:lnTo>
                    <a:pt x="24277" y="5653"/>
                  </a:lnTo>
                  <a:lnTo>
                    <a:pt x="24577" y="6226"/>
                  </a:lnTo>
                  <a:lnTo>
                    <a:pt x="24823" y="6773"/>
                  </a:lnTo>
                  <a:lnTo>
                    <a:pt x="25042" y="7319"/>
                  </a:lnTo>
                  <a:lnTo>
                    <a:pt x="25233" y="7892"/>
                  </a:lnTo>
                  <a:lnTo>
                    <a:pt x="25424" y="8411"/>
                  </a:lnTo>
                  <a:lnTo>
                    <a:pt x="25560" y="8957"/>
                  </a:lnTo>
                  <a:lnTo>
                    <a:pt x="25670" y="9476"/>
                  </a:lnTo>
                  <a:lnTo>
                    <a:pt x="25752" y="9968"/>
                  </a:lnTo>
                  <a:lnTo>
                    <a:pt x="25834" y="10432"/>
                  </a:lnTo>
                  <a:lnTo>
                    <a:pt x="25915" y="11306"/>
                  </a:lnTo>
                  <a:lnTo>
                    <a:pt x="25943" y="12016"/>
                  </a:lnTo>
                  <a:lnTo>
                    <a:pt x="25943" y="12589"/>
                  </a:lnTo>
                  <a:lnTo>
                    <a:pt x="25943" y="12589"/>
                  </a:lnTo>
                  <a:lnTo>
                    <a:pt x="25915" y="12862"/>
                  </a:lnTo>
                  <a:lnTo>
                    <a:pt x="25888" y="13163"/>
                  </a:lnTo>
                  <a:lnTo>
                    <a:pt x="25779" y="13845"/>
                  </a:lnTo>
                  <a:lnTo>
                    <a:pt x="25615" y="14555"/>
                  </a:lnTo>
                  <a:lnTo>
                    <a:pt x="25451" y="15293"/>
                  </a:lnTo>
                  <a:lnTo>
                    <a:pt x="25315" y="16003"/>
                  </a:lnTo>
                  <a:lnTo>
                    <a:pt x="25178" y="16658"/>
                  </a:lnTo>
                  <a:lnTo>
                    <a:pt x="25096" y="17232"/>
                  </a:lnTo>
                  <a:lnTo>
                    <a:pt x="25096" y="17477"/>
                  </a:lnTo>
                  <a:lnTo>
                    <a:pt x="25096" y="17696"/>
                  </a:lnTo>
                  <a:lnTo>
                    <a:pt x="25096" y="17696"/>
                  </a:lnTo>
                  <a:lnTo>
                    <a:pt x="25178" y="18187"/>
                  </a:lnTo>
                  <a:lnTo>
                    <a:pt x="25342" y="18788"/>
                  </a:lnTo>
                  <a:lnTo>
                    <a:pt x="25506" y="19525"/>
                  </a:lnTo>
                  <a:lnTo>
                    <a:pt x="25670" y="20372"/>
                  </a:lnTo>
                  <a:lnTo>
                    <a:pt x="25752" y="20809"/>
                  </a:lnTo>
                  <a:lnTo>
                    <a:pt x="25779" y="21273"/>
                  </a:lnTo>
                  <a:lnTo>
                    <a:pt x="25806" y="21737"/>
                  </a:lnTo>
                  <a:lnTo>
                    <a:pt x="25806" y="22202"/>
                  </a:lnTo>
                  <a:lnTo>
                    <a:pt x="25752" y="22693"/>
                  </a:lnTo>
                  <a:lnTo>
                    <a:pt x="25670" y="23157"/>
                  </a:lnTo>
                  <a:lnTo>
                    <a:pt x="25560" y="23649"/>
                  </a:lnTo>
                  <a:lnTo>
                    <a:pt x="25397" y="24113"/>
                  </a:lnTo>
                  <a:lnTo>
                    <a:pt x="25397" y="24113"/>
                  </a:lnTo>
                  <a:lnTo>
                    <a:pt x="25096" y="24687"/>
                  </a:lnTo>
                  <a:lnTo>
                    <a:pt x="24796" y="25233"/>
                  </a:lnTo>
                  <a:lnTo>
                    <a:pt x="24468" y="25752"/>
                  </a:lnTo>
                  <a:lnTo>
                    <a:pt x="24113" y="26243"/>
                  </a:lnTo>
                  <a:lnTo>
                    <a:pt x="23758" y="26735"/>
                  </a:lnTo>
                  <a:lnTo>
                    <a:pt x="23403" y="27172"/>
                  </a:lnTo>
                  <a:lnTo>
                    <a:pt x="23021" y="27581"/>
                  </a:lnTo>
                  <a:lnTo>
                    <a:pt x="22639" y="27991"/>
                  </a:lnTo>
                  <a:lnTo>
                    <a:pt x="22256" y="28373"/>
                  </a:lnTo>
                  <a:lnTo>
                    <a:pt x="21847" y="28728"/>
                  </a:lnTo>
                  <a:lnTo>
                    <a:pt x="21437" y="29056"/>
                  </a:lnTo>
                  <a:lnTo>
                    <a:pt x="21027" y="29356"/>
                  </a:lnTo>
                  <a:lnTo>
                    <a:pt x="20618" y="29657"/>
                  </a:lnTo>
                  <a:lnTo>
                    <a:pt x="20208" y="29930"/>
                  </a:lnTo>
                  <a:lnTo>
                    <a:pt x="19389" y="30421"/>
                  </a:lnTo>
                  <a:lnTo>
                    <a:pt x="18597" y="30831"/>
                  </a:lnTo>
                  <a:lnTo>
                    <a:pt x="17832" y="31159"/>
                  </a:lnTo>
                  <a:lnTo>
                    <a:pt x="17095" y="31432"/>
                  </a:lnTo>
                  <a:lnTo>
                    <a:pt x="16412" y="31650"/>
                  </a:lnTo>
                  <a:lnTo>
                    <a:pt x="15784" y="31787"/>
                  </a:lnTo>
                  <a:lnTo>
                    <a:pt x="15265" y="31896"/>
                  </a:lnTo>
                  <a:lnTo>
                    <a:pt x="14801" y="31950"/>
                  </a:lnTo>
                  <a:lnTo>
                    <a:pt x="14446" y="319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231;p47">
              <a:extLst>
                <a:ext uri="{FF2B5EF4-FFF2-40B4-BE49-F238E27FC236}">
                  <a16:creationId xmlns:a16="http://schemas.microsoft.com/office/drawing/2014/main" id="{345C1FF9-1393-199E-983F-7A30D68CBC68}"/>
                </a:ext>
              </a:extLst>
            </p:cNvPr>
            <p:cNvSpPr/>
            <p:nvPr/>
          </p:nvSpPr>
          <p:spPr>
            <a:xfrm>
              <a:off x="4171575" y="930675"/>
              <a:ext cx="657450" cy="806975"/>
            </a:xfrm>
            <a:custGeom>
              <a:avLst/>
              <a:gdLst/>
              <a:ahLst/>
              <a:cxnLst/>
              <a:rect l="l" t="t" r="r" b="b"/>
              <a:pathLst>
                <a:path w="26298" h="32279" extrusionOk="0">
                  <a:moveTo>
                    <a:pt x="14392" y="355"/>
                  </a:moveTo>
                  <a:lnTo>
                    <a:pt x="15074" y="410"/>
                  </a:lnTo>
                  <a:lnTo>
                    <a:pt x="15730" y="465"/>
                  </a:lnTo>
                  <a:lnTo>
                    <a:pt x="16385" y="547"/>
                  </a:lnTo>
                  <a:lnTo>
                    <a:pt x="17013" y="683"/>
                  </a:lnTo>
                  <a:lnTo>
                    <a:pt x="17614" y="820"/>
                  </a:lnTo>
                  <a:lnTo>
                    <a:pt x="18188" y="983"/>
                  </a:lnTo>
                  <a:lnTo>
                    <a:pt x="18761" y="1175"/>
                  </a:lnTo>
                  <a:lnTo>
                    <a:pt x="19307" y="1393"/>
                  </a:lnTo>
                  <a:lnTo>
                    <a:pt x="19853" y="1639"/>
                  </a:lnTo>
                  <a:lnTo>
                    <a:pt x="20345" y="1912"/>
                  </a:lnTo>
                  <a:lnTo>
                    <a:pt x="20836" y="2212"/>
                  </a:lnTo>
                  <a:lnTo>
                    <a:pt x="21301" y="2513"/>
                  </a:lnTo>
                  <a:lnTo>
                    <a:pt x="21765" y="2868"/>
                  </a:lnTo>
                  <a:lnTo>
                    <a:pt x="22202" y="3250"/>
                  </a:lnTo>
                  <a:lnTo>
                    <a:pt x="22611" y="3632"/>
                  </a:lnTo>
                  <a:lnTo>
                    <a:pt x="22884" y="3933"/>
                  </a:lnTo>
                  <a:lnTo>
                    <a:pt x="23158" y="4260"/>
                  </a:lnTo>
                  <a:lnTo>
                    <a:pt x="23622" y="4889"/>
                  </a:lnTo>
                  <a:lnTo>
                    <a:pt x="24059" y="5517"/>
                  </a:lnTo>
                  <a:lnTo>
                    <a:pt x="24441" y="6199"/>
                  </a:lnTo>
                  <a:lnTo>
                    <a:pt x="24769" y="6855"/>
                  </a:lnTo>
                  <a:lnTo>
                    <a:pt x="25042" y="7510"/>
                  </a:lnTo>
                  <a:lnTo>
                    <a:pt x="25260" y="8193"/>
                  </a:lnTo>
                  <a:lnTo>
                    <a:pt x="25451" y="8821"/>
                  </a:lnTo>
                  <a:lnTo>
                    <a:pt x="25615" y="9449"/>
                  </a:lnTo>
                  <a:lnTo>
                    <a:pt x="25724" y="10050"/>
                  </a:lnTo>
                  <a:lnTo>
                    <a:pt x="25806" y="10623"/>
                  </a:lnTo>
                  <a:lnTo>
                    <a:pt x="25888" y="11142"/>
                  </a:lnTo>
                  <a:lnTo>
                    <a:pt x="25916" y="11634"/>
                  </a:lnTo>
                  <a:lnTo>
                    <a:pt x="25943" y="12070"/>
                  </a:lnTo>
                  <a:lnTo>
                    <a:pt x="25943" y="12425"/>
                  </a:lnTo>
                  <a:lnTo>
                    <a:pt x="25916" y="12753"/>
                  </a:lnTo>
                  <a:lnTo>
                    <a:pt x="25861" y="13299"/>
                  </a:lnTo>
                  <a:lnTo>
                    <a:pt x="25779" y="13927"/>
                  </a:lnTo>
                  <a:lnTo>
                    <a:pt x="25643" y="14610"/>
                  </a:lnTo>
                  <a:lnTo>
                    <a:pt x="25479" y="15293"/>
                  </a:lnTo>
                  <a:lnTo>
                    <a:pt x="25315" y="16057"/>
                  </a:lnTo>
                  <a:lnTo>
                    <a:pt x="25178" y="16767"/>
                  </a:lnTo>
                  <a:lnTo>
                    <a:pt x="25096" y="17396"/>
                  </a:lnTo>
                  <a:lnTo>
                    <a:pt x="25069" y="17641"/>
                  </a:lnTo>
                  <a:lnTo>
                    <a:pt x="25069" y="17887"/>
                  </a:lnTo>
                  <a:lnTo>
                    <a:pt x="25151" y="18351"/>
                  </a:lnTo>
                  <a:lnTo>
                    <a:pt x="25315" y="18925"/>
                  </a:lnTo>
                  <a:lnTo>
                    <a:pt x="25451" y="19471"/>
                  </a:lnTo>
                  <a:lnTo>
                    <a:pt x="25561" y="20072"/>
                  </a:lnTo>
                  <a:lnTo>
                    <a:pt x="25697" y="20700"/>
                  </a:lnTo>
                  <a:lnTo>
                    <a:pt x="25779" y="21382"/>
                  </a:lnTo>
                  <a:lnTo>
                    <a:pt x="25806" y="22092"/>
                  </a:lnTo>
                  <a:lnTo>
                    <a:pt x="25779" y="22420"/>
                  </a:lnTo>
                  <a:lnTo>
                    <a:pt x="25752" y="22802"/>
                  </a:lnTo>
                  <a:lnTo>
                    <a:pt x="25697" y="23157"/>
                  </a:lnTo>
                  <a:lnTo>
                    <a:pt x="25615" y="23512"/>
                  </a:lnTo>
                  <a:lnTo>
                    <a:pt x="25533" y="23867"/>
                  </a:lnTo>
                  <a:lnTo>
                    <a:pt x="25397" y="24195"/>
                  </a:lnTo>
                  <a:lnTo>
                    <a:pt x="25096" y="24769"/>
                  </a:lnTo>
                  <a:lnTo>
                    <a:pt x="24796" y="25315"/>
                  </a:lnTo>
                  <a:lnTo>
                    <a:pt x="24468" y="25834"/>
                  </a:lnTo>
                  <a:lnTo>
                    <a:pt x="24141" y="26325"/>
                  </a:lnTo>
                  <a:lnTo>
                    <a:pt x="23786" y="26789"/>
                  </a:lnTo>
                  <a:lnTo>
                    <a:pt x="23431" y="27226"/>
                  </a:lnTo>
                  <a:lnTo>
                    <a:pt x="23048" y="27636"/>
                  </a:lnTo>
                  <a:lnTo>
                    <a:pt x="22666" y="28018"/>
                  </a:lnTo>
                  <a:lnTo>
                    <a:pt x="22284" y="28401"/>
                  </a:lnTo>
                  <a:lnTo>
                    <a:pt x="21874" y="28756"/>
                  </a:lnTo>
                  <a:lnTo>
                    <a:pt x="21464" y="29083"/>
                  </a:lnTo>
                  <a:lnTo>
                    <a:pt x="21055" y="29384"/>
                  </a:lnTo>
                  <a:lnTo>
                    <a:pt x="20645" y="29684"/>
                  </a:lnTo>
                  <a:lnTo>
                    <a:pt x="20263" y="29930"/>
                  </a:lnTo>
                  <a:lnTo>
                    <a:pt x="19444" y="30421"/>
                  </a:lnTo>
                  <a:lnTo>
                    <a:pt x="18652" y="30831"/>
                  </a:lnTo>
                  <a:lnTo>
                    <a:pt x="17887" y="31159"/>
                  </a:lnTo>
                  <a:lnTo>
                    <a:pt x="17177" y="31432"/>
                  </a:lnTo>
                  <a:lnTo>
                    <a:pt x="16494" y="31623"/>
                  </a:lnTo>
                  <a:lnTo>
                    <a:pt x="15894" y="31787"/>
                  </a:lnTo>
                  <a:lnTo>
                    <a:pt x="15375" y="31869"/>
                  </a:lnTo>
                  <a:lnTo>
                    <a:pt x="14965" y="31923"/>
                  </a:lnTo>
                  <a:lnTo>
                    <a:pt x="14637" y="31923"/>
                  </a:lnTo>
                  <a:lnTo>
                    <a:pt x="14310" y="31869"/>
                  </a:lnTo>
                  <a:lnTo>
                    <a:pt x="13927" y="31814"/>
                  </a:lnTo>
                  <a:lnTo>
                    <a:pt x="13463" y="31678"/>
                  </a:lnTo>
                  <a:lnTo>
                    <a:pt x="12944" y="31541"/>
                  </a:lnTo>
                  <a:lnTo>
                    <a:pt x="12371" y="31350"/>
                  </a:lnTo>
                  <a:lnTo>
                    <a:pt x="11770" y="31104"/>
                  </a:lnTo>
                  <a:lnTo>
                    <a:pt x="11115" y="30858"/>
                  </a:lnTo>
                  <a:lnTo>
                    <a:pt x="10459" y="30558"/>
                  </a:lnTo>
                  <a:lnTo>
                    <a:pt x="9777" y="30230"/>
                  </a:lnTo>
                  <a:lnTo>
                    <a:pt x="9067" y="29875"/>
                  </a:lnTo>
                  <a:lnTo>
                    <a:pt x="8384" y="29466"/>
                  </a:lnTo>
                  <a:lnTo>
                    <a:pt x="7701" y="29056"/>
                  </a:lnTo>
                  <a:lnTo>
                    <a:pt x="7046" y="28619"/>
                  </a:lnTo>
                  <a:lnTo>
                    <a:pt x="6418" y="28127"/>
                  </a:lnTo>
                  <a:lnTo>
                    <a:pt x="5817" y="27636"/>
                  </a:lnTo>
                  <a:lnTo>
                    <a:pt x="5271" y="27090"/>
                  </a:lnTo>
                  <a:lnTo>
                    <a:pt x="4998" y="26817"/>
                  </a:lnTo>
                  <a:lnTo>
                    <a:pt x="4752" y="26489"/>
                  </a:lnTo>
                  <a:lnTo>
                    <a:pt x="4506" y="26161"/>
                  </a:lnTo>
                  <a:lnTo>
                    <a:pt x="4260" y="25806"/>
                  </a:lnTo>
                  <a:lnTo>
                    <a:pt x="3769" y="25042"/>
                  </a:lnTo>
                  <a:lnTo>
                    <a:pt x="3332" y="24195"/>
                  </a:lnTo>
                  <a:lnTo>
                    <a:pt x="2922" y="23294"/>
                  </a:lnTo>
                  <a:lnTo>
                    <a:pt x="2540" y="22393"/>
                  </a:lnTo>
                  <a:lnTo>
                    <a:pt x="2158" y="21437"/>
                  </a:lnTo>
                  <a:lnTo>
                    <a:pt x="1830" y="20481"/>
                  </a:lnTo>
                  <a:lnTo>
                    <a:pt x="1530" y="19553"/>
                  </a:lnTo>
                  <a:lnTo>
                    <a:pt x="1257" y="18652"/>
                  </a:lnTo>
                  <a:lnTo>
                    <a:pt x="1038" y="17778"/>
                  </a:lnTo>
                  <a:lnTo>
                    <a:pt x="820" y="16959"/>
                  </a:lnTo>
                  <a:lnTo>
                    <a:pt x="656" y="16249"/>
                  </a:lnTo>
                  <a:lnTo>
                    <a:pt x="547" y="15593"/>
                  </a:lnTo>
                  <a:lnTo>
                    <a:pt x="437" y="15047"/>
                  </a:lnTo>
                  <a:lnTo>
                    <a:pt x="383" y="14610"/>
                  </a:lnTo>
                  <a:lnTo>
                    <a:pt x="383" y="14282"/>
                  </a:lnTo>
                  <a:lnTo>
                    <a:pt x="355" y="13490"/>
                  </a:lnTo>
                  <a:lnTo>
                    <a:pt x="355" y="12972"/>
                  </a:lnTo>
                  <a:lnTo>
                    <a:pt x="410" y="12344"/>
                  </a:lnTo>
                  <a:lnTo>
                    <a:pt x="465" y="11688"/>
                  </a:lnTo>
                  <a:lnTo>
                    <a:pt x="574" y="10951"/>
                  </a:lnTo>
                  <a:lnTo>
                    <a:pt x="710" y="10159"/>
                  </a:lnTo>
                  <a:lnTo>
                    <a:pt x="902" y="9367"/>
                  </a:lnTo>
                  <a:lnTo>
                    <a:pt x="1120" y="8520"/>
                  </a:lnTo>
                  <a:lnTo>
                    <a:pt x="1448" y="7674"/>
                  </a:lnTo>
                  <a:lnTo>
                    <a:pt x="1612" y="7264"/>
                  </a:lnTo>
                  <a:lnTo>
                    <a:pt x="1803" y="6827"/>
                  </a:lnTo>
                  <a:lnTo>
                    <a:pt x="2021" y="6418"/>
                  </a:lnTo>
                  <a:lnTo>
                    <a:pt x="2267" y="5981"/>
                  </a:lnTo>
                  <a:lnTo>
                    <a:pt x="2513" y="5571"/>
                  </a:lnTo>
                  <a:lnTo>
                    <a:pt x="2786" y="5162"/>
                  </a:lnTo>
                  <a:lnTo>
                    <a:pt x="3086" y="4779"/>
                  </a:lnTo>
                  <a:lnTo>
                    <a:pt x="3414" y="4370"/>
                  </a:lnTo>
                  <a:lnTo>
                    <a:pt x="3796" y="3933"/>
                  </a:lnTo>
                  <a:lnTo>
                    <a:pt x="4233" y="3523"/>
                  </a:lnTo>
                  <a:lnTo>
                    <a:pt x="4670" y="3141"/>
                  </a:lnTo>
                  <a:lnTo>
                    <a:pt x="5134" y="2758"/>
                  </a:lnTo>
                  <a:lnTo>
                    <a:pt x="5653" y="2431"/>
                  </a:lnTo>
                  <a:lnTo>
                    <a:pt x="6145" y="2103"/>
                  </a:lnTo>
                  <a:lnTo>
                    <a:pt x="6691" y="1830"/>
                  </a:lnTo>
                  <a:lnTo>
                    <a:pt x="7264" y="1557"/>
                  </a:lnTo>
                  <a:lnTo>
                    <a:pt x="7838" y="1311"/>
                  </a:lnTo>
                  <a:lnTo>
                    <a:pt x="8439" y="1120"/>
                  </a:lnTo>
                  <a:lnTo>
                    <a:pt x="9067" y="929"/>
                  </a:lnTo>
                  <a:lnTo>
                    <a:pt x="9722" y="765"/>
                  </a:lnTo>
                  <a:lnTo>
                    <a:pt x="10377" y="628"/>
                  </a:lnTo>
                  <a:lnTo>
                    <a:pt x="11087" y="519"/>
                  </a:lnTo>
                  <a:lnTo>
                    <a:pt x="11797" y="437"/>
                  </a:lnTo>
                  <a:lnTo>
                    <a:pt x="12535" y="383"/>
                  </a:lnTo>
                  <a:lnTo>
                    <a:pt x="13108" y="355"/>
                  </a:lnTo>
                  <a:close/>
                  <a:moveTo>
                    <a:pt x="13327" y="0"/>
                  </a:moveTo>
                  <a:lnTo>
                    <a:pt x="12507" y="28"/>
                  </a:lnTo>
                  <a:lnTo>
                    <a:pt x="11743" y="82"/>
                  </a:lnTo>
                  <a:lnTo>
                    <a:pt x="11006" y="164"/>
                  </a:lnTo>
                  <a:lnTo>
                    <a:pt x="10323" y="273"/>
                  </a:lnTo>
                  <a:lnTo>
                    <a:pt x="9613" y="410"/>
                  </a:lnTo>
                  <a:lnTo>
                    <a:pt x="8957" y="574"/>
                  </a:lnTo>
                  <a:lnTo>
                    <a:pt x="8302" y="765"/>
                  </a:lnTo>
                  <a:lnTo>
                    <a:pt x="7701" y="983"/>
                  </a:lnTo>
                  <a:lnTo>
                    <a:pt x="7100" y="1229"/>
                  </a:lnTo>
                  <a:lnTo>
                    <a:pt x="6527" y="1502"/>
                  </a:lnTo>
                  <a:lnTo>
                    <a:pt x="5954" y="1803"/>
                  </a:lnTo>
                  <a:lnTo>
                    <a:pt x="5435" y="2130"/>
                  </a:lnTo>
                  <a:lnTo>
                    <a:pt x="4916" y="2485"/>
                  </a:lnTo>
                  <a:lnTo>
                    <a:pt x="4452" y="2840"/>
                  </a:lnTo>
                  <a:lnTo>
                    <a:pt x="3987" y="3250"/>
                  </a:lnTo>
                  <a:lnTo>
                    <a:pt x="3550" y="3687"/>
                  </a:lnTo>
                  <a:lnTo>
                    <a:pt x="3114" y="4151"/>
                  </a:lnTo>
                  <a:lnTo>
                    <a:pt x="2813" y="4534"/>
                  </a:lnTo>
                  <a:lnTo>
                    <a:pt x="2513" y="4943"/>
                  </a:lnTo>
                  <a:lnTo>
                    <a:pt x="2212" y="5353"/>
                  </a:lnTo>
                  <a:lnTo>
                    <a:pt x="1967" y="5762"/>
                  </a:lnTo>
                  <a:lnTo>
                    <a:pt x="1721" y="6172"/>
                  </a:lnTo>
                  <a:lnTo>
                    <a:pt x="1502" y="6609"/>
                  </a:lnTo>
                  <a:lnTo>
                    <a:pt x="1311" y="7019"/>
                  </a:lnTo>
                  <a:lnTo>
                    <a:pt x="1120" y="7455"/>
                  </a:lnTo>
                  <a:lnTo>
                    <a:pt x="820" y="8302"/>
                  </a:lnTo>
                  <a:lnTo>
                    <a:pt x="574" y="9121"/>
                  </a:lnTo>
                  <a:lnTo>
                    <a:pt x="355" y="9940"/>
                  </a:lnTo>
                  <a:lnTo>
                    <a:pt x="219" y="10705"/>
                  </a:lnTo>
                  <a:lnTo>
                    <a:pt x="110" y="11442"/>
                  </a:lnTo>
                  <a:lnTo>
                    <a:pt x="55" y="12152"/>
                  </a:lnTo>
                  <a:lnTo>
                    <a:pt x="0" y="12780"/>
                  </a:lnTo>
                  <a:lnTo>
                    <a:pt x="0" y="13327"/>
                  </a:lnTo>
                  <a:lnTo>
                    <a:pt x="0" y="14200"/>
                  </a:lnTo>
                  <a:lnTo>
                    <a:pt x="28" y="14665"/>
                  </a:lnTo>
                  <a:lnTo>
                    <a:pt x="82" y="15074"/>
                  </a:lnTo>
                  <a:lnTo>
                    <a:pt x="192" y="15648"/>
                  </a:lnTo>
                  <a:lnTo>
                    <a:pt x="301" y="16303"/>
                  </a:lnTo>
                  <a:lnTo>
                    <a:pt x="492" y="17041"/>
                  </a:lnTo>
                  <a:lnTo>
                    <a:pt x="683" y="17860"/>
                  </a:lnTo>
                  <a:lnTo>
                    <a:pt x="929" y="18734"/>
                  </a:lnTo>
                  <a:lnTo>
                    <a:pt x="1202" y="19662"/>
                  </a:lnTo>
                  <a:lnTo>
                    <a:pt x="1502" y="20618"/>
                  </a:lnTo>
                  <a:lnTo>
                    <a:pt x="1857" y="21574"/>
                  </a:lnTo>
                  <a:lnTo>
                    <a:pt x="2212" y="22557"/>
                  </a:lnTo>
                  <a:lnTo>
                    <a:pt x="2622" y="23485"/>
                  </a:lnTo>
                  <a:lnTo>
                    <a:pt x="3032" y="24386"/>
                  </a:lnTo>
                  <a:lnTo>
                    <a:pt x="3496" y="25233"/>
                  </a:lnTo>
                  <a:lnTo>
                    <a:pt x="3960" y="26025"/>
                  </a:lnTo>
                  <a:lnTo>
                    <a:pt x="4233" y="26407"/>
                  </a:lnTo>
                  <a:lnTo>
                    <a:pt x="4479" y="26735"/>
                  </a:lnTo>
                  <a:lnTo>
                    <a:pt x="4725" y="27062"/>
                  </a:lnTo>
                  <a:lnTo>
                    <a:pt x="4998" y="27363"/>
                  </a:lnTo>
                  <a:lnTo>
                    <a:pt x="5571" y="27909"/>
                  </a:lnTo>
                  <a:lnTo>
                    <a:pt x="6199" y="28428"/>
                  </a:lnTo>
                  <a:lnTo>
                    <a:pt x="6827" y="28919"/>
                  </a:lnTo>
                  <a:lnTo>
                    <a:pt x="7510" y="29384"/>
                  </a:lnTo>
                  <a:lnTo>
                    <a:pt x="8220" y="29793"/>
                  </a:lnTo>
                  <a:lnTo>
                    <a:pt x="8903" y="30203"/>
                  </a:lnTo>
                  <a:lnTo>
                    <a:pt x="9613" y="30558"/>
                  </a:lnTo>
                  <a:lnTo>
                    <a:pt x="10323" y="30886"/>
                  </a:lnTo>
                  <a:lnTo>
                    <a:pt x="11006" y="31186"/>
                  </a:lnTo>
                  <a:lnTo>
                    <a:pt x="11661" y="31459"/>
                  </a:lnTo>
                  <a:lnTo>
                    <a:pt x="12262" y="31705"/>
                  </a:lnTo>
                  <a:lnTo>
                    <a:pt x="12862" y="31896"/>
                  </a:lnTo>
                  <a:lnTo>
                    <a:pt x="13381" y="32033"/>
                  </a:lnTo>
                  <a:lnTo>
                    <a:pt x="13873" y="32169"/>
                  </a:lnTo>
                  <a:lnTo>
                    <a:pt x="14255" y="32251"/>
                  </a:lnTo>
                  <a:lnTo>
                    <a:pt x="14610" y="32278"/>
                  </a:lnTo>
                  <a:lnTo>
                    <a:pt x="15156" y="32278"/>
                  </a:lnTo>
                  <a:lnTo>
                    <a:pt x="15621" y="32196"/>
                  </a:lnTo>
                  <a:lnTo>
                    <a:pt x="16194" y="32087"/>
                  </a:lnTo>
                  <a:lnTo>
                    <a:pt x="16822" y="31923"/>
                  </a:lnTo>
                  <a:lnTo>
                    <a:pt x="17505" y="31705"/>
                  </a:lnTo>
                  <a:lnTo>
                    <a:pt x="18242" y="31404"/>
                  </a:lnTo>
                  <a:lnTo>
                    <a:pt x="19007" y="31077"/>
                  </a:lnTo>
                  <a:lnTo>
                    <a:pt x="19799" y="30667"/>
                  </a:lnTo>
                  <a:lnTo>
                    <a:pt x="20618" y="30176"/>
                  </a:lnTo>
                  <a:lnTo>
                    <a:pt x="21000" y="29903"/>
                  </a:lnTo>
                  <a:lnTo>
                    <a:pt x="21410" y="29602"/>
                  </a:lnTo>
                  <a:lnTo>
                    <a:pt x="21819" y="29274"/>
                  </a:lnTo>
                  <a:lnTo>
                    <a:pt x="22229" y="28947"/>
                  </a:lnTo>
                  <a:lnTo>
                    <a:pt x="22611" y="28592"/>
                  </a:lnTo>
                  <a:lnTo>
                    <a:pt x="22994" y="28209"/>
                  </a:lnTo>
                  <a:lnTo>
                    <a:pt x="23376" y="27827"/>
                  </a:lnTo>
                  <a:lnTo>
                    <a:pt x="23758" y="27390"/>
                  </a:lnTo>
                  <a:lnTo>
                    <a:pt x="24113" y="26953"/>
                  </a:lnTo>
                  <a:lnTo>
                    <a:pt x="24468" y="26489"/>
                  </a:lnTo>
                  <a:lnTo>
                    <a:pt x="24796" y="25997"/>
                  </a:lnTo>
                  <a:lnTo>
                    <a:pt x="25124" y="25479"/>
                  </a:lnTo>
                  <a:lnTo>
                    <a:pt x="25424" y="24932"/>
                  </a:lnTo>
                  <a:lnTo>
                    <a:pt x="25724" y="24359"/>
                  </a:lnTo>
                  <a:lnTo>
                    <a:pt x="25861" y="23977"/>
                  </a:lnTo>
                  <a:lnTo>
                    <a:pt x="25970" y="23622"/>
                  </a:lnTo>
                  <a:lnTo>
                    <a:pt x="26052" y="23239"/>
                  </a:lnTo>
                  <a:lnTo>
                    <a:pt x="26107" y="22857"/>
                  </a:lnTo>
                  <a:lnTo>
                    <a:pt x="26134" y="22475"/>
                  </a:lnTo>
                  <a:lnTo>
                    <a:pt x="26161" y="22120"/>
                  </a:lnTo>
                  <a:lnTo>
                    <a:pt x="26161" y="21737"/>
                  </a:lnTo>
                  <a:lnTo>
                    <a:pt x="26134" y="21382"/>
                  </a:lnTo>
                  <a:lnTo>
                    <a:pt x="26052" y="20672"/>
                  </a:lnTo>
                  <a:lnTo>
                    <a:pt x="25943" y="20017"/>
                  </a:lnTo>
                  <a:lnTo>
                    <a:pt x="25806" y="19389"/>
                  </a:lnTo>
                  <a:lnTo>
                    <a:pt x="25643" y="18843"/>
                  </a:lnTo>
                  <a:lnTo>
                    <a:pt x="25506" y="18269"/>
                  </a:lnTo>
                  <a:lnTo>
                    <a:pt x="25451" y="17860"/>
                  </a:lnTo>
                  <a:lnTo>
                    <a:pt x="25424" y="17641"/>
                  </a:lnTo>
                  <a:lnTo>
                    <a:pt x="25451" y="17368"/>
                  </a:lnTo>
                  <a:lnTo>
                    <a:pt x="25533" y="16767"/>
                  </a:lnTo>
                  <a:lnTo>
                    <a:pt x="25670" y="16085"/>
                  </a:lnTo>
                  <a:lnTo>
                    <a:pt x="25834" y="15375"/>
                  </a:lnTo>
                  <a:lnTo>
                    <a:pt x="25998" y="14665"/>
                  </a:lnTo>
                  <a:lnTo>
                    <a:pt x="26134" y="13982"/>
                  </a:lnTo>
                  <a:lnTo>
                    <a:pt x="26216" y="13327"/>
                  </a:lnTo>
                  <a:lnTo>
                    <a:pt x="26271" y="12753"/>
                  </a:lnTo>
                  <a:lnTo>
                    <a:pt x="26298" y="12453"/>
                  </a:lnTo>
                  <a:lnTo>
                    <a:pt x="26298" y="12070"/>
                  </a:lnTo>
                  <a:lnTo>
                    <a:pt x="26271" y="11606"/>
                  </a:lnTo>
                  <a:lnTo>
                    <a:pt x="26243" y="11115"/>
                  </a:lnTo>
                  <a:lnTo>
                    <a:pt x="26161" y="10569"/>
                  </a:lnTo>
                  <a:lnTo>
                    <a:pt x="26079" y="9995"/>
                  </a:lnTo>
                  <a:lnTo>
                    <a:pt x="25970" y="9367"/>
                  </a:lnTo>
                  <a:lnTo>
                    <a:pt x="25806" y="8739"/>
                  </a:lnTo>
                  <a:lnTo>
                    <a:pt x="25615" y="8056"/>
                  </a:lnTo>
                  <a:lnTo>
                    <a:pt x="25369" y="7401"/>
                  </a:lnTo>
                  <a:lnTo>
                    <a:pt x="25069" y="6691"/>
                  </a:lnTo>
                  <a:lnTo>
                    <a:pt x="24741" y="6008"/>
                  </a:lnTo>
                  <a:lnTo>
                    <a:pt x="24359" y="5325"/>
                  </a:lnTo>
                  <a:lnTo>
                    <a:pt x="23922" y="4670"/>
                  </a:lnTo>
                  <a:lnTo>
                    <a:pt x="23431" y="4015"/>
                  </a:lnTo>
                  <a:lnTo>
                    <a:pt x="23158" y="3687"/>
                  </a:lnTo>
                  <a:lnTo>
                    <a:pt x="22857" y="3387"/>
                  </a:lnTo>
                  <a:lnTo>
                    <a:pt x="22393" y="2950"/>
                  </a:lnTo>
                  <a:lnTo>
                    <a:pt x="21901" y="2513"/>
                  </a:lnTo>
                  <a:lnTo>
                    <a:pt x="21383" y="2130"/>
                  </a:lnTo>
                  <a:lnTo>
                    <a:pt x="20836" y="1775"/>
                  </a:lnTo>
                  <a:lnTo>
                    <a:pt x="20290" y="1448"/>
                  </a:lnTo>
                  <a:lnTo>
                    <a:pt x="19689" y="1175"/>
                  </a:lnTo>
                  <a:lnTo>
                    <a:pt x="19089" y="902"/>
                  </a:lnTo>
                  <a:lnTo>
                    <a:pt x="18433" y="683"/>
                  </a:lnTo>
                  <a:lnTo>
                    <a:pt x="17778" y="492"/>
                  </a:lnTo>
                  <a:lnTo>
                    <a:pt x="17095" y="328"/>
                  </a:lnTo>
                  <a:lnTo>
                    <a:pt x="16385" y="192"/>
                  </a:lnTo>
                  <a:lnTo>
                    <a:pt x="15648" y="82"/>
                  </a:lnTo>
                  <a:lnTo>
                    <a:pt x="14911" y="28"/>
                  </a:lnTo>
                  <a:lnTo>
                    <a:pt x="14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3232;p47">
              <a:extLst>
                <a:ext uri="{FF2B5EF4-FFF2-40B4-BE49-F238E27FC236}">
                  <a16:creationId xmlns:a16="http://schemas.microsoft.com/office/drawing/2014/main" id="{30E19210-39E1-EC2A-DF4C-D3429047A26D}"/>
                </a:ext>
              </a:extLst>
            </p:cNvPr>
            <p:cNvSpPr/>
            <p:nvPr/>
          </p:nvSpPr>
          <p:spPr>
            <a:xfrm>
              <a:off x="4171575" y="930675"/>
              <a:ext cx="657450" cy="806975"/>
            </a:xfrm>
            <a:custGeom>
              <a:avLst/>
              <a:gdLst/>
              <a:ahLst/>
              <a:cxnLst/>
              <a:rect l="l" t="t" r="r" b="b"/>
              <a:pathLst>
                <a:path w="26298" h="32279" fill="none" extrusionOk="0">
                  <a:moveTo>
                    <a:pt x="14774" y="32278"/>
                  </a:moveTo>
                  <a:lnTo>
                    <a:pt x="14774" y="32278"/>
                  </a:lnTo>
                  <a:lnTo>
                    <a:pt x="14610" y="32278"/>
                  </a:lnTo>
                  <a:lnTo>
                    <a:pt x="14610" y="32278"/>
                  </a:lnTo>
                  <a:lnTo>
                    <a:pt x="14255" y="32251"/>
                  </a:lnTo>
                  <a:lnTo>
                    <a:pt x="13873" y="32169"/>
                  </a:lnTo>
                  <a:lnTo>
                    <a:pt x="13381" y="32033"/>
                  </a:lnTo>
                  <a:lnTo>
                    <a:pt x="12862" y="31896"/>
                  </a:lnTo>
                  <a:lnTo>
                    <a:pt x="12262" y="31705"/>
                  </a:lnTo>
                  <a:lnTo>
                    <a:pt x="11661" y="31459"/>
                  </a:lnTo>
                  <a:lnTo>
                    <a:pt x="11006" y="31186"/>
                  </a:lnTo>
                  <a:lnTo>
                    <a:pt x="10323" y="30886"/>
                  </a:lnTo>
                  <a:lnTo>
                    <a:pt x="9613" y="30558"/>
                  </a:lnTo>
                  <a:lnTo>
                    <a:pt x="8903" y="30203"/>
                  </a:lnTo>
                  <a:lnTo>
                    <a:pt x="8220" y="29793"/>
                  </a:lnTo>
                  <a:lnTo>
                    <a:pt x="7510" y="29384"/>
                  </a:lnTo>
                  <a:lnTo>
                    <a:pt x="6827" y="28919"/>
                  </a:lnTo>
                  <a:lnTo>
                    <a:pt x="6199" y="28428"/>
                  </a:lnTo>
                  <a:lnTo>
                    <a:pt x="5571" y="27909"/>
                  </a:lnTo>
                  <a:lnTo>
                    <a:pt x="4998" y="27363"/>
                  </a:lnTo>
                  <a:lnTo>
                    <a:pt x="4998" y="27363"/>
                  </a:lnTo>
                  <a:lnTo>
                    <a:pt x="4725" y="27062"/>
                  </a:lnTo>
                  <a:lnTo>
                    <a:pt x="4479" y="26735"/>
                  </a:lnTo>
                  <a:lnTo>
                    <a:pt x="4233" y="26407"/>
                  </a:lnTo>
                  <a:lnTo>
                    <a:pt x="3960" y="26025"/>
                  </a:lnTo>
                  <a:lnTo>
                    <a:pt x="3496" y="25233"/>
                  </a:lnTo>
                  <a:lnTo>
                    <a:pt x="3032" y="24386"/>
                  </a:lnTo>
                  <a:lnTo>
                    <a:pt x="2622" y="23485"/>
                  </a:lnTo>
                  <a:lnTo>
                    <a:pt x="2212" y="22557"/>
                  </a:lnTo>
                  <a:lnTo>
                    <a:pt x="1857" y="21574"/>
                  </a:lnTo>
                  <a:lnTo>
                    <a:pt x="1502" y="20618"/>
                  </a:lnTo>
                  <a:lnTo>
                    <a:pt x="1202" y="19662"/>
                  </a:lnTo>
                  <a:lnTo>
                    <a:pt x="929" y="18734"/>
                  </a:lnTo>
                  <a:lnTo>
                    <a:pt x="683" y="17860"/>
                  </a:lnTo>
                  <a:lnTo>
                    <a:pt x="492" y="17041"/>
                  </a:lnTo>
                  <a:lnTo>
                    <a:pt x="301" y="16303"/>
                  </a:lnTo>
                  <a:lnTo>
                    <a:pt x="192" y="15648"/>
                  </a:lnTo>
                  <a:lnTo>
                    <a:pt x="82" y="15074"/>
                  </a:lnTo>
                  <a:lnTo>
                    <a:pt x="28" y="14665"/>
                  </a:lnTo>
                  <a:lnTo>
                    <a:pt x="28" y="14665"/>
                  </a:lnTo>
                  <a:lnTo>
                    <a:pt x="0" y="14200"/>
                  </a:lnTo>
                  <a:lnTo>
                    <a:pt x="0" y="13327"/>
                  </a:lnTo>
                  <a:lnTo>
                    <a:pt x="0" y="12780"/>
                  </a:lnTo>
                  <a:lnTo>
                    <a:pt x="55" y="12152"/>
                  </a:lnTo>
                  <a:lnTo>
                    <a:pt x="110" y="11442"/>
                  </a:lnTo>
                  <a:lnTo>
                    <a:pt x="219" y="10705"/>
                  </a:lnTo>
                  <a:lnTo>
                    <a:pt x="355" y="9940"/>
                  </a:lnTo>
                  <a:lnTo>
                    <a:pt x="574" y="9121"/>
                  </a:lnTo>
                  <a:lnTo>
                    <a:pt x="820" y="8302"/>
                  </a:lnTo>
                  <a:lnTo>
                    <a:pt x="1120" y="7455"/>
                  </a:lnTo>
                  <a:lnTo>
                    <a:pt x="1311" y="7019"/>
                  </a:lnTo>
                  <a:lnTo>
                    <a:pt x="1502" y="6609"/>
                  </a:lnTo>
                  <a:lnTo>
                    <a:pt x="1721" y="6172"/>
                  </a:lnTo>
                  <a:lnTo>
                    <a:pt x="1967" y="5762"/>
                  </a:lnTo>
                  <a:lnTo>
                    <a:pt x="2212" y="5353"/>
                  </a:lnTo>
                  <a:lnTo>
                    <a:pt x="2513" y="4943"/>
                  </a:lnTo>
                  <a:lnTo>
                    <a:pt x="2813" y="4534"/>
                  </a:lnTo>
                  <a:lnTo>
                    <a:pt x="3114" y="4151"/>
                  </a:lnTo>
                  <a:lnTo>
                    <a:pt x="3114" y="4151"/>
                  </a:lnTo>
                  <a:lnTo>
                    <a:pt x="3550" y="3687"/>
                  </a:lnTo>
                  <a:lnTo>
                    <a:pt x="3987" y="3250"/>
                  </a:lnTo>
                  <a:lnTo>
                    <a:pt x="4452" y="2840"/>
                  </a:lnTo>
                  <a:lnTo>
                    <a:pt x="4916" y="2485"/>
                  </a:lnTo>
                  <a:lnTo>
                    <a:pt x="5435" y="2130"/>
                  </a:lnTo>
                  <a:lnTo>
                    <a:pt x="5954" y="1803"/>
                  </a:lnTo>
                  <a:lnTo>
                    <a:pt x="6527" y="1502"/>
                  </a:lnTo>
                  <a:lnTo>
                    <a:pt x="7100" y="1229"/>
                  </a:lnTo>
                  <a:lnTo>
                    <a:pt x="7701" y="983"/>
                  </a:lnTo>
                  <a:lnTo>
                    <a:pt x="8302" y="765"/>
                  </a:lnTo>
                  <a:lnTo>
                    <a:pt x="8957" y="574"/>
                  </a:lnTo>
                  <a:lnTo>
                    <a:pt x="9613" y="410"/>
                  </a:lnTo>
                  <a:lnTo>
                    <a:pt x="10323" y="273"/>
                  </a:lnTo>
                  <a:lnTo>
                    <a:pt x="11006" y="164"/>
                  </a:lnTo>
                  <a:lnTo>
                    <a:pt x="11743" y="82"/>
                  </a:lnTo>
                  <a:lnTo>
                    <a:pt x="12507" y="28"/>
                  </a:lnTo>
                  <a:lnTo>
                    <a:pt x="12507" y="28"/>
                  </a:lnTo>
                  <a:lnTo>
                    <a:pt x="13327" y="0"/>
                  </a:lnTo>
                  <a:lnTo>
                    <a:pt x="14119" y="0"/>
                  </a:lnTo>
                  <a:lnTo>
                    <a:pt x="14911" y="28"/>
                  </a:lnTo>
                  <a:lnTo>
                    <a:pt x="15648" y="82"/>
                  </a:lnTo>
                  <a:lnTo>
                    <a:pt x="16385" y="192"/>
                  </a:lnTo>
                  <a:lnTo>
                    <a:pt x="17095" y="328"/>
                  </a:lnTo>
                  <a:lnTo>
                    <a:pt x="17778" y="492"/>
                  </a:lnTo>
                  <a:lnTo>
                    <a:pt x="18433" y="683"/>
                  </a:lnTo>
                  <a:lnTo>
                    <a:pt x="19089" y="902"/>
                  </a:lnTo>
                  <a:lnTo>
                    <a:pt x="19689" y="1175"/>
                  </a:lnTo>
                  <a:lnTo>
                    <a:pt x="20290" y="1448"/>
                  </a:lnTo>
                  <a:lnTo>
                    <a:pt x="20836" y="1775"/>
                  </a:lnTo>
                  <a:lnTo>
                    <a:pt x="21383" y="2130"/>
                  </a:lnTo>
                  <a:lnTo>
                    <a:pt x="21901" y="2513"/>
                  </a:lnTo>
                  <a:lnTo>
                    <a:pt x="22393" y="2950"/>
                  </a:lnTo>
                  <a:lnTo>
                    <a:pt x="22857" y="3387"/>
                  </a:lnTo>
                  <a:lnTo>
                    <a:pt x="22857" y="3387"/>
                  </a:lnTo>
                  <a:lnTo>
                    <a:pt x="23158" y="3687"/>
                  </a:lnTo>
                  <a:lnTo>
                    <a:pt x="23431" y="4015"/>
                  </a:lnTo>
                  <a:lnTo>
                    <a:pt x="23922" y="4670"/>
                  </a:lnTo>
                  <a:lnTo>
                    <a:pt x="24359" y="5325"/>
                  </a:lnTo>
                  <a:lnTo>
                    <a:pt x="24741" y="6008"/>
                  </a:lnTo>
                  <a:lnTo>
                    <a:pt x="25069" y="6691"/>
                  </a:lnTo>
                  <a:lnTo>
                    <a:pt x="25369" y="7401"/>
                  </a:lnTo>
                  <a:lnTo>
                    <a:pt x="25615" y="8056"/>
                  </a:lnTo>
                  <a:lnTo>
                    <a:pt x="25806" y="8739"/>
                  </a:lnTo>
                  <a:lnTo>
                    <a:pt x="25970" y="9367"/>
                  </a:lnTo>
                  <a:lnTo>
                    <a:pt x="26079" y="9995"/>
                  </a:lnTo>
                  <a:lnTo>
                    <a:pt x="26161" y="10569"/>
                  </a:lnTo>
                  <a:lnTo>
                    <a:pt x="26243" y="11115"/>
                  </a:lnTo>
                  <a:lnTo>
                    <a:pt x="26271" y="11606"/>
                  </a:lnTo>
                  <a:lnTo>
                    <a:pt x="26298" y="12070"/>
                  </a:lnTo>
                  <a:lnTo>
                    <a:pt x="26298" y="12453"/>
                  </a:lnTo>
                  <a:lnTo>
                    <a:pt x="26271" y="12753"/>
                  </a:lnTo>
                  <a:lnTo>
                    <a:pt x="26271" y="12753"/>
                  </a:lnTo>
                  <a:lnTo>
                    <a:pt x="26216" y="13327"/>
                  </a:lnTo>
                  <a:lnTo>
                    <a:pt x="26134" y="13982"/>
                  </a:lnTo>
                  <a:lnTo>
                    <a:pt x="25998" y="14665"/>
                  </a:lnTo>
                  <a:lnTo>
                    <a:pt x="25834" y="15375"/>
                  </a:lnTo>
                  <a:lnTo>
                    <a:pt x="25834" y="15375"/>
                  </a:lnTo>
                  <a:lnTo>
                    <a:pt x="25670" y="16085"/>
                  </a:lnTo>
                  <a:lnTo>
                    <a:pt x="25533" y="16767"/>
                  </a:lnTo>
                  <a:lnTo>
                    <a:pt x="25451" y="17368"/>
                  </a:lnTo>
                  <a:lnTo>
                    <a:pt x="25424" y="17641"/>
                  </a:lnTo>
                  <a:lnTo>
                    <a:pt x="25451" y="17860"/>
                  </a:lnTo>
                  <a:lnTo>
                    <a:pt x="25451" y="17860"/>
                  </a:lnTo>
                  <a:lnTo>
                    <a:pt x="25506" y="18269"/>
                  </a:lnTo>
                  <a:lnTo>
                    <a:pt x="25643" y="18843"/>
                  </a:lnTo>
                  <a:lnTo>
                    <a:pt x="25643" y="18843"/>
                  </a:lnTo>
                  <a:lnTo>
                    <a:pt x="25806" y="19389"/>
                  </a:lnTo>
                  <a:lnTo>
                    <a:pt x="25943" y="20017"/>
                  </a:lnTo>
                  <a:lnTo>
                    <a:pt x="26052" y="20672"/>
                  </a:lnTo>
                  <a:lnTo>
                    <a:pt x="26134" y="21382"/>
                  </a:lnTo>
                  <a:lnTo>
                    <a:pt x="26161" y="21737"/>
                  </a:lnTo>
                  <a:lnTo>
                    <a:pt x="26161" y="22120"/>
                  </a:lnTo>
                  <a:lnTo>
                    <a:pt x="26134" y="22475"/>
                  </a:lnTo>
                  <a:lnTo>
                    <a:pt x="26107" y="22857"/>
                  </a:lnTo>
                  <a:lnTo>
                    <a:pt x="26052" y="23239"/>
                  </a:lnTo>
                  <a:lnTo>
                    <a:pt x="25970" y="23622"/>
                  </a:lnTo>
                  <a:lnTo>
                    <a:pt x="25861" y="23977"/>
                  </a:lnTo>
                  <a:lnTo>
                    <a:pt x="25724" y="24359"/>
                  </a:lnTo>
                  <a:lnTo>
                    <a:pt x="25724" y="24359"/>
                  </a:lnTo>
                  <a:lnTo>
                    <a:pt x="25424" y="24932"/>
                  </a:lnTo>
                  <a:lnTo>
                    <a:pt x="25124" y="25479"/>
                  </a:lnTo>
                  <a:lnTo>
                    <a:pt x="24796" y="25997"/>
                  </a:lnTo>
                  <a:lnTo>
                    <a:pt x="24468" y="26489"/>
                  </a:lnTo>
                  <a:lnTo>
                    <a:pt x="24113" y="26953"/>
                  </a:lnTo>
                  <a:lnTo>
                    <a:pt x="23758" y="27390"/>
                  </a:lnTo>
                  <a:lnTo>
                    <a:pt x="23376" y="27827"/>
                  </a:lnTo>
                  <a:lnTo>
                    <a:pt x="22994" y="28209"/>
                  </a:lnTo>
                  <a:lnTo>
                    <a:pt x="22611" y="28592"/>
                  </a:lnTo>
                  <a:lnTo>
                    <a:pt x="22229" y="28947"/>
                  </a:lnTo>
                  <a:lnTo>
                    <a:pt x="21819" y="29274"/>
                  </a:lnTo>
                  <a:lnTo>
                    <a:pt x="21410" y="29602"/>
                  </a:lnTo>
                  <a:lnTo>
                    <a:pt x="21000" y="29903"/>
                  </a:lnTo>
                  <a:lnTo>
                    <a:pt x="20618" y="30176"/>
                  </a:lnTo>
                  <a:lnTo>
                    <a:pt x="19799" y="30667"/>
                  </a:lnTo>
                  <a:lnTo>
                    <a:pt x="19007" y="31077"/>
                  </a:lnTo>
                  <a:lnTo>
                    <a:pt x="18242" y="31404"/>
                  </a:lnTo>
                  <a:lnTo>
                    <a:pt x="17505" y="31705"/>
                  </a:lnTo>
                  <a:lnTo>
                    <a:pt x="16822" y="31923"/>
                  </a:lnTo>
                  <a:lnTo>
                    <a:pt x="16194" y="32087"/>
                  </a:lnTo>
                  <a:lnTo>
                    <a:pt x="15621" y="32196"/>
                  </a:lnTo>
                  <a:lnTo>
                    <a:pt x="15156" y="32278"/>
                  </a:lnTo>
                  <a:lnTo>
                    <a:pt x="14774" y="322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233;p47">
              <a:extLst>
                <a:ext uri="{FF2B5EF4-FFF2-40B4-BE49-F238E27FC236}">
                  <a16:creationId xmlns:a16="http://schemas.microsoft.com/office/drawing/2014/main" id="{06F9FC78-DA9C-CEF5-6B97-E75C0511C747}"/>
                </a:ext>
              </a:extLst>
            </p:cNvPr>
            <p:cNvSpPr/>
            <p:nvPr/>
          </p:nvSpPr>
          <p:spPr>
            <a:xfrm>
              <a:off x="4180450" y="939550"/>
              <a:ext cx="639700" cy="789225"/>
            </a:xfrm>
            <a:custGeom>
              <a:avLst/>
              <a:gdLst/>
              <a:ahLst/>
              <a:cxnLst/>
              <a:rect l="l" t="t" r="r" b="b"/>
              <a:pathLst>
                <a:path w="25588" h="31569" fill="none" extrusionOk="0">
                  <a:moveTo>
                    <a:pt x="13354" y="0"/>
                  </a:moveTo>
                  <a:lnTo>
                    <a:pt x="13354" y="0"/>
                  </a:lnTo>
                  <a:lnTo>
                    <a:pt x="12753" y="0"/>
                  </a:lnTo>
                  <a:lnTo>
                    <a:pt x="12180" y="28"/>
                  </a:lnTo>
                  <a:lnTo>
                    <a:pt x="12180" y="28"/>
                  </a:lnTo>
                  <a:lnTo>
                    <a:pt x="11442" y="82"/>
                  </a:lnTo>
                  <a:lnTo>
                    <a:pt x="10732" y="164"/>
                  </a:lnTo>
                  <a:lnTo>
                    <a:pt x="10022" y="273"/>
                  </a:lnTo>
                  <a:lnTo>
                    <a:pt x="9367" y="410"/>
                  </a:lnTo>
                  <a:lnTo>
                    <a:pt x="8712" y="574"/>
                  </a:lnTo>
                  <a:lnTo>
                    <a:pt x="8084" y="765"/>
                  </a:lnTo>
                  <a:lnTo>
                    <a:pt x="7483" y="956"/>
                  </a:lnTo>
                  <a:lnTo>
                    <a:pt x="6909" y="1202"/>
                  </a:lnTo>
                  <a:lnTo>
                    <a:pt x="6336" y="1475"/>
                  </a:lnTo>
                  <a:lnTo>
                    <a:pt x="5790" y="1748"/>
                  </a:lnTo>
                  <a:lnTo>
                    <a:pt x="5298" y="2076"/>
                  </a:lnTo>
                  <a:lnTo>
                    <a:pt x="4779" y="2403"/>
                  </a:lnTo>
                  <a:lnTo>
                    <a:pt x="4315" y="2786"/>
                  </a:lnTo>
                  <a:lnTo>
                    <a:pt x="3878" y="3168"/>
                  </a:lnTo>
                  <a:lnTo>
                    <a:pt x="3441" y="3578"/>
                  </a:lnTo>
                  <a:lnTo>
                    <a:pt x="3059" y="4015"/>
                  </a:lnTo>
                  <a:lnTo>
                    <a:pt x="3059" y="4015"/>
                  </a:lnTo>
                  <a:lnTo>
                    <a:pt x="2731" y="4424"/>
                  </a:lnTo>
                  <a:lnTo>
                    <a:pt x="2431" y="4807"/>
                  </a:lnTo>
                  <a:lnTo>
                    <a:pt x="2158" y="5216"/>
                  </a:lnTo>
                  <a:lnTo>
                    <a:pt x="1912" y="5626"/>
                  </a:lnTo>
                  <a:lnTo>
                    <a:pt x="1666" y="6063"/>
                  </a:lnTo>
                  <a:lnTo>
                    <a:pt x="1448" y="6472"/>
                  </a:lnTo>
                  <a:lnTo>
                    <a:pt x="1257" y="6909"/>
                  </a:lnTo>
                  <a:lnTo>
                    <a:pt x="1093" y="7319"/>
                  </a:lnTo>
                  <a:lnTo>
                    <a:pt x="765" y="8165"/>
                  </a:lnTo>
                  <a:lnTo>
                    <a:pt x="547" y="9012"/>
                  </a:lnTo>
                  <a:lnTo>
                    <a:pt x="355" y="9804"/>
                  </a:lnTo>
                  <a:lnTo>
                    <a:pt x="219" y="10596"/>
                  </a:lnTo>
                  <a:lnTo>
                    <a:pt x="110" y="11333"/>
                  </a:lnTo>
                  <a:lnTo>
                    <a:pt x="55" y="11989"/>
                  </a:lnTo>
                  <a:lnTo>
                    <a:pt x="0" y="12617"/>
                  </a:lnTo>
                  <a:lnTo>
                    <a:pt x="0" y="13135"/>
                  </a:lnTo>
                  <a:lnTo>
                    <a:pt x="28" y="13927"/>
                  </a:lnTo>
                  <a:lnTo>
                    <a:pt x="28" y="14255"/>
                  </a:lnTo>
                  <a:lnTo>
                    <a:pt x="28" y="14255"/>
                  </a:lnTo>
                  <a:lnTo>
                    <a:pt x="82" y="14692"/>
                  </a:lnTo>
                  <a:lnTo>
                    <a:pt x="192" y="15238"/>
                  </a:lnTo>
                  <a:lnTo>
                    <a:pt x="301" y="15894"/>
                  </a:lnTo>
                  <a:lnTo>
                    <a:pt x="465" y="16604"/>
                  </a:lnTo>
                  <a:lnTo>
                    <a:pt x="683" y="17423"/>
                  </a:lnTo>
                  <a:lnTo>
                    <a:pt x="902" y="18297"/>
                  </a:lnTo>
                  <a:lnTo>
                    <a:pt x="1175" y="19198"/>
                  </a:lnTo>
                  <a:lnTo>
                    <a:pt x="1475" y="20126"/>
                  </a:lnTo>
                  <a:lnTo>
                    <a:pt x="1803" y="21082"/>
                  </a:lnTo>
                  <a:lnTo>
                    <a:pt x="2185" y="22038"/>
                  </a:lnTo>
                  <a:lnTo>
                    <a:pt x="2567" y="22939"/>
                  </a:lnTo>
                  <a:lnTo>
                    <a:pt x="2977" y="23840"/>
                  </a:lnTo>
                  <a:lnTo>
                    <a:pt x="3414" y="24687"/>
                  </a:lnTo>
                  <a:lnTo>
                    <a:pt x="3905" y="25451"/>
                  </a:lnTo>
                  <a:lnTo>
                    <a:pt x="4151" y="25806"/>
                  </a:lnTo>
                  <a:lnTo>
                    <a:pt x="4397" y="26134"/>
                  </a:lnTo>
                  <a:lnTo>
                    <a:pt x="4643" y="26462"/>
                  </a:lnTo>
                  <a:lnTo>
                    <a:pt x="4916" y="26735"/>
                  </a:lnTo>
                  <a:lnTo>
                    <a:pt x="4916" y="26735"/>
                  </a:lnTo>
                  <a:lnTo>
                    <a:pt x="5462" y="27281"/>
                  </a:lnTo>
                  <a:lnTo>
                    <a:pt x="6063" y="27772"/>
                  </a:lnTo>
                  <a:lnTo>
                    <a:pt x="6691" y="28264"/>
                  </a:lnTo>
                  <a:lnTo>
                    <a:pt x="7346" y="28701"/>
                  </a:lnTo>
                  <a:lnTo>
                    <a:pt x="8029" y="29111"/>
                  </a:lnTo>
                  <a:lnTo>
                    <a:pt x="8712" y="29520"/>
                  </a:lnTo>
                  <a:lnTo>
                    <a:pt x="9422" y="29875"/>
                  </a:lnTo>
                  <a:lnTo>
                    <a:pt x="10104" y="30203"/>
                  </a:lnTo>
                  <a:lnTo>
                    <a:pt x="10760" y="30503"/>
                  </a:lnTo>
                  <a:lnTo>
                    <a:pt x="11415" y="30749"/>
                  </a:lnTo>
                  <a:lnTo>
                    <a:pt x="12016" y="30995"/>
                  </a:lnTo>
                  <a:lnTo>
                    <a:pt x="12589" y="31186"/>
                  </a:lnTo>
                  <a:lnTo>
                    <a:pt x="13108" y="31323"/>
                  </a:lnTo>
                  <a:lnTo>
                    <a:pt x="13572" y="31459"/>
                  </a:lnTo>
                  <a:lnTo>
                    <a:pt x="13955" y="31514"/>
                  </a:lnTo>
                  <a:lnTo>
                    <a:pt x="14282" y="31568"/>
                  </a:lnTo>
                  <a:lnTo>
                    <a:pt x="14282" y="31568"/>
                  </a:lnTo>
                  <a:lnTo>
                    <a:pt x="14610" y="31568"/>
                  </a:lnTo>
                  <a:lnTo>
                    <a:pt x="15020" y="31514"/>
                  </a:lnTo>
                  <a:lnTo>
                    <a:pt x="15539" y="31432"/>
                  </a:lnTo>
                  <a:lnTo>
                    <a:pt x="16139" y="31268"/>
                  </a:lnTo>
                  <a:lnTo>
                    <a:pt x="16822" y="31077"/>
                  </a:lnTo>
                  <a:lnTo>
                    <a:pt x="17532" y="30804"/>
                  </a:lnTo>
                  <a:lnTo>
                    <a:pt x="18297" y="30476"/>
                  </a:lnTo>
                  <a:lnTo>
                    <a:pt x="19089" y="30066"/>
                  </a:lnTo>
                  <a:lnTo>
                    <a:pt x="19908" y="29575"/>
                  </a:lnTo>
                  <a:lnTo>
                    <a:pt x="20290" y="29329"/>
                  </a:lnTo>
                  <a:lnTo>
                    <a:pt x="20700" y="29029"/>
                  </a:lnTo>
                  <a:lnTo>
                    <a:pt x="21109" y="28728"/>
                  </a:lnTo>
                  <a:lnTo>
                    <a:pt x="21519" y="28401"/>
                  </a:lnTo>
                  <a:lnTo>
                    <a:pt x="21929" y="28046"/>
                  </a:lnTo>
                  <a:lnTo>
                    <a:pt x="22311" y="27663"/>
                  </a:lnTo>
                  <a:lnTo>
                    <a:pt x="22693" y="27281"/>
                  </a:lnTo>
                  <a:lnTo>
                    <a:pt x="23076" y="26871"/>
                  </a:lnTo>
                  <a:lnTo>
                    <a:pt x="23431" y="26434"/>
                  </a:lnTo>
                  <a:lnTo>
                    <a:pt x="23786" y="25970"/>
                  </a:lnTo>
                  <a:lnTo>
                    <a:pt x="24113" y="25479"/>
                  </a:lnTo>
                  <a:lnTo>
                    <a:pt x="24441" y="24960"/>
                  </a:lnTo>
                  <a:lnTo>
                    <a:pt x="24741" y="24414"/>
                  </a:lnTo>
                  <a:lnTo>
                    <a:pt x="25042" y="23840"/>
                  </a:lnTo>
                  <a:lnTo>
                    <a:pt x="25042" y="23840"/>
                  </a:lnTo>
                  <a:lnTo>
                    <a:pt x="25178" y="23512"/>
                  </a:lnTo>
                  <a:lnTo>
                    <a:pt x="25260" y="23157"/>
                  </a:lnTo>
                  <a:lnTo>
                    <a:pt x="25342" y="22802"/>
                  </a:lnTo>
                  <a:lnTo>
                    <a:pt x="25397" y="22447"/>
                  </a:lnTo>
                  <a:lnTo>
                    <a:pt x="25424" y="22065"/>
                  </a:lnTo>
                  <a:lnTo>
                    <a:pt x="25451" y="21737"/>
                  </a:lnTo>
                  <a:lnTo>
                    <a:pt x="25424" y="21027"/>
                  </a:lnTo>
                  <a:lnTo>
                    <a:pt x="25342" y="20345"/>
                  </a:lnTo>
                  <a:lnTo>
                    <a:pt x="25206" y="19717"/>
                  </a:lnTo>
                  <a:lnTo>
                    <a:pt x="25096" y="19116"/>
                  </a:lnTo>
                  <a:lnTo>
                    <a:pt x="24960" y="18570"/>
                  </a:lnTo>
                  <a:lnTo>
                    <a:pt x="24960" y="18570"/>
                  </a:lnTo>
                  <a:lnTo>
                    <a:pt x="24796" y="17996"/>
                  </a:lnTo>
                  <a:lnTo>
                    <a:pt x="24714" y="17532"/>
                  </a:lnTo>
                  <a:lnTo>
                    <a:pt x="24714" y="17532"/>
                  </a:lnTo>
                  <a:lnTo>
                    <a:pt x="24714" y="17286"/>
                  </a:lnTo>
                  <a:lnTo>
                    <a:pt x="24741" y="17041"/>
                  </a:lnTo>
                  <a:lnTo>
                    <a:pt x="24823" y="16412"/>
                  </a:lnTo>
                  <a:lnTo>
                    <a:pt x="24960" y="15702"/>
                  </a:lnTo>
                  <a:lnTo>
                    <a:pt x="25124" y="14938"/>
                  </a:lnTo>
                  <a:lnTo>
                    <a:pt x="25124" y="14938"/>
                  </a:lnTo>
                  <a:lnTo>
                    <a:pt x="25288" y="14255"/>
                  </a:lnTo>
                  <a:lnTo>
                    <a:pt x="25424" y="13572"/>
                  </a:lnTo>
                  <a:lnTo>
                    <a:pt x="25506" y="12944"/>
                  </a:lnTo>
                  <a:lnTo>
                    <a:pt x="25561" y="12398"/>
                  </a:lnTo>
                  <a:lnTo>
                    <a:pt x="25561" y="12398"/>
                  </a:lnTo>
                  <a:lnTo>
                    <a:pt x="25588" y="12070"/>
                  </a:lnTo>
                  <a:lnTo>
                    <a:pt x="25588" y="11715"/>
                  </a:lnTo>
                  <a:lnTo>
                    <a:pt x="25561" y="11279"/>
                  </a:lnTo>
                  <a:lnTo>
                    <a:pt x="25533" y="10787"/>
                  </a:lnTo>
                  <a:lnTo>
                    <a:pt x="25451" y="10268"/>
                  </a:lnTo>
                  <a:lnTo>
                    <a:pt x="25369" y="9695"/>
                  </a:lnTo>
                  <a:lnTo>
                    <a:pt x="25260" y="9094"/>
                  </a:lnTo>
                  <a:lnTo>
                    <a:pt x="25096" y="8466"/>
                  </a:lnTo>
                  <a:lnTo>
                    <a:pt x="24905" y="7838"/>
                  </a:lnTo>
                  <a:lnTo>
                    <a:pt x="24687" y="7155"/>
                  </a:lnTo>
                  <a:lnTo>
                    <a:pt x="24414" y="6500"/>
                  </a:lnTo>
                  <a:lnTo>
                    <a:pt x="24086" y="5844"/>
                  </a:lnTo>
                  <a:lnTo>
                    <a:pt x="23704" y="5162"/>
                  </a:lnTo>
                  <a:lnTo>
                    <a:pt x="23267" y="4534"/>
                  </a:lnTo>
                  <a:lnTo>
                    <a:pt x="22803" y="3905"/>
                  </a:lnTo>
                  <a:lnTo>
                    <a:pt x="22529" y="3578"/>
                  </a:lnTo>
                  <a:lnTo>
                    <a:pt x="22256" y="3277"/>
                  </a:lnTo>
                  <a:lnTo>
                    <a:pt x="22256" y="3277"/>
                  </a:lnTo>
                  <a:lnTo>
                    <a:pt x="21847" y="2895"/>
                  </a:lnTo>
                  <a:lnTo>
                    <a:pt x="21410" y="2513"/>
                  </a:lnTo>
                  <a:lnTo>
                    <a:pt x="20946" y="2158"/>
                  </a:lnTo>
                  <a:lnTo>
                    <a:pt x="20481" y="1857"/>
                  </a:lnTo>
                  <a:lnTo>
                    <a:pt x="19990" y="1557"/>
                  </a:lnTo>
                  <a:lnTo>
                    <a:pt x="19498" y="1284"/>
                  </a:lnTo>
                  <a:lnTo>
                    <a:pt x="18952" y="1038"/>
                  </a:lnTo>
                  <a:lnTo>
                    <a:pt x="18406" y="820"/>
                  </a:lnTo>
                  <a:lnTo>
                    <a:pt x="17833" y="628"/>
                  </a:lnTo>
                  <a:lnTo>
                    <a:pt x="17259" y="465"/>
                  </a:lnTo>
                  <a:lnTo>
                    <a:pt x="16658" y="328"/>
                  </a:lnTo>
                  <a:lnTo>
                    <a:pt x="16030" y="192"/>
                  </a:lnTo>
                  <a:lnTo>
                    <a:pt x="15375" y="110"/>
                  </a:lnTo>
                  <a:lnTo>
                    <a:pt x="14719" y="55"/>
                  </a:lnTo>
                  <a:lnTo>
                    <a:pt x="14037" y="0"/>
                  </a:lnTo>
                  <a:lnTo>
                    <a:pt x="13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234;p47">
              <a:extLst>
                <a:ext uri="{FF2B5EF4-FFF2-40B4-BE49-F238E27FC236}">
                  <a16:creationId xmlns:a16="http://schemas.microsoft.com/office/drawing/2014/main" id="{E53BBA53-8597-31A0-428E-EC3920D8FC82}"/>
                </a:ext>
              </a:extLst>
            </p:cNvPr>
            <p:cNvSpPr/>
            <p:nvPr/>
          </p:nvSpPr>
          <p:spPr>
            <a:xfrm>
              <a:off x="4445325" y="1320500"/>
              <a:ext cx="73075" cy="73075"/>
            </a:xfrm>
            <a:custGeom>
              <a:avLst/>
              <a:gdLst/>
              <a:ahLst/>
              <a:cxnLst/>
              <a:rect l="l" t="t" r="r" b="b"/>
              <a:pathLst>
                <a:path w="2923" h="2923" extrusionOk="0">
                  <a:moveTo>
                    <a:pt x="1448" y="0"/>
                  </a:moveTo>
                  <a:lnTo>
                    <a:pt x="1148" y="27"/>
                  </a:lnTo>
                  <a:lnTo>
                    <a:pt x="875" y="137"/>
                  </a:lnTo>
                  <a:lnTo>
                    <a:pt x="629" y="273"/>
                  </a:lnTo>
                  <a:lnTo>
                    <a:pt x="411" y="437"/>
                  </a:lnTo>
                  <a:lnTo>
                    <a:pt x="247" y="656"/>
                  </a:lnTo>
                  <a:lnTo>
                    <a:pt x="110" y="929"/>
                  </a:lnTo>
                  <a:lnTo>
                    <a:pt x="28" y="1202"/>
                  </a:lnTo>
                  <a:lnTo>
                    <a:pt x="1" y="1502"/>
                  </a:lnTo>
                  <a:lnTo>
                    <a:pt x="28" y="1775"/>
                  </a:lnTo>
                  <a:lnTo>
                    <a:pt x="110" y="2048"/>
                  </a:lnTo>
                  <a:lnTo>
                    <a:pt x="274" y="2294"/>
                  </a:lnTo>
                  <a:lnTo>
                    <a:pt x="438" y="2513"/>
                  </a:lnTo>
                  <a:lnTo>
                    <a:pt x="656" y="2704"/>
                  </a:lnTo>
                  <a:lnTo>
                    <a:pt x="902" y="2813"/>
                  </a:lnTo>
                  <a:lnTo>
                    <a:pt x="1202" y="2895"/>
                  </a:lnTo>
                  <a:lnTo>
                    <a:pt x="1476" y="2922"/>
                  </a:lnTo>
                  <a:lnTo>
                    <a:pt x="1776" y="2895"/>
                  </a:lnTo>
                  <a:lnTo>
                    <a:pt x="2049" y="2813"/>
                  </a:lnTo>
                  <a:lnTo>
                    <a:pt x="2295" y="2676"/>
                  </a:lnTo>
                  <a:lnTo>
                    <a:pt x="2513" y="2485"/>
                  </a:lnTo>
                  <a:lnTo>
                    <a:pt x="2677" y="2267"/>
                  </a:lnTo>
                  <a:lnTo>
                    <a:pt x="2814" y="2021"/>
                  </a:lnTo>
                  <a:lnTo>
                    <a:pt x="2896" y="1748"/>
                  </a:lnTo>
                  <a:lnTo>
                    <a:pt x="2923" y="1448"/>
                  </a:lnTo>
                  <a:lnTo>
                    <a:pt x="2896" y="1147"/>
                  </a:lnTo>
                  <a:lnTo>
                    <a:pt x="2814" y="874"/>
                  </a:lnTo>
                  <a:lnTo>
                    <a:pt x="2650" y="628"/>
                  </a:lnTo>
                  <a:lnTo>
                    <a:pt x="2486" y="410"/>
                  </a:lnTo>
                  <a:lnTo>
                    <a:pt x="2267" y="246"/>
                  </a:lnTo>
                  <a:lnTo>
                    <a:pt x="2022" y="109"/>
                  </a:lnTo>
                  <a:lnTo>
                    <a:pt x="1721" y="27"/>
                  </a:lnTo>
                  <a:lnTo>
                    <a:pt x="1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235;p47">
              <a:extLst>
                <a:ext uri="{FF2B5EF4-FFF2-40B4-BE49-F238E27FC236}">
                  <a16:creationId xmlns:a16="http://schemas.microsoft.com/office/drawing/2014/main" id="{1A2790BA-24AC-E9CE-8C07-5707D76CA739}"/>
                </a:ext>
              </a:extLst>
            </p:cNvPr>
            <p:cNvSpPr/>
            <p:nvPr/>
          </p:nvSpPr>
          <p:spPr>
            <a:xfrm>
              <a:off x="4689750" y="1316400"/>
              <a:ext cx="73075" cy="73075"/>
            </a:xfrm>
            <a:custGeom>
              <a:avLst/>
              <a:gdLst/>
              <a:ahLst/>
              <a:cxnLst/>
              <a:rect l="l" t="t" r="r" b="b"/>
              <a:pathLst>
                <a:path w="2923" h="2923" extrusionOk="0">
                  <a:moveTo>
                    <a:pt x="1447" y="0"/>
                  </a:moveTo>
                  <a:lnTo>
                    <a:pt x="1147" y="28"/>
                  </a:lnTo>
                  <a:lnTo>
                    <a:pt x="874" y="137"/>
                  </a:lnTo>
                  <a:lnTo>
                    <a:pt x="628" y="273"/>
                  </a:lnTo>
                  <a:lnTo>
                    <a:pt x="410" y="465"/>
                  </a:lnTo>
                  <a:lnTo>
                    <a:pt x="246" y="683"/>
                  </a:lnTo>
                  <a:lnTo>
                    <a:pt x="109" y="929"/>
                  </a:lnTo>
                  <a:lnTo>
                    <a:pt x="27" y="1202"/>
                  </a:lnTo>
                  <a:lnTo>
                    <a:pt x="0" y="1502"/>
                  </a:lnTo>
                  <a:lnTo>
                    <a:pt x="55" y="1775"/>
                  </a:lnTo>
                  <a:lnTo>
                    <a:pt x="137" y="2076"/>
                  </a:lnTo>
                  <a:lnTo>
                    <a:pt x="273" y="2322"/>
                  </a:lnTo>
                  <a:lnTo>
                    <a:pt x="464" y="2513"/>
                  </a:lnTo>
                  <a:lnTo>
                    <a:pt x="683" y="2704"/>
                  </a:lnTo>
                  <a:lnTo>
                    <a:pt x="929" y="2840"/>
                  </a:lnTo>
                  <a:lnTo>
                    <a:pt x="1202" y="2922"/>
                  </a:lnTo>
                  <a:lnTo>
                    <a:pt x="1502" y="2922"/>
                  </a:lnTo>
                  <a:lnTo>
                    <a:pt x="1802" y="2895"/>
                  </a:lnTo>
                  <a:lnTo>
                    <a:pt x="2076" y="2813"/>
                  </a:lnTo>
                  <a:lnTo>
                    <a:pt x="2321" y="2677"/>
                  </a:lnTo>
                  <a:lnTo>
                    <a:pt x="2512" y="2485"/>
                  </a:lnTo>
                  <a:lnTo>
                    <a:pt x="2704" y="2267"/>
                  </a:lnTo>
                  <a:lnTo>
                    <a:pt x="2840" y="2021"/>
                  </a:lnTo>
                  <a:lnTo>
                    <a:pt x="2922" y="1748"/>
                  </a:lnTo>
                  <a:lnTo>
                    <a:pt x="2922" y="1448"/>
                  </a:lnTo>
                  <a:lnTo>
                    <a:pt x="2895" y="1147"/>
                  </a:lnTo>
                  <a:lnTo>
                    <a:pt x="2813" y="874"/>
                  </a:lnTo>
                  <a:lnTo>
                    <a:pt x="2676" y="628"/>
                  </a:lnTo>
                  <a:lnTo>
                    <a:pt x="2485" y="410"/>
                  </a:lnTo>
                  <a:lnTo>
                    <a:pt x="2267" y="246"/>
                  </a:lnTo>
                  <a:lnTo>
                    <a:pt x="2021" y="110"/>
                  </a:lnTo>
                  <a:lnTo>
                    <a:pt x="1748" y="28"/>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236;p47">
              <a:extLst>
                <a:ext uri="{FF2B5EF4-FFF2-40B4-BE49-F238E27FC236}">
                  <a16:creationId xmlns:a16="http://schemas.microsoft.com/office/drawing/2014/main" id="{205E7210-03C2-5696-6627-C146F371AC0E}"/>
                </a:ext>
              </a:extLst>
            </p:cNvPr>
            <p:cNvSpPr/>
            <p:nvPr/>
          </p:nvSpPr>
          <p:spPr>
            <a:xfrm>
              <a:off x="4413250" y="1235150"/>
              <a:ext cx="116775" cy="37575"/>
            </a:xfrm>
            <a:custGeom>
              <a:avLst/>
              <a:gdLst/>
              <a:ahLst/>
              <a:cxnLst/>
              <a:rect l="l" t="t" r="r" b="b"/>
              <a:pathLst>
                <a:path w="4671" h="1503" extrusionOk="0">
                  <a:moveTo>
                    <a:pt x="2786" y="1"/>
                  </a:moveTo>
                  <a:lnTo>
                    <a:pt x="2376" y="28"/>
                  </a:lnTo>
                  <a:lnTo>
                    <a:pt x="2021" y="83"/>
                  </a:lnTo>
                  <a:lnTo>
                    <a:pt x="1666" y="192"/>
                  </a:lnTo>
                  <a:lnTo>
                    <a:pt x="1366" y="328"/>
                  </a:lnTo>
                  <a:lnTo>
                    <a:pt x="1065" y="465"/>
                  </a:lnTo>
                  <a:lnTo>
                    <a:pt x="820" y="601"/>
                  </a:lnTo>
                  <a:lnTo>
                    <a:pt x="410" y="902"/>
                  </a:lnTo>
                  <a:lnTo>
                    <a:pt x="137" y="1120"/>
                  </a:lnTo>
                  <a:lnTo>
                    <a:pt x="55" y="1202"/>
                  </a:lnTo>
                  <a:lnTo>
                    <a:pt x="0" y="1257"/>
                  </a:lnTo>
                  <a:lnTo>
                    <a:pt x="0" y="1339"/>
                  </a:lnTo>
                  <a:lnTo>
                    <a:pt x="28" y="1393"/>
                  </a:lnTo>
                  <a:lnTo>
                    <a:pt x="55" y="1448"/>
                  </a:lnTo>
                  <a:lnTo>
                    <a:pt x="110" y="1503"/>
                  </a:lnTo>
                  <a:lnTo>
                    <a:pt x="246" y="1503"/>
                  </a:lnTo>
                  <a:lnTo>
                    <a:pt x="301" y="1448"/>
                  </a:lnTo>
                  <a:lnTo>
                    <a:pt x="410" y="1339"/>
                  </a:lnTo>
                  <a:lnTo>
                    <a:pt x="656" y="1148"/>
                  </a:lnTo>
                  <a:lnTo>
                    <a:pt x="1038" y="875"/>
                  </a:lnTo>
                  <a:lnTo>
                    <a:pt x="1257" y="765"/>
                  </a:lnTo>
                  <a:lnTo>
                    <a:pt x="1530" y="629"/>
                  </a:lnTo>
                  <a:lnTo>
                    <a:pt x="1803" y="520"/>
                  </a:lnTo>
                  <a:lnTo>
                    <a:pt x="2103" y="438"/>
                  </a:lnTo>
                  <a:lnTo>
                    <a:pt x="2458" y="383"/>
                  </a:lnTo>
                  <a:lnTo>
                    <a:pt x="2813" y="328"/>
                  </a:lnTo>
                  <a:lnTo>
                    <a:pt x="3168" y="356"/>
                  </a:lnTo>
                  <a:lnTo>
                    <a:pt x="3578" y="410"/>
                  </a:lnTo>
                  <a:lnTo>
                    <a:pt x="3987" y="520"/>
                  </a:lnTo>
                  <a:lnTo>
                    <a:pt x="4397" y="711"/>
                  </a:lnTo>
                  <a:lnTo>
                    <a:pt x="4479" y="738"/>
                  </a:lnTo>
                  <a:lnTo>
                    <a:pt x="4534" y="711"/>
                  </a:lnTo>
                  <a:lnTo>
                    <a:pt x="4588" y="683"/>
                  </a:lnTo>
                  <a:lnTo>
                    <a:pt x="4643" y="629"/>
                  </a:lnTo>
                  <a:lnTo>
                    <a:pt x="4670" y="547"/>
                  </a:lnTo>
                  <a:lnTo>
                    <a:pt x="4643" y="492"/>
                  </a:lnTo>
                  <a:lnTo>
                    <a:pt x="4615" y="438"/>
                  </a:lnTo>
                  <a:lnTo>
                    <a:pt x="4561" y="383"/>
                  </a:lnTo>
                  <a:lnTo>
                    <a:pt x="4097" y="192"/>
                  </a:lnTo>
                  <a:lnTo>
                    <a:pt x="3632" y="55"/>
                  </a:lnTo>
                  <a:lnTo>
                    <a:pt x="3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237;p47">
              <a:extLst>
                <a:ext uri="{FF2B5EF4-FFF2-40B4-BE49-F238E27FC236}">
                  <a16:creationId xmlns:a16="http://schemas.microsoft.com/office/drawing/2014/main" id="{4DFF8F0C-310A-440D-BBD4-F3DE99FB961B}"/>
                </a:ext>
              </a:extLst>
            </p:cNvPr>
            <p:cNvSpPr/>
            <p:nvPr/>
          </p:nvSpPr>
          <p:spPr>
            <a:xfrm>
              <a:off x="4667200" y="1233800"/>
              <a:ext cx="117450" cy="36200"/>
            </a:xfrm>
            <a:custGeom>
              <a:avLst/>
              <a:gdLst/>
              <a:ahLst/>
              <a:cxnLst/>
              <a:rect l="l" t="t" r="r" b="b"/>
              <a:pathLst>
                <a:path w="4698" h="1448" extrusionOk="0">
                  <a:moveTo>
                    <a:pt x="1858" y="0"/>
                  </a:moveTo>
                  <a:lnTo>
                    <a:pt x="1448" y="27"/>
                  </a:lnTo>
                  <a:lnTo>
                    <a:pt x="1011" y="109"/>
                  </a:lnTo>
                  <a:lnTo>
                    <a:pt x="574" y="246"/>
                  </a:lnTo>
                  <a:lnTo>
                    <a:pt x="110" y="464"/>
                  </a:lnTo>
                  <a:lnTo>
                    <a:pt x="56" y="492"/>
                  </a:lnTo>
                  <a:lnTo>
                    <a:pt x="1" y="546"/>
                  </a:lnTo>
                  <a:lnTo>
                    <a:pt x="1" y="628"/>
                  </a:lnTo>
                  <a:lnTo>
                    <a:pt x="28" y="683"/>
                  </a:lnTo>
                  <a:lnTo>
                    <a:pt x="83" y="765"/>
                  </a:lnTo>
                  <a:lnTo>
                    <a:pt x="138" y="792"/>
                  </a:lnTo>
                  <a:lnTo>
                    <a:pt x="192" y="792"/>
                  </a:lnTo>
                  <a:lnTo>
                    <a:pt x="274" y="765"/>
                  </a:lnTo>
                  <a:lnTo>
                    <a:pt x="684" y="574"/>
                  </a:lnTo>
                  <a:lnTo>
                    <a:pt x="1093" y="464"/>
                  </a:lnTo>
                  <a:lnTo>
                    <a:pt x="1476" y="382"/>
                  </a:lnTo>
                  <a:lnTo>
                    <a:pt x="1858" y="355"/>
                  </a:lnTo>
                  <a:lnTo>
                    <a:pt x="2213" y="382"/>
                  </a:lnTo>
                  <a:lnTo>
                    <a:pt x="2541" y="410"/>
                  </a:lnTo>
                  <a:lnTo>
                    <a:pt x="2868" y="492"/>
                  </a:lnTo>
                  <a:lnTo>
                    <a:pt x="3141" y="601"/>
                  </a:lnTo>
                  <a:lnTo>
                    <a:pt x="3414" y="710"/>
                  </a:lnTo>
                  <a:lnTo>
                    <a:pt x="3633" y="847"/>
                  </a:lnTo>
                  <a:lnTo>
                    <a:pt x="4015" y="1092"/>
                  </a:lnTo>
                  <a:lnTo>
                    <a:pt x="4288" y="1284"/>
                  </a:lnTo>
                  <a:lnTo>
                    <a:pt x="4370" y="1393"/>
                  </a:lnTo>
                  <a:lnTo>
                    <a:pt x="4452" y="1420"/>
                  </a:lnTo>
                  <a:lnTo>
                    <a:pt x="4507" y="1447"/>
                  </a:lnTo>
                  <a:lnTo>
                    <a:pt x="4589" y="1420"/>
                  </a:lnTo>
                  <a:lnTo>
                    <a:pt x="4643" y="1393"/>
                  </a:lnTo>
                  <a:lnTo>
                    <a:pt x="4671" y="1311"/>
                  </a:lnTo>
                  <a:lnTo>
                    <a:pt x="4698" y="1256"/>
                  </a:lnTo>
                  <a:lnTo>
                    <a:pt x="4671" y="1174"/>
                  </a:lnTo>
                  <a:lnTo>
                    <a:pt x="4643" y="1120"/>
                  </a:lnTo>
                  <a:lnTo>
                    <a:pt x="4534" y="1038"/>
                  </a:lnTo>
                  <a:lnTo>
                    <a:pt x="4261" y="819"/>
                  </a:lnTo>
                  <a:lnTo>
                    <a:pt x="3851" y="546"/>
                  </a:lnTo>
                  <a:lnTo>
                    <a:pt x="3578" y="410"/>
                  </a:lnTo>
                  <a:lnTo>
                    <a:pt x="3305" y="300"/>
                  </a:lnTo>
                  <a:lnTo>
                    <a:pt x="2978" y="164"/>
                  </a:lnTo>
                  <a:lnTo>
                    <a:pt x="2623" y="82"/>
                  </a:lnTo>
                  <a:lnTo>
                    <a:pt x="2268" y="27"/>
                  </a:lnTo>
                  <a:lnTo>
                    <a:pt x="1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238;p47">
              <a:extLst>
                <a:ext uri="{FF2B5EF4-FFF2-40B4-BE49-F238E27FC236}">
                  <a16:creationId xmlns:a16="http://schemas.microsoft.com/office/drawing/2014/main" id="{6E509050-51B8-7251-8B86-269C173B7B42}"/>
                </a:ext>
              </a:extLst>
            </p:cNvPr>
            <p:cNvSpPr/>
            <p:nvPr/>
          </p:nvSpPr>
          <p:spPr>
            <a:xfrm>
              <a:off x="4428275" y="1320500"/>
              <a:ext cx="28700" cy="36200"/>
            </a:xfrm>
            <a:custGeom>
              <a:avLst/>
              <a:gdLst/>
              <a:ahLst/>
              <a:cxnLst/>
              <a:rect l="l" t="t" r="r" b="b"/>
              <a:pathLst>
                <a:path w="1148" h="1448" extrusionOk="0">
                  <a:moveTo>
                    <a:pt x="0" y="0"/>
                  </a:moveTo>
                  <a:lnTo>
                    <a:pt x="1120" y="1448"/>
                  </a:lnTo>
                  <a:lnTo>
                    <a:pt x="1147" y="5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239;p47">
              <a:extLst>
                <a:ext uri="{FF2B5EF4-FFF2-40B4-BE49-F238E27FC236}">
                  <a16:creationId xmlns:a16="http://schemas.microsoft.com/office/drawing/2014/main" id="{0BC6D634-6557-6DD4-6F78-5C4F8A05127F}"/>
                </a:ext>
              </a:extLst>
            </p:cNvPr>
            <p:cNvSpPr/>
            <p:nvPr/>
          </p:nvSpPr>
          <p:spPr>
            <a:xfrm>
              <a:off x="4752550" y="1323225"/>
              <a:ext cx="33475" cy="29375"/>
            </a:xfrm>
            <a:custGeom>
              <a:avLst/>
              <a:gdLst/>
              <a:ahLst/>
              <a:cxnLst/>
              <a:rect l="l" t="t" r="r" b="b"/>
              <a:pathLst>
                <a:path w="1339" h="1175" extrusionOk="0">
                  <a:moveTo>
                    <a:pt x="1339" y="0"/>
                  </a:moveTo>
                  <a:lnTo>
                    <a:pt x="0" y="574"/>
                  </a:lnTo>
                  <a:lnTo>
                    <a:pt x="192" y="1175"/>
                  </a:lnTo>
                  <a:lnTo>
                    <a:pt x="1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240;p47">
              <a:extLst>
                <a:ext uri="{FF2B5EF4-FFF2-40B4-BE49-F238E27FC236}">
                  <a16:creationId xmlns:a16="http://schemas.microsoft.com/office/drawing/2014/main" id="{F4615187-BE2F-D04C-D49A-1EAF4990EB6E}"/>
                </a:ext>
              </a:extLst>
            </p:cNvPr>
            <p:cNvSpPr/>
            <p:nvPr/>
          </p:nvSpPr>
          <p:spPr>
            <a:xfrm>
              <a:off x="4617375" y="1376475"/>
              <a:ext cx="62825" cy="109925"/>
            </a:xfrm>
            <a:custGeom>
              <a:avLst/>
              <a:gdLst/>
              <a:ahLst/>
              <a:cxnLst/>
              <a:rect l="l" t="t" r="r" b="b"/>
              <a:pathLst>
                <a:path w="2513" h="4397" extrusionOk="0">
                  <a:moveTo>
                    <a:pt x="164" y="0"/>
                  </a:moveTo>
                  <a:lnTo>
                    <a:pt x="110" y="28"/>
                  </a:lnTo>
                  <a:lnTo>
                    <a:pt x="28" y="55"/>
                  </a:lnTo>
                  <a:lnTo>
                    <a:pt x="1" y="110"/>
                  </a:lnTo>
                  <a:lnTo>
                    <a:pt x="1" y="192"/>
                  </a:lnTo>
                  <a:lnTo>
                    <a:pt x="1" y="246"/>
                  </a:lnTo>
                  <a:lnTo>
                    <a:pt x="164" y="519"/>
                  </a:lnTo>
                  <a:lnTo>
                    <a:pt x="328" y="792"/>
                  </a:lnTo>
                  <a:lnTo>
                    <a:pt x="574" y="1093"/>
                  </a:lnTo>
                  <a:lnTo>
                    <a:pt x="874" y="1393"/>
                  </a:lnTo>
                  <a:lnTo>
                    <a:pt x="1038" y="1557"/>
                  </a:lnTo>
                  <a:lnTo>
                    <a:pt x="1229" y="1694"/>
                  </a:lnTo>
                  <a:lnTo>
                    <a:pt x="1421" y="1830"/>
                  </a:lnTo>
                  <a:lnTo>
                    <a:pt x="1639" y="1939"/>
                  </a:lnTo>
                  <a:lnTo>
                    <a:pt x="1857" y="2021"/>
                  </a:lnTo>
                  <a:lnTo>
                    <a:pt x="2103" y="2103"/>
                  </a:lnTo>
                  <a:lnTo>
                    <a:pt x="1939" y="2513"/>
                  </a:lnTo>
                  <a:lnTo>
                    <a:pt x="1830" y="2786"/>
                  </a:lnTo>
                  <a:lnTo>
                    <a:pt x="1666" y="3059"/>
                  </a:lnTo>
                  <a:lnTo>
                    <a:pt x="1502" y="3359"/>
                  </a:lnTo>
                  <a:lnTo>
                    <a:pt x="1257" y="3632"/>
                  </a:lnTo>
                  <a:lnTo>
                    <a:pt x="1011" y="3851"/>
                  </a:lnTo>
                  <a:lnTo>
                    <a:pt x="874" y="3960"/>
                  </a:lnTo>
                  <a:lnTo>
                    <a:pt x="711" y="4069"/>
                  </a:lnTo>
                  <a:lnTo>
                    <a:pt x="656" y="4097"/>
                  </a:lnTo>
                  <a:lnTo>
                    <a:pt x="629" y="4151"/>
                  </a:lnTo>
                  <a:lnTo>
                    <a:pt x="601" y="4233"/>
                  </a:lnTo>
                  <a:lnTo>
                    <a:pt x="629" y="4288"/>
                  </a:lnTo>
                  <a:lnTo>
                    <a:pt x="711" y="4370"/>
                  </a:lnTo>
                  <a:lnTo>
                    <a:pt x="792" y="4397"/>
                  </a:lnTo>
                  <a:lnTo>
                    <a:pt x="874" y="4370"/>
                  </a:lnTo>
                  <a:lnTo>
                    <a:pt x="1093" y="4233"/>
                  </a:lnTo>
                  <a:lnTo>
                    <a:pt x="1284" y="4097"/>
                  </a:lnTo>
                  <a:lnTo>
                    <a:pt x="1475" y="3933"/>
                  </a:lnTo>
                  <a:lnTo>
                    <a:pt x="1639" y="3742"/>
                  </a:lnTo>
                  <a:lnTo>
                    <a:pt x="1803" y="3550"/>
                  </a:lnTo>
                  <a:lnTo>
                    <a:pt x="1912" y="3359"/>
                  </a:lnTo>
                  <a:lnTo>
                    <a:pt x="2131" y="2977"/>
                  </a:lnTo>
                  <a:lnTo>
                    <a:pt x="2294" y="2595"/>
                  </a:lnTo>
                  <a:lnTo>
                    <a:pt x="2404" y="2294"/>
                  </a:lnTo>
                  <a:lnTo>
                    <a:pt x="2513" y="1994"/>
                  </a:lnTo>
                  <a:lnTo>
                    <a:pt x="2513" y="1912"/>
                  </a:lnTo>
                  <a:lnTo>
                    <a:pt x="2486" y="1830"/>
                  </a:lnTo>
                  <a:lnTo>
                    <a:pt x="2431" y="1803"/>
                  </a:lnTo>
                  <a:lnTo>
                    <a:pt x="2349" y="1775"/>
                  </a:lnTo>
                  <a:lnTo>
                    <a:pt x="2131" y="1721"/>
                  </a:lnTo>
                  <a:lnTo>
                    <a:pt x="1912" y="1666"/>
                  </a:lnTo>
                  <a:lnTo>
                    <a:pt x="1694" y="1557"/>
                  </a:lnTo>
                  <a:lnTo>
                    <a:pt x="1502" y="1448"/>
                  </a:lnTo>
                  <a:lnTo>
                    <a:pt x="1311" y="1311"/>
                  </a:lnTo>
                  <a:lnTo>
                    <a:pt x="1147" y="1175"/>
                  </a:lnTo>
                  <a:lnTo>
                    <a:pt x="874" y="874"/>
                  </a:lnTo>
                  <a:lnTo>
                    <a:pt x="656" y="601"/>
                  </a:lnTo>
                  <a:lnTo>
                    <a:pt x="465" y="355"/>
                  </a:lnTo>
                  <a:lnTo>
                    <a:pt x="328" y="110"/>
                  </a:lnTo>
                  <a:lnTo>
                    <a:pt x="301" y="55"/>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241;p47">
              <a:extLst>
                <a:ext uri="{FF2B5EF4-FFF2-40B4-BE49-F238E27FC236}">
                  <a16:creationId xmlns:a16="http://schemas.microsoft.com/office/drawing/2014/main" id="{B1ABD0D2-7681-063A-4D84-5569425BC3A8}"/>
                </a:ext>
              </a:extLst>
            </p:cNvPr>
            <p:cNvSpPr/>
            <p:nvPr/>
          </p:nvSpPr>
          <p:spPr>
            <a:xfrm>
              <a:off x="4493125" y="1497300"/>
              <a:ext cx="172075" cy="60800"/>
            </a:xfrm>
            <a:custGeom>
              <a:avLst/>
              <a:gdLst/>
              <a:ahLst/>
              <a:cxnLst/>
              <a:rect l="l" t="t" r="r" b="b"/>
              <a:pathLst>
                <a:path w="6883" h="2432" extrusionOk="0">
                  <a:moveTo>
                    <a:pt x="164" y="1"/>
                  </a:moveTo>
                  <a:lnTo>
                    <a:pt x="82" y="28"/>
                  </a:lnTo>
                  <a:lnTo>
                    <a:pt x="28" y="56"/>
                  </a:lnTo>
                  <a:lnTo>
                    <a:pt x="0" y="137"/>
                  </a:lnTo>
                  <a:lnTo>
                    <a:pt x="0" y="192"/>
                  </a:lnTo>
                  <a:lnTo>
                    <a:pt x="28" y="274"/>
                  </a:lnTo>
                  <a:lnTo>
                    <a:pt x="246" y="574"/>
                  </a:lnTo>
                  <a:lnTo>
                    <a:pt x="465" y="847"/>
                  </a:lnTo>
                  <a:lnTo>
                    <a:pt x="683" y="1093"/>
                  </a:lnTo>
                  <a:lnTo>
                    <a:pt x="929" y="1339"/>
                  </a:lnTo>
                  <a:lnTo>
                    <a:pt x="1175" y="1530"/>
                  </a:lnTo>
                  <a:lnTo>
                    <a:pt x="1420" y="1694"/>
                  </a:lnTo>
                  <a:lnTo>
                    <a:pt x="1666" y="1858"/>
                  </a:lnTo>
                  <a:lnTo>
                    <a:pt x="1939" y="1994"/>
                  </a:lnTo>
                  <a:lnTo>
                    <a:pt x="2185" y="2104"/>
                  </a:lnTo>
                  <a:lnTo>
                    <a:pt x="2458" y="2213"/>
                  </a:lnTo>
                  <a:lnTo>
                    <a:pt x="2731" y="2267"/>
                  </a:lnTo>
                  <a:lnTo>
                    <a:pt x="3004" y="2322"/>
                  </a:lnTo>
                  <a:lnTo>
                    <a:pt x="3550" y="2404"/>
                  </a:lnTo>
                  <a:lnTo>
                    <a:pt x="4069" y="2431"/>
                  </a:lnTo>
                  <a:lnTo>
                    <a:pt x="4616" y="2404"/>
                  </a:lnTo>
                  <a:lnTo>
                    <a:pt x="5107" y="2349"/>
                  </a:lnTo>
                  <a:lnTo>
                    <a:pt x="5544" y="2267"/>
                  </a:lnTo>
                  <a:lnTo>
                    <a:pt x="5954" y="2186"/>
                  </a:lnTo>
                  <a:lnTo>
                    <a:pt x="6527" y="1994"/>
                  </a:lnTo>
                  <a:lnTo>
                    <a:pt x="6773" y="1912"/>
                  </a:lnTo>
                  <a:lnTo>
                    <a:pt x="6827" y="1885"/>
                  </a:lnTo>
                  <a:lnTo>
                    <a:pt x="6855" y="1831"/>
                  </a:lnTo>
                  <a:lnTo>
                    <a:pt x="6882" y="1749"/>
                  </a:lnTo>
                  <a:lnTo>
                    <a:pt x="6855" y="1694"/>
                  </a:lnTo>
                  <a:lnTo>
                    <a:pt x="6827" y="1612"/>
                  </a:lnTo>
                  <a:lnTo>
                    <a:pt x="6746" y="1585"/>
                  </a:lnTo>
                  <a:lnTo>
                    <a:pt x="6609" y="1585"/>
                  </a:lnTo>
                  <a:lnTo>
                    <a:pt x="6391" y="1667"/>
                  </a:lnTo>
                  <a:lnTo>
                    <a:pt x="5844" y="1831"/>
                  </a:lnTo>
                  <a:lnTo>
                    <a:pt x="5489" y="1940"/>
                  </a:lnTo>
                  <a:lnTo>
                    <a:pt x="5080" y="1994"/>
                  </a:lnTo>
                  <a:lnTo>
                    <a:pt x="4643" y="2076"/>
                  </a:lnTo>
                  <a:lnTo>
                    <a:pt x="4179" y="2104"/>
                  </a:lnTo>
                  <a:lnTo>
                    <a:pt x="3687" y="2076"/>
                  </a:lnTo>
                  <a:lnTo>
                    <a:pt x="3168" y="2022"/>
                  </a:lnTo>
                  <a:lnTo>
                    <a:pt x="2649" y="1885"/>
                  </a:lnTo>
                  <a:lnTo>
                    <a:pt x="2404" y="1803"/>
                  </a:lnTo>
                  <a:lnTo>
                    <a:pt x="2158" y="1721"/>
                  </a:lnTo>
                  <a:lnTo>
                    <a:pt x="1912" y="1585"/>
                  </a:lnTo>
                  <a:lnTo>
                    <a:pt x="1666" y="1448"/>
                  </a:lnTo>
                  <a:lnTo>
                    <a:pt x="1420" y="1284"/>
                  </a:lnTo>
                  <a:lnTo>
                    <a:pt x="1175" y="1093"/>
                  </a:lnTo>
                  <a:lnTo>
                    <a:pt x="956" y="875"/>
                  </a:lnTo>
                  <a:lnTo>
                    <a:pt x="738" y="629"/>
                  </a:lnTo>
                  <a:lnTo>
                    <a:pt x="547" y="383"/>
                  </a:lnTo>
                  <a:lnTo>
                    <a:pt x="328" y="83"/>
                  </a:lnTo>
                  <a:lnTo>
                    <a:pt x="301" y="28"/>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242;p47">
              <a:extLst>
                <a:ext uri="{FF2B5EF4-FFF2-40B4-BE49-F238E27FC236}">
                  <a16:creationId xmlns:a16="http://schemas.microsoft.com/office/drawing/2014/main" id="{A836424D-EB5C-B116-7354-52B9818B81B0}"/>
                </a:ext>
              </a:extLst>
            </p:cNvPr>
            <p:cNvSpPr/>
            <p:nvPr/>
          </p:nvSpPr>
          <p:spPr>
            <a:xfrm>
              <a:off x="4162700" y="918375"/>
              <a:ext cx="679300" cy="471100"/>
            </a:xfrm>
            <a:custGeom>
              <a:avLst/>
              <a:gdLst/>
              <a:ahLst/>
              <a:cxnLst/>
              <a:rect l="l" t="t" r="r" b="b"/>
              <a:pathLst>
                <a:path w="27172" h="18844" extrusionOk="0">
                  <a:moveTo>
                    <a:pt x="13436" y="1"/>
                  </a:moveTo>
                  <a:lnTo>
                    <a:pt x="12917" y="55"/>
                  </a:lnTo>
                  <a:lnTo>
                    <a:pt x="12398" y="110"/>
                  </a:lnTo>
                  <a:lnTo>
                    <a:pt x="11879" y="192"/>
                  </a:lnTo>
                  <a:lnTo>
                    <a:pt x="10924" y="356"/>
                  </a:lnTo>
                  <a:lnTo>
                    <a:pt x="10022" y="574"/>
                  </a:lnTo>
                  <a:lnTo>
                    <a:pt x="9231" y="820"/>
                  </a:lnTo>
                  <a:lnTo>
                    <a:pt x="8521" y="1066"/>
                  </a:lnTo>
                  <a:lnTo>
                    <a:pt x="7920" y="1312"/>
                  </a:lnTo>
                  <a:lnTo>
                    <a:pt x="7428" y="1530"/>
                  </a:lnTo>
                  <a:lnTo>
                    <a:pt x="7073" y="1694"/>
                  </a:lnTo>
                  <a:lnTo>
                    <a:pt x="6773" y="1830"/>
                  </a:lnTo>
                  <a:lnTo>
                    <a:pt x="6582" y="1885"/>
                  </a:lnTo>
                  <a:lnTo>
                    <a:pt x="6363" y="1967"/>
                  </a:lnTo>
                  <a:lnTo>
                    <a:pt x="6090" y="2076"/>
                  </a:lnTo>
                  <a:lnTo>
                    <a:pt x="5762" y="2240"/>
                  </a:lnTo>
                  <a:lnTo>
                    <a:pt x="5353" y="2459"/>
                  </a:lnTo>
                  <a:lnTo>
                    <a:pt x="4916" y="2732"/>
                  </a:lnTo>
                  <a:lnTo>
                    <a:pt x="4452" y="3087"/>
                  </a:lnTo>
                  <a:lnTo>
                    <a:pt x="3960" y="3496"/>
                  </a:lnTo>
                  <a:lnTo>
                    <a:pt x="3469" y="3988"/>
                  </a:lnTo>
                  <a:lnTo>
                    <a:pt x="2977" y="4589"/>
                  </a:lnTo>
                  <a:lnTo>
                    <a:pt x="2704" y="4916"/>
                  </a:lnTo>
                  <a:lnTo>
                    <a:pt x="2458" y="5271"/>
                  </a:lnTo>
                  <a:lnTo>
                    <a:pt x="2212" y="5654"/>
                  </a:lnTo>
                  <a:lnTo>
                    <a:pt x="1967" y="6063"/>
                  </a:lnTo>
                  <a:lnTo>
                    <a:pt x="1748" y="6500"/>
                  </a:lnTo>
                  <a:lnTo>
                    <a:pt x="1530" y="6964"/>
                  </a:lnTo>
                  <a:lnTo>
                    <a:pt x="1311" y="7456"/>
                  </a:lnTo>
                  <a:lnTo>
                    <a:pt x="1093" y="7975"/>
                  </a:lnTo>
                  <a:lnTo>
                    <a:pt x="902" y="8521"/>
                  </a:lnTo>
                  <a:lnTo>
                    <a:pt x="710" y="9122"/>
                  </a:lnTo>
                  <a:lnTo>
                    <a:pt x="547" y="9695"/>
                  </a:lnTo>
                  <a:lnTo>
                    <a:pt x="410" y="10269"/>
                  </a:lnTo>
                  <a:lnTo>
                    <a:pt x="274" y="10842"/>
                  </a:lnTo>
                  <a:lnTo>
                    <a:pt x="192" y="11361"/>
                  </a:lnTo>
                  <a:lnTo>
                    <a:pt x="110" y="11880"/>
                  </a:lnTo>
                  <a:lnTo>
                    <a:pt x="55" y="12399"/>
                  </a:lnTo>
                  <a:lnTo>
                    <a:pt x="28" y="12863"/>
                  </a:lnTo>
                  <a:lnTo>
                    <a:pt x="0" y="13327"/>
                  </a:lnTo>
                  <a:lnTo>
                    <a:pt x="0" y="14201"/>
                  </a:lnTo>
                  <a:lnTo>
                    <a:pt x="82" y="15020"/>
                  </a:lnTo>
                  <a:lnTo>
                    <a:pt x="192" y="15730"/>
                  </a:lnTo>
                  <a:lnTo>
                    <a:pt x="328" y="16386"/>
                  </a:lnTo>
                  <a:lnTo>
                    <a:pt x="465" y="16959"/>
                  </a:lnTo>
                  <a:lnTo>
                    <a:pt x="656" y="17451"/>
                  </a:lnTo>
                  <a:lnTo>
                    <a:pt x="820" y="17888"/>
                  </a:lnTo>
                  <a:lnTo>
                    <a:pt x="984" y="18243"/>
                  </a:lnTo>
                  <a:lnTo>
                    <a:pt x="1257" y="18707"/>
                  </a:lnTo>
                  <a:lnTo>
                    <a:pt x="1366" y="18843"/>
                  </a:lnTo>
                  <a:lnTo>
                    <a:pt x="1584" y="18543"/>
                  </a:lnTo>
                  <a:lnTo>
                    <a:pt x="2212" y="17642"/>
                  </a:lnTo>
                  <a:lnTo>
                    <a:pt x="3086" y="16249"/>
                  </a:lnTo>
                  <a:lnTo>
                    <a:pt x="3605" y="15430"/>
                  </a:lnTo>
                  <a:lnTo>
                    <a:pt x="4124" y="14529"/>
                  </a:lnTo>
                  <a:lnTo>
                    <a:pt x="4643" y="13546"/>
                  </a:lnTo>
                  <a:lnTo>
                    <a:pt x="5189" y="12508"/>
                  </a:lnTo>
                  <a:lnTo>
                    <a:pt x="5680" y="11443"/>
                  </a:lnTo>
                  <a:lnTo>
                    <a:pt x="6145" y="10323"/>
                  </a:lnTo>
                  <a:lnTo>
                    <a:pt x="6582" y="9231"/>
                  </a:lnTo>
                  <a:lnTo>
                    <a:pt x="6745" y="8657"/>
                  </a:lnTo>
                  <a:lnTo>
                    <a:pt x="6909" y="8111"/>
                  </a:lnTo>
                  <a:lnTo>
                    <a:pt x="7073" y="7538"/>
                  </a:lnTo>
                  <a:lnTo>
                    <a:pt x="7182" y="6992"/>
                  </a:lnTo>
                  <a:lnTo>
                    <a:pt x="7292" y="6446"/>
                  </a:lnTo>
                  <a:lnTo>
                    <a:pt x="7374" y="5899"/>
                  </a:lnTo>
                  <a:lnTo>
                    <a:pt x="7510" y="6118"/>
                  </a:lnTo>
                  <a:lnTo>
                    <a:pt x="7947" y="6609"/>
                  </a:lnTo>
                  <a:lnTo>
                    <a:pt x="8275" y="6964"/>
                  </a:lnTo>
                  <a:lnTo>
                    <a:pt x="8630" y="7347"/>
                  </a:lnTo>
                  <a:lnTo>
                    <a:pt x="9067" y="7756"/>
                  </a:lnTo>
                  <a:lnTo>
                    <a:pt x="9558" y="8193"/>
                  </a:lnTo>
                  <a:lnTo>
                    <a:pt x="10077" y="8630"/>
                  </a:lnTo>
                  <a:lnTo>
                    <a:pt x="10651" y="9067"/>
                  </a:lnTo>
                  <a:lnTo>
                    <a:pt x="11279" y="9477"/>
                  </a:lnTo>
                  <a:lnTo>
                    <a:pt x="11961" y="9859"/>
                  </a:lnTo>
                  <a:lnTo>
                    <a:pt x="12644" y="10159"/>
                  </a:lnTo>
                  <a:lnTo>
                    <a:pt x="12999" y="10323"/>
                  </a:lnTo>
                  <a:lnTo>
                    <a:pt x="13381" y="10432"/>
                  </a:lnTo>
                  <a:lnTo>
                    <a:pt x="13764" y="10542"/>
                  </a:lnTo>
                  <a:lnTo>
                    <a:pt x="14146" y="10624"/>
                  </a:lnTo>
                  <a:lnTo>
                    <a:pt x="14528" y="10706"/>
                  </a:lnTo>
                  <a:lnTo>
                    <a:pt x="14938" y="10733"/>
                  </a:lnTo>
                  <a:lnTo>
                    <a:pt x="14938" y="10733"/>
                  </a:lnTo>
                  <a:lnTo>
                    <a:pt x="13818" y="9012"/>
                  </a:lnTo>
                  <a:lnTo>
                    <a:pt x="13927" y="9067"/>
                  </a:lnTo>
                  <a:lnTo>
                    <a:pt x="14201" y="9286"/>
                  </a:lnTo>
                  <a:lnTo>
                    <a:pt x="14637" y="9586"/>
                  </a:lnTo>
                  <a:lnTo>
                    <a:pt x="15293" y="9914"/>
                  </a:lnTo>
                  <a:lnTo>
                    <a:pt x="15702" y="10105"/>
                  </a:lnTo>
                  <a:lnTo>
                    <a:pt x="16139" y="10296"/>
                  </a:lnTo>
                  <a:lnTo>
                    <a:pt x="16658" y="10460"/>
                  </a:lnTo>
                  <a:lnTo>
                    <a:pt x="17204" y="10624"/>
                  </a:lnTo>
                  <a:lnTo>
                    <a:pt x="17805" y="10787"/>
                  </a:lnTo>
                  <a:lnTo>
                    <a:pt x="18461" y="10924"/>
                  </a:lnTo>
                  <a:lnTo>
                    <a:pt x="19143" y="11033"/>
                  </a:lnTo>
                  <a:lnTo>
                    <a:pt x="19908" y="11115"/>
                  </a:lnTo>
                  <a:lnTo>
                    <a:pt x="18925" y="9613"/>
                  </a:lnTo>
                  <a:lnTo>
                    <a:pt x="18925" y="9613"/>
                  </a:lnTo>
                  <a:lnTo>
                    <a:pt x="19444" y="9804"/>
                  </a:lnTo>
                  <a:lnTo>
                    <a:pt x="20044" y="9996"/>
                  </a:lnTo>
                  <a:lnTo>
                    <a:pt x="20809" y="10241"/>
                  </a:lnTo>
                  <a:lnTo>
                    <a:pt x="21765" y="10487"/>
                  </a:lnTo>
                  <a:lnTo>
                    <a:pt x="22857" y="10733"/>
                  </a:lnTo>
                  <a:lnTo>
                    <a:pt x="24059" y="10951"/>
                  </a:lnTo>
                  <a:lnTo>
                    <a:pt x="24687" y="11061"/>
                  </a:lnTo>
                  <a:lnTo>
                    <a:pt x="25315" y="11115"/>
                  </a:lnTo>
                  <a:lnTo>
                    <a:pt x="25315" y="11115"/>
                  </a:lnTo>
                  <a:lnTo>
                    <a:pt x="24004" y="9012"/>
                  </a:lnTo>
                  <a:lnTo>
                    <a:pt x="24304" y="9286"/>
                  </a:lnTo>
                  <a:lnTo>
                    <a:pt x="24659" y="9613"/>
                  </a:lnTo>
                  <a:lnTo>
                    <a:pt x="25069" y="9968"/>
                  </a:lnTo>
                  <a:lnTo>
                    <a:pt x="25561" y="10323"/>
                  </a:lnTo>
                  <a:lnTo>
                    <a:pt x="26107" y="10678"/>
                  </a:lnTo>
                  <a:lnTo>
                    <a:pt x="26353" y="10815"/>
                  </a:lnTo>
                  <a:lnTo>
                    <a:pt x="26626" y="10951"/>
                  </a:lnTo>
                  <a:lnTo>
                    <a:pt x="26899" y="11061"/>
                  </a:lnTo>
                  <a:lnTo>
                    <a:pt x="27172" y="11115"/>
                  </a:lnTo>
                  <a:lnTo>
                    <a:pt x="27117" y="10815"/>
                  </a:lnTo>
                  <a:lnTo>
                    <a:pt x="27063" y="10487"/>
                  </a:lnTo>
                  <a:lnTo>
                    <a:pt x="26953" y="10023"/>
                  </a:lnTo>
                  <a:lnTo>
                    <a:pt x="26789" y="9449"/>
                  </a:lnTo>
                  <a:lnTo>
                    <a:pt x="26571" y="8821"/>
                  </a:lnTo>
                  <a:lnTo>
                    <a:pt x="26298" y="8111"/>
                  </a:lnTo>
                  <a:lnTo>
                    <a:pt x="25970" y="7374"/>
                  </a:lnTo>
                  <a:lnTo>
                    <a:pt x="25533" y="6555"/>
                  </a:lnTo>
                  <a:lnTo>
                    <a:pt x="25315" y="6172"/>
                  </a:lnTo>
                  <a:lnTo>
                    <a:pt x="25042" y="5763"/>
                  </a:lnTo>
                  <a:lnTo>
                    <a:pt x="24769" y="5353"/>
                  </a:lnTo>
                  <a:lnTo>
                    <a:pt x="24441" y="4916"/>
                  </a:lnTo>
                  <a:lnTo>
                    <a:pt x="24113" y="4507"/>
                  </a:lnTo>
                  <a:lnTo>
                    <a:pt x="23758" y="4124"/>
                  </a:lnTo>
                  <a:lnTo>
                    <a:pt x="23376" y="3715"/>
                  </a:lnTo>
                  <a:lnTo>
                    <a:pt x="22966" y="3332"/>
                  </a:lnTo>
                  <a:lnTo>
                    <a:pt x="22529" y="2950"/>
                  </a:lnTo>
                  <a:lnTo>
                    <a:pt x="22065" y="2568"/>
                  </a:lnTo>
                  <a:lnTo>
                    <a:pt x="21574" y="2213"/>
                  </a:lnTo>
                  <a:lnTo>
                    <a:pt x="21055" y="1885"/>
                  </a:lnTo>
                  <a:lnTo>
                    <a:pt x="20509" y="1557"/>
                  </a:lnTo>
                  <a:lnTo>
                    <a:pt x="19908" y="1257"/>
                  </a:lnTo>
                  <a:lnTo>
                    <a:pt x="19307" y="957"/>
                  </a:lnTo>
                  <a:lnTo>
                    <a:pt x="18706" y="738"/>
                  </a:lnTo>
                  <a:lnTo>
                    <a:pt x="18078" y="520"/>
                  </a:lnTo>
                  <a:lnTo>
                    <a:pt x="17478" y="356"/>
                  </a:lnTo>
                  <a:lnTo>
                    <a:pt x="16877" y="247"/>
                  </a:lnTo>
                  <a:lnTo>
                    <a:pt x="16303" y="137"/>
                  </a:lnTo>
                  <a:lnTo>
                    <a:pt x="15702" y="55"/>
                  </a:lnTo>
                  <a:lnTo>
                    <a:pt x="1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243;p47">
              <a:extLst>
                <a:ext uri="{FF2B5EF4-FFF2-40B4-BE49-F238E27FC236}">
                  <a16:creationId xmlns:a16="http://schemas.microsoft.com/office/drawing/2014/main" id="{CF3A3F91-C4D2-C4AC-14A3-528286E682B8}"/>
                </a:ext>
              </a:extLst>
            </p:cNvPr>
            <p:cNvSpPr/>
            <p:nvPr/>
          </p:nvSpPr>
          <p:spPr>
            <a:xfrm>
              <a:off x="4086225" y="1336875"/>
              <a:ext cx="185050" cy="214400"/>
            </a:xfrm>
            <a:custGeom>
              <a:avLst/>
              <a:gdLst/>
              <a:ahLst/>
              <a:cxnLst/>
              <a:rect l="l" t="t" r="r" b="b"/>
              <a:pathLst>
                <a:path w="7402" h="8576" extrusionOk="0">
                  <a:moveTo>
                    <a:pt x="2841" y="1"/>
                  </a:moveTo>
                  <a:lnTo>
                    <a:pt x="2623" y="28"/>
                  </a:lnTo>
                  <a:lnTo>
                    <a:pt x="2404" y="55"/>
                  </a:lnTo>
                  <a:lnTo>
                    <a:pt x="2158" y="137"/>
                  </a:lnTo>
                  <a:lnTo>
                    <a:pt x="1913" y="219"/>
                  </a:lnTo>
                  <a:lnTo>
                    <a:pt x="1667" y="356"/>
                  </a:lnTo>
                  <a:lnTo>
                    <a:pt x="1394" y="519"/>
                  </a:lnTo>
                  <a:lnTo>
                    <a:pt x="1148" y="711"/>
                  </a:lnTo>
                  <a:lnTo>
                    <a:pt x="875" y="956"/>
                  </a:lnTo>
                  <a:lnTo>
                    <a:pt x="602" y="1229"/>
                  </a:lnTo>
                  <a:lnTo>
                    <a:pt x="411" y="1530"/>
                  </a:lnTo>
                  <a:lnTo>
                    <a:pt x="247" y="1830"/>
                  </a:lnTo>
                  <a:lnTo>
                    <a:pt x="137" y="2185"/>
                  </a:lnTo>
                  <a:lnTo>
                    <a:pt x="56" y="2513"/>
                  </a:lnTo>
                  <a:lnTo>
                    <a:pt x="28" y="2868"/>
                  </a:lnTo>
                  <a:lnTo>
                    <a:pt x="1" y="3250"/>
                  </a:lnTo>
                  <a:lnTo>
                    <a:pt x="28" y="3605"/>
                  </a:lnTo>
                  <a:lnTo>
                    <a:pt x="110" y="3988"/>
                  </a:lnTo>
                  <a:lnTo>
                    <a:pt x="192" y="4370"/>
                  </a:lnTo>
                  <a:lnTo>
                    <a:pt x="301" y="4725"/>
                  </a:lnTo>
                  <a:lnTo>
                    <a:pt x="438" y="5080"/>
                  </a:lnTo>
                  <a:lnTo>
                    <a:pt x="574" y="5435"/>
                  </a:lnTo>
                  <a:lnTo>
                    <a:pt x="766" y="5763"/>
                  </a:lnTo>
                  <a:lnTo>
                    <a:pt x="929" y="6090"/>
                  </a:lnTo>
                  <a:lnTo>
                    <a:pt x="1148" y="6391"/>
                  </a:lnTo>
                  <a:lnTo>
                    <a:pt x="1366" y="6691"/>
                  </a:lnTo>
                  <a:lnTo>
                    <a:pt x="1639" y="6964"/>
                  </a:lnTo>
                  <a:lnTo>
                    <a:pt x="1913" y="7210"/>
                  </a:lnTo>
                  <a:lnTo>
                    <a:pt x="2240" y="7456"/>
                  </a:lnTo>
                  <a:lnTo>
                    <a:pt x="2595" y="7674"/>
                  </a:lnTo>
                  <a:lnTo>
                    <a:pt x="2978" y="7893"/>
                  </a:lnTo>
                  <a:lnTo>
                    <a:pt x="3360" y="8056"/>
                  </a:lnTo>
                  <a:lnTo>
                    <a:pt x="3742" y="8220"/>
                  </a:lnTo>
                  <a:lnTo>
                    <a:pt x="4152" y="8357"/>
                  </a:lnTo>
                  <a:lnTo>
                    <a:pt x="4561" y="8466"/>
                  </a:lnTo>
                  <a:lnTo>
                    <a:pt x="4971" y="8521"/>
                  </a:lnTo>
                  <a:lnTo>
                    <a:pt x="5353" y="8575"/>
                  </a:lnTo>
                  <a:lnTo>
                    <a:pt x="5736" y="8575"/>
                  </a:lnTo>
                  <a:lnTo>
                    <a:pt x="6118" y="8548"/>
                  </a:lnTo>
                  <a:lnTo>
                    <a:pt x="6473" y="8493"/>
                  </a:lnTo>
                  <a:lnTo>
                    <a:pt x="6773" y="8384"/>
                  </a:lnTo>
                  <a:lnTo>
                    <a:pt x="6937" y="8329"/>
                  </a:lnTo>
                  <a:lnTo>
                    <a:pt x="7046" y="8220"/>
                  </a:lnTo>
                  <a:lnTo>
                    <a:pt x="7156" y="8084"/>
                  </a:lnTo>
                  <a:lnTo>
                    <a:pt x="7238" y="7920"/>
                  </a:lnTo>
                  <a:lnTo>
                    <a:pt x="7292" y="7729"/>
                  </a:lnTo>
                  <a:lnTo>
                    <a:pt x="7347" y="7538"/>
                  </a:lnTo>
                  <a:lnTo>
                    <a:pt x="7374" y="7319"/>
                  </a:lnTo>
                  <a:lnTo>
                    <a:pt x="7401" y="7073"/>
                  </a:lnTo>
                  <a:lnTo>
                    <a:pt x="7401" y="6554"/>
                  </a:lnTo>
                  <a:lnTo>
                    <a:pt x="7347" y="5981"/>
                  </a:lnTo>
                  <a:lnTo>
                    <a:pt x="7265" y="5380"/>
                  </a:lnTo>
                  <a:lnTo>
                    <a:pt x="7156" y="4779"/>
                  </a:lnTo>
                  <a:lnTo>
                    <a:pt x="7019" y="4179"/>
                  </a:lnTo>
                  <a:lnTo>
                    <a:pt x="6883" y="3605"/>
                  </a:lnTo>
                  <a:lnTo>
                    <a:pt x="6582" y="2595"/>
                  </a:lnTo>
                  <a:lnTo>
                    <a:pt x="6364" y="1885"/>
                  </a:lnTo>
                  <a:lnTo>
                    <a:pt x="6282" y="1612"/>
                  </a:lnTo>
                  <a:lnTo>
                    <a:pt x="6091" y="1366"/>
                  </a:lnTo>
                  <a:lnTo>
                    <a:pt x="5845" y="1148"/>
                  </a:lnTo>
                  <a:lnTo>
                    <a:pt x="5599" y="956"/>
                  </a:lnTo>
                  <a:lnTo>
                    <a:pt x="5299" y="765"/>
                  </a:lnTo>
                  <a:lnTo>
                    <a:pt x="5026" y="601"/>
                  </a:lnTo>
                  <a:lnTo>
                    <a:pt x="4753" y="465"/>
                  </a:lnTo>
                  <a:lnTo>
                    <a:pt x="4206" y="274"/>
                  </a:lnTo>
                  <a:lnTo>
                    <a:pt x="3961" y="164"/>
                  </a:lnTo>
                  <a:lnTo>
                    <a:pt x="3633" y="83"/>
                  </a:lnTo>
                  <a:lnTo>
                    <a:pt x="3251" y="28"/>
                  </a:ln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244;p47">
              <a:extLst>
                <a:ext uri="{FF2B5EF4-FFF2-40B4-BE49-F238E27FC236}">
                  <a16:creationId xmlns:a16="http://schemas.microsoft.com/office/drawing/2014/main" id="{D42BBA0B-6C9F-72A6-B79A-9B7BFA910657}"/>
                </a:ext>
              </a:extLst>
            </p:cNvPr>
            <p:cNvSpPr/>
            <p:nvPr/>
          </p:nvSpPr>
          <p:spPr>
            <a:xfrm>
              <a:off x="4129250" y="1419475"/>
              <a:ext cx="116750" cy="60100"/>
            </a:xfrm>
            <a:custGeom>
              <a:avLst/>
              <a:gdLst/>
              <a:ahLst/>
              <a:cxnLst/>
              <a:rect l="l" t="t" r="r" b="b"/>
              <a:pathLst>
                <a:path w="4670" h="2404" extrusionOk="0">
                  <a:moveTo>
                    <a:pt x="110" y="1"/>
                  </a:moveTo>
                  <a:lnTo>
                    <a:pt x="55" y="55"/>
                  </a:lnTo>
                  <a:lnTo>
                    <a:pt x="0" y="110"/>
                  </a:lnTo>
                  <a:lnTo>
                    <a:pt x="0" y="165"/>
                  </a:lnTo>
                  <a:lnTo>
                    <a:pt x="0" y="247"/>
                  </a:lnTo>
                  <a:lnTo>
                    <a:pt x="28" y="301"/>
                  </a:lnTo>
                  <a:lnTo>
                    <a:pt x="82" y="356"/>
                  </a:lnTo>
                  <a:lnTo>
                    <a:pt x="4397" y="2404"/>
                  </a:lnTo>
                  <a:lnTo>
                    <a:pt x="4479" y="2404"/>
                  </a:lnTo>
                  <a:lnTo>
                    <a:pt x="4588" y="2377"/>
                  </a:lnTo>
                  <a:lnTo>
                    <a:pt x="4643" y="2322"/>
                  </a:lnTo>
                  <a:lnTo>
                    <a:pt x="4670" y="2240"/>
                  </a:lnTo>
                  <a:lnTo>
                    <a:pt x="4643" y="2185"/>
                  </a:lnTo>
                  <a:lnTo>
                    <a:pt x="4615" y="2104"/>
                  </a:lnTo>
                  <a:lnTo>
                    <a:pt x="4561" y="2076"/>
                  </a:lnTo>
                  <a:lnTo>
                    <a:pt x="246" y="28"/>
                  </a:ln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245;p47">
              <a:extLst>
                <a:ext uri="{FF2B5EF4-FFF2-40B4-BE49-F238E27FC236}">
                  <a16:creationId xmlns:a16="http://schemas.microsoft.com/office/drawing/2014/main" id="{1ABA7644-3048-5616-2C86-1DAC1E0BC2A9}"/>
                </a:ext>
              </a:extLst>
            </p:cNvPr>
            <p:cNvSpPr/>
            <p:nvPr/>
          </p:nvSpPr>
          <p:spPr>
            <a:xfrm>
              <a:off x="4151775" y="1388750"/>
              <a:ext cx="68300" cy="108575"/>
            </a:xfrm>
            <a:custGeom>
              <a:avLst/>
              <a:gdLst/>
              <a:ahLst/>
              <a:cxnLst/>
              <a:rect l="l" t="t" r="r" b="b"/>
              <a:pathLst>
                <a:path w="2732" h="4343" extrusionOk="0">
                  <a:moveTo>
                    <a:pt x="2486" y="1"/>
                  </a:moveTo>
                  <a:lnTo>
                    <a:pt x="2431" y="28"/>
                  </a:lnTo>
                  <a:lnTo>
                    <a:pt x="2376" y="83"/>
                  </a:lnTo>
                  <a:lnTo>
                    <a:pt x="1" y="4097"/>
                  </a:lnTo>
                  <a:lnTo>
                    <a:pt x="1" y="4152"/>
                  </a:lnTo>
                  <a:lnTo>
                    <a:pt x="1" y="4234"/>
                  </a:lnTo>
                  <a:lnTo>
                    <a:pt x="28" y="4288"/>
                  </a:lnTo>
                  <a:lnTo>
                    <a:pt x="82" y="4343"/>
                  </a:lnTo>
                  <a:lnTo>
                    <a:pt x="246" y="4343"/>
                  </a:lnTo>
                  <a:lnTo>
                    <a:pt x="328" y="4261"/>
                  </a:lnTo>
                  <a:lnTo>
                    <a:pt x="2704" y="247"/>
                  </a:lnTo>
                  <a:lnTo>
                    <a:pt x="2731" y="192"/>
                  </a:lnTo>
                  <a:lnTo>
                    <a:pt x="2704" y="110"/>
                  </a:lnTo>
                  <a:lnTo>
                    <a:pt x="2677" y="56"/>
                  </a:lnTo>
                  <a:lnTo>
                    <a:pt x="2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246;p47">
              <a:extLst>
                <a:ext uri="{FF2B5EF4-FFF2-40B4-BE49-F238E27FC236}">
                  <a16:creationId xmlns:a16="http://schemas.microsoft.com/office/drawing/2014/main" id="{576038F3-6142-9367-DECF-D09DCDB4953E}"/>
                </a:ext>
              </a:extLst>
            </p:cNvPr>
            <p:cNvSpPr/>
            <p:nvPr/>
          </p:nvSpPr>
          <p:spPr>
            <a:xfrm>
              <a:off x="4083500" y="1333475"/>
              <a:ext cx="175475" cy="221200"/>
            </a:xfrm>
            <a:custGeom>
              <a:avLst/>
              <a:gdLst/>
              <a:ahLst/>
              <a:cxnLst/>
              <a:rect l="l" t="t" r="r" b="b"/>
              <a:pathLst>
                <a:path w="7019" h="8848" extrusionOk="0">
                  <a:moveTo>
                    <a:pt x="3087" y="0"/>
                  </a:moveTo>
                  <a:lnTo>
                    <a:pt x="2895" y="27"/>
                  </a:lnTo>
                  <a:lnTo>
                    <a:pt x="2650" y="55"/>
                  </a:lnTo>
                  <a:lnTo>
                    <a:pt x="2431" y="82"/>
                  </a:lnTo>
                  <a:lnTo>
                    <a:pt x="2185" y="164"/>
                  </a:lnTo>
                  <a:lnTo>
                    <a:pt x="1940" y="273"/>
                  </a:lnTo>
                  <a:lnTo>
                    <a:pt x="1694" y="382"/>
                  </a:lnTo>
                  <a:lnTo>
                    <a:pt x="1421" y="546"/>
                  </a:lnTo>
                  <a:lnTo>
                    <a:pt x="1148" y="765"/>
                  </a:lnTo>
                  <a:lnTo>
                    <a:pt x="875" y="1010"/>
                  </a:lnTo>
                  <a:lnTo>
                    <a:pt x="629" y="1284"/>
                  </a:lnTo>
                  <a:lnTo>
                    <a:pt x="438" y="1557"/>
                  </a:lnTo>
                  <a:lnTo>
                    <a:pt x="274" y="1884"/>
                  </a:lnTo>
                  <a:lnTo>
                    <a:pt x="165" y="2212"/>
                  </a:lnTo>
                  <a:lnTo>
                    <a:pt x="55" y="2567"/>
                  </a:lnTo>
                  <a:lnTo>
                    <a:pt x="28" y="2922"/>
                  </a:lnTo>
                  <a:lnTo>
                    <a:pt x="1" y="3277"/>
                  </a:lnTo>
                  <a:lnTo>
                    <a:pt x="28" y="3659"/>
                  </a:lnTo>
                  <a:lnTo>
                    <a:pt x="83" y="4042"/>
                  </a:lnTo>
                  <a:lnTo>
                    <a:pt x="165" y="4424"/>
                  </a:lnTo>
                  <a:lnTo>
                    <a:pt x="274" y="4806"/>
                  </a:lnTo>
                  <a:lnTo>
                    <a:pt x="383" y="5189"/>
                  </a:lnTo>
                  <a:lnTo>
                    <a:pt x="547" y="5544"/>
                  </a:lnTo>
                  <a:lnTo>
                    <a:pt x="738" y="5926"/>
                  </a:lnTo>
                  <a:lnTo>
                    <a:pt x="929" y="6254"/>
                  </a:lnTo>
                  <a:lnTo>
                    <a:pt x="1148" y="6609"/>
                  </a:lnTo>
                  <a:lnTo>
                    <a:pt x="1339" y="6827"/>
                  </a:lnTo>
                  <a:lnTo>
                    <a:pt x="1530" y="7073"/>
                  </a:lnTo>
                  <a:lnTo>
                    <a:pt x="1776" y="7291"/>
                  </a:lnTo>
                  <a:lnTo>
                    <a:pt x="2022" y="7510"/>
                  </a:lnTo>
                  <a:lnTo>
                    <a:pt x="2295" y="7701"/>
                  </a:lnTo>
                  <a:lnTo>
                    <a:pt x="2568" y="7892"/>
                  </a:lnTo>
                  <a:lnTo>
                    <a:pt x="2868" y="8056"/>
                  </a:lnTo>
                  <a:lnTo>
                    <a:pt x="3196" y="8220"/>
                  </a:lnTo>
                  <a:lnTo>
                    <a:pt x="3496" y="8356"/>
                  </a:lnTo>
                  <a:lnTo>
                    <a:pt x="3824" y="8465"/>
                  </a:lnTo>
                  <a:lnTo>
                    <a:pt x="4152" y="8575"/>
                  </a:lnTo>
                  <a:lnTo>
                    <a:pt x="4479" y="8684"/>
                  </a:lnTo>
                  <a:lnTo>
                    <a:pt x="4807" y="8739"/>
                  </a:lnTo>
                  <a:lnTo>
                    <a:pt x="5135" y="8793"/>
                  </a:lnTo>
                  <a:lnTo>
                    <a:pt x="5462" y="8820"/>
                  </a:lnTo>
                  <a:lnTo>
                    <a:pt x="5790" y="8848"/>
                  </a:lnTo>
                  <a:lnTo>
                    <a:pt x="6090" y="8820"/>
                  </a:lnTo>
                  <a:lnTo>
                    <a:pt x="6391" y="8793"/>
                  </a:lnTo>
                  <a:lnTo>
                    <a:pt x="6664" y="8739"/>
                  </a:lnTo>
                  <a:lnTo>
                    <a:pt x="6937" y="8657"/>
                  </a:lnTo>
                  <a:lnTo>
                    <a:pt x="6992" y="8629"/>
                  </a:lnTo>
                  <a:lnTo>
                    <a:pt x="6992" y="8575"/>
                  </a:lnTo>
                  <a:lnTo>
                    <a:pt x="7019" y="8547"/>
                  </a:lnTo>
                  <a:lnTo>
                    <a:pt x="7019" y="8493"/>
                  </a:lnTo>
                  <a:lnTo>
                    <a:pt x="6992" y="8438"/>
                  </a:lnTo>
                  <a:lnTo>
                    <a:pt x="6937" y="8411"/>
                  </a:lnTo>
                  <a:lnTo>
                    <a:pt x="6855" y="8411"/>
                  </a:lnTo>
                  <a:lnTo>
                    <a:pt x="6555" y="8520"/>
                  </a:lnTo>
                  <a:lnTo>
                    <a:pt x="6200" y="8575"/>
                  </a:lnTo>
                  <a:lnTo>
                    <a:pt x="5845" y="8602"/>
                  </a:lnTo>
                  <a:lnTo>
                    <a:pt x="5490" y="8575"/>
                  </a:lnTo>
                  <a:lnTo>
                    <a:pt x="5107" y="8547"/>
                  </a:lnTo>
                  <a:lnTo>
                    <a:pt x="4698" y="8465"/>
                  </a:lnTo>
                  <a:lnTo>
                    <a:pt x="4315" y="8384"/>
                  </a:lnTo>
                  <a:lnTo>
                    <a:pt x="3906" y="8247"/>
                  </a:lnTo>
                  <a:lnTo>
                    <a:pt x="3523" y="8083"/>
                  </a:lnTo>
                  <a:lnTo>
                    <a:pt x="3141" y="7919"/>
                  </a:lnTo>
                  <a:lnTo>
                    <a:pt x="2786" y="7728"/>
                  </a:lnTo>
                  <a:lnTo>
                    <a:pt x="2431" y="7510"/>
                  </a:lnTo>
                  <a:lnTo>
                    <a:pt x="2131" y="7264"/>
                  </a:lnTo>
                  <a:lnTo>
                    <a:pt x="1830" y="7018"/>
                  </a:lnTo>
                  <a:lnTo>
                    <a:pt x="1557" y="6745"/>
                  </a:lnTo>
                  <a:lnTo>
                    <a:pt x="1339" y="6472"/>
                  </a:lnTo>
                  <a:lnTo>
                    <a:pt x="1148" y="6144"/>
                  </a:lnTo>
                  <a:lnTo>
                    <a:pt x="956" y="5817"/>
                  </a:lnTo>
                  <a:lnTo>
                    <a:pt x="765" y="5462"/>
                  </a:lnTo>
                  <a:lnTo>
                    <a:pt x="629" y="5107"/>
                  </a:lnTo>
                  <a:lnTo>
                    <a:pt x="492" y="4752"/>
                  </a:lnTo>
                  <a:lnTo>
                    <a:pt x="383" y="4397"/>
                  </a:lnTo>
                  <a:lnTo>
                    <a:pt x="328" y="4042"/>
                  </a:lnTo>
                  <a:lnTo>
                    <a:pt x="274" y="3687"/>
                  </a:lnTo>
                  <a:lnTo>
                    <a:pt x="246" y="3332"/>
                  </a:lnTo>
                  <a:lnTo>
                    <a:pt x="246" y="2977"/>
                  </a:lnTo>
                  <a:lnTo>
                    <a:pt x="301" y="2622"/>
                  </a:lnTo>
                  <a:lnTo>
                    <a:pt x="383" y="2321"/>
                  </a:lnTo>
                  <a:lnTo>
                    <a:pt x="492" y="1994"/>
                  </a:lnTo>
                  <a:lnTo>
                    <a:pt x="629" y="1693"/>
                  </a:lnTo>
                  <a:lnTo>
                    <a:pt x="820" y="1420"/>
                  </a:lnTo>
                  <a:lnTo>
                    <a:pt x="1066" y="1174"/>
                  </a:lnTo>
                  <a:lnTo>
                    <a:pt x="1311" y="956"/>
                  </a:lnTo>
                  <a:lnTo>
                    <a:pt x="1557" y="765"/>
                  </a:lnTo>
                  <a:lnTo>
                    <a:pt x="1803" y="601"/>
                  </a:lnTo>
                  <a:lnTo>
                    <a:pt x="2022" y="492"/>
                  </a:lnTo>
                  <a:lnTo>
                    <a:pt x="2240" y="382"/>
                  </a:lnTo>
                  <a:lnTo>
                    <a:pt x="2486" y="328"/>
                  </a:lnTo>
                  <a:lnTo>
                    <a:pt x="2677" y="273"/>
                  </a:lnTo>
                  <a:lnTo>
                    <a:pt x="2895" y="246"/>
                  </a:lnTo>
                  <a:lnTo>
                    <a:pt x="3278" y="273"/>
                  </a:lnTo>
                  <a:lnTo>
                    <a:pt x="3633" y="328"/>
                  </a:lnTo>
                  <a:lnTo>
                    <a:pt x="3933" y="410"/>
                  </a:lnTo>
                  <a:lnTo>
                    <a:pt x="4206" y="492"/>
                  </a:lnTo>
                  <a:lnTo>
                    <a:pt x="4288" y="519"/>
                  </a:lnTo>
                  <a:lnTo>
                    <a:pt x="4670" y="655"/>
                  </a:lnTo>
                  <a:lnTo>
                    <a:pt x="4916" y="765"/>
                  </a:lnTo>
                  <a:lnTo>
                    <a:pt x="5217" y="929"/>
                  </a:lnTo>
                  <a:lnTo>
                    <a:pt x="5517" y="1092"/>
                  </a:lnTo>
                  <a:lnTo>
                    <a:pt x="5790" y="1311"/>
                  </a:lnTo>
                  <a:lnTo>
                    <a:pt x="6063" y="1557"/>
                  </a:lnTo>
                  <a:lnTo>
                    <a:pt x="6282" y="1830"/>
                  </a:lnTo>
                  <a:lnTo>
                    <a:pt x="6336" y="1857"/>
                  </a:lnTo>
                  <a:lnTo>
                    <a:pt x="6363" y="1884"/>
                  </a:lnTo>
                  <a:lnTo>
                    <a:pt x="6418" y="1884"/>
                  </a:lnTo>
                  <a:lnTo>
                    <a:pt x="6445" y="1857"/>
                  </a:lnTo>
                  <a:lnTo>
                    <a:pt x="6500" y="1830"/>
                  </a:lnTo>
                  <a:lnTo>
                    <a:pt x="6500" y="1775"/>
                  </a:lnTo>
                  <a:lnTo>
                    <a:pt x="6500" y="1720"/>
                  </a:lnTo>
                  <a:lnTo>
                    <a:pt x="6473" y="1693"/>
                  </a:lnTo>
                  <a:lnTo>
                    <a:pt x="6254" y="1393"/>
                  </a:lnTo>
                  <a:lnTo>
                    <a:pt x="5954" y="1147"/>
                  </a:lnTo>
                  <a:lnTo>
                    <a:pt x="5653" y="901"/>
                  </a:lnTo>
                  <a:lnTo>
                    <a:pt x="5353" y="710"/>
                  </a:lnTo>
                  <a:lnTo>
                    <a:pt x="5025" y="574"/>
                  </a:lnTo>
                  <a:lnTo>
                    <a:pt x="4752" y="437"/>
                  </a:lnTo>
                  <a:lnTo>
                    <a:pt x="4370" y="273"/>
                  </a:lnTo>
                  <a:lnTo>
                    <a:pt x="4288" y="273"/>
                  </a:lnTo>
                  <a:lnTo>
                    <a:pt x="4015" y="164"/>
                  </a:lnTo>
                  <a:lnTo>
                    <a:pt x="3687" y="82"/>
                  </a:lnTo>
                  <a:lnTo>
                    <a:pt x="3305" y="27"/>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247;p47">
              <a:extLst>
                <a:ext uri="{FF2B5EF4-FFF2-40B4-BE49-F238E27FC236}">
                  <a16:creationId xmlns:a16="http://schemas.microsoft.com/office/drawing/2014/main" id="{910CF30D-9DC7-84EE-79FB-8C60F7663538}"/>
                </a:ext>
              </a:extLst>
            </p:cNvPr>
            <p:cNvSpPr/>
            <p:nvPr/>
          </p:nvSpPr>
          <p:spPr>
            <a:xfrm>
              <a:off x="4190700" y="924525"/>
              <a:ext cx="241700" cy="184350"/>
            </a:xfrm>
            <a:custGeom>
              <a:avLst/>
              <a:gdLst/>
              <a:ahLst/>
              <a:cxnLst/>
              <a:rect l="l" t="t" r="r" b="b"/>
              <a:pathLst>
                <a:path w="9668" h="7374" extrusionOk="0">
                  <a:moveTo>
                    <a:pt x="9449" y="1"/>
                  </a:moveTo>
                  <a:lnTo>
                    <a:pt x="8684" y="219"/>
                  </a:lnTo>
                  <a:lnTo>
                    <a:pt x="7947" y="438"/>
                  </a:lnTo>
                  <a:lnTo>
                    <a:pt x="7319" y="656"/>
                  </a:lnTo>
                  <a:lnTo>
                    <a:pt x="6772" y="874"/>
                  </a:lnTo>
                  <a:lnTo>
                    <a:pt x="5980" y="1229"/>
                  </a:lnTo>
                  <a:lnTo>
                    <a:pt x="5598" y="1421"/>
                  </a:lnTo>
                  <a:lnTo>
                    <a:pt x="5325" y="1503"/>
                  </a:lnTo>
                  <a:lnTo>
                    <a:pt x="4861" y="1694"/>
                  </a:lnTo>
                  <a:lnTo>
                    <a:pt x="4533" y="1830"/>
                  </a:lnTo>
                  <a:lnTo>
                    <a:pt x="4205" y="2021"/>
                  </a:lnTo>
                  <a:lnTo>
                    <a:pt x="3823" y="2240"/>
                  </a:lnTo>
                  <a:lnTo>
                    <a:pt x="3414" y="2540"/>
                  </a:lnTo>
                  <a:lnTo>
                    <a:pt x="3004" y="2868"/>
                  </a:lnTo>
                  <a:lnTo>
                    <a:pt x="2567" y="3250"/>
                  </a:lnTo>
                  <a:lnTo>
                    <a:pt x="2130" y="3715"/>
                  </a:lnTo>
                  <a:lnTo>
                    <a:pt x="1693" y="4233"/>
                  </a:lnTo>
                  <a:lnTo>
                    <a:pt x="1256" y="4834"/>
                  </a:lnTo>
                  <a:lnTo>
                    <a:pt x="819" y="5517"/>
                  </a:lnTo>
                  <a:lnTo>
                    <a:pt x="410" y="6281"/>
                  </a:lnTo>
                  <a:lnTo>
                    <a:pt x="27" y="7128"/>
                  </a:lnTo>
                  <a:lnTo>
                    <a:pt x="0" y="7183"/>
                  </a:lnTo>
                  <a:lnTo>
                    <a:pt x="27" y="7265"/>
                  </a:lnTo>
                  <a:lnTo>
                    <a:pt x="55" y="7319"/>
                  </a:lnTo>
                  <a:lnTo>
                    <a:pt x="109" y="7346"/>
                  </a:lnTo>
                  <a:lnTo>
                    <a:pt x="191" y="7374"/>
                  </a:lnTo>
                  <a:lnTo>
                    <a:pt x="300" y="7346"/>
                  </a:lnTo>
                  <a:lnTo>
                    <a:pt x="355" y="7265"/>
                  </a:lnTo>
                  <a:lnTo>
                    <a:pt x="737" y="6418"/>
                  </a:lnTo>
                  <a:lnTo>
                    <a:pt x="1147" y="5681"/>
                  </a:lnTo>
                  <a:lnTo>
                    <a:pt x="1584" y="4998"/>
                  </a:lnTo>
                  <a:lnTo>
                    <a:pt x="2021" y="4397"/>
                  </a:lnTo>
                  <a:lnTo>
                    <a:pt x="2458" y="3906"/>
                  </a:lnTo>
                  <a:lnTo>
                    <a:pt x="2922" y="3441"/>
                  </a:lnTo>
                  <a:lnTo>
                    <a:pt x="3332" y="3059"/>
                  </a:lnTo>
                  <a:lnTo>
                    <a:pt x="3769" y="2759"/>
                  </a:lnTo>
                  <a:lnTo>
                    <a:pt x="4151" y="2486"/>
                  </a:lnTo>
                  <a:lnTo>
                    <a:pt x="4506" y="2267"/>
                  </a:lnTo>
                  <a:lnTo>
                    <a:pt x="4834" y="2103"/>
                  </a:lnTo>
                  <a:lnTo>
                    <a:pt x="5134" y="1967"/>
                  </a:lnTo>
                  <a:lnTo>
                    <a:pt x="5544" y="1803"/>
                  </a:lnTo>
                  <a:lnTo>
                    <a:pt x="5680" y="1776"/>
                  </a:lnTo>
                  <a:lnTo>
                    <a:pt x="5735" y="1748"/>
                  </a:lnTo>
                  <a:lnTo>
                    <a:pt x="6035" y="1612"/>
                  </a:lnTo>
                  <a:lnTo>
                    <a:pt x="6800" y="1257"/>
                  </a:lnTo>
                  <a:lnTo>
                    <a:pt x="7346" y="1038"/>
                  </a:lnTo>
                  <a:lnTo>
                    <a:pt x="8001" y="793"/>
                  </a:lnTo>
                  <a:lnTo>
                    <a:pt x="8739" y="574"/>
                  </a:lnTo>
                  <a:lnTo>
                    <a:pt x="9531" y="356"/>
                  </a:lnTo>
                  <a:lnTo>
                    <a:pt x="9612" y="328"/>
                  </a:lnTo>
                  <a:lnTo>
                    <a:pt x="9640" y="274"/>
                  </a:lnTo>
                  <a:lnTo>
                    <a:pt x="9667" y="219"/>
                  </a:lnTo>
                  <a:lnTo>
                    <a:pt x="9667" y="137"/>
                  </a:lnTo>
                  <a:lnTo>
                    <a:pt x="9640" y="83"/>
                  </a:lnTo>
                  <a:lnTo>
                    <a:pt x="9585" y="28"/>
                  </a:lnTo>
                  <a:lnTo>
                    <a:pt x="9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248;p47">
              <a:extLst>
                <a:ext uri="{FF2B5EF4-FFF2-40B4-BE49-F238E27FC236}">
                  <a16:creationId xmlns:a16="http://schemas.microsoft.com/office/drawing/2014/main" id="{793DC24A-C3F3-E381-46F7-C4806FF62B21}"/>
                </a:ext>
              </a:extLst>
            </p:cNvPr>
            <p:cNvSpPr/>
            <p:nvPr/>
          </p:nvSpPr>
          <p:spPr>
            <a:xfrm>
              <a:off x="4209125" y="1519150"/>
              <a:ext cx="53275" cy="53275"/>
            </a:xfrm>
            <a:custGeom>
              <a:avLst/>
              <a:gdLst/>
              <a:ahLst/>
              <a:cxnLst/>
              <a:rect l="l" t="t" r="r" b="b"/>
              <a:pathLst>
                <a:path w="2131" h="2131" extrusionOk="0">
                  <a:moveTo>
                    <a:pt x="1065" y="1"/>
                  </a:moveTo>
                  <a:lnTo>
                    <a:pt x="847" y="28"/>
                  </a:lnTo>
                  <a:lnTo>
                    <a:pt x="656" y="83"/>
                  </a:lnTo>
                  <a:lnTo>
                    <a:pt x="465" y="192"/>
                  </a:lnTo>
                  <a:lnTo>
                    <a:pt x="301" y="328"/>
                  </a:lnTo>
                  <a:lnTo>
                    <a:pt x="164" y="492"/>
                  </a:lnTo>
                  <a:lnTo>
                    <a:pt x="82" y="656"/>
                  </a:lnTo>
                  <a:lnTo>
                    <a:pt x="0" y="847"/>
                  </a:lnTo>
                  <a:lnTo>
                    <a:pt x="0" y="1066"/>
                  </a:lnTo>
                  <a:lnTo>
                    <a:pt x="0" y="1284"/>
                  </a:lnTo>
                  <a:lnTo>
                    <a:pt x="82" y="1503"/>
                  </a:lnTo>
                  <a:lnTo>
                    <a:pt x="164" y="1667"/>
                  </a:lnTo>
                  <a:lnTo>
                    <a:pt x="301" y="1830"/>
                  </a:lnTo>
                  <a:lnTo>
                    <a:pt x="465" y="1967"/>
                  </a:lnTo>
                  <a:lnTo>
                    <a:pt x="656" y="2049"/>
                  </a:lnTo>
                  <a:lnTo>
                    <a:pt x="847" y="2131"/>
                  </a:lnTo>
                  <a:lnTo>
                    <a:pt x="1284" y="2131"/>
                  </a:lnTo>
                  <a:lnTo>
                    <a:pt x="1475" y="2049"/>
                  </a:lnTo>
                  <a:lnTo>
                    <a:pt x="1666" y="1967"/>
                  </a:lnTo>
                  <a:lnTo>
                    <a:pt x="1803" y="1830"/>
                  </a:lnTo>
                  <a:lnTo>
                    <a:pt x="1939" y="1667"/>
                  </a:lnTo>
                  <a:lnTo>
                    <a:pt x="2048" y="1503"/>
                  </a:lnTo>
                  <a:lnTo>
                    <a:pt x="2103" y="1284"/>
                  </a:lnTo>
                  <a:lnTo>
                    <a:pt x="2130" y="1066"/>
                  </a:lnTo>
                  <a:lnTo>
                    <a:pt x="2103" y="847"/>
                  </a:lnTo>
                  <a:lnTo>
                    <a:pt x="2048" y="656"/>
                  </a:lnTo>
                  <a:lnTo>
                    <a:pt x="1939" y="492"/>
                  </a:lnTo>
                  <a:lnTo>
                    <a:pt x="1803" y="328"/>
                  </a:lnTo>
                  <a:lnTo>
                    <a:pt x="1666" y="192"/>
                  </a:lnTo>
                  <a:lnTo>
                    <a:pt x="1475" y="83"/>
                  </a:lnTo>
                  <a:lnTo>
                    <a:pt x="1284" y="28"/>
                  </a:lnTo>
                  <a:lnTo>
                    <a:pt x="10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249;p47">
              <a:extLst>
                <a:ext uri="{FF2B5EF4-FFF2-40B4-BE49-F238E27FC236}">
                  <a16:creationId xmlns:a16="http://schemas.microsoft.com/office/drawing/2014/main" id="{BBE07049-17FD-63C4-448B-CF7DDD85E2B6}"/>
                </a:ext>
              </a:extLst>
            </p:cNvPr>
            <p:cNvSpPr/>
            <p:nvPr/>
          </p:nvSpPr>
          <p:spPr>
            <a:xfrm>
              <a:off x="4355900" y="1387400"/>
              <a:ext cx="129050" cy="128375"/>
            </a:xfrm>
            <a:custGeom>
              <a:avLst/>
              <a:gdLst/>
              <a:ahLst/>
              <a:cxnLst/>
              <a:rect l="l" t="t" r="r" b="b"/>
              <a:pathLst>
                <a:path w="5162" h="5135" extrusionOk="0">
                  <a:moveTo>
                    <a:pt x="2376" y="0"/>
                  </a:moveTo>
                  <a:lnTo>
                    <a:pt x="2158" y="28"/>
                  </a:lnTo>
                  <a:lnTo>
                    <a:pt x="1939" y="82"/>
                  </a:lnTo>
                  <a:lnTo>
                    <a:pt x="1721" y="137"/>
                  </a:lnTo>
                  <a:lnTo>
                    <a:pt x="1475" y="246"/>
                  </a:lnTo>
                  <a:lnTo>
                    <a:pt x="1257" y="383"/>
                  </a:lnTo>
                  <a:lnTo>
                    <a:pt x="1038" y="519"/>
                  </a:lnTo>
                  <a:lnTo>
                    <a:pt x="847" y="683"/>
                  </a:lnTo>
                  <a:lnTo>
                    <a:pt x="656" y="847"/>
                  </a:lnTo>
                  <a:lnTo>
                    <a:pt x="519" y="1038"/>
                  </a:lnTo>
                  <a:lnTo>
                    <a:pt x="383" y="1257"/>
                  </a:lnTo>
                  <a:lnTo>
                    <a:pt x="246" y="1475"/>
                  </a:lnTo>
                  <a:lnTo>
                    <a:pt x="164" y="1693"/>
                  </a:lnTo>
                  <a:lnTo>
                    <a:pt x="82" y="1939"/>
                  </a:lnTo>
                  <a:lnTo>
                    <a:pt x="28" y="2185"/>
                  </a:lnTo>
                  <a:lnTo>
                    <a:pt x="1" y="2431"/>
                  </a:lnTo>
                  <a:lnTo>
                    <a:pt x="1" y="2677"/>
                  </a:lnTo>
                  <a:lnTo>
                    <a:pt x="28" y="2922"/>
                  </a:lnTo>
                  <a:lnTo>
                    <a:pt x="82" y="3195"/>
                  </a:lnTo>
                  <a:lnTo>
                    <a:pt x="164" y="3441"/>
                  </a:lnTo>
                  <a:lnTo>
                    <a:pt x="246" y="3632"/>
                  </a:lnTo>
                  <a:lnTo>
                    <a:pt x="328" y="3823"/>
                  </a:lnTo>
                  <a:lnTo>
                    <a:pt x="547" y="4151"/>
                  </a:lnTo>
                  <a:lnTo>
                    <a:pt x="820" y="4452"/>
                  </a:lnTo>
                  <a:lnTo>
                    <a:pt x="1120" y="4697"/>
                  </a:lnTo>
                  <a:lnTo>
                    <a:pt x="1448" y="4888"/>
                  </a:lnTo>
                  <a:lnTo>
                    <a:pt x="1803" y="5025"/>
                  </a:lnTo>
                  <a:lnTo>
                    <a:pt x="2185" y="5107"/>
                  </a:lnTo>
                  <a:lnTo>
                    <a:pt x="2595" y="5134"/>
                  </a:lnTo>
                  <a:lnTo>
                    <a:pt x="2786" y="5134"/>
                  </a:lnTo>
                  <a:lnTo>
                    <a:pt x="3004" y="5107"/>
                  </a:lnTo>
                  <a:lnTo>
                    <a:pt x="3223" y="5052"/>
                  </a:lnTo>
                  <a:lnTo>
                    <a:pt x="3441" y="4998"/>
                  </a:lnTo>
                  <a:lnTo>
                    <a:pt x="3687" y="4888"/>
                  </a:lnTo>
                  <a:lnTo>
                    <a:pt x="3906" y="4779"/>
                  </a:lnTo>
                  <a:lnTo>
                    <a:pt x="4124" y="4643"/>
                  </a:lnTo>
                  <a:lnTo>
                    <a:pt x="4315" y="4479"/>
                  </a:lnTo>
                  <a:lnTo>
                    <a:pt x="4506" y="4288"/>
                  </a:lnTo>
                  <a:lnTo>
                    <a:pt x="4643" y="4097"/>
                  </a:lnTo>
                  <a:lnTo>
                    <a:pt x="4779" y="3905"/>
                  </a:lnTo>
                  <a:lnTo>
                    <a:pt x="4916" y="3687"/>
                  </a:lnTo>
                  <a:lnTo>
                    <a:pt x="4998" y="3441"/>
                  </a:lnTo>
                  <a:lnTo>
                    <a:pt x="5080" y="3223"/>
                  </a:lnTo>
                  <a:lnTo>
                    <a:pt x="5134" y="2977"/>
                  </a:lnTo>
                  <a:lnTo>
                    <a:pt x="5162" y="2731"/>
                  </a:lnTo>
                  <a:lnTo>
                    <a:pt x="5162" y="2458"/>
                  </a:lnTo>
                  <a:lnTo>
                    <a:pt x="5134" y="2212"/>
                  </a:lnTo>
                  <a:lnTo>
                    <a:pt x="5080" y="1967"/>
                  </a:lnTo>
                  <a:lnTo>
                    <a:pt x="4998" y="1721"/>
                  </a:lnTo>
                  <a:lnTo>
                    <a:pt x="4916" y="1530"/>
                  </a:lnTo>
                  <a:lnTo>
                    <a:pt x="4834" y="1338"/>
                  </a:lnTo>
                  <a:lnTo>
                    <a:pt x="4616" y="1011"/>
                  </a:lnTo>
                  <a:lnTo>
                    <a:pt x="4343" y="710"/>
                  </a:lnTo>
                  <a:lnTo>
                    <a:pt x="4042" y="465"/>
                  </a:lnTo>
                  <a:lnTo>
                    <a:pt x="3714" y="273"/>
                  </a:lnTo>
                  <a:lnTo>
                    <a:pt x="3359" y="110"/>
                  </a:lnTo>
                  <a:lnTo>
                    <a:pt x="2977" y="28"/>
                  </a:lnTo>
                  <a:lnTo>
                    <a:pt x="2595" y="0"/>
                  </a:lnTo>
                  <a:close/>
                </a:path>
              </a:pathLst>
            </a:custGeom>
            <a:solidFill>
              <a:srgbClr val="FCF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250;p47">
              <a:extLst>
                <a:ext uri="{FF2B5EF4-FFF2-40B4-BE49-F238E27FC236}">
                  <a16:creationId xmlns:a16="http://schemas.microsoft.com/office/drawing/2014/main" id="{762A97AA-C398-CE54-6582-883D6AB92764}"/>
                </a:ext>
              </a:extLst>
            </p:cNvPr>
            <p:cNvSpPr/>
            <p:nvPr/>
          </p:nvSpPr>
          <p:spPr>
            <a:xfrm>
              <a:off x="4355900" y="1387400"/>
              <a:ext cx="129050" cy="128375"/>
            </a:xfrm>
            <a:custGeom>
              <a:avLst/>
              <a:gdLst/>
              <a:ahLst/>
              <a:cxnLst/>
              <a:rect l="l" t="t" r="r" b="b"/>
              <a:pathLst>
                <a:path w="5162" h="5135" fill="none" extrusionOk="0">
                  <a:moveTo>
                    <a:pt x="2595" y="0"/>
                  </a:moveTo>
                  <a:lnTo>
                    <a:pt x="2595" y="0"/>
                  </a:lnTo>
                  <a:lnTo>
                    <a:pt x="2376" y="0"/>
                  </a:lnTo>
                  <a:lnTo>
                    <a:pt x="2158" y="28"/>
                  </a:lnTo>
                  <a:lnTo>
                    <a:pt x="1939" y="82"/>
                  </a:lnTo>
                  <a:lnTo>
                    <a:pt x="1721" y="137"/>
                  </a:lnTo>
                  <a:lnTo>
                    <a:pt x="1721" y="137"/>
                  </a:lnTo>
                  <a:lnTo>
                    <a:pt x="1475" y="246"/>
                  </a:lnTo>
                  <a:lnTo>
                    <a:pt x="1257" y="383"/>
                  </a:lnTo>
                  <a:lnTo>
                    <a:pt x="1038" y="519"/>
                  </a:lnTo>
                  <a:lnTo>
                    <a:pt x="847" y="683"/>
                  </a:lnTo>
                  <a:lnTo>
                    <a:pt x="656" y="847"/>
                  </a:lnTo>
                  <a:lnTo>
                    <a:pt x="519" y="1038"/>
                  </a:lnTo>
                  <a:lnTo>
                    <a:pt x="383" y="1257"/>
                  </a:lnTo>
                  <a:lnTo>
                    <a:pt x="246" y="1475"/>
                  </a:lnTo>
                  <a:lnTo>
                    <a:pt x="164" y="1693"/>
                  </a:lnTo>
                  <a:lnTo>
                    <a:pt x="82" y="1939"/>
                  </a:lnTo>
                  <a:lnTo>
                    <a:pt x="28" y="2185"/>
                  </a:lnTo>
                  <a:lnTo>
                    <a:pt x="1" y="2431"/>
                  </a:lnTo>
                  <a:lnTo>
                    <a:pt x="1" y="2677"/>
                  </a:lnTo>
                  <a:lnTo>
                    <a:pt x="28" y="2922"/>
                  </a:lnTo>
                  <a:lnTo>
                    <a:pt x="82" y="3195"/>
                  </a:lnTo>
                  <a:lnTo>
                    <a:pt x="164" y="3441"/>
                  </a:lnTo>
                  <a:lnTo>
                    <a:pt x="164" y="3441"/>
                  </a:lnTo>
                  <a:lnTo>
                    <a:pt x="246" y="3632"/>
                  </a:lnTo>
                  <a:lnTo>
                    <a:pt x="328" y="3823"/>
                  </a:lnTo>
                  <a:lnTo>
                    <a:pt x="547" y="4151"/>
                  </a:lnTo>
                  <a:lnTo>
                    <a:pt x="820" y="4452"/>
                  </a:lnTo>
                  <a:lnTo>
                    <a:pt x="1120" y="4697"/>
                  </a:lnTo>
                  <a:lnTo>
                    <a:pt x="1448" y="4888"/>
                  </a:lnTo>
                  <a:lnTo>
                    <a:pt x="1803" y="5025"/>
                  </a:lnTo>
                  <a:lnTo>
                    <a:pt x="2185" y="5107"/>
                  </a:lnTo>
                  <a:lnTo>
                    <a:pt x="2595" y="5134"/>
                  </a:lnTo>
                  <a:lnTo>
                    <a:pt x="2595" y="5134"/>
                  </a:lnTo>
                  <a:lnTo>
                    <a:pt x="2786" y="5134"/>
                  </a:lnTo>
                  <a:lnTo>
                    <a:pt x="3004" y="5107"/>
                  </a:lnTo>
                  <a:lnTo>
                    <a:pt x="3223" y="5052"/>
                  </a:lnTo>
                  <a:lnTo>
                    <a:pt x="3441" y="4998"/>
                  </a:lnTo>
                  <a:lnTo>
                    <a:pt x="3441" y="4998"/>
                  </a:lnTo>
                  <a:lnTo>
                    <a:pt x="3687" y="4888"/>
                  </a:lnTo>
                  <a:lnTo>
                    <a:pt x="3906" y="4779"/>
                  </a:lnTo>
                  <a:lnTo>
                    <a:pt x="4124" y="4643"/>
                  </a:lnTo>
                  <a:lnTo>
                    <a:pt x="4315" y="4479"/>
                  </a:lnTo>
                  <a:lnTo>
                    <a:pt x="4506" y="4288"/>
                  </a:lnTo>
                  <a:lnTo>
                    <a:pt x="4643" y="4097"/>
                  </a:lnTo>
                  <a:lnTo>
                    <a:pt x="4779" y="3905"/>
                  </a:lnTo>
                  <a:lnTo>
                    <a:pt x="4916" y="3687"/>
                  </a:lnTo>
                  <a:lnTo>
                    <a:pt x="4998" y="3441"/>
                  </a:lnTo>
                  <a:lnTo>
                    <a:pt x="5080" y="3223"/>
                  </a:lnTo>
                  <a:lnTo>
                    <a:pt x="5134" y="2977"/>
                  </a:lnTo>
                  <a:lnTo>
                    <a:pt x="5162" y="2731"/>
                  </a:lnTo>
                  <a:lnTo>
                    <a:pt x="5162" y="2458"/>
                  </a:lnTo>
                  <a:lnTo>
                    <a:pt x="5134" y="2212"/>
                  </a:lnTo>
                  <a:lnTo>
                    <a:pt x="5080" y="1967"/>
                  </a:lnTo>
                  <a:lnTo>
                    <a:pt x="4998" y="1721"/>
                  </a:lnTo>
                  <a:lnTo>
                    <a:pt x="4998" y="1721"/>
                  </a:lnTo>
                  <a:lnTo>
                    <a:pt x="4916" y="1530"/>
                  </a:lnTo>
                  <a:lnTo>
                    <a:pt x="4834" y="1338"/>
                  </a:lnTo>
                  <a:lnTo>
                    <a:pt x="4616" y="1011"/>
                  </a:lnTo>
                  <a:lnTo>
                    <a:pt x="4343" y="710"/>
                  </a:lnTo>
                  <a:lnTo>
                    <a:pt x="4042" y="465"/>
                  </a:lnTo>
                  <a:lnTo>
                    <a:pt x="3714" y="273"/>
                  </a:lnTo>
                  <a:lnTo>
                    <a:pt x="3359" y="110"/>
                  </a:lnTo>
                  <a:lnTo>
                    <a:pt x="2977" y="28"/>
                  </a:lnTo>
                  <a:lnTo>
                    <a:pt x="25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251;p47">
              <a:extLst>
                <a:ext uri="{FF2B5EF4-FFF2-40B4-BE49-F238E27FC236}">
                  <a16:creationId xmlns:a16="http://schemas.microsoft.com/office/drawing/2014/main" id="{6A02DE34-CC5F-C795-CE51-93E8F004D775}"/>
                </a:ext>
              </a:extLst>
            </p:cNvPr>
            <p:cNvSpPr/>
            <p:nvPr/>
          </p:nvSpPr>
          <p:spPr>
            <a:xfrm>
              <a:off x="4684275" y="1396275"/>
              <a:ext cx="129050" cy="129050"/>
            </a:xfrm>
            <a:custGeom>
              <a:avLst/>
              <a:gdLst/>
              <a:ahLst/>
              <a:cxnLst/>
              <a:rect l="l" t="t" r="r" b="b"/>
              <a:pathLst>
                <a:path w="5162" h="5162" extrusionOk="0">
                  <a:moveTo>
                    <a:pt x="2568" y="0"/>
                  </a:moveTo>
                  <a:lnTo>
                    <a:pt x="2376" y="28"/>
                  </a:lnTo>
                  <a:lnTo>
                    <a:pt x="2158" y="55"/>
                  </a:lnTo>
                  <a:lnTo>
                    <a:pt x="1940" y="82"/>
                  </a:lnTo>
                  <a:lnTo>
                    <a:pt x="1721" y="164"/>
                  </a:lnTo>
                  <a:lnTo>
                    <a:pt x="1475" y="246"/>
                  </a:lnTo>
                  <a:lnTo>
                    <a:pt x="1257" y="383"/>
                  </a:lnTo>
                  <a:lnTo>
                    <a:pt x="1038" y="519"/>
                  </a:lnTo>
                  <a:lnTo>
                    <a:pt x="847" y="683"/>
                  </a:lnTo>
                  <a:lnTo>
                    <a:pt x="656" y="847"/>
                  </a:lnTo>
                  <a:lnTo>
                    <a:pt x="520" y="1038"/>
                  </a:lnTo>
                  <a:lnTo>
                    <a:pt x="383" y="1257"/>
                  </a:lnTo>
                  <a:lnTo>
                    <a:pt x="246" y="1475"/>
                  </a:lnTo>
                  <a:lnTo>
                    <a:pt x="165" y="1693"/>
                  </a:lnTo>
                  <a:lnTo>
                    <a:pt x="83" y="1939"/>
                  </a:lnTo>
                  <a:lnTo>
                    <a:pt x="28" y="2185"/>
                  </a:lnTo>
                  <a:lnTo>
                    <a:pt x="1" y="2431"/>
                  </a:lnTo>
                  <a:lnTo>
                    <a:pt x="1" y="2677"/>
                  </a:lnTo>
                  <a:lnTo>
                    <a:pt x="28" y="2922"/>
                  </a:lnTo>
                  <a:lnTo>
                    <a:pt x="83" y="3195"/>
                  </a:lnTo>
                  <a:lnTo>
                    <a:pt x="165" y="3441"/>
                  </a:lnTo>
                  <a:lnTo>
                    <a:pt x="246" y="3632"/>
                  </a:lnTo>
                  <a:lnTo>
                    <a:pt x="328" y="3823"/>
                  </a:lnTo>
                  <a:lnTo>
                    <a:pt x="547" y="4151"/>
                  </a:lnTo>
                  <a:lnTo>
                    <a:pt x="820" y="4452"/>
                  </a:lnTo>
                  <a:lnTo>
                    <a:pt x="1120" y="4697"/>
                  </a:lnTo>
                  <a:lnTo>
                    <a:pt x="1448" y="4888"/>
                  </a:lnTo>
                  <a:lnTo>
                    <a:pt x="1803" y="5025"/>
                  </a:lnTo>
                  <a:lnTo>
                    <a:pt x="2185" y="5134"/>
                  </a:lnTo>
                  <a:lnTo>
                    <a:pt x="2568" y="5162"/>
                  </a:lnTo>
                  <a:lnTo>
                    <a:pt x="2786" y="5134"/>
                  </a:lnTo>
                  <a:lnTo>
                    <a:pt x="3005" y="5107"/>
                  </a:lnTo>
                  <a:lnTo>
                    <a:pt x="3223" y="5080"/>
                  </a:lnTo>
                  <a:lnTo>
                    <a:pt x="3441" y="4998"/>
                  </a:lnTo>
                  <a:lnTo>
                    <a:pt x="3687" y="4916"/>
                  </a:lnTo>
                  <a:lnTo>
                    <a:pt x="3906" y="4779"/>
                  </a:lnTo>
                  <a:lnTo>
                    <a:pt x="4124" y="4643"/>
                  </a:lnTo>
                  <a:lnTo>
                    <a:pt x="4315" y="4479"/>
                  </a:lnTo>
                  <a:lnTo>
                    <a:pt x="4506" y="4288"/>
                  </a:lnTo>
                  <a:lnTo>
                    <a:pt x="4643" y="4097"/>
                  </a:lnTo>
                  <a:lnTo>
                    <a:pt x="4780" y="3905"/>
                  </a:lnTo>
                  <a:lnTo>
                    <a:pt x="4916" y="3687"/>
                  </a:lnTo>
                  <a:lnTo>
                    <a:pt x="4998" y="3468"/>
                  </a:lnTo>
                  <a:lnTo>
                    <a:pt x="5080" y="3223"/>
                  </a:lnTo>
                  <a:lnTo>
                    <a:pt x="5135" y="2977"/>
                  </a:lnTo>
                  <a:lnTo>
                    <a:pt x="5162" y="2731"/>
                  </a:lnTo>
                  <a:lnTo>
                    <a:pt x="5162" y="2485"/>
                  </a:lnTo>
                  <a:lnTo>
                    <a:pt x="5135" y="2212"/>
                  </a:lnTo>
                  <a:lnTo>
                    <a:pt x="5080" y="1967"/>
                  </a:lnTo>
                  <a:lnTo>
                    <a:pt x="4998" y="1721"/>
                  </a:lnTo>
                  <a:lnTo>
                    <a:pt x="4916" y="1530"/>
                  </a:lnTo>
                  <a:lnTo>
                    <a:pt x="4834" y="1338"/>
                  </a:lnTo>
                  <a:lnTo>
                    <a:pt x="4616" y="1011"/>
                  </a:lnTo>
                  <a:lnTo>
                    <a:pt x="4343" y="710"/>
                  </a:lnTo>
                  <a:lnTo>
                    <a:pt x="4042" y="465"/>
                  </a:lnTo>
                  <a:lnTo>
                    <a:pt x="3715" y="273"/>
                  </a:lnTo>
                  <a:lnTo>
                    <a:pt x="3360" y="137"/>
                  </a:lnTo>
                  <a:lnTo>
                    <a:pt x="2977" y="28"/>
                  </a:lnTo>
                  <a:lnTo>
                    <a:pt x="2568" y="0"/>
                  </a:lnTo>
                  <a:close/>
                </a:path>
              </a:pathLst>
            </a:custGeom>
            <a:solidFill>
              <a:srgbClr val="FCF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252;p47">
              <a:extLst>
                <a:ext uri="{FF2B5EF4-FFF2-40B4-BE49-F238E27FC236}">
                  <a16:creationId xmlns:a16="http://schemas.microsoft.com/office/drawing/2014/main" id="{3A80915E-C6EA-28AD-2761-C60068BE478F}"/>
                </a:ext>
              </a:extLst>
            </p:cNvPr>
            <p:cNvSpPr/>
            <p:nvPr/>
          </p:nvSpPr>
          <p:spPr>
            <a:xfrm>
              <a:off x="4684275" y="1396275"/>
              <a:ext cx="129050" cy="129050"/>
            </a:xfrm>
            <a:custGeom>
              <a:avLst/>
              <a:gdLst/>
              <a:ahLst/>
              <a:cxnLst/>
              <a:rect l="l" t="t" r="r" b="b"/>
              <a:pathLst>
                <a:path w="5162" h="5162" fill="none" extrusionOk="0">
                  <a:moveTo>
                    <a:pt x="2568" y="0"/>
                  </a:moveTo>
                  <a:lnTo>
                    <a:pt x="2568" y="0"/>
                  </a:lnTo>
                  <a:lnTo>
                    <a:pt x="2376" y="28"/>
                  </a:lnTo>
                  <a:lnTo>
                    <a:pt x="2158" y="55"/>
                  </a:lnTo>
                  <a:lnTo>
                    <a:pt x="1940" y="82"/>
                  </a:lnTo>
                  <a:lnTo>
                    <a:pt x="1721" y="164"/>
                  </a:lnTo>
                  <a:lnTo>
                    <a:pt x="1721" y="164"/>
                  </a:lnTo>
                  <a:lnTo>
                    <a:pt x="1475" y="246"/>
                  </a:lnTo>
                  <a:lnTo>
                    <a:pt x="1257" y="383"/>
                  </a:lnTo>
                  <a:lnTo>
                    <a:pt x="1038" y="519"/>
                  </a:lnTo>
                  <a:lnTo>
                    <a:pt x="847" y="683"/>
                  </a:lnTo>
                  <a:lnTo>
                    <a:pt x="656" y="847"/>
                  </a:lnTo>
                  <a:lnTo>
                    <a:pt x="520" y="1038"/>
                  </a:lnTo>
                  <a:lnTo>
                    <a:pt x="383" y="1257"/>
                  </a:lnTo>
                  <a:lnTo>
                    <a:pt x="246" y="1475"/>
                  </a:lnTo>
                  <a:lnTo>
                    <a:pt x="165" y="1693"/>
                  </a:lnTo>
                  <a:lnTo>
                    <a:pt x="83" y="1939"/>
                  </a:lnTo>
                  <a:lnTo>
                    <a:pt x="28" y="2185"/>
                  </a:lnTo>
                  <a:lnTo>
                    <a:pt x="1" y="2431"/>
                  </a:lnTo>
                  <a:lnTo>
                    <a:pt x="1" y="2677"/>
                  </a:lnTo>
                  <a:lnTo>
                    <a:pt x="28" y="2922"/>
                  </a:lnTo>
                  <a:lnTo>
                    <a:pt x="83" y="3195"/>
                  </a:lnTo>
                  <a:lnTo>
                    <a:pt x="165" y="3441"/>
                  </a:lnTo>
                  <a:lnTo>
                    <a:pt x="165" y="3441"/>
                  </a:lnTo>
                  <a:lnTo>
                    <a:pt x="246" y="3632"/>
                  </a:lnTo>
                  <a:lnTo>
                    <a:pt x="328" y="3823"/>
                  </a:lnTo>
                  <a:lnTo>
                    <a:pt x="547" y="4151"/>
                  </a:lnTo>
                  <a:lnTo>
                    <a:pt x="820" y="4452"/>
                  </a:lnTo>
                  <a:lnTo>
                    <a:pt x="1120" y="4697"/>
                  </a:lnTo>
                  <a:lnTo>
                    <a:pt x="1448" y="4888"/>
                  </a:lnTo>
                  <a:lnTo>
                    <a:pt x="1803" y="5025"/>
                  </a:lnTo>
                  <a:lnTo>
                    <a:pt x="2185" y="5134"/>
                  </a:lnTo>
                  <a:lnTo>
                    <a:pt x="2568" y="5162"/>
                  </a:lnTo>
                  <a:lnTo>
                    <a:pt x="2568" y="5162"/>
                  </a:lnTo>
                  <a:lnTo>
                    <a:pt x="2786" y="5134"/>
                  </a:lnTo>
                  <a:lnTo>
                    <a:pt x="3005" y="5107"/>
                  </a:lnTo>
                  <a:lnTo>
                    <a:pt x="3223" y="5080"/>
                  </a:lnTo>
                  <a:lnTo>
                    <a:pt x="3441" y="4998"/>
                  </a:lnTo>
                  <a:lnTo>
                    <a:pt x="3441" y="4998"/>
                  </a:lnTo>
                  <a:lnTo>
                    <a:pt x="3687" y="4916"/>
                  </a:lnTo>
                  <a:lnTo>
                    <a:pt x="3906" y="4779"/>
                  </a:lnTo>
                  <a:lnTo>
                    <a:pt x="4124" y="4643"/>
                  </a:lnTo>
                  <a:lnTo>
                    <a:pt x="4315" y="4479"/>
                  </a:lnTo>
                  <a:lnTo>
                    <a:pt x="4506" y="4288"/>
                  </a:lnTo>
                  <a:lnTo>
                    <a:pt x="4643" y="4097"/>
                  </a:lnTo>
                  <a:lnTo>
                    <a:pt x="4780" y="3905"/>
                  </a:lnTo>
                  <a:lnTo>
                    <a:pt x="4916" y="3687"/>
                  </a:lnTo>
                  <a:lnTo>
                    <a:pt x="4998" y="3468"/>
                  </a:lnTo>
                  <a:lnTo>
                    <a:pt x="5080" y="3223"/>
                  </a:lnTo>
                  <a:lnTo>
                    <a:pt x="5135" y="2977"/>
                  </a:lnTo>
                  <a:lnTo>
                    <a:pt x="5162" y="2731"/>
                  </a:lnTo>
                  <a:lnTo>
                    <a:pt x="5162" y="2485"/>
                  </a:lnTo>
                  <a:lnTo>
                    <a:pt x="5135" y="2212"/>
                  </a:lnTo>
                  <a:lnTo>
                    <a:pt x="5080" y="1967"/>
                  </a:lnTo>
                  <a:lnTo>
                    <a:pt x="4998" y="1721"/>
                  </a:lnTo>
                  <a:lnTo>
                    <a:pt x="4998" y="1721"/>
                  </a:lnTo>
                  <a:lnTo>
                    <a:pt x="4916" y="1530"/>
                  </a:lnTo>
                  <a:lnTo>
                    <a:pt x="4834" y="1338"/>
                  </a:lnTo>
                  <a:lnTo>
                    <a:pt x="4616" y="1011"/>
                  </a:lnTo>
                  <a:lnTo>
                    <a:pt x="4343" y="710"/>
                  </a:lnTo>
                  <a:lnTo>
                    <a:pt x="4042" y="465"/>
                  </a:lnTo>
                  <a:lnTo>
                    <a:pt x="3715" y="273"/>
                  </a:lnTo>
                  <a:lnTo>
                    <a:pt x="3360" y="137"/>
                  </a:lnTo>
                  <a:lnTo>
                    <a:pt x="2977" y="28"/>
                  </a:lnTo>
                  <a:lnTo>
                    <a:pt x="25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253;p47">
              <a:extLst>
                <a:ext uri="{FF2B5EF4-FFF2-40B4-BE49-F238E27FC236}">
                  <a16:creationId xmlns:a16="http://schemas.microsoft.com/office/drawing/2014/main" id="{9E1387C8-4C95-7619-977C-CE765C532DFC}"/>
                </a:ext>
              </a:extLst>
            </p:cNvPr>
            <p:cNvSpPr/>
            <p:nvPr/>
          </p:nvSpPr>
          <p:spPr>
            <a:xfrm>
              <a:off x="4631700" y="1272025"/>
              <a:ext cx="225325" cy="166600"/>
            </a:xfrm>
            <a:custGeom>
              <a:avLst/>
              <a:gdLst/>
              <a:ahLst/>
              <a:cxnLst/>
              <a:rect l="l" t="t" r="r" b="b"/>
              <a:pathLst>
                <a:path w="9013" h="6664" extrusionOk="0">
                  <a:moveTo>
                    <a:pt x="6446" y="355"/>
                  </a:moveTo>
                  <a:lnTo>
                    <a:pt x="7156" y="383"/>
                  </a:lnTo>
                  <a:lnTo>
                    <a:pt x="7538" y="437"/>
                  </a:lnTo>
                  <a:lnTo>
                    <a:pt x="7893" y="492"/>
                  </a:lnTo>
                  <a:lnTo>
                    <a:pt x="8248" y="574"/>
                  </a:lnTo>
                  <a:lnTo>
                    <a:pt x="8630" y="683"/>
                  </a:lnTo>
                  <a:lnTo>
                    <a:pt x="8658" y="765"/>
                  </a:lnTo>
                  <a:lnTo>
                    <a:pt x="8658" y="956"/>
                  </a:lnTo>
                  <a:lnTo>
                    <a:pt x="8630" y="1202"/>
                  </a:lnTo>
                  <a:lnTo>
                    <a:pt x="8603" y="1475"/>
                  </a:lnTo>
                  <a:lnTo>
                    <a:pt x="8521" y="1830"/>
                  </a:lnTo>
                  <a:lnTo>
                    <a:pt x="8385" y="2212"/>
                  </a:lnTo>
                  <a:lnTo>
                    <a:pt x="8248" y="2649"/>
                  </a:lnTo>
                  <a:lnTo>
                    <a:pt x="8057" y="3086"/>
                  </a:lnTo>
                  <a:lnTo>
                    <a:pt x="7838" y="3496"/>
                  </a:lnTo>
                  <a:lnTo>
                    <a:pt x="7565" y="3960"/>
                  </a:lnTo>
                  <a:lnTo>
                    <a:pt x="7210" y="4479"/>
                  </a:lnTo>
                  <a:lnTo>
                    <a:pt x="7019" y="4752"/>
                  </a:lnTo>
                  <a:lnTo>
                    <a:pt x="6773" y="4998"/>
                  </a:lnTo>
                  <a:lnTo>
                    <a:pt x="6528" y="5243"/>
                  </a:lnTo>
                  <a:lnTo>
                    <a:pt x="6254" y="5489"/>
                  </a:lnTo>
                  <a:lnTo>
                    <a:pt x="5981" y="5680"/>
                  </a:lnTo>
                  <a:lnTo>
                    <a:pt x="5654" y="5872"/>
                  </a:lnTo>
                  <a:lnTo>
                    <a:pt x="5326" y="6035"/>
                  </a:lnTo>
                  <a:lnTo>
                    <a:pt x="4971" y="6172"/>
                  </a:lnTo>
                  <a:lnTo>
                    <a:pt x="4589" y="6254"/>
                  </a:lnTo>
                  <a:lnTo>
                    <a:pt x="4206" y="6308"/>
                  </a:lnTo>
                  <a:lnTo>
                    <a:pt x="3906" y="6308"/>
                  </a:lnTo>
                  <a:lnTo>
                    <a:pt x="3660" y="6281"/>
                  </a:lnTo>
                  <a:lnTo>
                    <a:pt x="3387" y="6254"/>
                  </a:lnTo>
                  <a:lnTo>
                    <a:pt x="3141" y="6199"/>
                  </a:lnTo>
                  <a:lnTo>
                    <a:pt x="2923" y="6145"/>
                  </a:lnTo>
                  <a:lnTo>
                    <a:pt x="2704" y="6063"/>
                  </a:lnTo>
                  <a:lnTo>
                    <a:pt x="2486" y="5953"/>
                  </a:lnTo>
                  <a:lnTo>
                    <a:pt x="2295" y="5844"/>
                  </a:lnTo>
                  <a:lnTo>
                    <a:pt x="1967" y="5571"/>
                  </a:lnTo>
                  <a:lnTo>
                    <a:pt x="1639" y="5271"/>
                  </a:lnTo>
                  <a:lnTo>
                    <a:pt x="1394" y="4943"/>
                  </a:lnTo>
                  <a:lnTo>
                    <a:pt x="1148" y="4588"/>
                  </a:lnTo>
                  <a:lnTo>
                    <a:pt x="957" y="4206"/>
                  </a:lnTo>
                  <a:lnTo>
                    <a:pt x="820" y="3851"/>
                  </a:lnTo>
                  <a:lnTo>
                    <a:pt x="684" y="3496"/>
                  </a:lnTo>
                  <a:lnTo>
                    <a:pt x="574" y="3168"/>
                  </a:lnTo>
                  <a:lnTo>
                    <a:pt x="438" y="2595"/>
                  </a:lnTo>
                  <a:lnTo>
                    <a:pt x="383" y="2212"/>
                  </a:lnTo>
                  <a:lnTo>
                    <a:pt x="738" y="1994"/>
                  </a:lnTo>
                  <a:lnTo>
                    <a:pt x="1366" y="1639"/>
                  </a:lnTo>
                  <a:lnTo>
                    <a:pt x="1776" y="1448"/>
                  </a:lnTo>
                  <a:lnTo>
                    <a:pt x="2213" y="1256"/>
                  </a:lnTo>
                  <a:lnTo>
                    <a:pt x="2704" y="1065"/>
                  </a:lnTo>
                  <a:lnTo>
                    <a:pt x="3251" y="874"/>
                  </a:lnTo>
                  <a:lnTo>
                    <a:pt x="3824" y="710"/>
                  </a:lnTo>
                  <a:lnTo>
                    <a:pt x="4425" y="546"/>
                  </a:lnTo>
                  <a:lnTo>
                    <a:pt x="5080" y="437"/>
                  </a:lnTo>
                  <a:lnTo>
                    <a:pt x="5763" y="383"/>
                  </a:lnTo>
                  <a:lnTo>
                    <a:pt x="6446" y="355"/>
                  </a:lnTo>
                  <a:close/>
                  <a:moveTo>
                    <a:pt x="5927" y="0"/>
                  </a:moveTo>
                  <a:lnTo>
                    <a:pt x="5517" y="28"/>
                  </a:lnTo>
                  <a:lnTo>
                    <a:pt x="4780" y="137"/>
                  </a:lnTo>
                  <a:lnTo>
                    <a:pt x="4070" y="273"/>
                  </a:lnTo>
                  <a:lnTo>
                    <a:pt x="3387" y="437"/>
                  </a:lnTo>
                  <a:lnTo>
                    <a:pt x="2759" y="656"/>
                  </a:lnTo>
                  <a:lnTo>
                    <a:pt x="2186" y="874"/>
                  </a:lnTo>
                  <a:lnTo>
                    <a:pt x="1667" y="1093"/>
                  </a:lnTo>
                  <a:lnTo>
                    <a:pt x="1203" y="1311"/>
                  </a:lnTo>
                  <a:lnTo>
                    <a:pt x="820" y="1530"/>
                  </a:lnTo>
                  <a:lnTo>
                    <a:pt x="301" y="1857"/>
                  </a:lnTo>
                  <a:lnTo>
                    <a:pt x="83" y="1966"/>
                  </a:lnTo>
                  <a:lnTo>
                    <a:pt x="28" y="2048"/>
                  </a:lnTo>
                  <a:lnTo>
                    <a:pt x="1" y="2130"/>
                  </a:lnTo>
                  <a:lnTo>
                    <a:pt x="56" y="2349"/>
                  </a:lnTo>
                  <a:lnTo>
                    <a:pt x="138" y="2868"/>
                  </a:lnTo>
                  <a:lnTo>
                    <a:pt x="247" y="3223"/>
                  </a:lnTo>
                  <a:lnTo>
                    <a:pt x="356" y="3605"/>
                  </a:lnTo>
                  <a:lnTo>
                    <a:pt x="493" y="4015"/>
                  </a:lnTo>
                  <a:lnTo>
                    <a:pt x="684" y="4424"/>
                  </a:lnTo>
                  <a:lnTo>
                    <a:pt x="929" y="4834"/>
                  </a:lnTo>
                  <a:lnTo>
                    <a:pt x="1203" y="5243"/>
                  </a:lnTo>
                  <a:lnTo>
                    <a:pt x="1530" y="5626"/>
                  </a:lnTo>
                  <a:lnTo>
                    <a:pt x="1694" y="5817"/>
                  </a:lnTo>
                  <a:lnTo>
                    <a:pt x="1885" y="5981"/>
                  </a:lnTo>
                  <a:lnTo>
                    <a:pt x="2104" y="6117"/>
                  </a:lnTo>
                  <a:lnTo>
                    <a:pt x="2322" y="6254"/>
                  </a:lnTo>
                  <a:lnTo>
                    <a:pt x="2568" y="6363"/>
                  </a:lnTo>
                  <a:lnTo>
                    <a:pt x="2814" y="6472"/>
                  </a:lnTo>
                  <a:lnTo>
                    <a:pt x="3087" y="6554"/>
                  </a:lnTo>
                  <a:lnTo>
                    <a:pt x="3360" y="6609"/>
                  </a:lnTo>
                  <a:lnTo>
                    <a:pt x="3660" y="6663"/>
                  </a:lnTo>
                  <a:lnTo>
                    <a:pt x="4234" y="6663"/>
                  </a:lnTo>
                  <a:lnTo>
                    <a:pt x="4698" y="6609"/>
                  </a:lnTo>
                  <a:lnTo>
                    <a:pt x="5162" y="6500"/>
                  </a:lnTo>
                  <a:lnTo>
                    <a:pt x="5572" y="6336"/>
                  </a:lnTo>
                  <a:lnTo>
                    <a:pt x="5981" y="6117"/>
                  </a:lnTo>
                  <a:lnTo>
                    <a:pt x="6364" y="5872"/>
                  </a:lnTo>
                  <a:lnTo>
                    <a:pt x="6691" y="5571"/>
                  </a:lnTo>
                  <a:lnTo>
                    <a:pt x="7019" y="5271"/>
                  </a:lnTo>
                  <a:lnTo>
                    <a:pt x="7319" y="4916"/>
                  </a:lnTo>
                  <a:lnTo>
                    <a:pt x="7593" y="4561"/>
                  </a:lnTo>
                  <a:lnTo>
                    <a:pt x="7838" y="4206"/>
                  </a:lnTo>
                  <a:lnTo>
                    <a:pt x="8057" y="3823"/>
                  </a:lnTo>
                  <a:lnTo>
                    <a:pt x="8275" y="3468"/>
                  </a:lnTo>
                  <a:lnTo>
                    <a:pt x="8439" y="3086"/>
                  </a:lnTo>
                  <a:lnTo>
                    <a:pt x="8576" y="2731"/>
                  </a:lnTo>
                  <a:lnTo>
                    <a:pt x="8712" y="2376"/>
                  </a:lnTo>
                  <a:lnTo>
                    <a:pt x="8821" y="2076"/>
                  </a:lnTo>
                  <a:lnTo>
                    <a:pt x="8931" y="1666"/>
                  </a:lnTo>
                  <a:lnTo>
                    <a:pt x="8958" y="1420"/>
                  </a:lnTo>
                  <a:lnTo>
                    <a:pt x="9013" y="1147"/>
                  </a:lnTo>
                  <a:lnTo>
                    <a:pt x="9013" y="901"/>
                  </a:lnTo>
                  <a:lnTo>
                    <a:pt x="9013" y="683"/>
                  </a:lnTo>
                  <a:lnTo>
                    <a:pt x="8958" y="492"/>
                  </a:lnTo>
                  <a:lnTo>
                    <a:pt x="8903" y="410"/>
                  </a:lnTo>
                  <a:lnTo>
                    <a:pt x="8849" y="355"/>
                  </a:lnTo>
                  <a:lnTo>
                    <a:pt x="8794" y="328"/>
                  </a:lnTo>
                  <a:lnTo>
                    <a:pt x="8357" y="219"/>
                  </a:lnTo>
                  <a:lnTo>
                    <a:pt x="7948" y="137"/>
                  </a:lnTo>
                  <a:lnTo>
                    <a:pt x="7538" y="82"/>
                  </a:lnTo>
                  <a:lnTo>
                    <a:pt x="7128" y="28"/>
                  </a:lnTo>
                  <a:lnTo>
                    <a:pt x="67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254;p47">
              <a:extLst>
                <a:ext uri="{FF2B5EF4-FFF2-40B4-BE49-F238E27FC236}">
                  <a16:creationId xmlns:a16="http://schemas.microsoft.com/office/drawing/2014/main" id="{4B53FF04-2558-1CE6-BF2B-D0C4191C01E7}"/>
                </a:ext>
              </a:extLst>
            </p:cNvPr>
            <p:cNvSpPr/>
            <p:nvPr/>
          </p:nvSpPr>
          <p:spPr>
            <a:xfrm>
              <a:off x="4379125" y="1272025"/>
              <a:ext cx="225300" cy="166600"/>
            </a:xfrm>
            <a:custGeom>
              <a:avLst/>
              <a:gdLst/>
              <a:ahLst/>
              <a:cxnLst/>
              <a:rect l="l" t="t" r="r" b="b"/>
              <a:pathLst>
                <a:path w="9012" h="6664" extrusionOk="0">
                  <a:moveTo>
                    <a:pt x="2567" y="355"/>
                  </a:moveTo>
                  <a:lnTo>
                    <a:pt x="3277" y="383"/>
                  </a:lnTo>
                  <a:lnTo>
                    <a:pt x="3932" y="437"/>
                  </a:lnTo>
                  <a:lnTo>
                    <a:pt x="4588" y="546"/>
                  </a:lnTo>
                  <a:lnTo>
                    <a:pt x="5189" y="683"/>
                  </a:lnTo>
                  <a:lnTo>
                    <a:pt x="5789" y="874"/>
                  </a:lnTo>
                  <a:lnTo>
                    <a:pt x="6308" y="1038"/>
                  </a:lnTo>
                  <a:lnTo>
                    <a:pt x="6800" y="1256"/>
                  </a:lnTo>
                  <a:lnTo>
                    <a:pt x="7264" y="1448"/>
                  </a:lnTo>
                  <a:lnTo>
                    <a:pt x="7646" y="1639"/>
                  </a:lnTo>
                  <a:lnTo>
                    <a:pt x="8274" y="1994"/>
                  </a:lnTo>
                  <a:lnTo>
                    <a:pt x="8629" y="2212"/>
                  </a:lnTo>
                  <a:lnTo>
                    <a:pt x="8575" y="2595"/>
                  </a:lnTo>
                  <a:lnTo>
                    <a:pt x="8438" y="3168"/>
                  </a:lnTo>
                  <a:lnTo>
                    <a:pt x="8329" y="3496"/>
                  </a:lnTo>
                  <a:lnTo>
                    <a:pt x="8192" y="3851"/>
                  </a:lnTo>
                  <a:lnTo>
                    <a:pt x="8029" y="4206"/>
                  </a:lnTo>
                  <a:lnTo>
                    <a:pt x="7837" y="4561"/>
                  </a:lnTo>
                  <a:lnTo>
                    <a:pt x="7619" y="4916"/>
                  </a:lnTo>
                  <a:lnTo>
                    <a:pt x="7346" y="5271"/>
                  </a:lnTo>
                  <a:lnTo>
                    <a:pt x="7045" y="5571"/>
                  </a:lnTo>
                  <a:lnTo>
                    <a:pt x="6690" y="5844"/>
                  </a:lnTo>
                  <a:lnTo>
                    <a:pt x="6499" y="5953"/>
                  </a:lnTo>
                  <a:lnTo>
                    <a:pt x="6308" y="6035"/>
                  </a:lnTo>
                  <a:lnTo>
                    <a:pt x="6090" y="6145"/>
                  </a:lnTo>
                  <a:lnTo>
                    <a:pt x="5871" y="6199"/>
                  </a:lnTo>
                  <a:lnTo>
                    <a:pt x="5625" y="6254"/>
                  </a:lnTo>
                  <a:lnTo>
                    <a:pt x="5380" y="6281"/>
                  </a:lnTo>
                  <a:lnTo>
                    <a:pt x="5107" y="6308"/>
                  </a:lnTo>
                  <a:lnTo>
                    <a:pt x="4834" y="6308"/>
                  </a:lnTo>
                  <a:lnTo>
                    <a:pt x="4424" y="6254"/>
                  </a:lnTo>
                  <a:lnTo>
                    <a:pt x="4042" y="6172"/>
                  </a:lnTo>
                  <a:lnTo>
                    <a:pt x="3687" y="6035"/>
                  </a:lnTo>
                  <a:lnTo>
                    <a:pt x="3359" y="5872"/>
                  </a:lnTo>
                  <a:lnTo>
                    <a:pt x="3059" y="5680"/>
                  </a:lnTo>
                  <a:lnTo>
                    <a:pt x="2758" y="5489"/>
                  </a:lnTo>
                  <a:lnTo>
                    <a:pt x="2485" y="5243"/>
                  </a:lnTo>
                  <a:lnTo>
                    <a:pt x="2239" y="4998"/>
                  </a:lnTo>
                  <a:lnTo>
                    <a:pt x="2021" y="4752"/>
                  </a:lnTo>
                  <a:lnTo>
                    <a:pt x="1802" y="4479"/>
                  </a:lnTo>
                  <a:lnTo>
                    <a:pt x="1447" y="3960"/>
                  </a:lnTo>
                  <a:lnTo>
                    <a:pt x="1174" y="3496"/>
                  </a:lnTo>
                  <a:lnTo>
                    <a:pt x="983" y="3086"/>
                  </a:lnTo>
                  <a:lnTo>
                    <a:pt x="792" y="2622"/>
                  </a:lnTo>
                  <a:lnTo>
                    <a:pt x="628" y="2212"/>
                  </a:lnTo>
                  <a:lnTo>
                    <a:pt x="519" y="1803"/>
                  </a:lnTo>
                  <a:lnTo>
                    <a:pt x="437" y="1475"/>
                  </a:lnTo>
                  <a:lnTo>
                    <a:pt x="382" y="1175"/>
                  </a:lnTo>
                  <a:lnTo>
                    <a:pt x="355" y="956"/>
                  </a:lnTo>
                  <a:lnTo>
                    <a:pt x="355" y="765"/>
                  </a:lnTo>
                  <a:lnTo>
                    <a:pt x="382" y="683"/>
                  </a:lnTo>
                  <a:lnTo>
                    <a:pt x="765" y="574"/>
                  </a:lnTo>
                  <a:lnTo>
                    <a:pt x="1120" y="492"/>
                  </a:lnTo>
                  <a:lnTo>
                    <a:pt x="1502" y="437"/>
                  </a:lnTo>
                  <a:lnTo>
                    <a:pt x="1857" y="383"/>
                  </a:lnTo>
                  <a:lnTo>
                    <a:pt x="2567" y="355"/>
                  </a:lnTo>
                  <a:close/>
                  <a:moveTo>
                    <a:pt x="2321" y="0"/>
                  </a:moveTo>
                  <a:lnTo>
                    <a:pt x="1912" y="28"/>
                  </a:lnTo>
                  <a:lnTo>
                    <a:pt x="1502" y="82"/>
                  </a:lnTo>
                  <a:lnTo>
                    <a:pt x="1092" y="137"/>
                  </a:lnTo>
                  <a:lnTo>
                    <a:pt x="655" y="219"/>
                  </a:lnTo>
                  <a:lnTo>
                    <a:pt x="246" y="328"/>
                  </a:lnTo>
                  <a:lnTo>
                    <a:pt x="191" y="355"/>
                  </a:lnTo>
                  <a:lnTo>
                    <a:pt x="137" y="410"/>
                  </a:lnTo>
                  <a:lnTo>
                    <a:pt x="82" y="492"/>
                  </a:lnTo>
                  <a:lnTo>
                    <a:pt x="27" y="683"/>
                  </a:lnTo>
                  <a:lnTo>
                    <a:pt x="0" y="901"/>
                  </a:lnTo>
                  <a:lnTo>
                    <a:pt x="27" y="1147"/>
                  </a:lnTo>
                  <a:lnTo>
                    <a:pt x="55" y="1420"/>
                  </a:lnTo>
                  <a:lnTo>
                    <a:pt x="109" y="1666"/>
                  </a:lnTo>
                  <a:lnTo>
                    <a:pt x="219" y="2076"/>
                  </a:lnTo>
                  <a:lnTo>
                    <a:pt x="300" y="2376"/>
                  </a:lnTo>
                  <a:lnTo>
                    <a:pt x="437" y="2731"/>
                  </a:lnTo>
                  <a:lnTo>
                    <a:pt x="601" y="3086"/>
                  </a:lnTo>
                  <a:lnTo>
                    <a:pt x="765" y="3468"/>
                  </a:lnTo>
                  <a:lnTo>
                    <a:pt x="956" y="3823"/>
                  </a:lnTo>
                  <a:lnTo>
                    <a:pt x="1174" y="4206"/>
                  </a:lnTo>
                  <a:lnTo>
                    <a:pt x="1420" y="4561"/>
                  </a:lnTo>
                  <a:lnTo>
                    <a:pt x="1693" y="4916"/>
                  </a:lnTo>
                  <a:lnTo>
                    <a:pt x="1994" y="5271"/>
                  </a:lnTo>
                  <a:lnTo>
                    <a:pt x="2321" y="5571"/>
                  </a:lnTo>
                  <a:lnTo>
                    <a:pt x="2676" y="5872"/>
                  </a:lnTo>
                  <a:lnTo>
                    <a:pt x="3059" y="6117"/>
                  </a:lnTo>
                  <a:lnTo>
                    <a:pt x="3441" y="6336"/>
                  </a:lnTo>
                  <a:lnTo>
                    <a:pt x="3878" y="6500"/>
                  </a:lnTo>
                  <a:lnTo>
                    <a:pt x="4315" y="6609"/>
                  </a:lnTo>
                  <a:lnTo>
                    <a:pt x="4806" y="6663"/>
                  </a:lnTo>
                  <a:lnTo>
                    <a:pt x="5352" y="6663"/>
                  </a:lnTo>
                  <a:lnTo>
                    <a:pt x="5653" y="6609"/>
                  </a:lnTo>
                  <a:lnTo>
                    <a:pt x="5953" y="6554"/>
                  </a:lnTo>
                  <a:lnTo>
                    <a:pt x="6199" y="6472"/>
                  </a:lnTo>
                  <a:lnTo>
                    <a:pt x="6472" y="6363"/>
                  </a:lnTo>
                  <a:lnTo>
                    <a:pt x="6690" y="6254"/>
                  </a:lnTo>
                  <a:lnTo>
                    <a:pt x="6909" y="6117"/>
                  </a:lnTo>
                  <a:lnTo>
                    <a:pt x="7127" y="5981"/>
                  </a:lnTo>
                  <a:lnTo>
                    <a:pt x="7319" y="5817"/>
                  </a:lnTo>
                  <a:lnTo>
                    <a:pt x="7510" y="5626"/>
                  </a:lnTo>
                  <a:lnTo>
                    <a:pt x="7837" y="5243"/>
                  </a:lnTo>
                  <a:lnTo>
                    <a:pt x="8110" y="4834"/>
                  </a:lnTo>
                  <a:lnTo>
                    <a:pt x="8329" y="4424"/>
                  </a:lnTo>
                  <a:lnTo>
                    <a:pt x="8520" y="4015"/>
                  </a:lnTo>
                  <a:lnTo>
                    <a:pt x="8684" y="3605"/>
                  </a:lnTo>
                  <a:lnTo>
                    <a:pt x="8793" y="3223"/>
                  </a:lnTo>
                  <a:lnTo>
                    <a:pt x="8875" y="2868"/>
                  </a:lnTo>
                  <a:lnTo>
                    <a:pt x="8984" y="2349"/>
                  </a:lnTo>
                  <a:lnTo>
                    <a:pt x="9012" y="2130"/>
                  </a:lnTo>
                  <a:lnTo>
                    <a:pt x="9012" y="2048"/>
                  </a:lnTo>
                  <a:lnTo>
                    <a:pt x="8930" y="1966"/>
                  </a:lnTo>
                  <a:lnTo>
                    <a:pt x="8739" y="1857"/>
                  </a:lnTo>
                  <a:lnTo>
                    <a:pt x="8192" y="1530"/>
                  </a:lnTo>
                  <a:lnTo>
                    <a:pt x="7810" y="1311"/>
                  </a:lnTo>
                  <a:lnTo>
                    <a:pt x="7373" y="1093"/>
                  </a:lnTo>
                  <a:lnTo>
                    <a:pt x="6854" y="874"/>
                  </a:lnTo>
                  <a:lnTo>
                    <a:pt x="6281" y="656"/>
                  </a:lnTo>
                  <a:lnTo>
                    <a:pt x="5653" y="437"/>
                  </a:lnTo>
                  <a:lnTo>
                    <a:pt x="4970" y="273"/>
                  </a:lnTo>
                  <a:lnTo>
                    <a:pt x="4260" y="137"/>
                  </a:lnTo>
                  <a:lnTo>
                    <a:pt x="3495" y="28"/>
                  </a:lnTo>
                  <a:lnTo>
                    <a:pt x="3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255;p47">
              <a:extLst>
                <a:ext uri="{FF2B5EF4-FFF2-40B4-BE49-F238E27FC236}">
                  <a16:creationId xmlns:a16="http://schemas.microsoft.com/office/drawing/2014/main" id="{4CF3205D-580B-FA86-83BF-9150E60D5B7D}"/>
                </a:ext>
              </a:extLst>
            </p:cNvPr>
            <p:cNvSpPr/>
            <p:nvPr/>
          </p:nvSpPr>
          <p:spPr>
            <a:xfrm>
              <a:off x="4595525" y="1314350"/>
              <a:ext cx="45775" cy="14350"/>
            </a:xfrm>
            <a:custGeom>
              <a:avLst/>
              <a:gdLst/>
              <a:ahLst/>
              <a:cxnLst/>
              <a:rect l="l" t="t" r="r" b="b"/>
              <a:pathLst>
                <a:path w="1831" h="574" extrusionOk="0">
                  <a:moveTo>
                    <a:pt x="656" y="0"/>
                  </a:moveTo>
                  <a:lnTo>
                    <a:pt x="492" y="28"/>
                  </a:lnTo>
                  <a:lnTo>
                    <a:pt x="356" y="82"/>
                  </a:lnTo>
                  <a:lnTo>
                    <a:pt x="219" y="164"/>
                  </a:lnTo>
                  <a:lnTo>
                    <a:pt x="55" y="246"/>
                  </a:lnTo>
                  <a:lnTo>
                    <a:pt x="28" y="301"/>
                  </a:lnTo>
                  <a:lnTo>
                    <a:pt x="1" y="383"/>
                  </a:lnTo>
                  <a:lnTo>
                    <a:pt x="1" y="437"/>
                  </a:lnTo>
                  <a:lnTo>
                    <a:pt x="28" y="519"/>
                  </a:lnTo>
                  <a:lnTo>
                    <a:pt x="110" y="574"/>
                  </a:lnTo>
                  <a:lnTo>
                    <a:pt x="246" y="574"/>
                  </a:lnTo>
                  <a:lnTo>
                    <a:pt x="274" y="547"/>
                  </a:lnTo>
                  <a:lnTo>
                    <a:pt x="383" y="465"/>
                  </a:lnTo>
                  <a:lnTo>
                    <a:pt x="492" y="410"/>
                  </a:lnTo>
                  <a:lnTo>
                    <a:pt x="711" y="355"/>
                  </a:lnTo>
                  <a:lnTo>
                    <a:pt x="929" y="355"/>
                  </a:lnTo>
                  <a:lnTo>
                    <a:pt x="1120" y="383"/>
                  </a:lnTo>
                  <a:lnTo>
                    <a:pt x="1284" y="437"/>
                  </a:lnTo>
                  <a:lnTo>
                    <a:pt x="1421" y="492"/>
                  </a:lnTo>
                  <a:lnTo>
                    <a:pt x="1530" y="547"/>
                  </a:lnTo>
                  <a:lnTo>
                    <a:pt x="1612" y="574"/>
                  </a:lnTo>
                  <a:lnTo>
                    <a:pt x="1666" y="574"/>
                  </a:lnTo>
                  <a:lnTo>
                    <a:pt x="1748" y="547"/>
                  </a:lnTo>
                  <a:lnTo>
                    <a:pt x="1803" y="492"/>
                  </a:lnTo>
                  <a:lnTo>
                    <a:pt x="1830" y="437"/>
                  </a:lnTo>
                  <a:lnTo>
                    <a:pt x="1830" y="355"/>
                  </a:lnTo>
                  <a:lnTo>
                    <a:pt x="1803" y="301"/>
                  </a:lnTo>
                  <a:lnTo>
                    <a:pt x="1748" y="246"/>
                  </a:lnTo>
                  <a:lnTo>
                    <a:pt x="1585" y="164"/>
                  </a:lnTo>
                  <a:lnTo>
                    <a:pt x="1393" y="82"/>
                  </a:lnTo>
                  <a:lnTo>
                    <a:pt x="1175" y="28"/>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256;p47">
              <a:extLst>
                <a:ext uri="{FF2B5EF4-FFF2-40B4-BE49-F238E27FC236}">
                  <a16:creationId xmlns:a16="http://schemas.microsoft.com/office/drawing/2014/main" id="{9D24597E-080E-3013-F10D-98BDC5DFCE0B}"/>
                </a:ext>
              </a:extLst>
            </p:cNvPr>
            <p:cNvSpPr/>
            <p:nvPr/>
          </p:nvSpPr>
          <p:spPr>
            <a:xfrm>
              <a:off x="4215950" y="1312300"/>
              <a:ext cx="175475" cy="46450"/>
            </a:xfrm>
            <a:custGeom>
              <a:avLst/>
              <a:gdLst/>
              <a:ahLst/>
              <a:cxnLst/>
              <a:rect l="l" t="t" r="r" b="b"/>
              <a:pathLst>
                <a:path w="7019" h="1858" extrusionOk="0">
                  <a:moveTo>
                    <a:pt x="6800" y="0"/>
                  </a:moveTo>
                  <a:lnTo>
                    <a:pt x="137" y="1502"/>
                  </a:lnTo>
                  <a:lnTo>
                    <a:pt x="82" y="1530"/>
                  </a:lnTo>
                  <a:lnTo>
                    <a:pt x="28" y="1557"/>
                  </a:lnTo>
                  <a:lnTo>
                    <a:pt x="0" y="1639"/>
                  </a:lnTo>
                  <a:lnTo>
                    <a:pt x="0" y="1694"/>
                  </a:lnTo>
                  <a:lnTo>
                    <a:pt x="28" y="1776"/>
                  </a:lnTo>
                  <a:lnTo>
                    <a:pt x="82" y="1803"/>
                  </a:lnTo>
                  <a:lnTo>
                    <a:pt x="137" y="1830"/>
                  </a:lnTo>
                  <a:lnTo>
                    <a:pt x="192" y="1857"/>
                  </a:lnTo>
                  <a:lnTo>
                    <a:pt x="219" y="1830"/>
                  </a:lnTo>
                  <a:lnTo>
                    <a:pt x="6882" y="355"/>
                  </a:lnTo>
                  <a:lnTo>
                    <a:pt x="6964" y="328"/>
                  </a:lnTo>
                  <a:lnTo>
                    <a:pt x="6991" y="274"/>
                  </a:lnTo>
                  <a:lnTo>
                    <a:pt x="7019" y="192"/>
                  </a:lnTo>
                  <a:lnTo>
                    <a:pt x="7019" y="137"/>
                  </a:lnTo>
                  <a:lnTo>
                    <a:pt x="6991" y="55"/>
                  </a:lnTo>
                  <a:lnTo>
                    <a:pt x="6937" y="28"/>
                  </a:lnTo>
                  <a:lnTo>
                    <a:pt x="6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257;p47">
              <a:extLst>
                <a:ext uri="{FF2B5EF4-FFF2-40B4-BE49-F238E27FC236}">
                  <a16:creationId xmlns:a16="http://schemas.microsoft.com/office/drawing/2014/main" id="{CB86BEC8-DB0A-EDA4-F179-90E06CCF57E4}"/>
                </a:ext>
              </a:extLst>
            </p:cNvPr>
            <p:cNvSpPr/>
            <p:nvPr/>
          </p:nvSpPr>
          <p:spPr>
            <a:xfrm>
              <a:off x="4116275" y="2055075"/>
              <a:ext cx="462900" cy="636975"/>
            </a:xfrm>
            <a:custGeom>
              <a:avLst/>
              <a:gdLst/>
              <a:ahLst/>
              <a:cxnLst/>
              <a:rect l="l" t="t" r="r" b="b"/>
              <a:pathLst>
                <a:path w="18516" h="25479" extrusionOk="0">
                  <a:moveTo>
                    <a:pt x="3332" y="0"/>
                  </a:moveTo>
                  <a:lnTo>
                    <a:pt x="0" y="23321"/>
                  </a:lnTo>
                  <a:lnTo>
                    <a:pt x="15211" y="25479"/>
                  </a:lnTo>
                  <a:lnTo>
                    <a:pt x="18515" y="2130"/>
                  </a:lnTo>
                  <a:lnTo>
                    <a:pt x="3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258;p47">
              <a:extLst>
                <a:ext uri="{FF2B5EF4-FFF2-40B4-BE49-F238E27FC236}">
                  <a16:creationId xmlns:a16="http://schemas.microsoft.com/office/drawing/2014/main" id="{8492BF15-35FB-261D-8F8C-8480BE6B5914}"/>
                </a:ext>
              </a:extLst>
            </p:cNvPr>
            <p:cNvSpPr/>
            <p:nvPr/>
          </p:nvSpPr>
          <p:spPr>
            <a:xfrm>
              <a:off x="4281500" y="2113100"/>
              <a:ext cx="184350" cy="73750"/>
            </a:xfrm>
            <a:custGeom>
              <a:avLst/>
              <a:gdLst/>
              <a:ahLst/>
              <a:cxnLst/>
              <a:rect l="l" t="t" r="r" b="b"/>
              <a:pathLst>
                <a:path w="7374" h="2950" extrusionOk="0">
                  <a:moveTo>
                    <a:pt x="300" y="1"/>
                  </a:moveTo>
                  <a:lnTo>
                    <a:pt x="0" y="1939"/>
                  </a:lnTo>
                  <a:lnTo>
                    <a:pt x="7100" y="2950"/>
                  </a:lnTo>
                  <a:lnTo>
                    <a:pt x="7373" y="984"/>
                  </a:lnTo>
                  <a:lnTo>
                    <a:pt x="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259;p47">
              <a:extLst>
                <a:ext uri="{FF2B5EF4-FFF2-40B4-BE49-F238E27FC236}">
                  <a16:creationId xmlns:a16="http://schemas.microsoft.com/office/drawing/2014/main" id="{A3F005B8-3D8D-2FD8-0227-CBE211288F52}"/>
                </a:ext>
              </a:extLst>
            </p:cNvPr>
            <p:cNvSpPr/>
            <p:nvPr/>
          </p:nvSpPr>
          <p:spPr>
            <a:xfrm>
              <a:off x="3899850" y="2362275"/>
              <a:ext cx="494300" cy="181625"/>
            </a:xfrm>
            <a:custGeom>
              <a:avLst/>
              <a:gdLst/>
              <a:ahLst/>
              <a:cxnLst/>
              <a:rect l="l" t="t" r="r" b="b"/>
              <a:pathLst>
                <a:path w="19772" h="7265" extrusionOk="0">
                  <a:moveTo>
                    <a:pt x="5817" y="1"/>
                  </a:moveTo>
                  <a:lnTo>
                    <a:pt x="1" y="4698"/>
                  </a:lnTo>
                  <a:lnTo>
                    <a:pt x="274" y="4944"/>
                  </a:lnTo>
                  <a:lnTo>
                    <a:pt x="629" y="5135"/>
                  </a:lnTo>
                  <a:lnTo>
                    <a:pt x="1039" y="5353"/>
                  </a:lnTo>
                  <a:lnTo>
                    <a:pt x="1530" y="5544"/>
                  </a:lnTo>
                  <a:lnTo>
                    <a:pt x="2104" y="5708"/>
                  </a:lnTo>
                  <a:lnTo>
                    <a:pt x="2704" y="5872"/>
                  </a:lnTo>
                  <a:lnTo>
                    <a:pt x="3360" y="6036"/>
                  </a:lnTo>
                  <a:lnTo>
                    <a:pt x="4070" y="6173"/>
                  </a:lnTo>
                  <a:lnTo>
                    <a:pt x="5599" y="6418"/>
                  </a:lnTo>
                  <a:lnTo>
                    <a:pt x="7237" y="6637"/>
                  </a:lnTo>
                  <a:lnTo>
                    <a:pt x="8931" y="6801"/>
                  </a:lnTo>
                  <a:lnTo>
                    <a:pt x="10651" y="6937"/>
                  </a:lnTo>
                  <a:lnTo>
                    <a:pt x="12344" y="7046"/>
                  </a:lnTo>
                  <a:lnTo>
                    <a:pt x="13955" y="7128"/>
                  </a:lnTo>
                  <a:lnTo>
                    <a:pt x="16768" y="7210"/>
                  </a:lnTo>
                  <a:lnTo>
                    <a:pt x="18734" y="7265"/>
                  </a:lnTo>
                  <a:lnTo>
                    <a:pt x="19471" y="7265"/>
                  </a:lnTo>
                  <a:lnTo>
                    <a:pt x="19772" y="2677"/>
                  </a:lnTo>
                  <a:lnTo>
                    <a:pt x="58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260;p47">
              <a:extLst>
                <a:ext uri="{FF2B5EF4-FFF2-40B4-BE49-F238E27FC236}">
                  <a16:creationId xmlns:a16="http://schemas.microsoft.com/office/drawing/2014/main" id="{8CC98A45-AF10-E2F6-D7BF-F3088805A1C8}"/>
                </a:ext>
              </a:extLst>
            </p:cNvPr>
            <p:cNvSpPr/>
            <p:nvPr/>
          </p:nvSpPr>
          <p:spPr>
            <a:xfrm>
              <a:off x="4386625" y="2318600"/>
              <a:ext cx="186400" cy="253975"/>
            </a:xfrm>
            <a:custGeom>
              <a:avLst/>
              <a:gdLst/>
              <a:ahLst/>
              <a:cxnLst/>
              <a:rect l="l" t="t" r="r" b="b"/>
              <a:pathLst>
                <a:path w="7456" h="10159" extrusionOk="0">
                  <a:moveTo>
                    <a:pt x="4970" y="0"/>
                  </a:moveTo>
                  <a:lnTo>
                    <a:pt x="4779" y="55"/>
                  </a:lnTo>
                  <a:lnTo>
                    <a:pt x="4561" y="137"/>
                  </a:lnTo>
                  <a:lnTo>
                    <a:pt x="4342" y="246"/>
                  </a:lnTo>
                  <a:lnTo>
                    <a:pt x="3878" y="546"/>
                  </a:lnTo>
                  <a:lnTo>
                    <a:pt x="3387" y="901"/>
                  </a:lnTo>
                  <a:lnTo>
                    <a:pt x="2895" y="1311"/>
                  </a:lnTo>
                  <a:lnTo>
                    <a:pt x="2431" y="1721"/>
                  </a:lnTo>
                  <a:lnTo>
                    <a:pt x="2021" y="2103"/>
                  </a:lnTo>
                  <a:lnTo>
                    <a:pt x="1666" y="2485"/>
                  </a:lnTo>
                  <a:lnTo>
                    <a:pt x="1311" y="2868"/>
                  </a:lnTo>
                  <a:lnTo>
                    <a:pt x="738" y="3632"/>
                  </a:lnTo>
                  <a:lnTo>
                    <a:pt x="328" y="4178"/>
                  </a:lnTo>
                  <a:lnTo>
                    <a:pt x="192" y="4397"/>
                  </a:lnTo>
                  <a:lnTo>
                    <a:pt x="0" y="9012"/>
                  </a:lnTo>
                  <a:lnTo>
                    <a:pt x="656" y="9203"/>
                  </a:lnTo>
                  <a:lnTo>
                    <a:pt x="1530" y="9449"/>
                  </a:lnTo>
                  <a:lnTo>
                    <a:pt x="2485" y="9667"/>
                  </a:lnTo>
                  <a:lnTo>
                    <a:pt x="3523" y="9858"/>
                  </a:lnTo>
                  <a:lnTo>
                    <a:pt x="4479" y="10022"/>
                  </a:lnTo>
                  <a:lnTo>
                    <a:pt x="5353" y="10131"/>
                  </a:lnTo>
                  <a:lnTo>
                    <a:pt x="5708" y="10159"/>
                  </a:lnTo>
                  <a:lnTo>
                    <a:pt x="6035" y="10159"/>
                  </a:lnTo>
                  <a:lnTo>
                    <a:pt x="6281" y="10131"/>
                  </a:lnTo>
                  <a:lnTo>
                    <a:pt x="6445" y="10104"/>
                  </a:lnTo>
                  <a:lnTo>
                    <a:pt x="6554" y="10022"/>
                  </a:lnTo>
                  <a:lnTo>
                    <a:pt x="6664" y="9913"/>
                  </a:lnTo>
                  <a:lnTo>
                    <a:pt x="6745" y="9804"/>
                  </a:lnTo>
                  <a:lnTo>
                    <a:pt x="6800" y="9695"/>
                  </a:lnTo>
                  <a:lnTo>
                    <a:pt x="6909" y="9421"/>
                  </a:lnTo>
                  <a:lnTo>
                    <a:pt x="6991" y="9121"/>
                  </a:lnTo>
                  <a:lnTo>
                    <a:pt x="7019" y="8848"/>
                  </a:lnTo>
                  <a:lnTo>
                    <a:pt x="7046" y="8630"/>
                  </a:lnTo>
                  <a:lnTo>
                    <a:pt x="7046" y="8411"/>
                  </a:lnTo>
                  <a:lnTo>
                    <a:pt x="7128" y="8275"/>
                  </a:lnTo>
                  <a:lnTo>
                    <a:pt x="7210" y="8111"/>
                  </a:lnTo>
                  <a:lnTo>
                    <a:pt x="7292" y="7810"/>
                  </a:lnTo>
                  <a:lnTo>
                    <a:pt x="7346" y="7483"/>
                  </a:lnTo>
                  <a:lnTo>
                    <a:pt x="7346" y="7182"/>
                  </a:lnTo>
                  <a:lnTo>
                    <a:pt x="7319" y="6909"/>
                  </a:lnTo>
                  <a:lnTo>
                    <a:pt x="7292" y="6663"/>
                  </a:lnTo>
                  <a:lnTo>
                    <a:pt x="7264" y="6472"/>
                  </a:lnTo>
                  <a:lnTo>
                    <a:pt x="7346" y="6308"/>
                  </a:lnTo>
                  <a:lnTo>
                    <a:pt x="7401" y="6145"/>
                  </a:lnTo>
                  <a:lnTo>
                    <a:pt x="7428" y="5981"/>
                  </a:lnTo>
                  <a:lnTo>
                    <a:pt x="7455" y="5790"/>
                  </a:lnTo>
                  <a:lnTo>
                    <a:pt x="7428" y="5462"/>
                  </a:lnTo>
                  <a:lnTo>
                    <a:pt x="7374" y="5107"/>
                  </a:lnTo>
                  <a:lnTo>
                    <a:pt x="7319" y="4834"/>
                  </a:lnTo>
                  <a:lnTo>
                    <a:pt x="7237" y="4588"/>
                  </a:lnTo>
                  <a:lnTo>
                    <a:pt x="7155" y="4370"/>
                  </a:lnTo>
                  <a:lnTo>
                    <a:pt x="7155" y="4151"/>
                  </a:lnTo>
                  <a:lnTo>
                    <a:pt x="7155" y="3960"/>
                  </a:lnTo>
                  <a:lnTo>
                    <a:pt x="7100" y="3769"/>
                  </a:lnTo>
                  <a:lnTo>
                    <a:pt x="7046" y="3578"/>
                  </a:lnTo>
                  <a:lnTo>
                    <a:pt x="6964" y="3441"/>
                  </a:lnTo>
                  <a:lnTo>
                    <a:pt x="6882" y="3277"/>
                  </a:lnTo>
                  <a:lnTo>
                    <a:pt x="6691" y="3031"/>
                  </a:lnTo>
                  <a:lnTo>
                    <a:pt x="6500" y="2840"/>
                  </a:lnTo>
                  <a:lnTo>
                    <a:pt x="6309" y="2704"/>
                  </a:lnTo>
                  <a:lnTo>
                    <a:pt x="6145" y="2595"/>
                  </a:lnTo>
                  <a:lnTo>
                    <a:pt x="5899" y="2950"/>
                  </a:lnTo>
                  <a:lnTo>
                    <a:pt x="5680" y="3168"/>
                  </a:lnTo>
                  <a:lnTo>
                    <a:pt x="5599" y="3250"/>
                  </a:lnTo>
                  <a:lnTo>
                    <a:pt x="5544" y="3277"/>
                  </a:lnTo>
                  <a:lnTo>
                    <a:pt x="5271" y="3223"/>
                  </a:lnTo>
                  <a:lnTo>
                    <a:pt x="4725" y="3086"/>
                  </a:lnTo>
                  <a:lnTo>
                    <a:pt x="3960" y="2895"/>
                  </a:lnTo>
                  <a:lnTo>
                    <a:pt x="4260" y="2540"/>
                  </a:lnTo>
                  <a:lnTo>
                    <a:pt x="4534" y="2158"/>
                  </a:lnTo>
                  <a:lnTo>
                    <a:pt x="4861" y="1693"/>
                  </a:lnTo>
                  <a:lnTo>
                    <a:pt x="5134" y="1202"/>
                  </a:lnTo>
                  <a:lnTo>
                    <a:pt x="5244" y="983"/>
                  </a:lnTo>
                  <a:lnTo>
                    <a:pt x="5353" y="738"/>
                  </a:lnTo>
                  <a:lnTo>
                    <a:pt x="5407" y="546"/>
                  </a:lnTo>
                  <a:lnTo>
                    <a:pt x="5435" y="355"/>
                  </a:lnTo>
                  <a:lnTo>
                    <a:pt x="5435" y="219"/>
                  </a:lnTo>
                  <a:lnTo>
                    <a:pt x="5407" y="137"/>
                  </a:lnTo>
                  <a:lnTo>
                    <a:pt x="5353" y="82"/>
                  </a:lnTo>
                  <a:lnTo>
                    <a:pt x="5244" y="28"/>
                  </a:lnTo>
                  <a:lnTo>
                    <a:pt x="5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261;p47">
              <a:extLst>
                <a:ext uri="{FF2B5EF4-FFF2-40B4-BE49-F238E27FC236}">
                  <a16:creationId xmlns:a16="http://schemas.microsoft.com/office/drawing/2014/main" id="{EC11EF12-8226-015F-B415-D22EA590EEAB}"/>
                </a:ext>
              </a:extLst>
            </p:cNvPr>
            <p:cNvSpPr/>
            <p:nvPr/>
          </p:nvSpPr>
          <p:spPr>
            <a:xfrm>
              <a:off x="4015925" y="2362975"/>
              <a:ext cx="60775" cy="15050"/>
            </a:xfrm>
            <a:custGeom>
              <a:avLst/>
              <a:gdLst/>
              <a:ahLst/>
              <a:cxnLst/>
              <a:rect l="l" t="t" r="r" b="b"/>
              <a:pathLst>
                <a:path w="2431" h="602" extrusionOk="0">
                  <a:moveTo>
                    <a:pt x="2212" y="0"/>
                  </a:moveTo>
                  <a:lnTo>
                    <a:pt x="164" y="246"/>
                  </a:lnTo>
                  <a:lnTo>
                    <a:pt x="82" y="273"/>
                  </a:lnTo>
                  <a:lnTo>
                    <a:pt x="28" y="301"/>
                  </a:lnTo>
                  <a:lnTo>
                    <a:pt x="0" y="355"/>
                  </a:lnTo>
                  <a:lnTo>
                    <a:pt x="0" y="437"/>
                  </a:lnTo>
                  <a:lnTo>
                    <a:pt x="28" y="492"/>
                  </a:lnTo>
                  <a:lnTo>
                    <a:pt x="55" y="546"/>
                  </a:lnTo>
                  <a:lnTo>
                    <a:pt x="109" y="574"/>
                  </a:lnTo>
                  <a:lnTo>
                    <a:pt x="164" y="601"/>
                  </a:lnTo>
                  <a:lnTo>
                    <a:pt x="191" y="601"/>
                  </a:lnTo>
                  <a:lnTo>
                    <a:pt x="2267" y="355"/>
                  </a:lnTo>
                  <a:lnTo>
                    <a:pt x="2321" y="328"/>
                  </a:lnTo>
                  <a:lnTo>
                    <a:pt x="2376" y="273"/>
                  </a:lnTo>
                  <a:lnTo>
                    <a:pt x="2431" y="219"/>
                  </a:lnTo>
                  <a:lnTo>
                    <a:pt x="2431" y="164"/>
                  </a:lnTo>
                  <a:lnTo>
                    <a:pt x="2403" y="82"/>
                  </a:lnTo>
                  <a:lnTo>
                    <a:pt x="2349" y="28"/>
                  </a:lnTo>
                  <a:lnTo>
                    <a:pt x="2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262;p47">
              <a:extLst>
                <a:ext uri="{FF2B5EF4-FFF2-40B4-BE49-F238E27FC236}">
                  <a16:creationId xmlns:a16="http://schemas.microsoft.com/office/drawing/2014/main" id="{CB9EF140-013F-2969-008D-FAF5CAAFAA22}"/>
                </a:ext>
              </a:extLst>
            </p:cNvPr>
            <p:cNvSpPr/>
            <p:nvPr/>
          </p:nvSpPr>
          <p:spPr>
            <a:xfrm>
              <a:off x="4350450" y="2414175"/>
              <a:ext cx="32100" cy="133150"/>
            </a:xfrm>
            <a:custGeom>
              <a:avLst/>
              <a:gdLst/>
              <a:ahLst/>
              <a:cxnLst/>
              <a:rect l="l" t="t" r="r" b="b"/>
              <a:pathLst>
                <a:path w="1284" h="5326" extrusionOk="0">
                  <a:moveTo>
                    <a:pt x="819" y="0"/>
                  </a:moveTo>
                  <a:lnTo>
                    <a:pt x="710" y="28"/>
                  </a:lnTo>
                  <a:lnTo>
                    <a:pt x="628" y="55"/>
                  </a:lnTo>
                  <a:lnTo>
                    <a:pt x="546" y="82"/>
                  </a:lnTo>
                  <a:lnTo>
                    <a:pt x="492" y="164"/>
                  </a:lnTo>
                  <a:lnTo>
                    <a:pt x="437" y="219"/>
                  </a:lnTo>
                  <a:lnTo>
                    <a:pt x="382" y="301"/>
                  </a:lnTo>
                  <a:lnTo>
                    <a:pt x="355" y="383"/>
                  </a:lnTo>
                  <a:lnTo>
                    <a:pt x="355" y="492"/>
                  </a:lnTo>
                  <a:lnTo>
                    <a:pt x="355" y="628"/>
                  </a:lnTo>
                  <a:lnTo>
                    <a:pt x="410" y="738"/>
                  </a:lnTo>
                  <a:lnTo>
                    <a:pt x="519" y="847"/>
                  </a:lnTo>
                  <a:lnTo>
                    <a:pt x="628" y="902"/>
                  </a:lnTo>
                  <a:lnTo>
                    <a:pt x="492" y="983"/>
                  </a:lnTo>
                  <a:lnTo>
                    <a:pt x="382" y="1065"/>
                  </a:lnTo>
                  <a:lnTo>
                    <a:pt x="328" y="1202"/>
                  </a:lnTo>
                  <a:lnTo>
                    <a:pt x="300" y="1338"/>
                  </a:lnTo>
                  <a:lnTo>
                    <a:pt x="328" y="1502"/>
                  </a:lnTo>
                  <a:lnTo>
                    <a:pt x="382" y="1612"/>
                  </a:lnTo>
                  <a:lnTo>
                    <a:pt x="492" y="1721"/>
                  </a:lnTo>
                  <a:lnTo>
                    <a:pt x="628" y="1775"/>
                  </a:lnTo>
                  <a:lnTo>
                    <a:pt x="464" y="1830"/>
                  </a:lnTo>
                  <a:lnTo>
                    <a:pt x="328" y="1939"/>
                  </a:lnTo>
                  <a:lnTo>
                    <a:pt x="246" y="2076"/>
                  </a:lnTo>
                  <a:lnTo>
                    <a:pt x="219" y="2158"/>
                  </a:lnTo>
                  <a:lnTo>
                    <a:pt x="191" y="2240"/>
                  </a:lnTo>
                  <a:lnTo>
                    <a:pt x="219" y="2376"/>
                  </a:lnTo>
                  <a:lnTo>
                    <a:pt x="273" y="2485"/>
                  </a:lnTo>
                  <a:lnTo>
                    <a:pt x="355" y="2567"/>
                  </a:lnTo>
                  <a:lnTo>
                    <a:pt x="464" y="2649"/>
                  </a:lnTo>
                  <a:lnTo>
                    <a:pt x="300" y="2704"/>
                  </a:lnTo>
                  <a:lnTo>
                    <a:pt x="191" y="2813"/>
                  </a:lnTo>
                  <a:lnTo>
                    <a:pt x="109" y="2950"/>
                  </a:lnTo>
                  <a:lnTo>
                    <a:pt x="82" y="3113"/>
                  </a:lnTo>
                  <a:lnTo>
                    <a:pt x="109" y="3223"/>
                  </a:lnTo>
                  <a:lnTo>
                    <a:pt x="164" y="3359"/>
                  </a:lnTo>
                  <a:lnTo>
                    <a:pt x="246" y="3441"/>
                  </a:lnTo>
                  <a:lnTo>
                    <a:pt x="355" y="3523"/>
                  </a:lnTo>
                  <a:lnTo>
                    <a:pt x="219" y="3578"/>
                  </a:lnTo>
                  <a:lnTo>
                    <a:pt x="82" y="3687"/>
                  </a:lnTo>
                  <a:lnTo>
                    <a:pt x="27" y="3823"/>
                  </a:lnTo>
                  <a:lnTo>
                    <a:pt x="0" y="3960"/>
                  </a:lnTo>
                  <a:lnTo>
                    <a:pt x="0" y="4124"/>
                  </a:lnTo>
                  <a:lnTo>
                    <a:pt x="82" y="4233"/>
                  </a:lnTo>
                  <a:lnTo>
                    <a:pt x="191" y="4342"/>
                  </a:lnTo>
                  <a:lnTo>
                    <a:pt x="300" y="4397"/>
                  </a:lnTo>
                  <a:lnTo>
                    <a:pt x="191" y="4479"/>
                  </a:lnTo>
                  <a:lnTo>
                    <a:pt x="82" y="4561"/>
                  </a:lnTo>
                  <a:lnTo>
                    <a:pt x="0" y="4697"/>
                  </a:lnTo>
                  <a:lnTo>
                    <a:pt x="0" y="4834"/>
                  </a:lnTo>
                  <a:lnTo>
                    <a:pt x="0" y="4943"/>
                  </a:lnTo>
                  <a:lnTo>
                    <a:pt x="27" y="5025"/>
                  </a:lnTo>
                  <a:lnTo>
                    <a:pt x="82" y="5107"/>
                  </a:lnTo>
                  <a:lnTo>
                    <a:pt x="137" y="5162"/>
                  </a:lnTo>
                  <a:lnTo>
                    <a:pt x="191" y="5243"/>
                  </a:lnTo>
                  <a:lnTo>
                    <a:pt x="273" y="5271"/>
                  </a:lnTo>
                  <a:lnTo>
                    <a:pt x="355" y="5298"/>
                  </a:lnTo>
                  <a:lnTo>
                    <a:pt x="464" y="5325"/>
                  </a:lnTo>
                  <a:lnTo>
                    <a:pt x="546" y="5298"/>
                  </a:lnTo>
                  <a:lnTo>
                    <a:pt x="628" y="5271"/>
                  </a:lnTo>
                  <a:lnTo>
                    <a:pt x="710" y="5243"/>
                  </a:lnTo>
                  <a:lnTo>
                    <a:pt x="792" y="5162"/>
                  </a:lnTo>
                  <a:lnTo>
                    <a:pt x="847" y="5107"/>
                  </a:lnTo>
                  <a:lnTo>
                    <a:pt x="901" y="5025"/>
                  </a:lnTo>
                  <a:lnTo>
                    <a:pt x="929" y="4943"/>
                  </a:lnTo>
                  <a:lnTo>
                    <a:pt x="929" y="4834"/>
                  </a:lnTo>
                  <a:lnTo>
                    <a:pt x="901" y="4697"/>
                  </a:lnTo>
                  <a:lnTo>
                    <a:pt x="847" y="4561"/>
                  </a:lnTo>
                  <a:lnTo>
                    <a:pt x="737" y="4479"/>
                  </a:lnTo>
                  <a:lnTo>
                    <a:pt x="601" y="4397"/>
                  </a:lnTo>
                  <a:lnTo>
                    <a:pt x="737" y="4342"/>
                  </a:lnTo>
                  <a:lnTo>
                    <a:pt x="847" y="4233"/>
                  </a:lnTo>
                  <a:lnTo>
                    <a:pt x="901" y="4124"/>
                  </a:lnTo>
                  <a:lnTo>
                    <a:pt x="929" y="3960"/>
                  </a:lnTo>
                  <a:lnTo>
                    <a:pt x="901" y="3823"/>
                  </a:lnTo>
                  <a:lnTo>
                    <a:pt x="847" y="3714"/>
                  </a:lnTo>
                  <a:lnTo>
                    <a:pt x="765" y="3632"/>
                  </a:lnTo>
                  <a:lnTo>
                    <a:pt x="656" y="3550"/>
                  </a:lnTo>
                  <a:lnTo>
                    <a:pt x="792" y="3496"/>
                  </a:lnTo>
                  <a:lnTo>
                    <a:pt x="901" y="3387"/>
                  </a:lnTo>
                  <a:lnTo>
                    <a:pt x="983" y="3250"/>
                  </a:lnTo>
                  <a:lnTo>
                    <a:pt x="1011" y="3113"/>
                  </a:lnTo>
                  <a:lnTo>
                    <a:pt x="1011" y="2977"/>
                  </a:lnTo>
                  <a:lnTo>
                    <a:pt x="956" y="2868"/>
                  </a:lnTo>
                  <a:lnTo>
                    <a:pt x="874" y="2758"/>
                  </a:lnTo>
                  <a:lnTo>
                    <a:pt x="765" y="2704"/>
                  </a:lnTo>
                  <a:lnTo>
                    <a:pt x="901" y="2622"/>
                  </a:lnTo>
                  <a:lnTo>
                    <a:pt x="1038" y="2540"/>
                  </a:lnTo>
                  <a:lnTo>
                    <a:pt x="1120" y="2403"/>
                  </a:lnTo>
                  <a:lnTo>
                    <a:pt x="1147" y="2240"/>
                  </a:lnTo>
                  <a:lnTo>
                    <a:pt x="1120" y="2103"/>
                  </a:lnTo>
                  <a:lnTo>
                    <a:pt x="1038" y="1967"/>
                  </a:lnTo>
                  <a:lnTo>
                    <a:pt x="956" y="1857"/>
                  </a:lnTo>
                  <a:lnTo>
                    <a:pt x="819" y="1803"/>
                  </a:lnTo>
                  <a:lnTo>
                    <a:pt x="983" y="1748"/>
                  </a:lnTo>
                  <a:lnTo>
                    <a:pt x="1120" y="1639"/>
                  </a:lnTo>
                  <a:lnTo>
                    <a:pt x="1202" y="1502"/>
                  </a:lnTo>
                  <a:lnTo>
                    <a:pt x="1229" y="1420"/>
                  </a:lnTo>
                  <a:lnTo>
                    <a:pt x="1229" y="1338"/>
                  </a:lnTo>
                  <a:lnTo>
                    <a:pt x="1202" y="1202"/>
                  </a:lnTo>
                  <a:lnTo>
                    <a:pt x="1147" y="1093"/>
                  </a:lnTo>
                  <a:lnTo>
                    <a:pt x="1065" y="983"/>
                  </a:lnTo>
                  <a:lnTo>
                    <a:pt x="956" y="929"/>
                  </a:lnTo>
                  <a:lnTo>
                    <a:pt x="1092" y="847"/>
                  </a:lnTo>
                  <a:lnTo>
                    <a:pt x="1202" y="765"/>
                  </a:lnTo>
                  <a:lnTo>
                    <a:pt x="1256" y="628"/>
                  </a:lnTo>
                  <a:lnTo>
                    <a:pt x="1284" y="492"/>
                  </a:lnTo>
                  <a:lnTo>
                    <a:pt x="1284" y="383"/>
                  </a:lnTo>
                  <a:lnTo>
                    <a:pt x="1256" y="301"/>
                  </a:lnTo>
                  <a:lnTo>
                    <a:pt x="1202" y="219"/>
                  </a:lnTo>
                  <a:lnTo>
                    <a:pt x="1147" y="164"/>
                  </a:lnTo>
                  <a:lnTo>
                    <a:pt x="1065" y="82"/>
                  </a:lnTo>
                  <a:lnTo>
                    <a:pt x="983" y="55"/>
                  </a:lnTo>
                  <a:lnTo>
                    <a:pt x="901" y="28"/>
                  </a:lnTo>
                  <a:lnTo>
                    <a:pt x="8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263;p47">
              <a:extLst>
                <a:ext uri="{FF2B5EF4-FFF2-40B4-BE49-F238E27FC236}">
                  <a16:creationId xmlns:a16="http://schemas.microsoft.com/office/drawing/2014/main" id="{C3D13E8A-C681-A88A-FEDE-6C50FEE15DE4}"/>
                </a:ext>
              </a:extLst>
            </p:cNvPr>
            <p:cNvSpPr/>
            <p:nvPr/>
          </p:nvSpPr>
          <p:spPr>
            <a:xfrm>
              <a:off x="4070525" y="2363650"/>
              <a:ext cx="81275" cy="22550"/>
            </a:xfrm>
            <a:custGeom>
              <a:avLst/>
              <a:gdLst/>
              <a:ahLst/>
              <a:cxnLst/>
              <a:rect l="l" t="t" r="r" b="b"/>
              <a:pathLst>
                <a:path w="3251" h="902" extrusionOk="0">
                  <a:moveTo>
                    <a:pt x="137" y="1"/>
                  </a:moveTo>
                  <a:lnTo>
                    <a:pt x="83" y="28"/>
                  </a:lnTo>
                  <a:lnTo>
                    <a:pt x="28" y="83"/>
                  </a:lnTo>
                  <a:lnTo>
                    <a:pt x="1" y="137"/>
                  </a:lnTo>
                  <a:lnTo>
                    <a:pt x="1" y="219"/>
                  </a:lnTo>
                  <a:lnTo>
                    <a:pt x="28" y="274"/>
                  </a:lnTo>
                  <a:lnTo>
                    <a:pt x="83" y="328"/>
                  </a:lnTo>
                  <a:lnTo>
                    <a:pt x="165" y="356"/>
                  </a:lnTo>
                  <a:lnTo>
                    <a:pt x="3032" y="902"/>
                  </a:lnTo>
                  <a:lnTo>
                    <a:pt x="3114" y="902"/>
                  </a:lnTo>
                  <a:lnTo>
                    <a:pt x="3169" y="874"/>
                  </a:lnTo>
                  <a:lnTo>
                    <a:pt x="3223" y="820"/>
                  </a:lnTo>
                  <a:lnTo>
                    <a:pt x="3251" y="765"/>
                  </a:lnTo>
                  <a:lnTo>
                    <a:pt x="3251" y="683"/>
                  </a:lnTo>
                  <a:lnTo>
                    <a:pt x="3223" y="629"/>
                  </a:lnTo>
                  <a:lnTo>
                    <a:pt x="3169" y="574"/>
                  </a:lnTo>
                  <a:lnTo>
                    <a:pt x="3087" y="547"/>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264;p47">
              <a:extLst>
                <a:ext uri="{FF2B5EF4-FFF2-40B4-BE49-F238E27FC236}">
                  <a16:creationId xmlns:a16="http://schemas.microsoft.com/office/drawing/2014/main" id="{0B5B62F3-0CC3-F067-DBF0-12897E0FCE68}"/>
                </a:ext>
              </a:extLst>
            </p:cNvPr>
            <p:cNvSpPr/>
            <p:nvPr/>
          </p:nvSpPr>
          <p:spPr>
            <a:xfrm>
              <a:off x="3895775" y="2475625"/>
              <a:ext cx="233500" cy="61450"/>
            </a:xfrm>
            <a:custGeom>
              <a:avLst/>
              <a:gdLst/>
              <a:ahLst/>
              <a:cxnLst/>
              <a:rect l="l" t="t" r="r" b="b"/>
              <a:pathLst>
                <a:path w="9340" h="2458" extrusionOk="0">
                  <a:moveTo>
                    <a:pt x="109" y="0"/>
                  </a:moveTo>
                  <a:lnTo>
                    <a:pt x="55" y="27"/>
                  </a:lnTo>
                  <a:lnTo>
                    <a:pt x="0" y="109"/>
                  </a:lnTo>
                  <a:lnTo>
                    <a:pt x="0" y="164"/>
                  </a:lnTo>
                  <a:lnTo>
                    <a:pt x="0" y="219"/>
                  </a:lnTo>
                  <a:lnTo>
                    <a:pt x="55" y="300"/>
                  </a:lnTo>
                  <a:lnTo>
                    <a:pt x="246" y="464"/>
                  </a:lnTo>
                  <a:lnTo>
                    <a:pt x="492" y="655"/>
                  </a:lnTo>
                  <a:lnTo>
                    <a:pt x="792" y="819"/>
                  </a:lnTo>
                  <a:lnTo>
                    <a:pt x="1147" y="983"/>
                  </a:lnTo>
                  <a:lnTo>
                    <a:pt x="1529" y="1147"/>
                  </a:lnTo>
                  <a:lnTo>
                    <a:pt x="1994" y="1284"/>
                  </a:lnTo>
                  <a:lnTo>
                    <a:pt x="2485" y="1420"/>
                  </a:lnTo>
                  <a:lnTo>
                    <a:pt x="3031" y="1557"/>
                  </a:lnTo>
                  <a:lnTo>
                    <a:pt x="4260" y="1830"/>
                  </a:lnTo>
                  <a:lnTo>
                    <a:pt x="5707" y="2048"/>
                  </a:lnTo>
                  <a:lnTo>
                    <a:pt x="7319" y="2267"/>
                  </a:lnTo>
                  <a:lnTo>
                    <a:pt x="9148" y="2458"/>
                  </a:lnTo>
                  <a:lnTo>
                    <a:pt x="9230" y="2430"/>
                  </a:lnTo>
                  <a:lnTo>
                    <a:pt x="9285" y="2403"/>
                  </a:lnTo>
                  <a:lnTo>
                    <a:pt x="9312" y="2349"/>
                  </a:lnTo>
                  <a:lnTo>
                    <a:pt x="9339" y="2294"/>
                  </a:lnTo>
                  <a:lnTo>
                    <a:pt x="9339" y="2212"/>
                  </a:lnTo>
                  <a:lnTo>
                    <a:pt x="9312" y="2157"/>
                  </a:lnTo>
                  <a:lnTo>
                    <a:pt x="9257" y="2103"/>
                  </a:lnTo>
                  <a:lnTo>
                    <a:pt x="9176" y="2075"/>
                  </a:lnTo>
                  <a:lnTo>
                    <a:pt x="8056" y="1966"/>
                  </a:lnTo>
                  <a:lnTo>
                    <a:pt x="7018" y="1857"/>
                  </a:lnTo>
                  <a:lnTo>
                    <a:pt x="6090" y="1748"/>
                  </a:lnTo>
                  <a:lnTo>
                    <a:pt x="5243" y="1611"/>
                  </a:lnTo>
                  <a:lnTo>
                    <a:pt x="4479" y="1502"/>
                  </a:lnTo>
                  <a:lnTo>
                    <a:pt x="3796" y="1365"/>
                  </a:lnTo>
                  <a:lnTo>
                    <a:pt x="3168" y="1229"/>
                  </a:lnTo>
                  <a:lnTo>
                    <a:pt x="2622" y="1092"/>
                  </a:lnTo>
                  <a:lnTo>
                    <a:pt x="2157" y="956"/>
                  </a:lnTo>
                  <a:lnTo>
                    <a:pt x="1720" y="819"/>
                  </a:lnTo>
                  <a:lnTo>
                    <a:pt x="1365" y="683"/>
                  </a:lnTo>
                  <a:lnTo>
                    <a:pt x="1065" y="546"/>
                  </a:lnTo>
                  <a:lnTo>
                    <a:pt x="819" y="410"/>
                  </a:lnTo>
                  <a:lnTo>
                    <a:pt x="601" y="300"/>
                  </a:lnTo>
                  <a:lnTo>
                    <a:pt x="437" y="164"/>
                  </a:lnTo>
                  <a:lnTo>
                    <a:pt x="300" y="55"/>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1B10BC35-0449-712D-770A-F9D62F78552F}"/>
              </a:ext>
            </a:extLst>
          </p:cNvPr>
          <p:cNvSpPr txBox="1">
            <a:spLocks/>
          </p:cNvSpPr>
          <p:nvPr/>
        </p:nvSpPr>
        <p:spPr>
          <a:xfrm>
            <a:off x="1868029" y="1686488"/>
            <a:ext cx="5410395" cy="5343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Didact Gothic"/>
              <a:buNone/>
              <a:defRPr sz="5000" b="1" i="0" u="none" strike="noStrike" cap="none">
                <a:solidFill>
                  <a:schemeClr val="dk1"/>
                </a:solidFill>
                <a:latin typeface="Didact Gothic"/>
                <a:ea typeface="Didact Gothic"/>
                <a:cs typeface="Didact Gothic"/>
                <a:sym typeface="Didact Gothic"/>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400"/>
              <a:t>Relevance and Potential Success:</a:t>
            </a:r>
            <a:endParaRPr lang="en-US" sz="2400" b="0">
              <a:solidFill>
                <a:srgbClr val="000000"/>
              </a:solidFill>
            </a:endParaRPr>
          </a:p>
          <a:p>
            <a:pPr>
              <a:buFont typeface="Didact Gothic"/>
              <a:buChar char="•"/>
            </a:pPr>
            <a:endParaRPr lang="en-US" sz="2400">
              <a:solidFill>
                <a:schemeClr val="tx1"/>
              </a:solidFill>
            </a:endParaRPr>
          </a:p>
        </p:txBody>
      </p:sp>
    </p:spTree>
    <p:extLst>
      <p:ext uri="{BB962C8B-B14F-4D97-AF65-F5344CB8AC3E}">
        <p14:creationId xmlns:p14="http://schemas.microsoft.com/office/powerpoint/2010/main" val="229744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31" name="Google Shape;1731;p33"/>
          <p:cNvSpPr txBox="1">
            <a:spLocks noGrp="1"/>
          </p:cNvSpPr>
          <p:nvPr>
            <p:ph type="subTitle" idx="1"/>
          </p:nvPr>
        </p:nvSpPr>
        <p:spPr>
          <a:xfrm>
            <a:off x="1966378" y="2093849"/>
            <a:ext cx="5216311" cy="2456371"/>
          </a:xfrm>
          <a:prstGeom prst="rect">
            <a:avLst/>
          </a:prstGeom>
        </p:spPr>
        <p:txBody>
          <a:bodyPr spcFirstLastPara="1" wrap="square" lIns="91425" tIns="91425" rIns="91425" bIns="91425" anchor="ctr" anchorCtr="0">
            <a:noAutofit/>
          </a:bodyPr>
          <a:lstStyle/>
          <a:p>
            <a:pPr marL="133350" indent="0" algn="just"/>
            <a:r>
              <a:rPr lang="en-US" sz="1200" b="1">
                <a:solidFill>
                  <a:schemeClr val="tx1"/>
                </a:solidFill>
                <a:latin typeface="Arial"/>
                <a:cs typeface="Arial"/>
              </a:rPr>
              <a:t>Scalability and Adaptability:</a:t>
            </a:r>
            <a:endParaRPr lang="en-US" sz="1200">
              <a:solidFill>
                <a:schemeClr val="tx1"/>
              </a:solidFill>
              <a:latin typeface="Arial"/>
              <a:cs typeface="Arial"/>
            </a:endParaRPr>
          </a:p>
          <a:p>
            <a:pPr marL="304800" indent="-171450" algn="just">
              <a:buFont typeface="Arial"/>
              <a:buChar char="•"/>
            </a:pPr>
            <a:r>
              <a:rPr lang="en-US" sz="1200">
                <a:solidFill>
                  <a:schemeClr val="tx1"/>
                </a:solidFill>
              </a:rPr>
              <a:t>With a focus on scalability and adaptability, our system is designed to support a wide array of programming languages and coding standards.</a:t>
            </a:r>
          </a:p>
          <a:p>
            <a:pPr marL="304800" indent="-171450" algn="just">
              <a:buFont typeface="Arial"/>
              <a:buChar char="•"/>
            </a:pPr>
            <a:r>
              <a:rPr lang="en-US" sz="1200">
                <a:solidFill>
                  <a:schemeClr val="tx1"/>
                </a:solidFill>
              </a:rPr>
              <a:t>We've meticulously optimized its performance to cater to projects of varying sizes, ensuring seamless integration into existing workflows.</a:t>
            </a:r>
          </a:p>
          <a:p>
            <a:pPr algn="just"/>
            <a:r>
              <a:rPr lang="en-US" sz="1200" b="1">
                <a:solidFill>
                  <a:schemeClr val="tx1"/>
                </a:solidFill>
              </a:rPr>
              <a:t>Security, Compliance Assurance &amp; Market Potential:</a:t>
            </a:r>
            <a:endParaRPr lang="en-US">
              <a:solidFill>
                <a:schemeClr val="tx1"/>
              </a:solidFill>
            </a:endParaRPr>
          </a:p>
          <a:p>
            <a:pPr marL="304800" indent="-171450" algn="just">
              <a:buFont typeface="Arial"/>
              <a:buChar char="•"/>
            </a:pPr>
            <a:r>
              <a:rPr lang="en-US" sz="1200">
                <a:solidFill>
                  <a:schemeClr val="tx1"/>
                </a:solidFill>
              </a:rPr>
              <a:t>Prioritizes security and compliance with robust measures.</a:t>
            </a:r>
          </a:p>
          <a:p>
            <a:pPr marL="304800" indent="-171450" algn="just">
              <a:buFont typeface="Arial"/>
              <a:buChar char="•"/>
            </a:pPr>
            <a:r>
              <a:rPr lang="en-US" sz="1200">
                <a:solidFill>
                  <a:schemeClr val="tx1"/>
                </a:solidFill>
              </a:rPr>
              <a:t>Mitigates potential vulnerabilities associated with automated systems.</a:t>
            </a:r>
          </a:p>
          <a:p>
            <a:pPr marL="304800" indent="-171450" algn="just">
              <a:buFont typeface="Arial"/>
              <a:buChar char="•"/>
            </a:pPr>
            <a:r>
              <a:rPr lang="en-US" sz="1200">
                <a:solidFill>
                  <a:schemeClr val="tx1"/>
                </a:solidFill>
              </a:rPr>
              <a:t>Identifies diverse target audience segments, highlighting broad market potential.</a:t>
            </a:r>
            <a:endParaRPr lang="en-US">
              <a:solidFill>
                <a:schemeClr val="tx1"/>
              </a:solidFill>
            </a:endParaRPr>
          </a:p>
        </p:txBody>
      </p:sp>
      <p:sp>
        <p:nvSpPr>
          <p:cNvPr id="3" name="Title 2">
            <a:extLst>
              <a:ext uri="{FF2B5EF4-FFF2-40B4-BE49-F238E27FC236}">
                <a16:creationId xmlns:a16="http://schemas.microsoft.com/office/drawing/2014/main" id="{47B250EE-A961-6EC8-D286-4C46801119C8}"/>
              </a:ext>
            </a:extLst>
          </p:cNvPr>
          <p:cNvSpPr>
            <a:spLocks noGrp="1"/>
          </p:cNvSpPr>
          <p:nvPr>
            <p:ph type="title"/>
          </p:nvPr>
        </p:nvSpPr>
        <p:spPr>
          <a:xfrm>
            <a:off x="2751003" y="1016343"/>
            <a:ext cx="3638092" cy="534987"/>
          </a:xfrm>
        </p:spPr>
        <p:txBody>
          <a:bodyPr/>
          <a:lstStyle/>
          <a:p>
            <a:r>
              <a:rPr lang="en-IN" sz="3500"/>
              <a:t>Market Analysis</a:t>
            </a:r>
          </a:p>
        </p:txBody>
      </p:sp>
      <p:grpSp>
        <p:nvGrpSpPr>
          <p:cNvPr id="1844" name="Google Shape;3189;p47">
            <a:extLst>
              <a:ext uri="{FF2B5EF4-FFF2-40B4-BE49-F238E27FC236}">
                <a16:creationId xmlns:a16="http://schemas.microsoft.com/office/drawing/2014/main" id="{10165077-3C99-DA51-BBCC-70690B7BE3EE}"/>
              </a:ext>
            </a:extLst>
          </p:cNvPr>
          <p:cNvGrpSpPr/>
          <p:nvPr/>
        </p:nvGrpSpPr>
        <p:grpSpPr>
          <a:xfrm>
            <a:off x="0" y="892970"/>
            <a:ext cx="2250282" cy="3814762"/>
            <a:chOff x="3427425" y="539500"/>
            <a:chExt cx="2558100" cy="4466200"/>
          </a:xfrm>
        </p:grpSpPr>
        <p:sp>
          <p:nvSpPr>
            <p:cNvPr id="1845" name="Google Shape;3190;p47">
              <a:extLst>
                <a:ext uri="{FF2B5EF4-FFF2-40B4-BE49-F238E27FC236}">
                  <a16:creationId xmlns:a16="http://schemas.microsoft.com/office/drawing/2014/main" id="{D1D3CEA5-71F9-DC7D-2D3A-4CB9DC221618}"/>
                </a:ext>
              </a:extLst>
            </p:cNvPr>
            <p:cNvSpPr/>
            <p:nvPr/>
          </p:nvSpPr>
          <p:spPr>
            <a:xfrm>
              <a:off x="3427425" y="4797475"/>
              <a:ext cx="1841950" cy="208225"/>
            </a:xfrm>
            <a:custGeom>
              <a:avLst/>
              <a:gdLst/>
              <a:ahLst/>
              <a:cxnLst/>
              <a:rect l="l" t="t" r="r" b="b"/>
              <a:pathLst>
                <a:path w="73678" h="8329" extrusionOk="0">
                  <a:moveTo>
                    <a:pt x="36839" y="0"/>
                  </a:moveTo>
                  <a:lnTo>
                    <a:pt x="33071" y="27"/>
                  </a:lnTo>
                  <a:lnTo>
                    <a:pt x="29411" y="109"/>
                  </a:lnTo>
                  <a:lnTo>
                    <a:pt x="25889" y="191"/>
                  </a:lnTo>
                  <a:lnTo>
                    <a:pt x="22503" y="328"/>
                  </a:lnTo>
                  <a:lnTo>
                    <a:pt x="19280" y="519"/>
                  </a:lnTo>
                  <a:lnTo>
                    <a:pt x="16249" y="710"/>
                  </a:lnTo>
                  <a:lnTo>
                    <a:pt x="13409" y="956"/>
                  </a:lnTo>
                  <a:lnTo>
                    <a:pt x="10787" y="1229"/>
                  </a:lnTo>
                  <a:lnTo>
                    <a:pt x="8412" y="1529"/>
                  </a:lnTo>
                  <a:lnTo>
                    <a:pt x="6309" y="1857"/>
                  </a:lnTo>
                  <a:lnTo>
                    <a:pt x="5353" y="2021"/>
                  </a:lnTo>
                  <a:lnTo>
                    <a:pt x="4452" y="2185"/>
                  </a:lnTo>
                  <a:lnTo>
                    <a:pt x="3633" y="2376"/>
                  </a:lnTo>
                  <a:lnTo>
                    <a:pt x="2895" y="2540"/>
                  </a:lnTo>
                  <a:lnTo>
                    <a:pt x="2240" y="2731"/>
                  </a:lnTo>
                  <a:lnTo>
                    <a:pt x="1667" y="2922"/>
                  </a:lnTo>
                  <a:lnTo>
                    <a:pt x="1175" y="3141"/>
                  </a:lnTo>
                  <a:lnTo>
                    <a:pt x="765" y="3332"/>
                  </a:lnTo>
                  <a:lnTo>
                    <a:pt x="438" y="3523"/>
                  </a:lnTo>
                  <a:lnTo>
                    <a:pt x="192" y="3741"/>
                  </a:lnTo>
                  <a:lnTo>
                    <a:pt x="110" y="3851"/>
                  </a:lnTo>
                  <a:lnTo>
                    <a:pt x="55" y="3960"/>
                  </a:lnTo>
                  <a:lnTo>
                    <a:pt x="28" y="4069"/>
                  </a:lnTo>
                  <a:lnTo>
                    <a:pt x="1" y="4178"/>
                  </a:lnTo>
                  <a:lnTo>
                    <a:pt x="28" y="4287"/>
                  </a:lnTo>
                  <a:lnTo>
                    <a:pt x="55" y="4369"/>
                  </a:lnTo>
                  <a:lnTo>
                    <a:pt x="110" y="4479"/>
                  </a:lnTo>
                  <a:lnTo>
                    <a:pt x="192" y="4588"/>
                  </a:lnTo>
                  <a:lnTo>
                    <a:pt x="438" y="4806"/>
                  </a:lnTo>
                  <a:lnTo>
                    <a:pt x="765" y="4997"/>
                  </a:lnTo>
                  <a:lnTo>
                    <a:pt x="1175" y="5216"/>
                  </a:lnTo>
                  <a:lnTo>
                    <a:pt x="1667" y="5407"/>
                  </a:lnTo>
                  <a:lnTo>
                    <a:pt x="2240" y="5598"/>
                  </a:lnTo>
                  <a:lnTo>
                    <a:pt x="2895" y="5789"/>
                  </a:lnTo>
                  <a:lnTo>
                    <a:pt x="3633" y="5981"/>
                  </a:lnTo>
                  <a:lnTo>
                    <a:pt x="4452" y="6144"/>
                  </a:lnTo>
                  <a:lnTo>
                    <a:pt x="5353" y="6336"/>
                  </a:lnTo>
                  <a:lnTo>
                    <a:pt x="6309" y="6499"/>
                  </a:lnTo>
                  <a:lnTo>
                    <a:pt x="8412" y="6800"/>
                  </a:lnTo>
                  <a:lnTo>
                    <a:pt x="10787" y="7100"/>
                  </a:lnTo>
                  <a:lnTo>
                    <a:pt x="13409" y="7373"/>
                  </a:lnTo>
                  <a:lnTo>
                    <a:pt x="16249" y="7619"/>
                  </a:lnTo>
                  <a:lnTo>
                    <a:pt x="19280" y="7810"/>
                  </a:lnTo>
                  <a:lnTo>
                    <a:pt x="22503" y="8001"/>
                  </a:lnTo>
                  <a:lnTo>
                    <a:pt x="25889" y="8138"/>
                  </a:lnTo>
                  <a:lnTo>
                    <a:pt x="29411" y="8247"/>
                  </a:lnTo>
                  <a:lnTo>
                    <a:pt x="33071" y="8302"/>
                  </a:lnTo>
                  <a:lnTo>
                    <a:pt x="36839" y="8329"/>
                  </a:lnTo>
                  <a:lnTo>
                    <a:pt x="40608" y="8302"/>
                  </a:lnTo>
                  <a:lnTo>
                    <a:pt x="44267" y="8247"/>
                  </a:lnTo>
                  <a:lnTo>
                    <a:pt x="47817" y="8138"/>
                  </a:lnTo>
                  <a:lnTo>
                    <a:pt x="51176" y="8001"/>
                  </a:lnTo>
                  <a:lnTo>
                    <a:pt x="54398" y="7810"/>
                  </a:lnTo>
                  <a:lnTo>
                    <a:pt x="57457" y="7619"/>
                  </a:lnTo>
                  <a:lnTo>
                    <a:pt x="60269" y="7373"/>
                  </a:lnTo>
                  <a:lnTo>
                    <a:pt x="62891" y="7100"/>
                  </a:lnTo>
                  <a:lnTo>
                    <a:pt x="65267" y="6800"/>
                  </a:lnTo>
                  <a:lnTo>
                    <a:pt x="67397" y="6499"/>
                  </a:lnTo>
                  <a:lnTo>
                    <a:pt x="68353" y="6336"/>
                  </a:lnTo>
                  <a:lnTo>
                    <a:pt x="69254" y="6144"/>
                  </a:lnTo>
                  <a:lnTo>
                    <a:pt x="70046" y="5981"/>
                  </a:lnTo>
                  <a:lnTo>
                    <a:pt x="70783" y="5789"/>
                  </a:lnTo>
                  <a:lnTo>
                    <a:pt x="71466" y="5598"/>
                  </a:lnTo>
                  <a:lnTo>
                    <a:pt x="72039" y="5407"/>
                  </a:lnTo>
                  <a:lnTo>
                    <a:pt x="72531" y="5216"/>
                  </a:lnTo>
                  <a:lnTo>
                    <a:pt x="72940" y="4997"/>
                  </a:lnTo>
                  <a:lnTo>
                    <a:pt x="73268" y="4806"/>
                  </a:lnTo>
                  <a:lnTo>
                    <a:pt x="73486" y="4588"/>
                  </a:lnTo>
                  <a:lnTo>
                    <a:pt x="73568" y="4479"/>
                  </a:lnTo>
                  <a:lnTo>
                    <a:pt x="73650" y="4369"/>
                  </a:lnTo>
                  <a:lnTo>
                    <a:pt x="73678" y="4287"/>
                  </a:lnTo>
                  <a:lnTo>
                    <a:pt x="73678" y="4178"/>
                  </a:lnTo>
                  <a:lnTo>
                    <a:pt x="73678" y="4069"/>
                  </a:lnTo>
                  <a:lnTo>
                    <a:pt x="73650" y="3960"/>
                  </a:lnTo>
                  <a:lnTo>
                    <a:pt x="73568" y="3851"/>
                  </a:lnTo>
                  <a:lnTo>
                    <a:pt x="73486" y="3741"/>
                  </a:lnTo>
                  <a:lnTo>
                    <a:pt x="73268" y="3523"/>
                  </a:lnTo>
                  <a:lnTo>
                    <a:pt x="72940" y="3332"/>
                  </a:lnTo>
                  <a:lnTo>
                    <a:pt x="72531" y="3141"/>
                  </a:lnTo>
                  <a:lnTo>
                    <a:pt x="72039" y="2922"/>
                  </a:lnTo>
                  <a:lnTo>
                    <a:pt x="71466" y="2731"/>
                  </a:lnTo>
                  <a:lnTo>
                    <a:pt x="70783" y="2540"/>
                  </a:lnTo>
                  <a:lnTo>
                    <a:pt x="70046" y="2376"/>
                  </a:lnTo>
                  <a:lnTo>
                    <a:pt x="69254" y="2185"/>
                  </a:lnTo>
                  <a:lnTo>
                    <a:pt x="68353" y="2021"/>
                  </a:lnTo>
                  <a:lnTo>
                    <a:pt x="67397" y="1857"/>
                  </a:lnTo>
                  <a:lnTo>
                    <a:pt x="65267" y="1529"/>
                  </a:lnTo>
                  <a:lnTo>
                    <a:pt x="62891" y="1229"/>
                  </a:lnTo>
                  <a:lnTo>
                    <a:pt x="60269" y="956"/>
                  </a:lnTo>
                  <a:lnTo>
                    <a:pt x="57457" y="710"/>
                  </a:lnTo>
                  <a:lnTo>
                    <a:pt x="54398" y="519"/>
                  </a:lnTo>
                  <a:lnTo>
                    <a:pt x="51176" y="328"/>
                  </a:lnTo>
                  <a:lnTo>
                    <a:pt x="47817" y="191"/>
                  </a:lnTo>
                  <a:lnTo>
                    <a:pt x="44267" y="109"/>
                  </a:lnTo>
                  <a:lnTo>
                    <a:pt x="40608" y="27"/>
                  </a:lnTo>
                  <a:lnTo>
                    <a:pt x="36839" y="0"/>
                  </a:lnTo>
                  <a:close/>
                </a:path>
              </a:pathLst>
            </a:custGeom>
            <a:solidFill>
              <a:schemeClr val="dk1">
                <a:alpha val="15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3191;p47">
              <a:extLst>
                <a:ext uri="{FF2B5EF4-FFF2-40B4-BE49-F238E27FC236}">
                  <a16:creationId xmlns:a16="http://schemas.microsoft.com/office/drawing/2014/main" id="{532C0817-5DA1-5545-124E-1A5CA5D5D135}"/>
                </a:ext>
              </a:extLst>
            </p:cNvPr>
            <p:cNvSpPr/>
            <p:nvPr/>
          </p:nvSpPr>
          <p:spPr>
            <a:xfrm>
              <a:off x="3427425" y="4797475"/>
              <a:ext cx="1841950" cy="208225"/>
            </a:xfrm>
            <a:custGeom>
              <a:avLst/>
              <a:gdLst/>
              <a:ahLst/>
              <a:cxnLst/>
              <a:rect l="l" t="t" r="r" b="b"/>
              <a:pathLst>
                <a:path w="73678" h="8329" fill="none" extrusionOk="0">
                  <a:moveTo>
                    <a:pt x="36839" y="0"/>
                  </a:moveTo>
                  <a:lnTo>
                    <a:pt x="36839" y="0"/>
                  </a:lnTo>
                  <a:lnTo>
                    <a:pt x="33071" y="27"/>
                  </a:lnTo>
                  <a:lnTo>
                    <a:pt x="29411" y="109"/>
                  </a:lnTo>
                  <a:lnTo>
                    <a:pt x="25889" y="191"/>
                  </a:lnTo>
                  <a:lnTo>
                    <a:pt x="22503" y="328"/>
                  </a:lnTo>
                  <a:lnTo>
                    <a:pt x="19280" y="519"/>
                  </a:lnTo>
                  <a:lnTo>
                    <a:pt x="16249" y="710"/>
                  </a:lnTo>
                  <a:lnTo>
                    <a:pt x="13409" y="956"/>
                  </a:lnTo>
                  <a:lnTo>
                    <a:pt x="10787" y="1229"/>
                  </a:lnTo>
                  <a:lnTo>
                    <a:pt x="8412" y="1529"/>
                  </a:lnTo>
                  <a:lnTo>
                    <a:pt x="6309" y="1857"/>
                  </a:lnTo>
                  <a:lnTo>
                    <a:pt x="5353" y="2021"/>
                  </a:lnTo>
                  <a:lnTo>
                    <a:pt x="4452" y="2185"/>
                  </a:lnTo>
                  <a:lnTo>
                    <a:pt x="3633" y="2376"/>
                  </a:lnTo>
                  <a:lnTo>
                    <a:pt x="2895" y="2540"/>
                  </a:lnTo>
                  <a:lnTo>
                    <a:pt x="2240" y="2731"/>
                  </a:lnTo>
                  <a:lnTo>
                    <a:pt x="1667" y="2922"/>
                  </a:lnTo>
                  <a:lnTo>
                    <a:pt x="1175" y="3141"/>
                  </a:lnTo>
                  <a:lnTo>
                    <a:pt x="765" y="3332"/>
                  </a:lnTo>
                  <a:lnTo>
                    <a:pt x="438" y="3523"/>
                  </a:lnTo>
                  <a:lnTo>
                    <a:pt x="192" y="3741"/>
                  </a:lnTo>
                  <a:lnTo>
                    <a:pt x="110" y="3851"/>
                  </a:lnTo>
                  <a:lnTo>
                    <a:pt x="55" y="3960"/>
                  </a:lnTo>
                  <a:lnTo>
                    <a:pt x="28" y="4069"/>
                  </a:lnTo>
                  <a:lnTo>
                    <a:pt x="1" y="4178"/>
                  </a:lnTo>
                  <a:lnTo>
                    <a:pt x="1" y="4178"/>
                  </a:lnTo>
                  <a:lnTo>
                    <a:pt x="28" y="4287"/>
                  </a:lnTo>
                  <a:lnTo>
                    <a:pt x="55" y="4369"/>
                  </a:lnTo>
                  <a:lnTo>
                    <a:pt x="110" y="4479"/>
                  </a:lnTo>
                  <a:lnTo>
                    <a:pt x="192" y="4588"/>
                  </a:lnTo>
                  <a:lnTo>
                    <a:pt x="438" y="4806"/>
                  </a:lnTo>
                  <a:lnTo>
                    <a:pt x="765" y="4997"/>
                  </a:lnTo>
                  <a:lnTo>
                    <a:pt x="1175" y="5216"/>
                  </a:lnTo>
                  <a:lnTo>
                    <a:pt x="1667" y="5407"/>
                  </a:lnTo>
                  <a:lnTo>
                    <a:pt x="2240" y="5598"/>
                  </a:lnTo>
                  <a:lnTo>
                    <a:pt x="2895" y="5789"/>
                  </a:lnTo>
                  <a:lnTo>
                    <a:pt x="3633" y="5981"/>
                  </a:lnTo>
                  <a:lnTo>
                    <a:pt x="4452" y="6144"/>
                  </a:lnTo>
                  <a:lnTo>
                    <a:pt x="5353" y="6336"/>
                  </a:lnTo>
                  <a:lnTo>
                    <a:pt x="6309" y="6499"/>
                  </a:lnTo>
                  <a:lnTo>
                    <a:pt x="8412" y="6800"/>
                  </a:lnTo>
                  <a:lnTo>
                    <a:pt x="10787" y="7100"/>
                  </a:lnTo>
                  <a:lnTo>
                    <a:pt x="13409" y="7373"/>
                  </a:lnTo>
                  <a:lnTo>
                    <a:pt x="16249" y="7619"/>
                  </a:lnTo>
                  <a:lnTo>
                    <a:pt x="19280" y="7810"/>
                  </a:lnTo>
                  <a:lnTo>
                    <a:pt x="22503" y="8001"/>
                  </a:lnTo>
                  <a:lnTo>
                    <a:pt x="25889" y="8138"/>
                  </a:lnTo>
                  <a:lnTo>
                    <a:pt x="29411" y="8247"/>
                  </a:lnTo>
                  <a:lnTo>
                    <a:pt x="33071" y="8302"/>
                  </a:lnTo>
                  <a:lnTo>
                    <a:pt x="36839" y="8329"/>
                  </a:lnTo>
                  <a:lnTo>
                    <a:pt x="36839" y="8329"/>
                  </a:lnTo>
                  <a:lnTo>
                    <a:pt x="40608" y="8302"/>
                  </a:lnTo>
                  <a:lnTo>
                    <a:pt x="44267" y="8247"/>
                  </a:lnTo>
                  <a:lnTo>
                    <a:pt x="47817" y="8138"/>
                  </a:lnTo>
                  <a:lnTo>
                    <a:pt x="51176" y="8001"/>
                  </a:lnTo>
                  <a:lnTo>
                    <a:pt x="54398" y="7810"/>
                  </a:lnTo>
                  <a:lnTo>
                    <a:pt x="57457" y="7619"/>
                  </a:lnTo>
                  <a:lnTo>
                    <a:pt x="60269" y="7373"/>
                  </a:lnTo>
                  <a:lnTo>
                    <a:pt x="62891" y="7100"/>
                  </a:lnTo>
                  <a:lnTo>
                    <a:pt x="65267" y="6800"/>
                  </a:lnTo>
                  <a:lnTo>
                    <a:pt x="67397" y="6499"/>
                  </a:lnTo>
                  <a:lnTo>
                    <a:pt x="68353" y="6336"/>
                  </a:lnTo>
                  <a:lnTo>
                    <a:pt x="69254" y="6144"/>
                  </a:lnTo>
                  <a:lnTo>
                    <a:pt x="70046" y="5981"/>
                  </a:lnTo>
                  <a:lnTo>
                    <a:pt x="70783" y="5789"/>
                  </a:lnTo>
                  <a:lnTo>
                    <a:pt x="71466" y="5598"/>
                  </a:lnTo>
                  <a:lnTo>
                    <a:pt x="72039" y="5407"/>
                  </a:lnTo>
                  <a:lnTo>
                    <a:pt x="72531" y="5216"/>
                  </a:lnTo>
                  <a:lnTo>
                    <a:pt x="72940" y="4997"/>
                  </a:lnTo>
                  <a:lnTo>
                    <a:pt x="73268" y="4806"/>
                  </a:lnTo>
                  <a:lnTo>
                    <a:pt x="73486" y="4588"/>
                  </a:lnTo>
                  <a:lnTo>
                    <a:pt x="73568" y="4479"/>
                  </a:lnTo>
                  <a:lnTo>
                    <a:pt x="73650" y="4369"/>
                  </a:lnTo>
                  <a:lnTo>
                    <a:pt x="73678" y="4287"/>
                  </a:lnTo>
                  <a:lnTo>
                    <a:pt x="73678" y="4178"/>
                  </a:lnTo>
                  <a:lnTo>
                    <a:pt x="73678" y="4178"/>
                  </a:lnTo>
                  <a:lnTo>
                    <a:pt x="73678" y="4069"/>
                  </a:lnTo>
                  <a:lnTo>
                    <a:pt x="73650" y="3960"/>
                  </a:lnTo>
                  <a:lnTo>
                    <a:pt x="73568" y="3851"/>
                  </a:lnTo>
                  <a:lnTo>
                    <a:pt x="73486" y="3741"/>
                  </a:lnTo>
                  <a:lnTo>
                    <a:pt x="73268" y="3523"/>
                  </a:lnTo>
                  <a:lnTo>
                    <a:pt x="72940" y="3332"/>
                  </a:lnTo>
                  <a:lnTo>
                    <a:pt x="72531" y="3141"/>
                  </a:lnTo>
                  <a:lnTo>
                    <a:pt x="72039" y="2922"/>
                  </a:lnTo>
                  <a:lnTo>
                    <a:pt x="71466" y="2731"/>
                  </a:lnTo>
                  <a:lnTo>
                    <a:pt x="70783" y="2540"/>
                  </a:lnTo>
                  <a:lnTo>
                    <a:pt x="70046" y="2376"/>
                  </a:lnTo>
                  <a:lnTo>
                    <a:pt x="69254" y="2185"/>
                  </a:lnTo>
                  <a:lnTo>
                    <a:pt x="68353" y="2021"/>
                  </a:lnTo>
                  <a:lnTo>
                    <a:pt x="67397" y="1857"/>
                  </a:lnTo>
                  <a:lnTo>
                    <a:pt x="65267" y="1529"/>
                  </a:lnTo>
                  <a:lnTo>
                    <a:pt x="62891" y="1229"/>
                  </a:lnTo>
                  <a:lnTo>
                    <a:pt x="60269" y="956"/>
                  </a:lnTo>
                  <a:lnTo>
                    <a:pt x="57457" y="710"/>
                  </a:lnTo>
                  <a:lnTo>
                    <a:pt x="54398" y="519"/>
                  </a:lnTo>
                  <a:lnTo>
                    <a:pt x="51176" y="328"/>
                  </a:lnTo>
                  <a:lnTo>
                    <a:pt x="47817" y="191"/>
                  </a:lnTo>
                  <a:lnTo>
                    <a:pt x="44267" y="109"/>
                  </a:lnTo>
                  <a:lnTo>
                    <a:pt x="40608" y="27"/>
                  </a:lnTo>
                  <a:lnTo>
                    <a:pt x="368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3192;p47">
              <a:extLst>
                <a:ext uri="{FF2B5EF4-FFF2-40B4-BE49-F238E27FC236}">
                  <a16:creationId xmlns:a16="http://schemas.microsoft.com/office/drawing/2014/main" id="{4F0A2417-D275-EF6F-4353-A6B2DD4DBCBE}"/>
                </a:ext>
              </a:extLst>
            </p:cNvPr>
            <p:cNvSpPr/>
            <p:nvPr/>
          </p:nvSpPr>
          <p:spPr>
            <a:xfrm>
              <a:off x="4775075" y="1390800"/>
              <a:ext cx="672475" cy="867050"/>
            </a:xfrm>
            <a:custGeom>
              <a:avLst/>
              <a:gdLst/>
              <a:ahLst/>
              <a:cxnLst/>
              <a:rect l="l" t="t" r="r" b="b"/>
              <a:pathLst>
                <a:path w="26899" h="34682" extrusionOk="0">
                  <a:moveTo>
                    <a:pt x="23267" y="1"/>
                  </a:moveTo>
                  <a:lnTo>
                    <a:pt x="23130" y="28"/>
                  </a:lnTo>
                  <a:lnTo>
                    <a:pt x="22994" y="83"/>
                  </a:lnTo>
                  <a:lnTo>
                    <a:pt x="22885" y="219"/>
                  </a:lnTo>
                  <a:lnTo>
                    <a:pt x="22748" y="411"/>
                  </a:lnTo>
                  <a:lnTo>
                    <a:pt x="22639" y="656"/>
                  </a:lnTo>
                  <a:lnTo>
                    <a:pt x="22530" y="929"/>
                  </a:lnTo>
                  <a:lnTo>
                    <a:pt x="22339" y="1612"/>
                  </a:lnTo>
                  <a:lnTo>
                    <a:pt x="22120" y="2431"/>
                  </a:lnTo>
                  <a:lnTo>
                    <a:pt x="21929" y="3360"/>
                  </a:lnTo>
                  <a:lnTo>
                    <a:pt x="21519" y="5435"/>
                  </a:lnTo>
                  <a:lnTo>
                    <a:pt x="21492" y="4834"/>
                  </a:lnTo>
                  <a:lnTo>
                    <a:pt x="21437" y="4206"/>
                  </a:lnTo>
                  <a:lnTo>
                    <a:pt x="21383" y="3469"/>
                  </a:lnTo>
                  <a:lnTo>
                    <a:pt x="21273" y="2732"/>
                  </a:lnTo>
                  <a:lnTo>
                    <a:pt x="21192" y="2377"/>
                  </a:lnTo>
                  <a:lnTo>
                    <a:pt x="21110" y="2076"/>
                  </a:lnTo>
                  <a:lnTo>
                    <a:pt x="21028" y="1803"/>
                  </a:lnTo>
                  <a:lnTo>
                    <a:pt x="20918" y="1585"/>
                  </a:lnTo>
                  <a:lnTo>
                    <a:pt x="20809" y="1421"/>
                  </a:lnTo>
                  <a:lnTo>
                    <a:pt x="20755" y="1394"/>
                  </a:lnTo>
                  <a:lnTo>
                    <a:pt x="20673" y="1339"/>
                  </a:lnTo>
                  <a:lnTo>
                    <a:pt x="20618" y="1366"/>
                  </a:lnTo>
                  <a:lnTo>
                    <a:pt x="20563" y="1421"/>
                  </a:lnTo>
                  <a:lnTo>
                    <a:pt x="20509" y="1557"/>
                  </a:lnTo>
                  <a:lnTo>
                    <a:pt x="20427" y="1721"/>
                  </a:lnTo>
                  <a:lnTo>
                    <a:pt x="20318" y="2213"/>
                  </a:lnTo>
                  <a:lnTo>
                    <a:pt x="20208" y="2841"/>
                  </a:lnTo>
                  <a:lnTo>
                    <a:pt x="20099" y="3606"/>
                  </a:lnTo>
                  <a:lnTo>
                    <a:pt x="20017" y="4479"/>
                  </a:lnTo>
                  <a:lnTo>
                    <a:pt x="19826" y="6446"/>
                  </a:lnTo>
                  <a:lnTo>
                    <a:pt x="19717" y="8494"/>
                  </a:lnTo>
                  <a:lnTo>
                    <a:pt x="19635" y="10433"/>
                  </a:lnTo>
                  <a:lnTo>
                    <a:pt x="19608" y="12044"/>
                  </a:lnTo>
                  <a:lnTo>
                    <a:pt x="19608" y="12672"/>
                  </a:lnTo>
                  <a:lnTo>
                    <a:pt x="19662" y="13109"/>
                  </a:lnTo>
                  <a:lnTo>
                    <a:pt x="19608" y="13109"/>
                  </a:lnTo>
                  <a:lnTo>
                    <a:pt x="15976" y="27664"/>
                  </a:lnTo>
                  <a:lnTo>
                    <a:pt x="1" y="19171"/>
                  </a:lnTo>
                  <a:lnTo>
                    <a:pt x="1" y="19171"/>
                  </a:lnTo>
                  <a:lnTo>
                    <a:pt x="2731" y="28592"/>
                  </a:lnTo>
                  <a:lnTo>
                    <a:pt x="5135" y="29521"/>
                  </a:lnTo>
                  <a:lnTo>
                    <a:pt x="7783" y="30586"/>
                  </a:lnTo>
                  <a:lnTo>
                    <a:pt x="10514" y="31705"/>
                  </a:lnTo>
                  <a:lnTo>
                    <a:pt x="13163" y="32743"/>
                  </a:lnTo>
                  <a:lnTo>
                    <a:pt x="14392" y="33235"/>
                  </a:lnTo>
                  <a:lnTo>
                    <a:pt x="15593" y="33671"/>
                  </a:lnTo>
                  <a:lnTo>
                    <a:pt x="16658" y="34026"/>
                  </a:lnTo>
                  <a:lnTo>
                    <a:pt x="17642" y="34327"/>
                  </a:lnTo>
                  <a:lnTo>
                    <a:pt x="18488" y="34545"/>
                  </a:lnTo>
                  <a:lnTo>
                    <a:pt x="18870" y="34627"/>
                  </a:lnTo>
                  <a:lnTo>
                    <a:pt x="19198" y="34682"/>
                  </a:lnTo>
                  <a:lnTo>
                    <a:pt x="19744" y="34682"/>
                  </a:lnTo>
                  <a:lnTo>
                    <a:pt x="19935" y="34655"/>
                  </a:lnTo>
                  <a:lnTo>
                    <a:pt x="20099" y="34600"/>
                  </a:lnTo>
                  <a:lnTo>
                    <a:pt x="20181" y="34518"/>
                  </a:lnTo>
                  <a:lnTo>
                    <a:pt x="20290" y="34409"/>
                  </a:lnTo>
                  <a:lnTo>
                    <a:pt x="20454" y="34136"/>
                  </a:lnTo>
                  <a:lnTo>
                    <a:pt x="20645" y="33808"/>
                  </a:lnTo>
                  <a:lnTo>
                    <a:pt x="20809" y="33371"/>
                  </a:lnTo>
                  <a:lnTo>
                    <a:pt x="20973" y="32907"/>
                  </a:lnTo>
                  <a:lnTo>
                    <a:pt x="21164" y="32333"/>
                  </a:lnTo>
                  <a:lnTo>
                    <a:pt x="21301" y="31733"/>
                  </a:lnTo>
                  <a:lnTo>
                    <a:pt x="21465" y="31077"/>
                  </a:lnTo>
                  <a:lnTo>
                    <a:pt x="21765" y="29603"/>
                  </a:lnTo>
                  <a:lnTo>
                    <a:pt x="22065" y="27991"/>
                  </a:lnTo>
                  <a:lnTo>
                    <a:pt x="22339" y="26298"/>
                  </a:lnTo>
                  <a:lnTo>
                    <a:pt x="22584" y="24523"/>
                  </a:lnTo>
                  <a:lnTo>
                    <a:pt x="23049" y="21001"/>
                  </a:lnTo>
                  <a:lnTo>
                    <a:pt x="23431" y="17778"/>
                  </a:lnTo>
                  <a:lnTo>
                    <a:pt x="23731" y="15239"/>
                  </a:lnTo>
                  <a:lnTo>
                    <a:pt x="23840" y="14310"/>
                  </a:lnTo>
                  <a:lnTo>
                    <a:pt x="23950" y="13682"/>
                  </a:lnTo>
                  <a:lnTo>
                    <a:pt x="24387" y="12754"/>
                  </a:lnTo>
                  <a:lnTo>
                    <a:pt x="25015" y="11361"/>
                  </a:lnTo>
                  <a:lnTo>
                    <a:pt x="25315" y="10624"/>
                  </a:lnTo>
                  <a:lnTo>
                    <a:pt x="25588" y="9941"/>
                  </a:lnTo>
                  <a:lnTo>
                    <a:pt x="25807" y="9340"/>
                  </a:lnTo>
                  <a:lnTo>
                    <a:pt x="25916" y="8903"/>
                  </a:lnTo>
                  <a:lnTo>
                    <a:pt x="26052" y="8357"/>
                  </a:lnTo>
                  <a:lnTo>
                    <a:pt x="26216" y="7620"/>
                  </a:lnTo>
                  <a:lnTo>
                    <a:pt x="26626" y="5872"/>
                  </a:lnTo>
                  <a:lnTo>
                    <a:pt x="26790" y="5026"/>
                  </a:lnTo>
                  <a:lnTo>
                    <a:pt x="26899" y="4288"/>
                  </a:lnTo>
                  <a:lnTo>
                    <a:pt x="26899" y="3988"/>
                  </a:lnTo>
                  <a:lnTo>
                    <a:pt x="26899" y="3742"/>
                  </a:lnTo>
                  <a:lnTo>
                    <a:pt x="26872" y="3578"/>
                  </a:lnTo>
                  <a:lnTo>
                    <a:pt x="26844" y="3524"/>
                  </a:lnTo>
                  <a:lnTo>
                    <a:pt x="26790" y="3496"/>
                  </a:lnTo>
                  <a:lnTo>
                    <a:pt x="26708" y="3496"/>
                  </a:lnTo>
                  <a:lnTo>
                    <a:pt x="26599" y="3551"/>
                  </a:lnTo>
                  <a:lnTo>
                    <a:pt x="26462" y="3687"/>
                  </a:lnTo>
                  <a:lnTo>
                    <a:pt x="26298" y="3851"/>
                  </a:lnTo>
                  <a:lnTo>
                    <a:pt x="25998" y="4316"/>
                  </a:lnTo>
                  <a:lnTo>
                    <a:pt x="25670" y="4862"/>
                  </a:lnTo>
                  <a:lnTo>
                    <a:pt x="25370" y="5435"/>
                  </a:lnTo>
                  <a:lnTo>
                    <a:pt x="25124" y="5927"/>
                  </a:lnTo>
                  <a:lnTo>
                    <a:pt x="24905" y="6391"/>
                  </a:lnTo>
                  <a:lnTo>
                    <a:pt x="25015" y="5626"/>
                  </a:lnTo>
                  <a:lnTo>
                    <a:pt x="25124" y="4807"/>
                  </a:lnTo>
                  <a:lnTo>
                    <a:pt x="25233" y="3879"/>
                  </a:lnTo>
                  <a:lnTo>
                    <a:pt x="25315" y="2950"/>
                  </a:lnTo>
                  <a:lnTo>
                    <a:pt x="25370" y="2131"/>
                  </a:lnTo>
                  <a:lnTo>
                    <a:pt x="25342" y="1803"/>
                  </a:lnTo>
                  <a:lnTo>
                    <a:pt x="25315" y="1530"/>
                  </a:lnTo>
                  <a:lnTo>
                    <a:pt x="25260" y="1339"/>
                  </a:lnTo>
                  <a:lnTo>
                    <a:pt x="25233" y="1284"/>
                  </a:lnTo>
                  <a:lnTo>
                    <a:pt x="25179" y="1257"/>
                  </a:lnTo>
                  <a:lnTo>
                    <a:pt x="25124" y="1257"/>
                  </a:lnTo>
                  <a:lnTo>
                    <a:pt x="25069" y="1284"/>
                  </a:lnTo>
                  <a:lnTo>
                    <a:pt x="24933" y="1394"/>
                  </a:lnTo>
                  <a:lnTo>
                    <a:pt x="24796" y="1612"/>
                  </a:lnTo>
                  <a:lnTo>
                    <a:pt x="24632" y="1885"/>
                  </a:lnTo>
                  <a:lnTo>
                    <a:pt x="24277" y="2622"/>
                  </a:lnTo>
                  <a:lnTo>
                    <a:pt x="23950" y="3442"/>
                  </a:lnTo>
                  <a:lnTo>
                    <a:pt x="23622" y="4288"/>
                  </a:lnTo>
                  <a:lnTo>
                    <a:pt x="23349" y="5053"/>
                  </a:lnTo>
                  <a:lnTo>
                    <a:pt x="23103" y="5790"/>
                  </a:lnTo>
                  <a:lnTo>
                    <a:pt x="23240" y="4889"/>
                  </a:lnTo>
                  <a:lnTo>
                    <a:pt x="23376" y="3988"/>
                  </a:lnTo>
                  <a:lnTo>
                    <a:pt x="23485" y="2950"/>
                  </a:lnTo>
                  <a:lnTo>
                    <a:pt x="23567" y="1885"/>
                  </a:lnTo>
                  <a:lnTo>
                    <a:pt x="23567" y="1394"/>
                  </a:lnTo>
                  <a:lnTo>
                    <a:pt x="23567" y="957"/>
                  </a:lnTo>
                  <a:lnTo>
                    <a:pt x="23540" y="574"/>
                  </a:lnTo>
                  <a:lnTo>
                    <a:pt x="23485" y="301"/>
                  </a:lnTo>
                  <a:lnTo>
                    <a:pt x="23458" y="192"/>
                  </a:lnTo>
                  <a:lnTo>
                    <a:pt x="23404" y="83"/>
                  </a:lnTo>
                  <a:lnTo>
                    <a:pt x="23349" y="28"/>
                  </a:lnTo>
                  <a:lnTo>
                    <a:pt x="232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3193;p47">
              <a:extLst>
                <a:ext uri="{FF2B5EF4-FFF2-40B4-BE49-F238E27FC236}">
                  <a16:creationId xmlns:a16="http://schemas.microsoft.com/office/drawing/2014/main" id="{D8547ACC-4828-DA27-E01E-580BDED56818}"/>
                </a:ext>
              </a:extLst>
            </p:cNvPr>
            <p:cNvSpPr/>
            <p:nvPr/>
          </p:nvSpPr>
          <p:spPr>
            <a:xfrm>
              <a:off x="4929375" y="1386725"/>
              <a:ext cx="522975" cy="875925"/>
            </a:xfrm>
            <a:custGeom>
              <a:avLst/>
              <a:gdLst/>
              <a:ahLst/>
              <a:cxnLst/>
              <a:rect l="l" t="t" r="r" b="b"/>
              <a:pathLst>
                <a:path w="20919" h="35037" extrusionOk="0">
                  <a:moveTo>
                    <a:pt x="16986" y="0"/>
                  </a:moveTo>
                  <a:lnTo>
                    <a:pt x="16849" y="27"/>
                  </a:lnTo>
                  <a:lnTo>
                    <a:pt x="16740" y="109"/>
                  </a:lnTo>
                  <a:lnTo>
                    <a:pt x="16603" y="219"/>
                  </a:lnTo>
                  <a:lnTo>
                    <a:pt x="16494" y="355"/>
                  </a:lnTo>
                  <a:lnTo>
                    <a:pt x="16385" y="546"/>
                  </a:lnTo>
                  <a:lnTo>
                    <a:pt x="16303" y="765"/>
                  </a:lnTo>
                  <a:lnTo>
                    <a:pt x="16194" y="1010"/>
                  </a:lnTo>
                  <a:lnTo>
                    <a:pt x="16003" y="1611"/>
                  </a:lnTo>
                  <a:lnTo>
                    <a:pt x="15839" y="2349"/>
                  </a:lnTo>
                  <a:lnTo>
                    <a:pt x="15648" y="3195"/>
                  </a:lnTo>
                  <a:lnTo>
                    <a:pt x="15457" y="4178"/>
                  </a:lnTo>
                  <a:lnTo>
                    <a:pt x="15347" y="3250"/>
                  </a:lnTo>
                  <a:lnTo>
                    <a:pt x="15265" y="2785"/>
                  </a:lnTo>
                  <a:lnTo>
                    <a:pt x="15156" y="2349"/>
                  </a:lnTo>
                  <a:lnTo>
                    <a:pt x="15047" y="1966"/>
                  </a:lnTo>
                  <a:lnTo>
                    <a:pt x="14910" y="1666"/>
                  </a:lnTo>
                  <a:lnTo>
                    <a:pt x="14828" y="1557"/>
                  </a:lnTo>
                  <a:lnTo>
                    <a:pt x="14746" y="1447"/>
                  </a:lnTo>
                  <a:lnTo>
                    <a:pt x="14665" y="1393"/>
                  </a:lnTo>
                  <a:lnTo>
                    <a:pt x="14555" y="1338"/>
                  </a:lnTo>
                  <a:lnTo>
                    <a:pt x="14446" y="1338"/>
                  </a:lnTo>
                  <a:lnTo>
                    <a:pt x="14310" y="1393"/>
                  </a:lnTo>
                  <a:lnTo>
                    <a:pt x="14255" y="1475"/>
                  </a:lnTo>
                  <a:lnTo>
                    <a:pt x="14173" y="1611"/>
                  </a:lnTo>
                  <a:lnTo>
                    <a:pt x="14064" y="2021"/>
                  </a:lnTo>
                  <a:lnTo>
                    <a:pt x="13927" y="2567"/>
                  </a:lnTo>
                  <a:lnTo>
                    <a:pt x="13818" y="3250"/>
                  </a:lnTo>
                  <a:lnTo>
                    <a:pt x="13709" y="4014"/>
                  </a:lnTo>
                  <a:lnTo>
                    <a:pt x="13627" y="4888"/>
                  </a:lnTo>
                  <a:lnTo>
                    <a:pt x="13463" y="6800"/>
                  </a:lnTo>
                  <a:lnTo>
                    <a:pt x="13354" y="8766"/>
                  </a:lnTo>
                  <a:lnTo>
                    <a:pt x="13272" y="10596"/>
                  </a:lnTo>
                  <a:lnTo>
                    <a:pt x="13272" y="12125"/>
                  </a:lnTo>
                  <a:lnTo>
                    <a:pt x="13272" y="12726"/>
                  </a:lnTo>
                  <a:lnTo>
                    <a:pt x="13272" y="13162"/>
                  </a:lnTo>
                  <a:lnTo>
                    <a:pt x="13245" y="13244"/>
                  </a:lnTo>
                  <a:lnTo>
                    <a:pt x="9695" y="27581"/>
                  </a:lnTo>
                  <a:lnTo>
                    <a:pt x="2977" y="24004"/>
                  </a:lnTo>
                  <a:lnTo>
                    <a:pt x="2922" y="23976"/>
                  </a:lnTo>
                  <a:lnTo>
                    <a:pt x="2840" y="24004"/>
                  </a:lnTo>
                  <a:lnTo>
                    <a:pt x="2786" y="24031"/>
                  </a:lnTo>
                  <a:lnTo>
                    <a:pt x="2758" y="24086"/>
                  </a:lnTo>
                  <a:lnTo>
                    <a:pt x="2731" y="24140"/>
                  </a:lnTo>
                  <a:lnTo>
                    <a:pt x="2731" y="24222"/>
                  </a:lnTo>
                  <a:lnTo>
                    <a:pt x="2758" y="24277"/>
                  </a:lnTo>
                  <a:lnTo>
                    <a:pt x="2813" y="24331"/>
                  </a:lnTo>
                  <a:lnTo>
                    <a:pt x="9722" y="27991"/>
                  </a:lnTo>
                  <a:lnTo>
                    <a:pt x="9804" y="28018"/>
                  </a:lnTo>
                  <a:lnTo>
                    <a:pt x="9886" y="27991"/>
                  </a:lnTo>
                  <a:lnTo>
                    <a:pt x="9940" y="27963"/>
                  </a:lnTo>
                  <a:lnTo>
                    <a:pt x="9995" y="27881"/>
                  </a:lnTo>
                  <a:lnTo>
                    <a:pt x="13572" y="13436"/>
                  </a:lnTo>
                  <a:lnTo>
                    <a:pt x="13600" y="13408"/>
                  </a:lnTo>
                  <a:lnTo>
                    <a:pt x="13654" y="13354"/>
                  </a:lnTo>
                  <a:lnTo>
                    <a:pt x="13654" y="13272"/>
                  </a:lnTo>
                  <a:lnTo>
                    <a:pt x="13627" y="12807"/>
                  </a:lnTo>
                  <a:lnTo>
                    <a:pt x="13600" y="12207"/>
                  </a:lnTo>
                  <a:lnTo>
                    <a:pt x="13627" y="10705"/>
                  </a:lnTo>
                  <a:lnTo>
                    <a:pt x="13681" y="8930"/>
                  </a:lnTo>
                  <a:lnTo>
                    <a:pt x="13818" y="7045"/>
                  </a:lnTo>
                  <a:lnTo>
                    <a:pt x="13955" y="5189"/>
                  </a:lnTo>
                  <a:lnTo>
                    <a:pt x="14146" y="3577"/>
                  </a:lnTo>
                  <a:lnTo>
                    <a:pt x="14228" y="2922"/>
                  </a:lnTo>
                  <a:lnTo>
                    <a:pt x="14337" y="2376"/>
                  </a:lnTo>
                  <a:lnTo>
                    <a:pt x="14419" y="1966"/>
                  </a:lnTo>
                  <a:lnTo>
                    <a:pt x="14528" y="1720"/>
                  </a:lnTo>
                  <a:lnTo>
                    <a:pt x="14583" y="1775"/>
                  </a:lnTo>
                  <a:lnTo>
                    <a:pt x="14637" y="1884"/>
                  </a:lnTo>
                  <a:lnTo>
                    <a:pt x="14746" y="2212"/>
                  </a:lnTo>
                  <a:lnTo>
                    <a:pt x="14856" y="2622"/>
                  </a:lnTo>
                  <a:lnTo>
                    <a:pt x="14965" y="3113"/>
                  </a:lnTo>
                  <a:lnTo>
                    <a:pt x="15020" y="3687"/>
                  </a:lnTo>
                  <a:lnTo>
                    <a:pt x="15101" y="4315"/>
                  </a:lnTo>
                  <a:lnTo>
                    <a:pt x="15156" y="4970"/>
                  </a:lnTo>
                  <a:lnTo>
                    <a:pt x="15183" y="5625"/>
                  </a:lnTo>
                  <a:lnTo>
                    <a:pt x="15183" y="5680"/>
                  </a:lnTo>
                  <a:lnTo>
                    <a:pt x="15211" y="5735"/>
                  </a:lnTo>
                  <a:lnTo>
                    <a:pt x="15265" y="5762"/>
                  </a:lnTo>
                  <a:lnTo>
                    <a:pt x="15347" y="5789"/>
                  </a:lnTo>
                  <a:lnTo>
                    <a:pt x="15402" y="5789"/>
                  </a:lnTo>
                  <a:lnTo>
                    <a:pt x="15457" y="5762"/>
                  </a:lnTo>
                  <a:lnTo>
                    <a:pt x="15511" y="5707"/>
                  </a:lnTo>
                  <a:lnTo>
                    <a:pt x="15538" y="5653"/>
                  </a:lnTo>
                  <a:lnTo>
                    <a:pt x="15730" y="4670"/>
                  </a:lnTo>
                  <a:lnTo>
                    <a:pt x="16030" y="3168"/>
                  </a:lnTo>
                  <a:lnTo>
                    <a:pt x="16167" y="2430"/>
                  </a:lnTo>
                  <a:lnTo>
                    <a:pt x="16330" y="1748"/>
                  </a:lnTo>
                  <a:lnTo>
                    <a:pt x="16522" y="1174"/>
                  </a:lnTo>
                  <a:lnTo>
                    <a:pt x="16685" y="710"/>
                  </a:lnTo>
                  <a:lnTo>
                    <a:pt x="16795" y="546"/>
                  </a:lnTo>
                  <a:lnTo>
                    <a:pt x="16877" y="437"/>
                  </a:lnTo>
                  <a:lnTo>
                    <a:pt x="16958" y="355"/>
                  </a:lnTo>
                  <a:lnTo>
                    <a:pt x="17068" y="355"/>
                  </a:lnTo>
                  <a:lnTo>
                    <a:pt x="17122" y="410"/>
                  </a:lnTo>
                  <a:lnTo>
                    <a:pt x="17177" y="546"/>
                  </a:lnTo>
                  <a:lnTo>
                    <a:pt x="17204" y="737"/>
                  </a:lnTo>
                  <a:lnTo>
                    <a:pt x="17204" y="956"/>
                  </a:lnTo>
                  <a:lnTo>
                    <a:pt x="17232" y="1529"/>
                  </a:lnTo>
                  <a:lnTo>
                    <a:pt x="17204" y="2267"/>
                  </a:lnTo>
                  <a:lnTo>
                    <a:pt x="17122" y="3113"/>
                  </a:lnTo>
                  <a:lnTo>
                    <a:pt x="17040" y="4014"/>
                  </a:lnTo>
                  <a:lnTo>
                    <a:pt x="16904" y="4970"/>
                  </a:lnTo>
                  <a:lnTo>
                    <a:pt x="16767" y="5926"/>
                  </a:lnTo>
                  <a:lnTo>
                    <a:pt x="16767" y="5980"/>
                  </a:lnTo>
                  <a:lnTo>
                    <a:pt x="16795" y="6035"/>
                  </a:lnTo>
                  <a:lnTo>
                    <a:pt x="16849" y="6090"/>
                  </a:lnTo>
                  <a:lnTo>
                    <a:pt x="16904" y="6117"/>
                  </a:lnTo>
                  <a:lnTo>
                    <a:pt x="16958" y="6117"/>
                  </a:lnTo>
                  <a:lnTo>
                    <a:pt x="17040" y="6090"/>
                  </a:lnTo>
                  <a:lnTo>
                    <a:pt x="17095" y="6062"/>
                  </a:lnTo>
                  <a:lnTo>
                    <a:pt x="17122" y="6008"/>
                  </a:lnTo>
                  <a:lnTo>
                    <a:pt x="17614" y="4533"/>
                  </a:lnTo>
                  <a:lnTo>
                    <a:pt x="18133" y="3195"/>
                  </a:lnTo>
                  <a:lnTo>
                    <a:pt x="18378" y="2622"/>
                  </a:lnTo>
                  <a:lnTo>
                    <a:pt x="18597" y="2157"/>
                  </a:lnTo>
                  <a:lnTo>
                    <a:pt x="18788" y="1802"/>
                  </a:lnTo>
                  <a:lnTo>
                    <a:pt x="18870" y="1693"/>
                  </a:lnTo>
                  <a:lnTo>
                    <a:pt x="18952" y="1611"/>
                  </a:lnTo>
                  <a:lnTo>
                    <a:pt x="18979" y="1720"/>
                  </a:lnTo>
                  <a:lnTo>
                    <a:pt x="19007" y="1857"/>
                  </a:lnTo>
                  <a:lnTo>
                    <a:pt x="19007" y="2267"/>
                  </a:lnTo>
                  <a:lnTo>
                    <a:pt x="19007" y="2813"/>
                  </a:lnTo>
                  <a:lnTo>
                    <a:pt x="18952" y="3441"/>
                  </a:lnTo>
                  <a:lnTo>
                    <a:pt x="18788" y="4943"/>
                  </a:lnTo>
                  <a:lnTo>
                    <a:pt x="18542" y="6527"/>
                  </a:lnTo>
                  <a:lnTo>
                    <a:pt x="18542" y="6609"/>
                  </a:lnTo>
                  <a:lnTo>
                    <a:pt x="18570" y="6663"/>
                  </a:lnTo>
                  <a:lnTo>
                    <a:pt x="18624" y="6690"/>
                  </a:lnTo>
                  <a:lnTo>
                    <a:pt x="18679" y="6745"/>
                  </a:lnTo>
                  <a:lnTo>
                    <a:pt x="18733" y="6745"/>
                  </a:lnTo>
                  <a:lnTo>
                    <a:pt x="18815" y="6718"/>
                  </a:lnTo>
                  <a:lnTo>
                    <a:pt x="18843" y="6690"/>
                  </a:lnTo>
                  <a:lnTo>
                    <a:pt x="18897" y="6636"/>
                  </a:lnTo>
                  <a:lnTo>
                    <a:pt x="19362" y="5707"/>
                  </a:lnTo>
                  <a:lnTo>
                    <a:pt x="19826" y="4834"/>
                  </a:lnTo>
                  <a:lnTo>
                    <a:pt x="20044" y="4479"/>
                  </a:lnTo>
                  <a:lnTo>
                    <a:pt x="20235" y="4178"/>
                  </a:lnTo>
                  <a:lnTo>
                    <a:pt x="20399" y="3960"/>
                  </a:lnTo>
                  <a:lnTo>
                    <a:pt x="20536" y="3850"/>
                  </a:lnTo>
                  <a:lnTo>
                    <a:pt x="20563" y="3960"/>
                  </a:lnTo>
                  <a:lnTo>
                    <a:pt x="20563" y="4096"/>
                  </a:lnTo>
                  <a:lnTo>
                    <a:pt x="20536" y="4479"/>
                  </a:lnTo>
                  <a:lnTo>
                    <a:pt x="20454" y="4970"/>
                  </a:lnTo>
                  <a:lnTo>
                    <a:pt x="20372" y="5516"/>
                  </a:lnTo>
                  <a:lnTo>
                    <a:pt x="20099" y="6690"/>
                  </a:lnTo>
                  <a:lnTo>
                    <a:pt x="19880" y="7728"/>
                  </a:lnTo>
                  <a:lnTo>
                    <a:pt x="19689" y="8465"/>
                  </a:lnTo>
                  <a:lnTo>
                    <a:pt x="19580" y="9039"/>
                  </a:lnTo>
                  <a:lnTo>
                    <a:pt x="19498" y="9367"/>
                  </a:lnTo>
                  <a:lnTo>
                    <a:pt x="19334" y="9831"/>
                  </a:lnTo>
                  <a:lnTo>
                    <a:pt x="18870" y="11005"/>
                  </a:lnTo>
                  <a:lnTo>
                    <a:pt x="18269" y="12398"/>
                  </a:lnTo>
                  <a:lnTo>
                    <a:pt x="17614" y="13818"/>
                  </a:lnTo>
                  <a:lnTo>
                    <a:pt x="17505" y="14473"/>
                  </a:lnTo>
                  <a:lnTo>
                    <a:pt x="17368" y="15456"/>
                  </a:lnTo>
                  <a:lnTo>
                    <a:pt x="17040" y="18187"/>
                  </a:lnTo>
                  <a:lnTo>
                    <a:pt x="16767" y="20399"/>
                  </a:lnTo>
                  <a:lnTo>
                    <a:pt x="16467" y="22884"/>
                  </a:lnTo>
                  <a:lnTo>
                    <a:pt x="16112" y="25478"/>
                  </a:lnTo>
                  <a:lnTo>
                    <a:pt x="15730" y="28045"/>
                  </a:lnTo>
                  <a:lnTo>
                    <a:pt x="15511" y="29247"/>
                  </a:lnTo>
                  <a:lnTo>
                    <a:pt x="15293" y="30394"/>
                  </a:lnTo>
                  <a:lnTo>
                    <a:pt x="15074" y="31431"/>
                  </a:lnTo>
                  <a:lnTo>
                    <a:pt x="14828" y="32360"/>
                  </a:lnTo>
                  <a:lnTo>
                    <a:pt x="14583" y="33179"/>
                  </a:lnTo>
                  <a:lnTo>
                    <a:pt x="14337" y="33834"/>
                  </a:lnTo>
                  <a:lnTo>
                    <a:pt x="14228" y="34080"/>
                  </a:lnTo>
                  <a:lnTo>
                    <a:pt x="14091" y="34299"/>
                  </a:lnTo>
                  <a:lnTo>
                    <a:pt x="13955" y="34490"/>
                  </a:lnTo>
                  <a:lnTo>
                    <a:pt x="13845" y="34599"/>
                  </a:lnTo>
                  <a:lnTo>
                    <a:pt x="13736" y="34654"/>
                  </a:lnTo>
                  <a:lnTo>
                    <a:pt x="13600" y="34681"/>
                  </a:lnTo>
                  <a:lnTo>
                    <a:pt x="13272" y="34681"/>
                  </a:lnTo>
                  <a:lnTo>
                    <a:pt x="12835" y="34626"/>
                  </a:lnTo>
                  <a:lnTo>
                    <a:pt x="12289" y="34517"/>
                  </a:lnTo>
                  <a:lnTo>
                    <a:pt x="11688" y="34353"/>
                  </a:lnTo>
                  <a:lnTo>
                    <a:pt x="11005" y="34162"/>
                  </a:lnTo>
                  <a:lnTo>
                    <a:pt x="9476" y="33643"/>
                  </a:lnTo>
                  <a:lnTo>
                    <a:pt x="7756" y="33015"/>
                  </a:lnTo>
                  <a:lnTo>
                    <a:pt x="5926" y="32305"/>
                  </a:lnTo>
                  <a:lnTo>
                    <a:pt x="2239" y="30831"/>
                  </a:lnTo>
                  <a:lnTo>
                    <a:pt x="246" y="30011"/>
                  </a:lnTo>
                  <a:lnTo>
                    <a:pt x="109" y="30011"/>
                  </a:lnTo>
                  <a:lnTo>
                    <a:pt x="55" y="30039"/>
                  </a:lnTo>
                  <a:lnTo>
                    <a:pt x="28" y="30121"/>
                  </a:lnTo>
                  <a:lnTo>
                    <a:pt x="0" y="30175"/>
                  </a:lnTo>
                  <a:lnTo>
                    <a:pt x="28" y="30257"/>
                  </a:lnTo>
                  <a:lnTo>
                    <a:pt x="55" y="30312"/>
                  </a:lnTo>
                  <a:lnTo>
                    <a:pt x="109" y="30339"/>
                  </a:lnTo>
                  <a:lnTo>
                    <a:pt x="2103" y="31158"/>
                  </a:lnTo>
                  <a:lnTo>
                    <a:pt x="6008" y="32715"/>
                  </a:lnTo>
                  <a:lnTo>
                    <a:pt x="7701" y="33398"/>
                  </a:lnTo>
                  <a:lnTo>
                    <a:pt x="9230" y="33944"/>
                  </a:lnTo>
                  <a:lnTo>
                    <a:pt x="10568" y="34408"/>
                  </a:lnTo>
                  <a:lnTo>
                    <a:pt x="11743" y="34736"/>
                  </a:lnTo>
                  <a:lnTo>
                    <a:pt x="12234" y="34872"/>
                  </a:lnTo>
                  <a:lnTo>
                    <a:pt x="12671" y="34954"/>
                  </a:lnTo>
                  <a:lnTo>
                    <a:pt x="13053" y="35009"/>
                  </a:lnTo>
                  <a:lnTo>
                    <a:pt x="13408" y="35036"/>
                  </a:lnTo>
                  <a:lnTo>
                    <a:pt x="13600" y="35009"/>
                  </a:lnTo>
                  <a:lnTo>
                    <a:pt x="13763" y="35009"/>
                  </a:lnTo>
                  <a:lnTo>
                    <a:pt x="13900" y="34954"/>
                  </a:lnTo>
                  <a:lnTo>
                    <a:pt x="14036" y="34899"/>
                  </a:lnTo>
                  <a:lnTo>
                    <a:pt x="14173" y="34790"/>
                  </a:lnTo>
                  <a:lnTo>
                    <a:pt x="14282" y="34626"/>
                  </a:lnTo>
                  <a:lnTo>
                    <a:pt x="14419" y="34435"/>
                  </a:lnTo>
                  <a:lnTo>
                    <a:pt x="14555" y="34217"/>
                  </a:lnTo>
                  <a:lnTo>
                    <a:pt x="14801" y="33671"/>
                  </a:lnTo>
                  <a:lnTo>
                    <a:pt x="15020" y="32988"/>
                  </a:lnTo>
                  <a:lnTo>
                    <a:pt x="15265" y="32169"/>
                  </a:lnTo>
                  <a:lnTo>
                    <a:pt x="15484" y="31268"/>
                  </a:lnTo>
                  <a:lnTo>
                    <a:pt x="15702" y="30230"/>
                  </a:lnTo>
                  <a:lnTo>
                    <a:pt x="15893" y="29138"/>
                  </a:lnTo>
                  <a:lnTo>
                    <a:pt x="16112" y="27963"/>
                  </a:lnTo>
                  <a:lnTo>
                    <a:pt x="16303" y="26707"/>
                  </a:lnTo>
                  <a:lnTo>
                    <a:pt x="16685" y="24004"/>
                  </a:lnTo>
                  <a:lnTo>
                    <a:pt x="17040" y="21164"/>
                  </a:lnTo>
                  <a:lnTo>
                    <a:pt x="17395" y="18214"/>
                  </a:lnTo>
                  <a:lnTo>
                    <a:pt x="17723" y="15511"/>
                  </a:lnTo>
                  <a:lnTo>
                    <a:pt x="17860" y="14555"/>
                  </a:lnTo>
                  <a:lnTo>
                    <a:pt x="17942" y="13927"/>
                  </a:lnTo>
                  <a:lnTo>
                    <a:pt x="18406" y="12944"/>
                  </a:lnTo>
                  <a:lnTo>
                    <a:pt x="19034" y="11551"/>
                  </a:lnTo>
                  <a:lnTo>
                    <a:pt x="19334" y="10814"/>
                  </a:lnTo>
                  <a:lnTo>
                    <a:pt x="19607" y="10131"/>
                  </a:lnTo>
                  <a:lnTo>
                    <a:pt x="19826" y="9530"/>
                  </a:lnTo>
                  <a:lnTo>
                    <a:pt x="19935" y="9094"/>
                  </a:lnTo>
                  <a:lnTo>
                    <a:pt x="20044" y="8547"/>
                  </a:lnTo>
                  <a:lnTo>
                    <a:pt x="20235" y="7810"/>
                  </a:lnTo>
                  <a:lnTo>
                    <a:pt x="20672" y="5817"/>
                  </a:lnTo>
                  <a:lnTo>
                    <a:pt x="20809" y="5079"/>
                  </a:lnTo>
                  <a:lnTo>
                    <a:pt x="20891" y="4506"/>
                  </a:lnTo>
                  <a:lnTo>
                    <a:pt x="20918" y="4096"/>
                  </a:lnTo>
                  <a:lnTo>
                    <a:pt x="20891" y="3796"/>
                  </a:lnTo>
                  <a:lnTo>
                    <a:pt x="20863" y="3687"/>
                  </a:lnTo>
                  <a:lnTo>
                    <a:pt x="20836" y="3605"/>
                  </a:lnTo>
                  <a:lnTo>
                    <a:pt x="20782" y="3550"/>
                  </a:lnTo>
                  <a:lnTo>
                    <a:pt x="20700" y="3495"/>
                  </a:lnTo>
                  <a:lnTo>
                    <a:pt x="20618" y="3468"/>
                  </a:lnTo>
                  <a:lnTo>
                    <a:pt x="20536" y="3468"/>
                  </a:lnTo>
                  <a:lnTo>
                    <a:pt x="20454" y="3495"/>
                  </a:lnTo>
                  <a:lnTo>
                    <a:pt x="20317" y="3577"/>
                  </a:lnTo>
                  <a:lnTo>
                    <a:pt x="20153" y="3741"/>
                  </a:lnTo>
                  <a:lnTo>
                    <a:pt x="19962" y="3960"/>
                  </a:lnTo>
                  <a:lnTo>
                    <a:pt x="19798" y="4205"/>
                  </a:lnTo>
                  <a:lnTo>
                    <a:pt x="19416" y="4806"/>
                  </a:lnTo>
                  <a:lnTo>
                    <a:pt x="19088" y="5434"/>
                  </a:lnTo>
                  <a:lnTo>
                    <a:pt x="19280" y="3932"/>
                  </a:lnTo>
                  <a:lnTo>
                    <a:pt x="19334" y="3250"/>
                  </a:lnTo>
                  <a:lnTo>
                    <a:pt x="19362" y="2649"/>
                  </a:lnTo>
                  <a:lnTo>
                    <a:pt x="19362" y="2103"/>
                  </a:lnTo>
                  <a:lnTo>
                    <a:pt x="19307" y="1693"/>
                  </a:lnTo>
                  <a:lnTo>
                    <a:pt x="19252" y="1529"/>
                  </a:lnTo>
                  <a:lnTo>
                    <a:pt x="19198" y="1393"/>
                  </a:lnTo>
                  <a:lnTo>
                    <a:pt x="19143" y="1284"/>
                  </a:lnTo>
                  <a:lnTo>
                    <a:pt x="19061" y="1256"/>
                  </a:lnTo>
                  <a:lnTo>
                    <a:pt x="18979" y="1229"/>
                  </a:lnTo>
                  <a:lnTo>
                    <a:pt x="18897" y="1256"/>
                  </a:lnTo>
                  <a:lnTo>
                    <a:pt x="18815" y="1284"/>
                  </a:lnTo>
                  <a:lnTo>
                    <a:pt x="18733" y="1365"/>
                  </a:lnTo>
                  <a:lnTo>
                    <a:pt x="18570" y="1557"/>
                  </a:lnTo>
                  <a:lnTo>
                    <a:pt x="18351" y="1857"/>
                  </a:lnTo>
                  <a:lnTo>
                    <a:pt x="18133" y="2267"/>
                  </a:lnTo>
                  <a:lnTo>
                    <a:pt x="17914" y="2785"/>
                  </a:lnTo>
                  <a:lnTo>
                    <a:pt x="17668" y="3386"/>
                  </a:lnTo>
                  <a:lnTo>
                    <a:pt x="17395" y="4096"/>
                  </a:lnTo>
                  <a:lnTo>
                    <a:pt x="17505" y="2895"/>
                  </a:lnTo>
                  <a:lnTo>
                    <a:pt x="17559" y="2294"/>
                  </a:lnTo>
                  <a:lnTo>
                    <a:pt x="17587" y="1720"/>
                  </a:lnTo>
                  <a:lnTo>
                    <a:pt x="17587" y="1202"/>
                  </a:lnTo>
                  <a:lnTo>
                    <a:pt x="17559" y="765"/>
                  </a:lnTo>
                  <a:lnTo>
                    <a:pt x="17477" y="382"/>
                  </a:lnTo>
                  <a:lnTo>
                    <a:pt x="17423" y="246"/>
                  </a:lnTo>
                  <a:lnTo>
                    <a:pt x="17368" y="164"/>
                  </a:lnTo>
                  <a:lnTo>
                    <a:pt x="17313" y="82"/>
                  </a:lnTo>
                  <a:lnTo>
                    <a:pt x="17259" y="27"/>
                  </a:lnTo>
                  <a:lnTo>
                    <a:pt x="17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3194;p47">
              <a:extLst>
                <a:ext uri="{FF2B5EF4-FFF2-40B4-BE49-F238E27FC236}">
                  <a16:creationId xmlns:a16="http://schemas.microsoft.com/office/drawing/2014/main" id="{54466A7C-8172-31BD-BD1E-0BF3A417C00E}"/>
                </a:ext>
              </a:extLst>
            </p:cNvPr>
            <p:cNvSpPr/>
            <p:nvPr/>
          </p:nvSpPr>
          <p:spPr>
            <a:xfrm>
              <a:off x="4910250" y="539500"/>
              <a:ext cx="1075275" cy="1228875"/>
            </a:xfrm>
            <a:custGeom>
              <a:avLst/>
              <a:gdLst/>
              <a:ahLst/>
              <a:cxnLst/>
              <a:rect l="l" t="t" r="r" b="b"/>
              <a:pathLst>
                <a:path w="43011" h="49155" extrusionOk="0">
                  <a:moveTo>
                    <a:pt x="27964" y="0"/>
                  </a:moveTo>
                  <a:lnTo>
                    <a:pt x="27363" y="55"/>
                  </a:lnTo>
                  <a:lnTo>
                    <a:pt x="26762" y="137"/>
                  </a:lnTo>
                  <a:lnTo>
                    <a:pt x="26462" y="218"/>
                  </a:lnTo>
                  <a:lnTo>
                    <a:pt x="26162" y="300"/>
                  </a:lnTo>
                  <a:lnTo>
                    <a:pt x="25889" y="410"/>
                  </a:lnTo>
                  <a:lnTo>
                    <a:pt x="25588" y="546"/>
                  </a:lnTo>
                  <a:lnTo>
                    <a:pt x="25315" y="683"/>
                  </a:lnTo>
                  <a:lnTo>
                    <a:pt x="25069" y="847"/>
                  </a:lnTo>
                  <a:lnTo>
                    <a:pt x="24796" y="1010"/>
                  </a:lnTo>
                  <a:lnTo>
                    <a:pt x="24578" y="1202"/>
                  </a:lnTo>
                  <a:lnTo>
                    <a:pt x="24332" y="1393"/>
                  </a:lnTo>
                  <a:lnTo>
                    <a:pt x="24113" y="1611"/>
                  </a:lnTo>
                  <a:lnTo>
                    <a:pt x="23922" y="1857"/>
                  </a:lnTo>
                  <a:lnTo>
                    <a:pt x="23731" y="2103"/>
                  </a:lnTo>
                  <a:lnTo>
                    <a:pt x="23567" y="2348"/>
                  </a:lnTo>
                  <a:lnTo>
                    <a:pt x="23431" y="2622"/>
                  </a:lnTo>
                  <a:lnTo>
                    <a:pt x="23294" y="2895"/>
                  </a:lnTo>
                  <a:lnTo>
                    <a:pt x="23185" y="3195"/>
                  </a:lnTo>
                  <a:lnTo>
                    <a:pt x="23103" y="3495"/>
                  </a:lnTo>
                  <a:lnTo>
                    <a:pt x="23021" y="3768"/>
                  </a:lnTo>
                  <a:lnTo>
                    <a:pt x="22967" y="4069"/>
                  </a:lnTo>
                  <a:lnTo>
                    <a:pt x="22939" y="4397"/>
                  </a:lnTo>
                  <a:lnTo>
                    <a:pt x="22939" y="4697"/>
                  </a:lnTo>
                  <a:lnTo>
                    <a:pt x="22967" y="4997"/>
                  </a:lnTo>
                  <a:lnTo>
                    <a:pt x="22994" y="5298"/>
                  </a:lnTo>
                  <a:lnTo>
                    <a:pt x="23076" y="5598"/>
                  </a:lnTo>
                  <a:lnTo>
                    <a:pt x="23185" y="5980"/>
                  </a:lnTo>
                  <a:lnTo>
                    <a:pt x="23349" y="6390"/>
                  </a:lnTo>
                  <a:lnTo>
                    <a:pt x="23513" y="6772"/>
                  </a:lnTo>
                  <a:lnTo>
                    <a:pt x="23677" y="7155"/>
                  </a:lnTo>
                  <a:lnTo>
                    <a:pt x="23786" y="7564"/>
                  </a:lnTo>
                  <a:lnTo>
                    <a:pt x="23868" y="8001"/>
                  </a:lnTo>
                  <a:lnTo>
                    <a:pt x="23868" y="8192"/>
                  </a:lnTo>
                  <a:lnTo>
                    <a:pt x="23868" y="8411"/>
                  </a:lnTo>
                  <a:lnTo>
                    <a:pt x="23840" y="8629"/>
                  </a:lnTo>
                  <a:lnTo>
                    <a:pt x="23786" y="8820"/>
                  </a:lnTo>
                  <a:lnTo>
                    <a:pt x="23731" y="8984"/>
                  </a:lnTo>
                  <a:lnTo>
                    <a:pt x="23649" y="9148"/>
                  </a:lnTo>
                  <a:lnTo>
                    <a:pt x="23540" y="9312"/>
                  </a:lnTo>
                  <a:lnTo>
                    <a:pt x="23431" y="9449"/>
                  </a:lnTo>
                  <a:lnTo>
                    <a:pt x="23294" y="9585"/>
                  </a:lnTo>
                  <a:lnTo>
                    <a:pt x="23158" y="9722"/>
                  </a:lnTo>
                  <a:lnTo>
                    <a:pt x="22994" y="9804"/>
                  </a:lnTo>
                  <a:lnTo>
                    <a:pt x="22857" y="9885"/>
                  </a:lnTo>
                  <a:lnTo>
                    <a:pt x="22366" y="9749"/>
                  </a:lnTo>
                  <a:lnTo>
                    <a:pt x="9395" y="6144"/>
                  </a:lnTo>
                  <a:lnTo>
                    <a:pt x="5708" y="19334"/>
                  </a:lnTo>
                  <a:lnTo>
                    <a:pt x="5735" y="19525"/>
                  </a:lnTo>
                  <a:lnTo>
                    <a:pt x="5817" y="19716"/>
                  </a:lnTo>
                  <a:lnTo>
                    <a:pt x="5926" y="19907"/>
                  </a:lnTo>
                  <a:lnTo>
                    <a:pt x="6090" y="20099"/>
                  </a:lnTo>
                  <a:lnTo>
                    <a:pt x="6254" y="20235"/>
                  </a:lnTo>
                  <a:lnTo>
                    <a:pt x="6445" y="20372"/>
                  </a:lnTo>
                  <a:lnTo>
                    <a:pt x="6636" y="20481"/>
                  </a:lnTo>
                  <a:lnTo>
                    <a:pt x="6828" y="20563"/>
                  </a:lnTo>
                  <a:lnTo>
                    <a:pt x="7046" y="20617"/>
                  </a:lnTo>
                  <a:lnTo>
                    <a:pt x="7237" y="20645"/>
                  </a:lnTo>
                  <a:lnTo>
                    <a:pt x="7674" y="20645"/>
                  </a:lnTo>
                  <a:lnTo>
                    <a:pt x="8084" y="20563"/>
                  </a:lnTo>
                  <a:lnTo>
                    <a:pt x="8493" y="20454"/>
                  </a:lnTo>
                  <a:lnTo>
                    <a:pt x="8876" y="20290"/>
                  </a:lnTo>
                  <a:lnTo>
                    <a:pt x="9285" y="20126"/>
                  </a:lnTo>
                  <a:lnTo>
                    <a:pt x="9668" y="19962"/>
                  </a:lnTo>
                  <a:lnTo>
                    <a:pt x="10077" y="19853"/>
                  </a:lnTo>
                  <a:lnTo>
                    <a:pt x="10378" y="19771"/>
                  </a:lnTo>
                  <a:lnTo>
                    <a:pt x="10678" y="19744"/>
                  </a:lnTo>
                  <a:lnTo>
                    <a:pt x="10978" y="19716"/>
                  </a:lnTo>
                  <a:lnTo>
                    <a:pt x="11279" y="19716"/>
                  </a:lnTo>
                  <a:lnTo>
                    <a:pt x="11579" y="19744"/>
                  </a:lnTo>
                  <a:lnTo>
                    <a:pt x="11880" y="19798"/>
                  </a:lnTo>
                  <a:lnTo>
                    <a:pt x="12180" y="19880"/>
                  </a:lnTo>
                  <a:lnTo>
                    <a:pt x="12480" y="19962"/>
                  </a:lnTo>
                  <a:lnTo>
                    <a:pt x="12753" y="20071"/>
                  </a:lnTo>
                  <a:lnTo>
                    <a:pt x="13026" y="20208"/>
                  </a:lnTo>
                  <a:lnTo>
                    <a:pt x="13300" y="20344"/>
                  </a:lnTo>
                  <a:lnTo>
                    <a:pt x="13573" y="20508"/>
                  </a:lnTo>
                  <a:lnTo>
                    <a:pt x="13818" y="20699"/>
                  </a:lnTo>
                  <a:lnTo>
                    <a:pt x="14037" y="20891"/>
                  </a:lnTo>
                  <a:lnTo>
                    <a:pt x="14255" y="21109"/>
                  </a:lnTo>
                  <a:lnTo>
                    <a:pt x="14474" y="21355"/>
                  </a:lnTo>
                  <a:lnTo>
                    <a:pt x="14665" y="21573"/>
                  </a:lnTo>
                  <a:lnTo>
                    <a:pt x="14829" y="21846"/>
                  </a:lnTo>
                  <a:lnTo>
                    <a:pt x="14993" y="22092"/>
                  </a:lnTo>
                  <a:lnTo>
                    <a:pt x="15129" y="22365"/>
                  </a:lnTo>
                  <a:lnTo>
                    <a:pt x="15238" y="22638"/>
                  </a:lnTo>
                  <a:lnTo>
                    <a:pt x="15348" y="22939"/>
                  </a:lnTo>
                  <a:lnTo>
                    <a:pt x="15430" y="23239"/>
                  </a:lnTo>
                  <a:lnTo>
                    <a:pt x="15511" y="23539"/>
                  </a:lnTo>
                  <a:lnTo>
                    <a:pt x="15621" y="24140"/>
                  </a:lnTo>
                  <a:lnTo>
                    <a:pt x="15648" y="24741"/>
                  </a:lnTo>
                  <a:lnTo>
                    <a:pt x="15621" y="25369"/>
                  </a:lnTo>
                  <a:lnTo>
                    <a:pt x="15539" y="25970"/>
                  </a:lnTo>
                  <a:lnTo>
                    <a:pt x="15293" y="26543"/>
                  </a:lnTo>
                  <a:lnTo>
                    <a:pt x="14993" y="27089"/>
                  </a:lnTo>
                  <a:lnTo>
                    <a:pt x="14638" y="27581"/>
                  </a:lnTo>
                  <a:lnTo>
                    <a:pt x="14255" y="28045"/>
                  </a:lnTo>
                  <a:lnTo>
                    <a:pt x="14037" y="28264"/>
                  </a:lnTo>
                  <a:lnTo>
                    <a:pt x="13791" y="28455"/>
                  </a:lnTo>
                  <a:lnTo>
                    <a:pt x="13573" y="28646"/>
                  </a:lnTo>
                  <a:lnTo>
                    <a:pt x="13327" y="28837"/>
                  </a:lnTo>
                  <a:lnTo>
                    <a:pt x="13054" y="29001"/>
                  </a:lnTo>
                  <a:lnTo>
                    <a:pt x="12781" y="29137"/>
                  </a:lnTo>
                  <a:lnTo>
                    <a:pt x="12508" y="29274"/>
                  </a:lnTo>
                  <a:lnTo>
                    <a:pt x="12235" y="29383"/>
                  </a:lnTo>
                  <a:lnTo>
                    <a:pt x="11934" y="29465"/>
                  </a:lnTo>
                  <a:lnTo>
                    <a:pt x="11634" y="29520"/>
                  </a:lnTo>
                  <a:lnTo>
                    <a:pt x="11333" y="29574"/>
                  </a:lnTo>
                  <a:lnTo>
                    <a:pt x="11033" y="29602"/>
                  </a:lnTo>
                  <a:lnTo>
                    <a:pt x="10705" y="29629"/>
                  </a:lnTo>
                  <a:lnTo>
                    <a:pt x="10405" y="29602"/>
                  </a:lnTo>
                  <a:lnTo>
                    <a:pt x="10105" y="29574"/>
                  </a:lnTo>
                  <a:lnTo>
                    <a:pt x="9804" y="29520"/>
                  </a:lnTo>
                  <a:lnTo>
                    <a:pt x="9504" y="29438"/>
                  </a:lnTo>
                  <a:lnTo>
                    <a:pt x="9203" y="29356"/>
                  </a:lnTo>
                  <a:lnTo>
                    <a:pt x="8930" y="29247"/>
                  </a:lnTo>
                  <a:lnTo>
                    <a:pt x="8657" y="29110"/>
                  </a:lnTo>
                  <a:lnTo>
                    <a:pt x="8384" y="28946"/>
                  </a:lnTo>
                  <a:lnTo>
                    <a:pt x="8138" y="28782"/>
                  </a:lnTo>
                  <a:lnTo>
                    <a:pt x="7893" y="28591"/>
                  </a:lnTo>
                  <a:lnTo>
                    <a:pt x="7674" y="28373"/>
                  </a:lnTo>
                  <a:lnTo>
                    <a:pt x="7401" y="28045"/>
                  </a:lnTo>
                  <a:lnTo>
                    <a:pt x="7155" y="27717"/>
                  </a:lnTo>
                  <a:lnTo>
                    <a:pt x="6910" y="27390"/>
                  </a:lnTo>
                  <a:lnTo>
                    <a:pt x="6636" y="27035"/>
                  </a:lnTo>
                  <a:lnTo>
                    <a:pt x="6363" y="26734"/>
                  </a:lnTo>
                  <a:lnTo>
                    <a:pt x="6036" y="26461"/>
                  </a:lnTo>
                  <a:lnTo>
                    <a:pt x="5872" y="26325"/>
                  </a:lnTo>
                  <a:lnTo>
                    <a:pt x="5681" y="26243"/>
                  </a:lnTo>
                  <a:lnTo>
                    <a:pt x="5489" y="26134"/>
                  </a:lnTo>
                  <a:lnTo>
                    <a:pt x="5298" y="26079"/>
                  </a:lnTo>
                  <a:lnTo>
                    <a:pt x="5080" y="26052"/>
                  </a:lnTo>
                  <a:lnTo>
                    <a:pt x="4643" y="26052"/>
                  </a:lnTo>
                  <a:lnTo>
                    <a:pt x="4397" y="26106"/>
                  </a:lnTo>
                  <a:lnTo>
                    <a:pt x="4179" y="26161"/>
                  </a:lnTo>
                  <a:lnTo>
                    <a:pt x="3988" y="26270"/>
                  </a:lnTo>
                  <a:lnTo>
                    <a:pt x="3824" y="26407"/>
                  </a:lnTo>
                  <a:lnTo>
                    <a:pt x="3687" y="26543"/>
                  </a:lnTo>
                  <a:lnTo>
                    <a:pt x="1" y="39760"/>
                  </a:lnTo>
                  <a:lnTo>
                    <a:pt x="9504" y="42409"/>
                  </a:lnTo>
                  <a:lnTo>
                    <a:pt x="12972" y="43365"/>
                  </a:lnTo>
                  <a:lnTo>
                    <a:pt x="20645" y="45522"/>
                  </a:lnTo>
                  <a:lnTo>
                    <a:pt x="33617" y="49154"/>
                  </a:lnTo>
                  <a:lnTo>
                    <a:pt x="37358" y="35719"/>
                  </a:lnTo>
                  <a:lnTo>
                    <a:pt x="37303" y="35555"/>
                  </a:lnTo>
                  <a:lnTo>
                    <a:pt x="37194" y="35391"/>
                  </a:lnTo>
                  <a:lnTo>
                    <a:pt x="37057" y="35254"/>
                  </a:lnTo>
                  <a:lnTo>
                    <a:pt x="36921" y="35145"/>
                  </a:lnTo>
                  <a:lnTo>
                    <a:pt x="36784" y="35009"/>
                  </a:lnTo>
                  <a:lnTo>
                    <a:pt x="36621" y="34927"/>
                  </a:lnTo>
                  <a:lnTo>
                    <a:pt x="36457" y="34845"/>
                  </a:lnTo>
                  <a:lnTo>
                    <a:pt x="36293" y="34763"/>
                  </a:lnTo>
                  <a:lnTo>
                    <a:pt x="36102" y="34708"/>
                  </a:lnTo>
                  <a:lnTo>
                    <a:pt x="35883" y="34681"/>
                  </a:lnTo>
                  <a:lnTo>
                    <a:pt x="35665" y="34681"/>
                  </a:lnTo>
                  <a:lnTo>
                    <a:pt x="35474" y="34708"/>
                  </a:lnTo>
                  <a:lnTo>
                    <a:pt x="35037" y="34763"/>
                  </a:lnTo>
                  <a:lnTo>
                    <a:pt x="34654" y="34899"/>
                  </a:lnTo>
                  <a:lnTo>
                    <a:pt x="34245" y="35036"/>
                  </a:lnTo>
                  <a:lnTo>
                    <a:pt x="33862" y="35200"/>
                  </a:lnTo>
                  <a:lnTo>
                    <a:pt x="33480" y="35364"/>
                  </a:lnTo>
                  <a:lnTo>
                    <a:pt x="33070" y="35500"/>
                  </a:lnTo>
                  <a:lnTo>
                    <a:pt x="32770" y="35555"/>
                  </a:lnTo>
                  <a:lnTo>
                    <a:pt x="32470" y="35609"/>
                  </a:lnTo>
                  <a:lnTo>
                    <a:pt x="31869" y="35609"/>
                  </a:lnTo>
                  <a:lnTo>
                    <a:pt x="31569" y="35582"/>
                  </a:lnTo>
                  <a:lnTo>
                    <a:pt x="31268" y="35528"/>
                  </a:lnTo>
                  <a:lnTo>
                    <a:pt x="30968" y="35473"/>
                  </a:lnTo>
                  <a:lnTo>
                    <a:pt x="30667" y="35364"/>
                  </a:lnTo>
                  <a:lnTo>
                    <a:pt x="30394" y="35254"/>
                  </a:lnTo>
                  <a:lnTo>
                    <a:pt x="30094" y="35118"/>
                  </a:lnTo>
                  <a:lnTo>
                    <a:pt x="29821" y="34981"/>
                  </a:lnTo>
                  <a:lnTo>
                    <a:pt x="29575" y="34818"/>
                  </a:lnTo>
                  <a:lnTo>
                    <a:pt x="29329" y="34626"/>
                  </a:lnTo>
                  <a:lnTo>
                    <a:pt x="29084" y="34435"/>
                  </a:lnTo>
                  <a:lnTo>
                    <a:pt x="28865" y="34217"/>
                  </a:lnTo>
                  <a:lnTo>
                    <a:pt x="28674" y="33998"/>
                  </a:lnTo>
                  <a:lnTo>
                    <a:pt x="28483" y="33753"/>
                  </a:lnTo>
                  <a:lnTo>
                    <a:pt x="28319" y="33507"/>
                  </a:lnTo>
                  <a:lnTo>
                    <a:pt x="28155" y="33234"/>
                  </a:lnTo>
                  <a:lnTo>
                    <a:pt x="28019" y="32961"/>
                  </a:lnTo>
                  <a:lnTo>
                    <a:pt x="27882" y="32688"/>
                  </a:lnTo>
                  <a:lnTo>
                    <a:pt x="27773" y="32387"/>
                  </a:lnTo>
                  <a:lnTo>
                    <a:pt x="27691" y="32114"/>
                  </a:lnTo>
                  <a:lnTo>
                    <a:pt x="27609" y="31814"/>
                  </a:lnTo>
                  <a:lnTo>
                    <a:pt x="27527" y="31213"/>
                  </a:lnTo>
                  <a:lnTo>
                    <a:pt x="27472" y="30585"/>
                  </a:lnTo>
                  <a:lnTo>
                    <a:pt x="27500" y="29984"/>
                  </a:lnTo>
                  <a:lnTo>
                    <a:pt x="27609" y="29356"/>
                  </a:lnTo>
                  <a:lnTo>
                    <a:pt x="27827" y="28810"/>
                  </a:lnTo>
                  <a:lnTo>
                    <a:pt x="28128" y="28264"/>
                  </a:lnTo>
                  <a:lnTo>
                    <a:pt x="28483" y="27745"/>
                  </a:lnTo>
                  <a:lnTo>
                    <a:pt x="28892" y="27281"/>
                  </a:lnTo>
                  <a:lnTo>
                    <a:pt x="29111" y="27062"/>
                  </a:lnTo>
                  <a:lnTo>
                    <a:pt x="29329" y="26871"/>
                  </a:lnTo>
                  <a:lnTo>
                    <a:pt x="29575" y="26680"/>
                  </a:lnTo>
                  <a:lnTo>
                    <a:pt x="29821" y="26489"/>
                  </a:lnTo>
                  <a:lnTo>
                    <a:pt x="30067" y="26352"/>
                  </a:lnTo>
                  <a:lnTo>
                    <a:pt x="30340" y="26188"/>
                  </a:lnTo>
                  <a:lnTo>
                    <a:pt x="30613" y="26079"/>
                  </a:lnTo>
                  <a:lnTo>
                    <a:pt x="30913" y="25970"/>
                  </a:lnTo>
                  <a:lnTo>
                    <a:pt x="31214" y="25861"/>
                  </a:lnTo>
                  <a:lnTo>
                    <a:pt x="31514" y="25806"/>
                  </a:lnTo>
                  <a:lnTo>
                    <a:pt x="31814" y="25751"/>
                  </a:lnTo>
                  <a:lnTo>
                    <a:pt x="32115" y="25724"/>
                  </a:lnTo>
                  <a:lnTo>
                    <a:pt x="32743" y="25724"/>
                  </a:lnTo>
                  <a:lnTo>
                    <a:pt x="33043" y="25751"/>
                  </a:lnTo>
                  <a:lnTo>
                    <a:pt x="33344" y="25806"/>
                  </a:lnTo>
                  <a:lnTo>
                    <a:pt x="33644" y="25888"/>
                  </a:lnTo>
                  <a:lnTo>
                    <a:pt x="33917" y="25997"/>
                  </a:lnTo>
                  <a:lnTo>
                    <a:pt x="34217" y="26106"/>
                  </a:lnTo>
                  <a:lnTo>
                    <a:pt x="34490" y="26243"/>
                  </a:lnTo>
                  <a:lnTo>
                    <a:pt x="34736" y="26379"/>
                  </a:lnTo>
                  <a:lnTo>
                    <a:pt x="34982" y="26543"/>
                  </a:lnTo>
                  <a:lnTo>
                    <a:pt x="35228" y="26762"/>
                  </a:lnTo>
                  <a:lnTo>
                    <a:pt x="35446" y="26953"/>
                  </a:lnTo>
                  <a:lnTo>
                    <a:pt x="35719" y="27281"/>
                  </a:lnTo>
                  <a:lnTo>
                    <a:pt x="35992" y="27608"/>
                  </a:lnTo>
                  <a:lnTo>
                    <a:pt x="36238" y="27963"/>
                  </a:lnTo>
                  <a:lnTo>
                    <a:pt x="36484" y="28291"/>
                  </a:lnTo>
                  <a:lnTo>
                    <a:pt x="36784" y="28591"/>
                  </a:lnTo>
                  <a:lnTo>
                    <a:pt x="37085" y="28892"/>
                  </a:lnTo>
                  <a:lnTo>
                    <a:pt x="37276" y="29001"/>
                  </a:lnTo>
                  <a:lnTo>
                    <a:pt x="37440" y="29110"/>
                  </a:lnTo>
                  <a:lnTo>
                    <a:pt x="37631" y="29192"/>
                  </a:lnTo>
                  <a:lnTo>
                    <a:pt x="37849" y="29247"/>
                  </a:lnTo>
                  <a:lnTo>
                    <a:pt x="38013" y="29274"/>
                  </a:lnTo>
                  <a:lnTo>
                    <a:pt x="38177" y="29301"/>
                  </a:lnTo>
                  <a:lnTo>
                    <a:pt x="38368" y="29301"/>
                  </a:lnTo>
                  <a:lnTo>
                    <a:pt x="38559" y="29274"/>
                  </a:lnTo>
                  <a:lnTo>
                    <a:pt x="38751" y="29219"/>
                  </a:lnTo>
                  <a:lnTo>
                    <a:pt x="38942" y="29165"/>
                  </a:lnTo>
                  <a:lnTo>
                    <a:pt x="39106" y="29083"/>
                  </a:lnTo>
                  <a:lnTo>
                    <a:pt x="39242" y="29001"/>
                  </a:lnTo>
                  <a:lnTo>
                    <a:pt x="43011" y="15538"/>
                  </a:lnTo>
                  <a:lnTo>
                    <a:pt x="30039" y="11906"/>
                  </a:lnTo>
                  <a:lnTo>
                    <a:pt x="29548" y="11770"/>
                  </a:lnTo>
                  <a:lnTo>
                    <a:pt x="29466" y="11633"/>
                  </a:lnTo>
                  <a:lnTo>
                    <a:pt x="29384" y="11469"/>
                  </a:lnTo>
                  <a:lnTo>
                    <a:pt x="29329" y="11278"/>
                  </a:lnTo>
                  <a:lnTo>
                    <a:pt x="29302" y="11087"/>
                  </a:lnTo>
                  <a:lnTo>
                    <a:pt x="29275" y="10896"/>
                  </a:lnTo>
                  <a:lnTo>
                    <a:pt x="29275" y="10705"/>
                  </a:lnTo>
                  <a:lnTo>
                    <a:pt x="29275" y="10541"/>
                  </a:lnTo>
                  <a:lnTo>
                    <a:pt x="29302" y="10350"/>
                  </a:lnTo>
                  <a:lnTo>
                    <a:pt x="29384" y="10159"/>
                  </a:lnTo>
                  <a:lnTo>
                    <a:pt x="29466" y="9967"/>
                  </a:lnTo>
                  <a:lnTo>
                    <a:pt x="29548" y="9804"/>
                  </a:lnTo>
                  <a:lnTo>
                    <a:pt x="29684" y="9612"/>
                  </a:lnTo>
                  <a:lnTo>
                    <a:pt x="29957" y="9312"/>
                  </a:lnTo>
                  <a:lnTo>
                    <a:pt x="30258" y="9012"/>
                  </a:lnTo>
                  <a:lnTo>
                    <a:pt x="30613" y="8766"/>
                  </a:lnTo>
                  <a:lnTo>
                    <a:pt x="30940" y="8493"/>
                  </a:lnTo>
                  <a:lnTo>
                    <a:pt x="31268" y="8247"/>
                  </a:lnTo>
                  <a:lnTo>
                    <a:pt x="31596" y="7974"/>
                  </a:lnTo>
                  <a:lnTo>
                    <a:pt x="31814" y="7755"/>
                  </a:lnTo>
                  <a:lnTo>
                    <a:pt x="32005" y="7510"/>
                  </a:lnTo>
                  <a:lnTo>
                    <a:pt x="32169" y="7264"/>
                  </a:lnTo>
                  <a:lnTo>
                    <a:pt x="32333" y="7018"/>
                  </a:lnTo>
                  <a:lnTo>
                    <a:pt x="32470" y="6745"/>
                  </a:lnTo>
                  <a:lnTo>
                    <a:pt x="32579" y="6445"/>
                  </a:lnTo>
                  <a:lnTo>
                    <a:pt x="32661" y="6172"/>
                  </a:lnTo>
                  <a:lnTo>
                    <a:pt x="32743" y="5871"/>
                  </a:lnTo>
                  <a:lnTo>
                    <a:pt x="32797" y="5571"/>
                  </a:lnTo>
                  <a:lnTo>
                    <a:pt x="32825" y="5243"/>
                  </a:lnTo>
                  <a:lnTo>
                    <a:pt x="32852" y="4943"/>
                  </a:lnTo>
                  <a:lnTo>
                    <a:pt x="32825" y="4642"/>
                  </a:lnTo>
                  <a:lnTo>
                    <a:pt x="32797" y="4342"/>
                  </a:lnTo>
                  <a:lnTo>
                    <a:pt x="32743" y="4042"/>
                  </a:lnTo>
                  <a:lnTo>
                    <a:pt x="32688" y="3741"/>
                  </a:lnTo>
                  <a:lnTo>
                    <a:pt x="32606" y="3441"/>
                  </a:lnTo>
                  <a:lnTo>
                    <a:pt x="32497" y="3140"/>
                  </a:lnTo>
                  <a:lnTo>
                    <a:pt x="32360" y="2867"/>
                  </a:lnTo>
                  <a:lnTo>
                    <a:pt x="32224" y="2594"/>
                  </a:lnTo>
                  <a:lnTo>
                    <a:pt x="32060" y="2348"/>
                  </a:lnTo>
                  <a:lnTo>
                    <a:pt x="31869" y="2103"/>
                  </a:lnTo>
                  <a:lnTo>
                    <a:pt x="31678" y="1857"/>
                  </a:lnTo>
                  <a:lnTo>
                    <a:pt x="31487" y="1638"/>
                  </a:lnTo>
                  <a:lnTo>
                    <a:pt x="31268" y="1420"/>
                  </a:lnTo>
                  <a:lnTo>
                    <a:pt x="30804" y="1010"/>
                  </a:lnTo>
                  <a:lnTo>
                    <a:pt x="30312" y="655"/>
                  </a:lnTo>
                  <a:lnTo>
                    <a:pt x="29766" y="355"/>
                  </a:lnTo>
                  <a:lnTo>
                    <a:pt x="29193" y="137"/>
                  </a:lnTo>
                  <a:lnTo>
                    <a:pt x="28592" y="27"/>
                  </a:lnTo>
                  <a:lnTo>
                    <a:pt x="279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3195;p47">
              <a:extLst>
                <a:ext uri="{FF2B5EF4-FFF2-40B4-BE49-F238E27FC236}">
                  <a16:creationId xmlns:a16="http://schemas.microsoft.com/office/drawing/2014/main" id="{35339632-92FC-7AE6-E649-3FD096ACA51B}"/>
                </a:ext>
              </a:extLst>
            </p:cNvPr>
            <p:cNvSpPr/>
            <p:nvPr/>
          </p:nvSpPr>
          <p:spPr>
            <a:xfrm>
              <a:off x="5221575" y="1564225"/>
              <a:ext cx="130400" cy="159075"/>
            </a:xfrm>
            <a:custGeom>
              <a:avLst/>
              <a:gdLst/>
              <a:ahLst/>
              <a:cxnLst/>
              <a:rect l="l" t="t" r="r" b="b"/>
              <a:pathLst>
                <a:path w="5216" h="6363" extrusionOk="0">
                  <a:moveTo>
                    <a:pt x="2622" y="0"/>
                  </a:moveTo>
                  <a:lnTo>
                    <a:pt x="2485" y="27"/>
                  </a:lnTo>
                  <a:lnTo>
                    <a:pt x="2321" y="82"/>
                  </a:lnTo>
                  <a:lnTo>
                    <a:pt x="2157" y="164"/>
                  </a:lnTo>
                  <a:lnTo>
                    <a:pt x="1966" y="300"/>
                  </a:lnTo>
                  <a:lnTo>
                    <a:pt x="1584" y="601"/>
                  </a:lnTo>
                  <a:lnTo>
                    <a:pt x="1147" y="1010"/>
                  </a:lnTo>
                  <a:lnTo>
                    <a:pt x="765" y="1420"/>
                  </a:lnTo>
                  <a:lnTo>
                    <a:pt x="410" y="1857"/>
                  </a:lnTo>
                  <a:lnTo>
                    <a:pt x="164" y="2267"/>
                  </a:lnTo>
                  <a:lnTo>
                    <a:pt x="55" y="2458"/>
                  </a:lnTo>
                  <a:lnTo>
                    <a:pt x="0" y="2622"/>
                  </a:lnTo>
                  <a:lnTo>
                    <a:pt x="0" y="2785"/>
                  </a:lnTo>
                  <a:lnTo>
                    <a:pt x="27" y="3004"/>
                  </a:lnTo>
                  <a:lnTo>
                    <a:pt x="82" y="3250"/>
                  </a:lnTo>
                  <a:lnTo>
                    <a:pt x="191" y="3523"/>
                  </a:lnTo>
                  <a:lnTo>
                    <a:pt x="464" y="4096"/>
                  </a:lnTo>
                  <a:lnTo>
                    <a:pt x="792" y="4697"/>
                  </a:lnTo>
                  <a:lnTo>
                    <a:pt x="1147" y="5271"/>
                  </a:lnTo>
                  <a:lnTo>
                    <a:pt x="1447" y="5735"/>
                  </a:lnTo>
                  <a:lnTo>
                    <a:pt x="1748" y="6172"/>
                  </a:lnTo>
                  <a:lnTo>
                    <a:pt x="4287" y="6363"/>
                  </a:lnTo>
                  <a:lnTo>
                    <a:pt x="4287" y="6363"/>
                  </a:lnTo>
                  <a:lnTo>
                    <a:pt x="4260" y="5953"/>
                  </a:lnTo>
                  <a:lnTo>
                    <a:pt x="4205" y="5544"/>
                  </a:lnTo>
                  <a:lnTo>
                    <a:pt x="4096" y="5189"/>
                  </a:lnTo>
                  <a:lnTo>
                    <a:pt x="3960" y="4834"/>
                  </a:lnTo>
                  <a:lnTo>
                    <a:pt x="3796" y="4506"/>
                  </a:lnTo>
                  <a:lnTo>
                    <a:pt x="3605" y="4178"/>
                  </a:lnTo>
                  <a:lnTo>
                    <a:pt x="3386" y="3905"/>
                  </a:lnTo>
                  <a:lnTo>
                    <a:pt x="3195" y="3659"/>
                  </a:lnTo>
                  <a:lnTo>
                    <a:pt x="2785" y="3222"/>
                  </a:lnTo>
                  <a:lnTo>
                    <a:pt x="2430" y="2895"/>
                  </a:lnTo>
                  <a:lnTo>
                    <a:pt x="2185" y="2704"/>
                  </a:lnTo>
                  <a:lnTo>
                    <a:pt x="2075" y="2622"/>
                  </a:lnTo>
                  <a:lnTo>
                    <a:pt x="2895" y="1748"/>
                  </a:lnTo>
                  <a:lnTo>
                    <a:pt x="3195" y="1857"/>
                  </a:lnTo>
                  <a:lnTo>
                    <a:pt x="3523" y="1966"/>
                  </a:lnTo>
                  <a:lnTo>
                    <a:pt x="3905" y="2075"/>
                  </a:lnTo>
                  <a:lnTo>
                    <a:pt x="4315" y="2130"/>
                  </a:lnTo>
                  <a:lnTo>
                    <a:pt x="4506" y="2157"/>
                  </a:lnTo>
                  <a:lnTo>
                    <a:pt x="4670" y="2157"/>
                  </a:lnTo>
                  <a:lnTo>
                    <a:pt x="4834" y="2130"/>
                  </a:lnTo>
                  <a:lnTo>
                    <a:pt x="4970" y="2103"/>
                  </a:lnTo>
                  <a:lnTo>
                    <a:pt x="5107" y="2021"/>
                  </a:lnTo>
                  <a:lnTo>
                    <a:pt x="5161" y="1939"/>
                  </a:lnTo>
                  <a:lnTo>
                    <a:pt x="5216" y="1802"/>
                  </a:lnTo>
                  <a:lnTo>
                    <a:pt x="5189" y="1666"/>
                  </a:lnTo>
                  <a:lnTo>
                    <a:pt x="5107" y="1529"/>
                  </a:lnTo>
                  <a:lnTo>
                    <a:pt x="4997" y="1365"/>
                  </a:lnTo>
                  <a:lnTo>
                    <a:pt x="4834" y="1202"/>
                  </a:lnTo>
                  <a:lnTo>
                    <a:pt x="4670" y="1065"/>
                  </a:lnTo>
                  <a:lnTo>
                    <a:pt x="4233" y="737"/>
                  </a:lnTo>
                  <a:lnTo>
                    <a:pt x="3769" y="464"/>
                  </a:lnTo>
                  <a:lnTo>
                    <a:pt x="3304" y="219"/>
                  </a:lnTo>
                  <a:lnTo>
                    <a:pt x="2922" y="55"/>
                  </a:lnTo>
                  <a:lnTo>
                    <a:pt x="2731" y="27"/>
                  </a:lnTo>
                  <a:lnTo>
                    <a:pt x="26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3196;p47">
              <a:extLst>
                <a:ext uri="{FF2B5EF4-FFF2-40B4-BE49-F238E27FC236}">
                  <a16:creationId xmlns:a16="http://schemas.microsoft.com/office/drawing/2014/main" id="{170FE007-727C-6571-9488-E45AE303D476}"/>
                </a:ext>
              </a:extLst>
            </p:cNvPr>
            <p:cNvSpPr/>
            <p:nvPr/>
          </p:nvSpPr>
          <p:spPr>
            <a:xfrm>
              <a:off x="5279600" y="1633850"/>
              <a:ext cx="32775" cy="34850"/>
            </a:xfrm>
            <a:custGeom>
              <a:avLst/>
              <a:gdLst/>
              <a:ahLst/>
              <a:cxnLst/>
              <a:rect l="l" t="t" r="r" b="b"/>
              <a:pathLst>
                <a:path w="1311" h="1394" extrusionOk="0">
                  <a:moveTo>
                    <a:pt x="164" y="0"/>
                  </a:moveTo>
                  <a:lnTo>
                    <a:pt x="109" y="28"/>
                  </a:lnTo>
                  <a:lnTo>
                    <a:pt x="55" y="55"/>
                  </a:lnTo>
                  <a:lnTo>
                    <a:pt x="27" y="137"/>
                  </a:lnTo>
                  <a:lnTo>
                    <a:pt x="0" y="192"/>
                  </a:lnTo>
                  <a:lnTo>
                    <a:pt x="27" y="274"/>
                  </a:lnTo>
                  <a:lnTo>
                    <a:pt x="82" y="328"/>
                  </a:lnTo>
                  <a:lnTo>
                    <a:pt x="410" y="629"/>
                  </a:lnTo>
                  <a:lnTo>
                    <a:pt x="710" y="929"/>
                  </a:lnTo>
                  <a:lnTo>
                    <a:pt x="847" y="1120"/>
                  </a:lnTo>
                  <a:lnTo>
                    <a:pt x="983" y="1311"/>
                  </a:lnTo>
                  <a:lnTo>
                    <a:pt x="1065" y="1366"/>
                  </a:lnTo>
                  <a:lnTo>
                    <a:pt x="1147" y="1393"/>
                  </a:lnTo>
                  <a:lnTo>
                    <a:pt x="1229" y="1366"/>
                  </a:lnTo>
                  <a:lnTo>
                    <a:pt x="1284" y="1311"/>
                  </a:lnTo>
                  <a:lnTo>
                    <a:pt x="1311" y="1257"/>
                  </a:lnTo>
                  <a:lnTo>
                    <a:pt x="1311" y="1175"/>
                  </a:lnTo>
                  <a:lnTo>
                    <a:pt x="1284" y="1120"/>
                  </a:lnTo>
                  <a:lnTo>
                    <a:pt x="1147" y="902"/>
                  </a:lnTo>
                  <a:lnTo>
                    <a:pt x="983" y="711"/>
                  </a:lnTo>
                  <a:lnTo>
                    <a:pt x="683" y="356"/>
                  </a:lnTo>
                  <a:lnTo>
                    <a:pt x="410" y="137"/>
                  </a:lnTo>
                  <a:lnTo>
                    <a:pt x="301" y="28"/>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3197;p47">
              <a:extLst>
                <a:ext uri="{FF2B5EF4-FFF2-40B4-BE49-F238E27FC236}">
                  <a16:creationId xmlns:a16="http://schemas.microsoft.com/office/drawing/2014/main" id="{FE87C6EA-C6E3-F83D-F54C-6A58127DCDDB}"/>
                </a:ext>
              </a:extLst>
            </p:cNvPr>
            <p:cNvSpPr/>
            <p:nvPr/>
          </p:nvSpPr>
          <p:spPr>
            <a:xfrm>
              <a:off x="5216775" y="1620875"/>
              <a:ext cx="52600" cy="102425"/>
            </a:xfrm>
            <a:custGeom>
              <a:avLst/>
              <a:gdLst/>
              <a:ahLst/>
              <a:cxnLst/>
              <a:rect l="l" t="t" r="r" b="b"/>
              <a:pathLst>
                <a:path w="2104" h="4097" extrusionOk="0">
                  <a:moveTo>
                    <a:pt x="247" y="1"/>
                  </a:moveTo>
                  <a:lnTo>
                    <a:pt x="192" y="28"/>
                  </a:lnTo>
                  <a:lnTo>
                    <a:pt x="137" y="55"/>
                  </a:lnTo>
                  <a:lnTo>
                    <a:pt x="83" y="110"/>
                  </a:lnTo>
                  <a:lnTo>
                    <a:pt x="28" y="301"/>
                  </a:lnTo>
                  <a:lnTo>
                    <a:pt x="1" y="492"/>
                  </a:lnTo>
                  <a:lnTo>
                    <a:pt x="28" y="711"/>
                  </a:lnTo>
                  <a:lnTo>
                    <a:pt x="83" y="956"/>
                  </a:lnTo>
                  <a:lnTo>
                    <a:pt x="165" y="1202"/>
                  </a:lnTo>
                  <a:lnTo>
                    <a:pt x="438" y="1803"/>
                  </a:lnTo>
                  <a:lnTo>
                    <a:pt x="738" y="2376"/>
                  </a:lnTo>
                  <a:lnTo>
                    <a:pt x="1066" y="2950"/>
                  </a:lnTo>
                  <a:lnTo>
                    <a:pt x="1394" y="3441"/>
                  </a:lnTo>
                  <a:lnTo>
                    <a:pt x="1776" y="4015"/>
                  </a:lnTo>
                  <a:lnTo>
                    <a:pt x="1858" y="4070"/>
                  </a:lnTo>
                  <a:lnTo>
                    <a:pt x="1940" y="4097"/>
                  </a:lnTo>
                  <a:lnTo>
                    <a:pt x="1967" y="4097"/>
                  </a:lnTo>
                  <a:lnTo>
                    <a:pt x="2022" y="4070"/>
                  </a:lnTo>
                  <a:lnTo>
                    <a:pt x="2076" y="4015"/>
                  </a:lnTo>
                  <a:lnTo>
                    <a:pt x="2104" y="3933"/>
                  </a:lnTo>
                  <a:lnTo>
                    <a:pt x="2104" y="3878"/>
                  </a:lnTo>
                  <a:lnTo>
                    <a:pt x="2076" y="3796"/>
                  </a:lnTo>
                  <a:lnTo>
                    <a:pt x="1475" y="2923"/>
                  </a:lnTo>
                  <a:lnTo>
                    <a:pt x="1175" y="2404"/>
                  </a:lnTo>
                  <a:lnTo>
                    <a:pt x="902" y="1912"/>
                  </a:lnTo>
                  <a:lnTo>
                    <a:pt x="656" y="1448"/>
                  </a:lnTo>
                  <a:lnTo>
                    <a:pt x="492" y="1011"/>
                  </a:lnTo>
                  <a:lnTo>
                    <a:pt x="383" y="656"/>
                  </a:lnTo>
                  <a:lnTo>
                    <a:pt x="356" y="519"/>
                  </a:lnTo>
                  <a:lnTo>
                    <a:pt x="383" y="383"/>
                  </a:lnTo>
                  <a:lnTo>
                    <a:pt x="410" y="246"/>
                  </a:lnTo>
                  <a:lnTo>
                    <a:pt x="438" y="192"/>
                  </a:lnTo>
                  <a:lnTo>
                    <a:pt x="410" y="110"/>
                  </a:lnTo>
                  <a:lnTo>
                    <a:pt x="383" y="55"/>
                  </a:lnTo>
                  <a:lnTo>
                    <a:pt x="329" y="28"/>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3198;p47">
              <a:extLst>
                <a:ext uri="{FF2B5EF4-FFF2-40B4-BE49-F238E27FC236}">
                  <a16:creationId xmlns:a16="http://schemas.microsoft.com/office/drawing/2014/main" id="{33A77798-4742-AF94-6383-068370DC7243}"/>
                </a:ext>
              </a:extLst>
            </p:cNvPr>
            <p:cNvSpPr/>
            <p:nvPr/>
          </p:nvSpPr>
          <p:spPr>
            <a:xfrm>
              <a:off x="4721150" y="1870075"/>
              <a:ext cx="273100" cy="324975"/>
            </a:xfrm>
            <a:custGeom>
              <a:avLst/>
              <a:gdLst/>
              <a:ahLst/>
              <a:cxnLst/>
              <a:rect l="l" t="t" r="r" b="b"/>
              <a:pathLst>
                <a:path w="10924" h="12999" extrusionOk="0">
                  <a:moveTo>
                    <a:pt x="2158" y="0"/>
                  </a:moveTo>
                  <a:lnTo>
                    <a:pt x="0" y="8220"/>
                  </a:lnTo>
                  <a:lnTo>
                    <a:pt x="7155" y="12999"/>
                  </a:lnTo>
                  <a:lnTo>
                    <a:pt x="10923" y="4369"/>
                  </a:lnTo>
                  <a:lnTo>
                    <a:pt x="21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3199;p47">
              <a:extLst>
                <a:ext uri="{FF2B5EF4-FFF2-40B4-BE49-F238E27FC236}">
                  <a16:creationId xmlns:a16="http://schemas.microsoft.com/office/drawing/2014/main" id="{BF5B2A13-C8BE-7E8A-D292-D7B8544E409F}"/>
                </a:ext>
              </a:extLst>
            </p:cNvPr>
            <p:cNvSpPr/>
            <p:nvPr/>
          </p:nvSpPr>
          <p:spPr>
            <a:xfrm>
              <a:off x="4858375" y="1962900"/>
              <a:ext cx="107875" cy="204150"/>
            </a:xfrm>
            <a:custGeom>
              <a:avLst/>
              <a:gdLst/>
              <a:ahLst/>
              <a:cxnLst/>
              <a:rect l="l" t="t" r="r" b="b"/>
              <a:pathLst>
                <a:path w="4315" h="8166" extrusionOk="0">
                  <a:moveTo>
                    <a:pt x="4151" y="1"/>
                  </a:moveTo>
                  <a:lnTo>
                    <a:pt x="4069" y="28"/>
                  </a:lnTo>
                  <a:lnTo>
                    <a:pt x="4014" y="56"/>
                  </a:lnTo>
                  <a:lnTo>
                    <a:pt x="3960" y="110"/>
                  </a:lnTo>
                  <a:lnTo>
                    <a:pt x="28" y="7893"/>
                  </a:lnTo>
                  <a:lnTo>
                    <a:pt x="0" y="7947"/>
                  </a:lnTo>
                  <a:lnTo>
                    <a:pt x="28" y="8029"/>
                  </a:lnTo>
                  <a:lnTo>
                    <a:pt x="55" y="8084"/>
                  </a:lnTo>
                  <a:lnTo>
                    <a:pt x="109" y="8139"/>
                  </a:lnTo>
                  <a:lnTo>
                    <a:pt x="191" y="8166"/>
                  </a:lnTo>
                  <a:lnTo>
                    <a:pt x="273" y="8139"/>
                  </a:lnTo>
                  <a:lnTo>
                    <a:pt x="355" y="8057"/>
                  </a:lnTo>
                  <a:lnTo>
                    <a:pt x="4288" y="274"/>
                  </a:lnTo>
                  <a:lnTo>
                    <a:pt x="4315" y="192"/>
                  </a:lnTo>
                  <a:lnTo>
                    <a:pt x="4288" y="137"/>
                  </a:lnTo>
                  <a:lnTo>
                    <a:pt x="4260" y="83"/>
                  </a:lnTo>
                  <a:lnTo>
                    <a:pt x="4206" y="28"/>
                  </a:lnTo>
                  <a:lnTo>
                    <a:pt x="4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3200;p47">
              <a:extLst>
                <a:ext uri="{FF2B5EF4-FFF2-40B4-BE49-F238E27FC236}">
                  <a16:creationId xmlns:a16="http://schemas.microsoft.com/office/drawing/2014/main" id="{273491AE-59C0-00A6-5594-033D8C23E003}"/>
                </a:ext>
              </a:extLst>
            </p:cNvPr>
            <p:cNvSpPr/>
            <p:nvPr/>
          </p:nvSpPr>
          <p:spPr>
            <a:xfrm>
              <a:off x="3894400" y="1885775"/>
              <a:ext cx="333175" cy="593950"/>
            </a:xfrm>
            <a:custGeom>
              <a:avLst/>
              <a:gdLst/>
              <a:ahLst/>
              <a:cxnLst/>
              <a:rect l="l" t="t" r="r" b="b"/>
              <a:pathLst>
                <a:path w="13327" h="23758" extrusionOk="0">
                  <a:moveTo>
                    <a:pt x="10459" y="0"/>
                  </a:moveTo>
                  <a:lnTo>
                    <a:pt x="9640" y="1720"/>
                  </a:lnTo>
                  <a:lnTo>
                    <a:pt x="8794" y="3468"/>
                  </a:lnTo>
                  <a:lnTo>
                    <a:pt x="7865" y="5216"/>
                  </a:lnTo>
                  <a:lnTo>
                    <a:pt x="6909" y="6964"/>
                  </a:lnTo>
                  <a:lnTo>
                    <a:pt x="4998" y="10432"/>
                  </a:lnTo>
                  <a:lnTo>
                    <a:pt x="4097" y="12125"/>
                  </a:lnTo>
                  <a:lnTo>
                    <a:pt x="3223" y="13763"/>
                  </a:lnTo>
                  <a:lnTo>
                    <a:pt x="2404" y="15347"/>
                  </a:lnTo>
                  <a:lnTo>
                    <a:pt x="1694" y="16849"/>
                  </a:lnTo>
                  <a:lnTo>
                    <a:pt x="1366" y="17586"/>
                  </a:lnTo>
                  <a:lnTo>
                    <a:pt x="1065" y="18269"/>
                  </a:lnTo>
                  <a:lnTo>
                    <a:pt x="820" y="18952"/>
                  </a:lnTo>
                  <a:lnTo>
                    <a:pt x="574" y="19607"/>
                  </a:lnTo>
                  <a:lnTo>
                    <a:pt x="383" y="20235"/>
                  </a:lnTo>
                  <a:lnTo>
                    <a:pt x="219" y="20836"/>
                  </a:lnTo>
                  <a:lnTo>
                    <a:pt x="110" y="21409"/>
                  </a:lnTo>
                  <a:lnTo>
                    <a:pt x="28" y="21956"/>
                  </a:lnTo>
                  <a:lnTo>
                    <a:pt x="0" y="22447"/>
                  </a:lnTo>
                  <a:lnTo>
                    <a:pt x="28" y="22911"/>
                  </a:lnTo>
                  <a:lnTo>
                    <a:pt x="110" y="23348"/>
                  </a:lnTo>
                  <a:lnTo>
                    <a:pt x="219" y="23758"/>
                  </a:lnTo>
                  <a:lnTo>
                    <a:pt x="3578" y="23758"/>
                  </a:lnTo>
                  <a:lnTo>
                    <a:pt x="3742" y="23731"/>
                  </a:lnTo>
                  <a:lnTo>
                    <a:pt x="3905" y="23621"/>
                  </a:lnTo>
                  <a:lnTo>
                    <a:pt x="4097" y="23485"/>
                  </a:lnTo>
                  <a:lnTo>
                    <a:pt x="4315" y="23294"/>
                  </a:lnTo>
                  <a:lnTo>
                    <a:pt x="4534" y="23048"/>
                  </a:lnTo>
                  <a:lnTo>
                    <a:pt x="4779" y="22775"/>
                  </a:lnTo>
                  <a:lnTo>
                    <a:pt x="5298" y="22092"/>
                  </a:lnTo>
                  <a:lnTo>
                    <a:pt x="5844" y="21273"/>
                  </a:lnTo>
                  <a:lnTo>
                    <a:pt x="6445" y="20344"/>
                  </a:lnTo>
                  <a:lnTo>
                    <a:pt x="7100" y="19279"/>
                  </a:lnTo>
                  <a:lnTo>
                    <a:pt x="7756" y="18160"/>
                  </a:lnTo>
                  <a:lnTo>
                    <a:pt x="9149" y="15729"/>
                  </a:lnTo>
                  <a:lnTo>
                    <a:pt x="10569" y="13244"/>
                  </a:lnTo>
                  <a:lnTo>
                    <a:pt x="11961" y="10814"/>
                  </a:lnTo>
                  <a:lnTo>
                    <a:pt x="12644" y="9667"/>
                  </a:lnTo>
                  <a:lnTo>
                    <a:pt x="13327" y="8602"/>
                  </a:lnTo>
                  <a:lnTo>
                    <a:pt x="104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201;p47">
              <a:extLst>
                <a:ext uri="{FF2B5EF4-FFF2-40B4-BE49-F238E27FC236}">
                  <a16:creationId xmlns:a16="http://schemas.microsoft.com/office/drawing/2014/main" id="{934683CB-34C7-0083-10A5-D5380F443B5E}"/>
                </a:ext>
              </a:extLst>
            </p:cNvPr>
            <p:cNvSpPr/>
            <p:nvPr/>
          </p:nvSpPr>
          <p:spPr>
            <a:xfrm>
              <a:off x="3890300" y="1881675"/>
              <a:ext cx="341375" cy="602850"/>
            </a:xfrm>
            <a:custGeom>
              <a:avLst/>
              <a:gdLst/>
              <a:ahLst/>
              <a:cxnLst/>
              <a:rect l="l" t="t" r="r" b="b"/>
              <a:pathLst>
                <a:path w="13655" h="24114" extrusionOk="0">
                  <a:moveTo>
                    <a:pt x="10596" y="656"/>
                  </a:moveTo>
                  <a:lnTo>
                    <a:pt x="13272" y="8739"/>
                  </a:lnTo>
                  <a:lnTo>
                    <a:pt x="12371" y="10213"/>
                  </a:lnTo>
                  <a:lnTo>
                    <a:pt x="11443" y="11797"/>
                  </a:lnTo>
                  <a:lnTo>
                    <a:pt x="9531" y="15129"/>
                  </a:lnTo>
                  <a:lnTo>
                    <a:pt x="7811" y="18160"/>
                  </a:lnTo>
                  <a:lnTo>
                    <a:pt x="6964" y="19607"/>
                  </a:lnTo>
                  <a:lnTo>
                    <a:pt x="6145" y="20918"/>
                  </a:lnTo>
                  <a:lnTo>
                    <a:pt x="5408" y="22038"/>
                  </a:lnTo>
                  <a:lnTo>
                    <a:pt x="5053" y="22529"/>
                  </a:lnTo>
                  <a:lnTo>
                    <a:pt x="4725" y="22939"/>
                  </a:lnTo>
                  <a:lnTo>
                    <a:pt x="4424" y="23267"/>
                  </a:lnTo>
                  <a:lnTo>
                    <a:pt x="4179" y="23512"/>
                  </a:lnTo>
                  <a:lnTo>
                    <a:pt x="3933" y="23676"/>
                  </a:lnTo>
                  <a:lnTo>
                    <a:pt x="3824" y="23731"/>
                  </a:lnTo>
                  <a:lnTo>
                    <a:pt x="3742" y="23758"/>
                  </a:lnTo>
                  <a:lnTo>
                    <a:pt x="519" y="23758"/>
                  </a:lnTo>
                  <a:lnTo>
                    <a:pt x="438" y="23485"/>
                  </a:lnTo>
                  <a:lnTo>
                    <a:pt x="383" y="23212"/>
                  </a:lnTo>
                  <a:lnTo>
                    <a:pt x="356" y="22912"/>
                  </a:lnTo>
                  <a:lnTo>
                    <a:pt x="356" y="22611"/>
                  </a:lnTo>
                  <a:lnTo>
                    <a:pt x="383" y="22283"/>
                  </a:lnTo>
                  <a:lnTo>
                    <a:pt x="410" y="21928"/>
                  </a:lnTo>
                  <a:lnTo>
                    <a:pt x="519" y="21218"/>
                  </a:lnTo>
                  <a:lnTo>
                    <a:pt x="711" y="20454"/>
                  </a:lnTo>
                  <a:lnTo>
                    <a:pt x="984" y="19607"/>
                  </a:lnTo>
                  <a:lnTo>
                    <a:pt x="1311" y="18733"/>
                  </a:lnTo>
                  <a:lnTo>
                    <a:pt x="1694" y="17832"/>
                  </a:lnTo>
                  <a:lnTo>
                    <a:pt x="2103" y="16877"/>
                  </a:lnTo>
                  <a:lnTo>
                    <a:pt x="2595" y="15893"/>
                  </a:lnTo>
                  <a:lnTo>
                    <a:pt x="3086" y="14883"/>
                  </a:lnTo>
                  <a:lnTo>
                    <a:pt x="3633" y="13818"/>
                  </a:lnTo>
                  <a:lnTo>
                    <a:pt x="4779" y="11661"/>
                  </a:lnTo>
                  <a:lnTo>
                    <a:pt x="6008" y="9449"/>
                  </a:lnTo>
                  <a:lnTo>
                    <a:pt x="7210" y="7264"/>
                  </a:lnTo>
                  <a:lnTo>
                    <a:pt x="8411" y="5052"/>
                  </a:lnTo>
                  <a:lnTo>
                    <a:pt x="9558" y="2840"/>
                  </a:lnTo>
                  <a:lnTo>
                    <a:pt x="10077" y="1748"/>
                  </a:lnTo>
                  <a:lnTo>
                    <a:pt x="10596" y="656"/>
                  </a:lnTo>
                  <a:close/>
                  <a:moveTo>
                    <a:pt x="10569" y="0"/>
                  </a:moveTo>
                  <a:lnTo>
                    <a:pt x="10514" y="28"/>
                  </a:lnTo>
                  <a:lnTo>
                    <a:pt x="10460" y="109"/>
                  </a:lnTo>
                  <a:lnTo>
                    <a:pt x="9941" y="1229"/>
                  </a:lnTo>
                  <a:lnTo>
                    <a:pt x="9367" y="2376"/>
                  </a:lnTo>
                  <a:lnTo>
                    <a:pt x="8794" y="3523"/>
                  </a:lnTo>
                  <a:lnTo>
                    <a:pt x="8193" y="4670"/>
                  </a:lnTo>
                  <a:lnTo>
                    <a:pt x="6964" y="6991"/>
                  </a:lnTo>
                  <a:lnTo>
                    <a:pt x="5681" y="9285"/>
                  </a:lnTo>
                  <a:lnTo>
                    <a:pt x="4397" y="11633"/>
                  </a:lnTo>
                  <a:lnTo>
                    <a:pt x="3196" y="13873"/>
                  </a:lnTo>
                  <a:lnTo>
                    <a:pt x="2649" y="14965"/>
                  </a:lnTo>
                  <a:lnTo>
                    <a:pt x="2131" y="16003"/>
                  </a:lnTo>
                  <a:lnTo>
                    <a:pt x="1639" y="17013"/>
                  </a:lnTo>
                  <a:lnTo>
                    <a:pt x="1229" y="17996"/>
                  </a:lnTo>
                  <a:lnTo>
                    <a:pt x="847" y="18925"/>
                  </a:lnTo>
                  <a:lnTo>
                    <a:pt x="547" y="19798"/>
                  </a:lnTo>
                  <a:lnTo>
                    <a:pt x="301" y="20618"/>
                  </a:lnTo>
                  <a:lnTo>
                    <a:pt x="110" y="21410"/>
                  </a:lnTo>
                  <a:lnTo>
                    <a:pt x="55" y="21792"/>
                  </a:lnTo>
                  <a:lnTo>
                    <a:pt x="28" y="22147"/>
                  </a:lnTo>
                  <a:lnTo>
                    <a:pt x="1" y="22475"/>
                  </a:lnTo>
                  <a:lnTo>
                    <a:pt x="1" y="22830"/>
                  </a:lnTo>
                  <a:lnTo>
                    <a:pt x="28" y="23130"/>
                  </a:lnTo>
                  <a:lnTo>
                    <a:pt x="55" y="23430"/>
                  </a:lnTo>
                  <a:lnTo>
                    <a:pt x="137" y="23731"/>
                  </a:lnTo>
                  <a:lnTo>
                    <a:pt x="219" y="24004"/>
                  </a:lnTo>
                  <a:lnTo>
                    <a:pt x="301" y="24086"/>
                  </a:lnTo>
                  <a:lnTo>
                    <a:pt x="328" y="24086"/>
                  </a:lnTo>
                  <a:lnTo>
                    <a:pt x="383" y="24113"/>
                  </a:lnTo>
                  <a:lnTo>
                    <a:pt x="3769" y="24113"/>
                  </a:lnTo>
                  <a:lnTo>
                    <a:pt x="3851" y="24086"/>
                  </a:lnTo>
                  <a:lnTo>
                    <a:pt x="3960" y="24058"/>
                  </a:lnTo>
                  <a:lnTo>
                    <a:pt x="4206" y="23922"/>
                  </a:lnTo>
                  <a:lnTo>
                    <a:pt x="4452" y="23731"/>
                  </a:lnTo>
                  <a:lnTo>
                    <a:pt x="4725" y="23458"/>
                  </a:lnTo>
                  <a:lnTo>
                    <a:pt x="5025" y="23103"/>
                  </a:lnTo>
                  <a:lnTo>
                    <a:pt x="5353" y="22720"/>
                  </a:lnTo>
                  <a:lnTo>
                    <a:pt x="5681" y="22229"/>
                  </a:lnTo>
                  <a:lnTo>
                    <a:pt x="6063" y="21710"/>
                  </a:lnTo>
                  <a:lnTo>
                    <a:pt x="6855" y="20454"/>
                  </a:lnTo>
                  <a:lnTo>
                    <a:pt x="7756" y="18952"/>
                  </a:lnTo>
                  <a:lnTo>
                    <a:pt x="8739" y="17232"/>
                  </a:lnTo>
                  <a:lnTo>
                    <a:pt x="9831" y="15320"/>
                  </a:lnTo>
                  <a:lnTo>
                    <a:pt x="11770" y="11934"/>
                  </a:lnTo>
                  <a:lnTo>
                    <a:pt x="12726" y="10323"/>
                  </a:lnTo>
                  <a:lnTo>
                    <a:pt x="13627" y="8875"/>
                  </a:lnTo>
                  <a:lnTo>
                    <a:pt x="13655" y="8793"/>
                  </a:lnTo>
                  <a:lnTo>
                    <a:pt x="13655" y="8711"/>
                  </a:lnTo>
                  <a:lnTo>
                    <a:pt x="10787" y="109"/>
                  </a:lnTo>
                  <a:lnTo>
                    <a:pt x="10760" y="55"/>
                  </a:lnTo>
                  <a:lnTo>
                    <a:pt x="10733" y="28"/>
                  </a:lnTo>
                  <a:lnTo>
                    <a:pt x="106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202;p47">
              <a:extLst>
                <a:ext uri="{FF2B5EF4-FFF2-40B4-BE49-F238E27FC236}">
                  <a16:creationId xmlns:a16="http://schemas.microsoft.com/office/drawing/2014/main" id="{FC59C03A-8BE4-823D-C929-FCF271F19278}"/>
                </a:ext>
              </a:extLst>
            </p:cNvPr>
            <p:cNvSpPr/>
            <p:nvPr/>
          </p:nvSpPr>
          <p:spPr>
            <a:xfrm>
              <a:off x="4579150" y="3657350"/>
              <a:ext cx="329750" cy="1224100"/>
            </a:xfrm>
            <a:custGeom>
              <a:avLst/>
              <a:gdLst/>
              <a:ahLst/>
              <a:cxnLst/>
              <a:rect l="l" t="t" r="r" b="b"/>
              <a:pathLst>
                <a:path w="13190" h="48964" extrusionOk="0">
                  <a:moveTo>
                    <a:pt x="191" y="1"/>
                  </a:moveTo>
                  <a:lnTo>
                    <a:pt x="3059" y="12481"/>
                  </a:lnTo>
                  <a:lnTo>
                    <a:pt x="2595" y="13355"/>
                  </a:lnTo>
                  <a:lnTo>
                    <a:pt x="2130" y="14256"/>
                  </a:lnTo>
                  <a:lnTo>
                    <a:pt x="1584" y="15321"/>
                  </a:lnTo>
                  <a:lnTo>
                    <a:pt x="1038" y="16468"/>
                  </a:lnTo>
                  <a:lnTo>
                    <a:pt x="546" y="17587"/>
                  </a:lnTo>
                  <a:lnTo>
                    <a:pt x="355" y="18106"/>
                  </a:lnTo>
                  <a:lnTo>
                    <a:pt x="191" y="18543"/>
                  </a:lnTo>
                  <a:lnTo>
                    <a:pt x="55" y="18953"/>
                  </a:lnTo>
                  <a:lnTo>
                    <a:pt x="0" y="19253"/>
                  </a:lnTo>
                  <a:lnTo>
                    <a:pt x="0" y="19444"/>
                  </a:lnTo>
                  <a:lnTo>
                    <a:pt x="0" y="19717"/>
                  </a:lnTo>
                  <a:lnTo>
                    <a:pt x="82" y="20509"/>
                  </a:lnTo>
                  <a:lnTo>
                    <a:pt x="219" y="21547"/>
                  </a:lnTo>
                  <a:lnTo>
                    <a:pt x="383" y="22830"/>
                  </a:lnTo>
                  <a:lnTo>
                    <a:pt x="874" y="25889"/>
                  </a:lnTo>
                  <a:lnTo>
                    <a:pt x="1448" y="29275"/>
                  </a:lnTo>
                  <a:lnTo>
                    <a:pt x="2513" y="35447"/>
                  </a:lnTo>
                  <a:lnTo>
                    <a:pt x="3004" y="38205"/>
                  </a:lnTo>
                  <a:lnTo>
                    <a:pt x="2485" y="42437"/>
                  </a:lnTo>
                  <a:lnTo>
                    <a:pt x="8329" y="48691"/>
                  </a:lnTo>
                  <a:lnTo>
                    <a:pt x="13190" y="48964"/>
                  </a:lnTo>
                  <a:lnTo>
                    <a:pt x="7483" y="38450"/>
                  </a:lnTo>
                  <a:lnTo>
                    <a:pt x="11169" y="656"/>
                  </a:lnTo>
                  <a:lnTo>
                    <a:pt x="1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203;p47">
              <a:extLst>
                <a:ext uri="{FF2B5EF4-FFF2-40B4-BE49-F238E27FC236}">
                  <a16:creationId xmlns:a16="http://schemas.microsoft.com/office/drawing/2014/main" id="{37082208-A102-0BE2-EF87-C07025AF53E3}"/>
                </a:ext>
              </a:extLst>
            </p:cNvPr>
            <p:cNvSpPr/>
            <p:nvPr/>
          </p:nvSpPr>
          <p:spPr>
            <a:xfrm>
              <a:off x="4574375" y="3652575"/>
              <a:ext cx="315425" cy="1189975"/>
            </a:xfrm>
            <a:custGeom>
              <a:avLst/>
              <a:gdLst/>
              <a:ahLst/>
              <a:cxnLst/>
              <a:rect l="l" t="t" r="r" b="b"/>
              <a:pathLst>
                <a:path w="12617" h="47599" extrusionOk="0">
                  <a:moveTo>
                    <a:pt x="410" y="1"/>
                  </a:moveTo>
                  <a:lnTo>
                    <a:pt x="328" y="28"/>
                  </a:lnTo>
                  <a:lnTo>
                    <a:pt x="246" y="83"/>
                  </a:lnTo>
                  <a:lnTo>
                    <a:pt x="219" y="137"/>
                  </a:lnTo>
                  <a:lnTo>
                    <a:pt x="219" y="219"/>
                  </a:lnTo>
                  <a:lnTo>
                    <a:pt x="3059" y="12644"/>
                  </a:lnTo>
                  <a:lnTo>
                    <a:pt x="2458" y="13764"/>
                  </a:lnTo>
                  <a:lnTo>
                    <a:pt x="1994" y="14692"/>
                  </a:lnTo>
                  <a:lnTo>
                    <a:pt x="1475" y="15757"/>
                  </a:lnTo>
                  <a:lnTo>
                    <a:pt x="956" y="16822"/>
                  </a:lnTo>
                  <a:lnTo>
                    <a:pt x="519" y="17860"/>
                  </a:lnTo>
                  <a:lnTo>
                    <a:pt x="328" y="18324"/>
                  </a:lnTo>
                  <a:lnTo>
                    <a:pt x="164" y="18761"/>
                  </a:lnTo>
                  <a:lnTo>
                    <a:pt x="55" y="19144"/>
                  </a:lnTo>
                  <a:lnTo>
                    <a:pt x="0" y="19444"/>
                  </a:lnTo>
                  <a:lnTo>
                    <a:pt x="0" y="19608"/>
                  </a:lnTo>
                  <a:lnTo>
                    <a:pt x="0" y="19881"/>
                  </a:lnTo>
                  <a:lnTo>
                    <a:pt x="82" y="20618"/>
                  </a:lnTo>
                  <a:lnTo>
                    <a:pt x="219" y="21629"/>
                  </a:lnTo>
                  <a:lnTo>
                    <a:pt x="382" y="22858"/>
                  </a:lnTo>
                  <a:lnTo>
                    <a:pt x="847" y="25807"/>
                  </a:lnTo>
                  <a:lnTo>
                    <a:pt x="1366" y="29084"/>
                  </a:lnTo>
                  <a:lnTo>
                    <a:pt x="2458" y="35201"/>
                  </a:lnTo>
                  <a:lnTo>
                    <a:pt x="3031" y="38396"/>
                  </a:lnTo>
                  <a:lnTo>
                    <a:pt x="2758" y="40553"/>
                  </a:lnTo>
                  <a:lnTo>
                    <a:pt x="2758" y="40608"/>
                  </a:lnTo>
                  <a:lnTo>
                    <a:pt x="2786" y="40662"/>
                  </a:lnTo>
                  <a:lnTo>
                    <a:pt x="2840" y="40717"/>
                  </a:lnTo>
                  <a:lnTo>
                    <a:pt x="2922" y="40744"/>
                  </a:lnTo>
                  <a:lnTo>
                    <a:pt x="2977" y="40744"/>
                  </a:lnTo>
                  <a:lnTo>
                    <a:pt x="3059" y="40717"/>
                  </a:lnTo>
                  <a:lnTo>
                    <a:pt x="3086" y="40662"/>
                  </a:lnTo>
                  <a:lnTo>
                    <a:pt x="3113" y="40580"/>
                  </a:lnTo>
                  <a:lnTo>
                    <a:pt x="3386" y="38396"/>
                  </a:lnTo>
                  <a:lnTo>
                    <a:pt x="3386" y="38341"/>
                  </a:lnTo>
                  <a:lnTo>
                    <a:pt x="2431" y="33016"/>
                  </a:lnTo>
                  <a:lnTo>
                    <a:pt x="1420" y="27090"/>
                  </a:lnTo>
                  <a:lnTo>
                    <a:pt x="983" y="24359"/>
                  </a:lnTo>
                  <a:lnTo>
                    <a:pt x="628" y="22066"/>
                  </a:lnTo>
                  <a:lnTo>
                    <a:pt x="410" y="20372"/>
                  </a:lnTo>
                  <a:lnTo>
                    <a:pt x="355" y="19799"/>
                  </a:lnTo>
                  <a:lnTo>
                    <a:pt x="355" y="19471"/>
                  </a:lnTo>
                  <a:lnTo>
                    <a:pt x="437" y="19171"/>
                  </a:lnTo>
                  <a:lnTo>
                    <a:pt x="546" y="18789"/>
                  </a:lnTo>
                  <a:lnTo>
                    <a:pt x="710" y="18324"/>
                  </a:lnTo>
                  <a:lnTo>
                    <a:pt x="901" y="17833"/>
                  </a:lnTo>
                  <a:lnTo>
                    <a:pt x="1393" y="16741"/>
                  </a:lnTo>
                  <a:lnTo>
                    <a:pt x="1939" y="15621"/>
                  </a:lnTo>
                  <a:lnTo>
                    <a:pt x="2458" y="14529"/>
                  </a:lnTo>
                  <a:lnTo>
                    <a:pt x="2922" y="13627"/>
                  </a:lnTo>
                  <a:lnTo>
                    <a:pt x="3386" y="12754"/>
                  </a:lnTo>
                  <a:lnTo>
                    <a:pt x="3414" y="12699"/>
                  </a:lnTo>
                  <a:lnTo>
                    <a:pt x="3414" y="12644"/>
                  </a:lnTo>
                  <a:lnTo>
                    <a:pt x="601" y="383"/>
                  </a:lnTo>
                  <a:lnTo>
                    <a:pt x="11169" y="1011"/>
                  </a:lnTo>
                  <a:lnTo>
                    <a:pt x="7510" y="38641"/>
                  </a:lnTo>
                  <a:lnTo>
                    <a:pt x="7537" y="38751"/>
                  </a:lnTo>
                  <a:lnTo>
                    <a:pt x="12289" y="47517"/>
                  </a:lnTo>
                  <a:lnTo>
                    <a:pt x="12343" y="47571"/>
                  </a:lnTo>
                  <a:lnTo>
                    <a:pt x="12453" y="47598"/>
                  </a:lnTo>
                  <a:lnTo>
                    <a:pt x="12534" y="47598"/>
                  </a:lnTo>
                  <a:lnTo>
                    <a:pt x="12589" y="47544"/>
                  </a:lnTo>
                  <a:lnTo>
                    <a:pt x="12616" y="47489"/>
                  </a:lnTo>
                  <a:lnTo>
                    <a:pt x="12616" y="47407"/>
                  </a:lnTo>
                  <a:lnTo>
                    <a:pt x="12589" y="47353"/>
                  </a:lnTo>
                  <a:lnTo>
                    <a:pt x="7865" y="38614"/>
                  </a:lnTo>
                  <a:lnTo>
                    <a:pt x="11551" y="875"/>
                  </a:lnTo>
                  <a:lnTo>
                    <a:pt x="11524" y="793"/>
                  </a:lnTo>
                  <a:lnTo>
                    <a:pt x="11497" y="738"/>
                  </a:lnTo>
                  <a:lnTo>
                    <a:pt x="11442" y="684"/>
                  </a:lnTo>
                  <a:lnTo>
                    <a:pt x="11388" y="656"/>
                  </a:lnTo>
                  <a:lnTo>
                    <a:pt x="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3204;p47">
              <a:extLst>
                <a:ext uri="{FF2B5EF4-FFF2-40B4-BE49-F238E27FC236}">
                  <a16:creationId xmlns:a16="http://schemas.microsoft.com/office/drawing/2014/main" id="{ECD65388-1C7F-FCFF-AC5C-6B5156860CC0}"/>
                </a:ext>
              </a:extLst>
            </p:cNvPr>
            <p:cNvSpPr/>
            <p:nvPr/>
          </p:nvSpPr>
          <p:spPr>
            <a:xfrm>
              <a:off x="4641275" y="4671850"/>
              <a:ext cx="288125" cy="210975"/>
            </a:xfrm>
            <a:custGeom>
              <a:avLst/>
              <a:gdLst/>
              <a:ahLst/>
              <a:cxnLst/>
              <a:rect l="l" t="t" r="r" b="b"/>
              <a:pathLst>
                <a:path w="11525" h="8439" extrusionOk="0">
                  <a:moveTo>
                    <a:pt x="219" y="0"/>
                  </a:moveTo>
                  <a:lnTo>
                    <a:pt x="0" y="1857"/>
                  </a:lnTo>
                  <a:lnTo>
                    <a:pt x="164" y="7756"/>
                  </a:lnTo>
                  <a:lnTo>
                    <a:pt x="1229" y="3168"/>
                  </a:lnTo>
                  <a:lnTo>
                    <a:pt x="5844" y="8111"/>
                  </a:lnTo>
                  <a:lnTo>
                    <a:pt x="11524" y="8439"/>
                  </a:lnTo>
                  <a:lnTo>
                    <a:pt x="11497" y="8329"/>
                  </a:lnTo>
                  <a:lnTo>
                    <a:pt x="11470" y="8220"/>
                  </a:lnTo>
                  <a:lnTo>
                    <a:pt x="11415" y="8056"/>
                  </a:lnTo>
                  <a:lnTo>
                    <a:pt x="11333" y="7865"/>
                  </a:lnTo>
                  <a:lnTo>
                    <a:pt x="11224" y="7674"/>
                  </a:lnTo>
                  <a:lnTo>
                    <a:pt x="11060" y="7483"/>
                  </a:lnTo>
                  <a:lnTo>
                    <a:pt x="10842" y="7264"/>
                  </a:lnTo>
                  <a:lnTo>
                    <a:pt x="10568" y="7073"/>
                  </a:lnTo>
                  <a:lnTo>
                    <a:pt x="10213" y="6909"/>
                  </a:lnTo>
                  <a:lnTo>
                    <a:pt x="9804" y="6746"/>
                  </a:lnTo>
                  <a:lnTo>
                    <a:pt x="9285" y="6636"/>
                  </a:lnTo>
                  <a:lnTo>
                    <a:pt x="8684" y="6582"/>
                  </a:lnTo>
                  <a:lnTo>
                    <a:pt x="8002" y="6582"/>
                  </a:lnTo>
                  <a:lnTo>
                    <a:pt x="7210" y="6636"/>
                  </a:lnTo>
                  <a:lnTo>
                    <a:pt x="6281" y="6773"/>
                  </a:lnTo>
                  <a:lnTo>
                    <a:pt x="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3205;p47">
              <a:extLst>
                <a:ext uri="{FF2B5EF4-FFF2-40B4-BE49-F238E27FC236}">
                  <a16:creationId xmlns:a16="http://schemas.microsoft.com/office/drawing/2014/main" id="{9DD04B39-0EA8-0DBF-6755-E1DDFF5E7BC8}"/>
                </a:ext>
              </a:extLst>
            </p:cNvPr>
            <p:cNvSpPr/>
            <p:nvPr/>
          </p:nvSpPr>
          <p:spPr>
            <a:xfrm>
              <a:off x="3767425" y="3671025"/>
              <a:ext cx="589875" cy="1187225"/>
            </a:xfrm>
            <a:custGeom>
              <a:avLst/>
              <a:gdLst/>
              <a:ahLst/>
              <a:cxnLst/>
              <a:rect l="l" t="t" r="r" b="b"/>
              <a:pathLst>
                <a:path w="23595" h="47489" extrusionOk="0">
                  <a:moveTo>
                    <a:pt x="12726" y="0"/>
                  </a:moveTo>
                  <a:lnTo>
                    <a:pt x="6336" y="36838"/>
                  </a:lnTo>
                  <a:lnTo>
                    <a:pt x="0" y="47325"/>
                  </a:lnTo>
                  <a:lnTo>
                    <a:pt x="5052" y="47489"/>
                  </a:lnTo>
                  <a:lnTo>
                    <a:pt x="11060" y="40470"/>
                  </a:lnTo>
                  <a:lnTo>
                    <a:pt x="10705" y="38641"/>
                  </a:lnTo>
                  <a:lnTo>
                    <a:pt x="11961" y="36019"/>
                  </a:lnTo>
                  <a:lnTo>
                    <a:pt x="13272" y="33316"/>
                  </a:lnTo>
                  <a:lnTo>
                    <a:pt x="14774" y="30175"/>
                  </a:lnTo>
                  <a:lnTo>
                    <a:pt x="16276" y="26953"/>
                  </a:lnTo>
                  <a:lnTo>
                    <a:pt x="17586" y="24031"/>
                  </a:lnTo>
                  <a:lnTo>
                    <a:pt x="18133" y="22802"/>
                  </a:lnTo>
                  <a:lnTo>
                    <a:pt x="18542" y="21792"/>
                  </a:lnTo>
                  <a:lnTo>
                    <a:pt x="18843" y="21027"/>
                  </a:lnTo>
                  <a:lnTo>
                    <a:pt x="18897" y="20781"/>
                  </a:lnTo>
                  <a:lnTo>
                    <a:pt x="18952" y="20590"/>
                  </a:lnTo>
                  <a:lnTo>
                    <a:pt x="18952" y="20263"/>
                  </a:lnTo>
                  <a:lnTo>
                    <a:pt x="18952" y="19853"/>
                  </a:lnTo>
                  <a:lnTo>
                    <a:pt x="18870" y="18843"/>
                  </a:lnTo>
                  <a:lnTo>
                    <a:pt x="18733" y="17641"/>
                  </a:lnTo>
                  <a:lnTo>
                    <a:pt x="18570" y="16412"/>
                  </a:lnTo>
                  <a:lnTo>
                    <a:pt x="18242" y="14255"/>
                  </a:lnTo>
                  <a:lnTo>
                    <a:pt x="18078" y="13326"/>
                  </a:lnTo>
                  <a:lnTo>
                    <a:pt x="23594" y="1748"/>
                  </a:lnTo>
                  <a:lnTo>
                    <a:pt x="127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3206;p47">
              <a:extLst>
                <a:ext uri="{FF2B5EF4-FFF2-40B4-BE49-F238E27FC236}">
                  <a16:creationId xmlns:a16="http://schemas.microsoft.com/office/drawing/2014/main" id="{D1D3FF24-387E-3BC5-8BE5-2B53C4911FFD}"/>
                </a:ext>
              </a:extLst>
            </p:cNvPr>
            <p:cNvSpPr/>
            <p:nvPr/>
          </p:nvSpPr>
          <p:spPr>
            <a:xfrm>
              <a:off x="3737375" y="4682775"/>
              <a:ext cx="309300" cy="193900"/>
            </a:xfrm>
            <a:custGeom>
              <a:avLst/>
              <a:gdLst/>
              <a:ahLst/>
              <a:cxnLst/>
              <a:rect l="l" t="t" r="r" b="b"/>
              <a:pathLst>
                <a:path w="12372" h="7756" extrusionOk="0">
                  <a:moveTo>
                    <a:pt x="12262" y="0"/>
                  </a:moveTo>
                  <a:lnTo>
                    <a:pt x="5790" y="6390"/>
                  </a:lnTo>
                  <a:lnTo>
                    <a:pt x="4889" y="6199"/>
                  </a:lnTo>
                  <a:lnTo>
                    <a:pt x="4097" y="6117"/>
                  </a:lnTo>
                  <a:lnTo>
                    <a:pt x="3359" y="6063"/>
                  </a:lnTo>
                  <a:lnTo>
                    <a:pt x="2731" y="6090"/>
                  </a:lnTo>
                  <a:lnTo>
                    <a:pt x="2185" y="6172"/>
                  </a:lnTo>
                  <a:lnTo>
                    <a:pt x="1721" y="6281"/>
                  </a:lnTo>
                  <a:lnTo>
                    <a:pt x="1311" y="6445"/>
                  </a:lnTo>
                  <a:lnTo>
                    <a:pt x="984" y="6609"/>
                  </a:lnTo>
                  <a:lnTo>
                    <a:pt x="711" y="6800"/>
                  </a:lnTo>
                  <a:lnTo>
                    <a:pt x="492" y="6991"/>
                  </a:lnTo>
                  <a:lnTo>
                    <a:pt x="301" y="7182"/>
                  </a:lnTo>
                  <a:lnTo>
                    <a:pt x="192" y="7374"/>
                  </a:lnTo>
                  <a:lnTo>
                    <a:pt x="28" y="7647"/>
                  </a:lnTo>
                  <a:lnTo>
                    <a:pt x="1" y="7756"/>
                  </a:lnTo>
                  <a:lnTo>
                    <a:pt x="6172" y="7756"/>
                  </a:lnTo>
                  <a:lnTo>
                    <a:pt x="11088" y="3086"/>
                  </a:lnTo>
                  <a:lnTo>
                    <a:pt x="11880" y="7756"/>
                  </a:lnTo>
                  <a:lnTo>
                    <a:pt x="12371" y="1885"/>
                  </a:lnTo>
                  <a:lnTo>
                    <a:pt x="12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3207;p47">
              <a:extLst>
                <a:ext uri="{FF2B5EF4-FFF2-40B4-BE49-F238E27FC236}">
                  <a16:creationId xmlns:a16="http://schemas.microsoft.com/office/drawing/2014/main" id="{66F4C9E2-D76D-FDF6-6F1D-256C65355438}"/>
                </a:ext>
              </a:extLst>
            </p:cNvPr>
            <p:cNvSpPr/>
            <p:nvPr/>
          </p:nvSpPr>
          <p:spPr>
            <a:xfrm>
              <a:off x="3776300" y="3666225"/>
              <a:ext cx="585100" cy="1170175"/>
            </a:xfrm>
            <a:custGeom>
              <a:avLst/>
              <a:gdLst/>
              <a:ahLst/>
              <a:cxnLst/>
              <a:rect l="l" t="t" r="r" b="b"/>
              <a:pathLst>
                <a:path w="23404" h="46807" extrusionOk="0">
                  <a:moveTo>
                    <a:pt x="12316" y="1"/>
                  </a:moveTo>
                  <a:lnTo>
                    <a:pt x="12261" y="28"/>
                  </a:lnTo>
                  <a:lnTo>
                    <a:pt x="12207" y="83"/>
                  </a:lnTo>
                  <a:lnTo>
                    <a:pt x="12207" y="165"/>
                  </a:lnTo>
                  <a:lnTo>
                    <a:pt x="5817" y="36976"/>
                  </a:lnTo>
                  <a:lnTo>
                    <a:pt x="27" y="46534"/>
                  </a:lnTo>
                  <a:lnTo>
                    <a:pt x="0" y="46588"/>
                  </a:lnTo>
                  <a:lnTo>
                    <a:pt x="0" y="46670"/>
                  </a:lnTo>
                  <a:lnTo>
                    <a:pt x="27" y="46725"/>
                  </a:lnTo>
                  <a:lnTo>
                    <a:pt x="82" y="46779"/>
                  </a:lnTo>
                  <a:lnTo>
                    <a:pt x="191" y="46807"/>
                  </a:lnTo>
                  <a:lnTo>
                    <a:pt x="273" y="46779"/>
                  </a:lnTo>
                  <a:lnTo>
                    <a:pt x="328" y="46725"/>
                  </a:lnTo>
                  <a:lnTo>
                    <a:pt x="6144" y="37140"/>
                  </a:lnTo>
                  <a:lnTo>
                    <a:pt x="6144" y="37085"/>
                  </a:lnTo>
                  <a:lnTo>
                    <a:pt x="12507" y="383"/>
                  </a:lnTo>
                  <a:lnTo>
                    <a:pt x="22966" y="2076"/>
                  </a:lnTo>
                  <a:lnTo>
                    <a:pt x="17559" y="13436"/>
                  </a:lnTo>
                  <a:lnTo>
                    <a:pt x="17532" y="13491"/>
                  </a:lnTo>
                  <a:lnTo>
                    <a:pt x="17532" y="13546"/>
                  </a:lnTo>
                  <a:lnTo>
                    <a:pt x="17696" y="14501"/>
                  </a:lnTo>
                  <a:lnTo>
                    <a:pt x="18023" y="16631"/>
                  </a:lnTo>
                  <a:lnTo>
                    <a:pt x="18215" y="17860"/>
                  </a:lnTo>
                  <a:lnTo>
                    <a:pt x="18351" y="19035"/>
                  </a:lnTo>
                  <a:lnTo>
                    <a:pt x="18406" y="20045"/>
                  </a:lnTo>
                  <a:lnTo>
                    <a:pt x="18433" y="20455"/>
                  </a:lnTo>
                  <a:lnTo>
                    <a:pt x="18406" y="20755"/>
                  </a:lnTo>
                  <a:lnTo>
                    <a:pt x="18324" y="21083"/>
                  </a:lnTo>
                  <a:lnTo>
                    <a:pt x="18133" y="21629"/>
                  </a:lnTo>
                  <a:lnTo>
                    <a:pt x="17860" y="22366"/>
                  </a:lnTo>
                  <a:lnTo>
                    <a:pt x="17477" y="23240"/>
                  </a:lnTo>
                  <a:lnTo>
                    <a:pt x="16494" y="25452"/>
                  </a:lnTo>
                  <a:lnTo>
                    <a:pt x="15293" y="28046"/>
                  </a:lnTo>
                  <a:lnTo>
                    <a:pt x="13982" y="30859"/>
                  </a:lnTo>
                  <a:lnTo>
                    <a:pt x="12616" y="33699"/>
                  </a:lnTo>
                  <a:lnTo>
                    <a:pt x="10186" y="38751"/>
                  </a:lnTo>
                  <a:lnTo>
                    <a:pt x="10159" y="38805"/>
                  </a:lnTo>
                  <a:lnTo>
                    <a:pt x="10159" y="38860"/>
                  </a:lnTo>
                  <a:lnTo>
                    <a:pt x="10459" y="40389"/>
                  </a:lnTo>
                  <a:lnTo>
                    <a:pt x="10486" y="40444"/>
                  </a:lnTo>
                  <a:lnTo>
                    <a:pt x="10541" y="40499"/>
                  </a:lnTo>
                  <a:lnTo>
                    <a:pt x="10596" y="40526"/>
                  </a:lnTo>
                  <a:lnTo>
                    <a:pt x="10678" y="40526"/>
                  </a:lnTo>
                  <a:lnTo>
                    <a:pt x="10732" y="40499"/>
                  </a:lnTo>
                  <a:lnTo>
                    <a:pt x="10787" y="40444"/>
                  </a:lnTo>
                  <a:lnTo>
                    <a:pt x="10814" y="40389"/>
                  </a:lnTo>
                  <a:lnTo>
                    <a:pt x="10814" y="40307"/>
                  </a:lnTo>
                  <a:lnTo>
                    <a:pt x="10514" y="38860"/>
                  </a:lnTo>
                  <a:lnTo>
                    <a:pt x="12043" y="35720"/>
                  </a:lnTo>
                  <a:lnTo>
                    <a:pt x="13354" y="32989"/>
                  </a:lnTo>
                  <a:lnTo>
                    <a:pt x="14828" y="29930"/>
                  </a:lnTo>
                  <a:lnTo>
                    <a:pt x="16248" y="26845"/>
                  </a:lnTo>
                  <a:lnTo>
                    <a:pt x="17505" y="24059"/>
                  </a:lnTo>
                  <a:lnTo>
                    <a:pt x="17996" y="22912"/>
                  </a:lnTo>
                  <a:lnTo>
                    <a:pt x="18406" y="21957"/>
                  </a:lnTo>
                  <a:lnTo>
                    <a:pt x="18651" y="21219"/>
                  </a:lnTo>
                  <a:lnTo>
                    <a:pt x="18733" y="20973"/>
                  </a:lnTo>
                  <a:lnTo>
                    <a:pt x="18761" y="20810"/>
                  </a:lnTo>
                  <a:lnTo>
                    <a:pt x="18788" y="20482"/>
                  </a:lnTo>
                  <a:lnTo>
                    <a:pt x="18788" y="20100"/>
                  </a:lnTo>
                  <a:lnTo>
                    <a:pt x="18706" y="19144"/>
                  </a:lnTo>
                  <a:lnTo>
                    <a:pt x="18597" y="18051"/>
                  </a:lnTo>
                  <a:lnTo>
                    <a:pt x="18433" y="16877"/>
                  </a:lnTo>
                  <a:lnTo>
                    <a:pt x="18105" y="14747"/>
                  </a:lnTo>
                  <a:lnTo>
                    <a:pt x="17914" y="13518"/>
                  </a:lnTo>
                  <a:lnTo>
                    <a:pt x="23403" y="2022"/>
                  </a:lnTo>
                  <a:lnTo>
                    <a:pt x="23403" y="1940"/>
                  </a:lnTo>
                  <a:lnTo>
                    <a:pt x="23376" y="1858"/>
                  </a:lnTo>
                  <a:lnTo>
                    <a:pt x="23321" y="1803"/>
                  </a:lnTo>
                  <a:lnTo>
                    <a:pt x="23266" y="1749"/>
                  </a:lnTo>
                  <a:lnTo>
                    <a:pt x="12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3208;p47">
              <a:extLst>
                <a:ext uri="{FF2B5EF4-FFF2-40B4-BE49-F238E27FC236}">
                  <a16:creationId xmlns:a16="http://schemas.microsoft.com/office/drawing/2014/main" id="{7CD7F17F-3BD8-A92F-B4C9-2C881385603E}"/>
                </a:ext>
              </a:extLst>
            </p:cNvPr>
            <p:cNvSpPr/>
            <p:nvPr/>
          </p:nvSpPr>
          <p:spPr>
            <a:xfrm>
              <a:off x="3969500" y="2493375"/>
              <a:ext cx="930525" cy="1606400"/>
            </a:xfrm>
            <a:custGeom>
              <a:avLst/>
              <a:gdLst/>
              <a:ahLst/>
              <a:cxnLst/>
              <a:rect l="l" t="t" r="r" b="b"/>
              <a:pathLst>
                <a:path w="37221" h="64256" extrusionOk="0">
                  <a:moveTo>
                    <a:pt x="13217" y="0"/>
                  </a:moveTo>
                  <a:lnTo>
                    <a:pt x="12726" y="601"/>
                  </a:lnTo>
                  <a:lnTo>
                    <a:pt x="12016" y="1447"/>
                  </a:lnTo>
                  <a:lnTo>
                    <a:pt x="11606" y="1994"/>
                  </a:lnTo>
                  <a:lnTo>
                    <a:pt x="11142" y="2622"/>
                  </a:lnTo>
                  <a:lnTo>
                    <a:pt x="10650" y="3332"/>
                  </a:lnTo>
                  <a:lnTo>
                    <a:pt x="10159" y="4124"/>
                  </a:lnTo>
                  <a:lnTo>
                    <a:pt x="9613" y="4997"/>
                  </a:lnTo>
                  <a:lnTo>
                    <a:pt x="9039" y="5981"/>
                  </a:lnTo>
                  <a:lnTo>
                    <a:pt x="8466" y="7073"/>
                  </a:lnTo>
                  <a:lnTo>
                    <a:pt x="7892" y="8274"/>
                  </a:lnTo>
                  <a:lnTo>
                    <a:pt x="7292" y="9558"/>
                  </a:lnTo>
                  <a:lnTo>
                    <a:pt x="6691" y="10978"/>
                  </a:lnTo>
                  <a:lnTo>
                    <a:pt x="6090" y="12507"/>
                  </a:lnTo>
                  <a:lnTo>
                    <a:pt x="5489" y="14146"/>
                  </a:lnTo>
                  <a:lnTo>
                    <a:pt x="4916" y="15921"/>
                  </a:lnTo>
                  <a:lnTo>
                    <a:pt x="4342" y="17832"/>
                  </a:lnTo>
                  <a:lnTo>
                    <a:pt x="3796" y="19880"/>
                  </a:lnTo>
                  <a:lnTo>
                    <a:pt x="3250" y="22065"/>
                  </a:lnTo>
                  <a:lnTo>
                    <a:pt x="2758" y="24386"/>
                  </a:lnTo>
                  <a:lnTo>
                    <a:pt x="2267" y="26871"/>
                  </a:lnTo>
                  <a:lnTo>
                    <a:pt x="1830" y="29493"/>
                  </a:lnTo>
                  <a:lnTo>
                    <a:pt x="1420" y="32251"/>
                  </a:lnTo>
                  <a:lnTo>
                    <a:pt x="1065" y="35200"/>
                  </a:lnTo>
                  <a:lnTo>
                    <a:pt x="901" y="36729"/>
                  </a:lnTo>
                  <a:lnTo>
                    <a:pt x="738" y="38313"/>
                  </a:lnTo>
                  <a:lnTo>
                    <a:pt x="601" y="39924"/>
                  </a:lnTo>
                  <a:lnTo>
                    <a:pt x="492" y="41563"/>
                  </a:lnTo>
                  <a:lnTo>
                    <a:pt x="355" y="43283"/>
                  </a:lnTo>
                  <a:lnTo>
                    <a:pt x="273" y="45031"/>
                  </a:lnTo>
                  <a:lnTo>
                    <a:pt x="191" y="46806"/>
                  </a:lnTo>
                  <a:lnTo>
                    <a:pt x="110" y="48635"/>
                  </a:lnTo>
                  <a:lnTo>
                    <a:pt x="55" y="50520"/>
                  </a:lnTo>
                  <a:lnTo>
                    <a:pt x="28" y="52431"/>
                  </a:lnTo>
                  <a:lnTo>
                    <a:pt x="0" y="54425"/>
                  </a:lnTo>
                  <a:lnTo>
                    <a:pt x="0" y="56418"/>
                  </a:lnTo>
                  <a:lnTo>
                    <a:pt x="28" y="58494"/>
                  </a:lnTo>
                  <a:lnTo>
                    <a:pt x="55" y="60596"/>
                  </a:lnTo>
                  <a:lnTo>
                    <a:pt x="82" y="60678"/>
                  </a:lnTo>
                  <a:lnTo>
                    <a:pt x="164" y="60897"/>
                  </a:lnTo>
                  <a:lnTo>
                    <a:pt x="301" y="61197"/>
                  </a:lnTo>
                  <a:lnTo>
                    <a:pt x="546" y="61552"/>
                  </a:lnTo>
                  <a:lnTo>
                    <a:pt x="683" y="61743"/>
                  </a:lnTo>
                  <a:lnTo>
                    <a:pt x="874" y="61934"/>
                  </a:lnTo>
                  <a:lnTo>
                    <a:pt x="1065" y="62125"/>
                  </a:lnTo>
                  <a:lnTo>
                    <a:pt x="1311" y="62289"/>
                  </a:lnTo>
                  <a:lnTo>
                    <a:pt x="1584" y="62453"/>
                  </a:lnTo>
                  <a:lnTo>
                    <a:pt x="1885" y="62590"/>
                  </a:lnTo>
                  <a:lnTo>
                    <a:pt x="2240" y="62699"/>
                  </a:lnTo>
                  <a:lnTo>
                    <a:pt x="2595" y="62754"/>
                  </a:lnTo>
                  <a:lnTo>
                    <a:pt x="3004" y="62808"/>
                  </a:lnTo>
                  <a:lnTo>
                    <a:pt x="3796" y="62808"/>
                  </a:lnTo>
                  <a:lnTo>
                    <a:pt x="4178" y="62754"/>
                  </a:lnTo>
                  <a:lnTo>
                    <a:pt x="4588" y="62699"/>
                  </a:lnTo>
                  <a:lnTo>
                    <a:pt x="4970" y="62617"/>
                  </a:lnTo>
                  <a:lnTo>
                    <a:pt x="5735" y="62426"/>
                  </a:lnTo>
                  <a:lnTo>
                    <a:pt x="6472" y="62235"/>
                  </a:lnTo>
                  <a:lnTo>
                    <a:pt x="7155" y="62098"/>
                  </a:lnTo>
                  <a:lnTo>
                    <a:pt x="7483" y="62044"/>
                  </a:lnTo>
                  <a:lnTo>
                    <a:pt x="7810" y="62016"/>
                  </a:lnTo>
                  <a:lnTo>
                    <a:pt x="8138" y="62016"/>
                  </a:lnTo>
                  <a:lnTo>
                    <a:pt x="8438" y="62071"/>
                  </a:lnTo>
                  <a:lnTo>
                    <a:pt x="8712" y="62125"/>
                  </a:lnTo>
                  <a:lnTo>
                    <a:pt x="9012" y="62235"/>
                  </a:lnTo>
                  <a:lnTo>
                    <a:pt x="9285" y="62344"/>
                  </a:lnTo>
                  <a:lnTo>
                    <a:pt x="9585" y="62480"/>
                  </a:lnTo>
                  <a:lnTo>
                    <a:pt x="10159" y="62808"/>
                  </a:lnTo>
                  <a:lnTo>
                    <a:pt x="10814" y="63163"/>
                  </a:lnTo>
                  <a:lnTo>
                    <a:pt x="11497" y="63518"/>
                  </a:lnTo>
                  <a:lnTo>
                    <a:pt x="11852" y="63682"/>
                  </a:lnTo>
                  <a:lnTo>
                    <a:pt x="12234" y="63846"/>
                  </a:lnTo>
                  <a:lnTo>
                    <a:pt x="12644" y="63982"/>
                  </a:lnTo>
                  <a:lnTo>
                    <a:pt x="13081" y="64092"/>
                  </a:lnTo>
                  <a:lnTo>
                    <a:pt x="13545" y="64174"/>
                  </a:lnTo>
                  <a:lnTo>
                    <a:pt x="14037" y="64228"/>
                  </a:lnTo>
                  <a:lnTo>
                    <a:pt x="14528" y="64255"/>
                  </a:lnTo>
                  <a:lnTo>
                    <a:pt x="15047" y="64228"/>
                  </a:lnTo>
                  <a:lnTo>
                    <a:pt x="15538" y="64174"/>
                  </a:lnTo>
                  <a:lnTo>
                    <a:pt x="16003" y="64092"/>
                  </a:lnTo>
                  <a:lnTo>
                    <a:pt x="16494" y="63955"/>
                  </a:lnTo>
                  <a:lnTo>
                    <a:pt x="16986" y="63846"/>
                  </a:lnTo>
                  <a:lnTo>
                    <a:pt x="17914" y="63545"/>
                  </a:lnTo>
                  <a:lnTo>
                    <a:pt x="18815" y="63245"/>
                  </a:lnTo>
                  <a:lnTo>
                    <a:pt x="19662" y="62999"/>
                  </a:lnTo>
                  <a:lnTo>
                    <a:pt x="20099" y="62917"/>
                  </a:lnTo>
                  <a:lnTo>
                    <a:pt x="20481" y="62863"/>
                  </a:lnTo>
                  <a:lnTo>
                    <a:pt x="20891" y="62835"/>
                  </a:lnTo>
                  <a:lnTo>
                    <a:pt x="21273" y="62835"/>
                  </a:lnTo>
                  <a:lnTo>
                    <a:pt x="21628" y="62890"/>
                  </a:lnTo>
                  <a:lnTo>
                    <a:pt x="21956" y="62945"/>
                  </a:lnTo>
                  <a:lnTo>
                    <a:pt x="22229" y="63027"/>
                  </a:lnTo>
                  <a:lnTo>
                    <a:pt x="22502" y="63109"/>
                  </a:lnTo>
                  <a:lnTo>
                    <a:pt x="22966" y="63272"/>
                  </a:lnTo>
                  <a:lnTo>
                    <a:pt x="23403" y="63464"/>
                  </a:lnTo>
                  <a:lnTo>
                    <a:pt x="23867" y="63655"/>
                  </a:lnTo>
                  <a:lnTo>
                    <a:pt x="24113" y="63737"/>
                  </a:lnTo>
                  <a:lnTo>
                    <a:pt x="24414" y="63791"/>
                  </a:lnTo>
                  <a:lnTo>
                    <a:pt x="24714" y="63873"/>
                  </a:lnTo>
                  <a:lnTo>
                    <a:pt x="25096" y="63900"/>
                  </a:lnTo>
                  <a:lnTo>
                    <a:pt x="25506" y="63928"/>
                  </a:lnTo>
                  <a:lnTo>
                    <a:pt x="25970" y="63955"/>
                  </a:lnTo>
                  <a:lnTo>
                    <a:pt x="26434" y="63928"/>
                  </a:lnTo>
                  <a:lnTo>
                    <a:pt x="26899" y="63846"/>
                  </a:lnTo>
                  <a:lnTo>
                    <a:pt x="27308" y="63737"/>
                  </a:lnTo>
                  <a:lnTo>
                    <a:pt x="27718" y="63573"/>
                  </a:lnTo>
                  <a:lnTo>
                    <a:pt x="28100" y="63409"/>
                  </a:lnTo>
                  <a:lnTo>
                    <a:pt x="28482" y="63218"/>
                  </a:lnTo>
                  <a:lnTo>
                    <a:pt x="29220" y="62781"/>
                  </a:lnTo>
                  <a:lnTo>
                    <a:pt x="29957" y="62371"/>
                  </a:lnTo>
                  <a:lnTo>
                    <a:pt x="30339" y="62180"/>
                  </a:lnTo>
                  <a:lnTo>
                    <a:pt x="30749" y="62016"/>
                  </a:lnTo>
                  <a:lnTo>
                    <a:pt x="31159" y="61880"/>
                  </a:lnTo>
                  <a:lnTo>
                    <a:pt x="31596" y="61798"/>
                  </a:lnTo>
                  <a:lnTo>
                    <a:pt x="32060" y="61743"/>
                  </a:lnTo>
                  <a:lnTo>
                    <a:pt x="33534" y="61743"/>
                  </a:lnTo>
                  <a:lnTo>
                    <a:pt x="33999" y="61689"/>
                  </a:lnTo>
                  <a:lnTo>
                    <a:pt x="34408" y="61634"/>
                  </a:lnTo>
                  <a:lnTo>
                    <a:pt x="34818" y="61552"/>
                  </a:lnTo>
                  <a:lnTo>
                    <a:pt x="35200" y="61443"/>
                  </a:lnTo>
                  <a:lnTo>
                    <a:pt x="35555" y="61334"/>
                  </a:lnTo>
                  <a:lnTo>
                    <a:pt x="35856" y="61224"/>
                  </a:lnTo>
                  <a:lnTo>
                    <a:pt x="36402" y="60979"/>
                  </a:lnTo>
                  <a:lnTo>
                    <a:pt x="36811" y="60760"/>
                  </a:lnTo>
                  <a:lnTo>
                    <a:pt x="37139" y="60569"/>
                  </a:lnTo>
                  <a:lnTo>
                    <a:pt x="37194" y="57292"/>
                  </a:lnTo>
                  <a:lnTo>
                    <a:pt x="37221" y="54152"/>
                  </a:lnTo>
                  <a:lnTo>
                    <a:pt x="37221" y="51093"/>
                  </a:lnTo>
                  <a:lnTo>
                    <a:pt x="37139" y="48144"/>
                  </a:lnTo>
                  <a:lnTo>
                    <a:pt x="37057" y="45304"/>
                  </a:lnTo>
                  <a:lnTo>
                    <a:pt x="36921" y="42546"/>
                  </a:lnTo>
                  <a:lnTo>
                    <a:pt x="36757" y="39897"/>
                  </a:lnTo>
                  <a:lnTo>
                    <a:pt x="36566" y="37330"/>
                  </a:lnTo>
                  <a:lnTo>
                    <a:pt x="36347" y="34872"/>
                  </a:lnTo>
                  <a:lnTo>
                    <a:pt x="36074" y="32496"/>
                  </a:lnTo>
                  <a:lnTo>
                    <a:pt x="35801" y="30203"/>
                  </a:lnTo>
                  <a:lnTo>
                    <a:pt x="35501" y="27991"/>
                  </a:lnTo>
                  <a:lnTo>
                    <a:pt x="35146" y="25888"/>
                  </a:lnTo>
                  <a:lnTo>
                    <a:pt x="34791" y="23867"/>
                  </a:lnTo>
                  <a:lnTo>
                    <a:pt x="34436" y="21928"/>
                  </a:lnTo>
                  <a:lnTo>
                    <a:pt x="34026" y="20071"/>
                  </a:lnTo>
                  <a:lnTo>
                    <a:pt x="33616" y="18269"/>
                  </a:lnTo>
                  <a:lnTo>
                    <a:pt x="33179" y="16576"/>
                  </a:lnTo>
                  <a:lnTo>
                    <a:pt x="32742" y="14937"/>
                  </a:lnTo>
                  <a:lnTo>
                    <a:pt x="32278" y="13408"/>
                  </a:lnTo>
                  <a:lnTo>
                    <a:pt x="31814" y="11906"/>
                  </a:lnTo>
                  <a:lnTo>
                    <a:pt x="31350" y="10514"/>
                  </a:lnTo>
                  <a:lnTo>
                    <a:pt x="30858" y="9176"/>
                  </a:lnTo>
                  <a:lnTo>
                    <a:pt x="30367" y="7892"/>
                  </a:lnTo>
                  <a:lnTo>
                    <a:pt x="29875" y="6691"/>
                  </a:lnTo>
                  <a:lnTo>
                    <a:pt x="29384" y="5571"/>
                  </a:lnTo>
                  <a:lnTo>
                    <a:pt x="28892" y="4479"/>
                  </a:lnTo>
                  <a:lnTo>
                    <a:pt x="28401" y="3468"/>
                  </a:lnTo>
                  <a:lnTo>
                    <a:pt x="27909" y="2512"/>
                  </a:lnTo>
                  <a:lnTo>
                    <a:pt x="27417" y="1611"/>
                  </a:lnTo>
                  <a:lnTo>
                    <a:pt x="26926" y="792"/>
                  </a:lnTo>
                  <a:lnTo>
                    <a:pt x="264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3209;p47">
              <a:extLst>
                <a:ext uri="{FF2B5EF4-FFF2-40B4-BE49-F238E27FC236}">
                  <a16:creationId xmlns:a16="http://schemas.microsoft.com/office/drawing/2014/main" id="{4EE545F7-BEC1-F774-D45E-77C8C14C7964}"/>
                </a:ext>
              </a:extLst>
            </p:cNvPr>
            <p:cNvSpPr/>
            <p:nvPr/>
          </p:nvSpPr>
          <p:spPr>
            <a:xfrm>
              <a:off x="4155875" y="1647500"/>
              <a:ext cx="619225" cy="845900"/>
            </a:xfrm>
            <a:custGeom>
              <a:avLst/>
              <a:gdLst/>
              <a:ahLst/>
              <a:cxnLst/>
              <a:rect l="l" t="t" r="r" b="b"/>
              <a:pathLst>
                <a:path w="24769" h="33836" extrusionOk="0">
                  <a:moveTo>
                    <a:pt x="9312" y="1"/>
                  </a:moveTo>
                  <a:lnTo>
                    <a:pt x="9312" y="8166"/>
                  </a:lnTo>
                  <a:lnTo>
                    <a:pt x="0" y="8903"/>
                  </a:lnTo>
                  <a:lnTo>
                    <a:pt x="5762" y="33835"/>
                  </a:lnTo>
                  <a:lnTo>
                    <a:pt x="19007" y="33835"/>
                  </a:lnTo>
                  <a:lnTo>
                    <a:pt x="21464" y="23158"/>
                  </a:lnTo>
                  <a:lnTo>
                    <a:pt x="21765" y="22912"/>
                  </a:lnTo>
                  <a:lnTo>
                    <a:pt x="22065" y="22612"/>
                  </a:lnTo>
                  <a:lnTo>
                    <a:pt x="22420" y="22229"/>
                  </a:lnTo>
                  <a:lnTo>
                    <a:pt x="22775" y="21820"/>
                  </a:lnTo>
                  <a:lnTo>
                    <a:pt x="23103" y="21383"/>
                  </a:lnTo>
                  <a:lnTo>
                    <a:pt x="23267" y="21164"/>
                  </a:lnTo>
                  <a:lnTo>
                    <a:pt x="23376" y="20946"/>
                  </a:lnTo>
                  <a:lnTo>
                    <a:pt x="23458" y="20727"/>
                  </a:lnTo>
                  <a:lnTo>
                    <a:pt x="23512" y="20536"/>
                  </a:lnTo>
                  <a:lnTo>
                    <a:pt x="23540" y="20318"/>
                  </a:lnTo>
                  <a:lnTo>
                    <a:pt x="23540" y="20072"/>
                  </a:lnTo>
                  <a:lnTo>
                    <a:pt x="23512" y="19471"/>
                  </a:lnTo>
                  <a:lnTo>
                    <a:pt x="23458" y="18761"/>
                  </a:lnTo>
                  <a:lnTo>
                    <a:pt x="23349" y="18051"/>
                  </a:lnTo>
                  <a:lnTo>
                    <a:pt x="23157" y="16850"/>
                  </a:lnTo>
                  <a:lnTo>
                    <a:pt x="23048" y="16303"/>
                  </a:lnTo>
                  <a:lnTo>
                    <a:pt x="24769" y="8903"/>
                  </a:lnTo>
                  <a:lnTo>
                    <a:pt x="15457" y="8166"/>
                  </a:lnTo>
                  <a:lnTo>
                    <a:pt x="15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3210;p47">
              <a:extLst>
                <a:ext uri="{FF2B5EF4-FFF2-40B4-BE49-F238E27FC236}">
                  <a16:creationId xmlns:a16="http://schemas.microsoft.com/office/drawing/2014/main" id="{F101F15B-3066-D918-05D0-F7291E41382B}"/>
                </a:ext>
              </a:extLst>
            </p:cNvPr>
            <p:cNvSpPr/>
            <p:nvPr/>
          </p:nvSpPr>
          <p:spPr>
            <a:xfrm>
              <a:off x="4155875" y="1851625"/>
              <a:ext cx="619225" cy="641775"/>
            </a:xfrm>
            <a:custGeom>
              <a:avLst/>
              <a:gdLst/>
              <a:ahLst/>
              <a:cxnLst/>
              <a:rect l="l" t="t" r="r" b="b"/>
              <a:pathLst>
                <a:path w="24769" h="25671" extrusionOk="0">
                  <a:moveTo>
                    <a:pt x="9312" y="1"/>
                  </a:moveTo>
                  <a:lnTo>
                    <a:pt x="0" y="738"/>
                  </a:lnTo>
                  <a:lnTo>
                    <a:pt x="5762" y="25670"/>
                  </a:lnTo>
                  <a:lnTo>
                    <a:pt x="19007" y="25670"/>
                  </a:lnTo>
                  <a:lnTo>
                    <a:pt x="21137" y="16413"/>
                  </a:lnTo>
                  <a:lnTo>
                    <a:pt x="21546" y="16003"/>
                  </a:lnTo>
                  <a:lnTo>
                    <a:pt x="21956" y="15539"/>
                  </a:lnTo>
                  <a:lnTo>
                    <a:pt x="22420" y="14993"/>
                  </a:lnTo>
                  <a:lnTo>
                    <a:pt x="22912" y="14392"/>
                  </a:lnTo>
                  <a:lnTo>
                    <a:pt x="23349" y="13818"/>
                  </a:lnTo>
                  <a:lnTo>
                    <a:pt x="23540" y="13545"/>
                  </a:lnTo>
                  <a:lnTo>
                    <a:pt x="23704" y="13272"/>
                  </a:lnTo>
                  <a:lnTo>
                    <a:pt x="23813" y="13027"/>
                  </a:lnTo>
                  <a:lnTo>
                    <a:pt x="23867" y="12835"/>
                  </a:lnTo>
                  <a:lnTo>
                    <a:pt x="23895" y="12617"/>
                  </a:lnTo>
                  <a:lnTo>
                    <a:pt x="23895" y="12344"/>
                  </a:lnTo>
                  <a:lnTo>
                    <a:pt x="23813" y="11688"/>
                  </a:lnTo>
                  <a:lnTo>
                    <a:pt x="23676" y="10924"/>
                  </a:lnTo>
                  <a:lnTo>
                    <a:pt x="23540" y="10105"/>
                  </a:lnTo>
                  <a:lnTo>
                    <a:pt x="23212" y="8739"/>
                  </a:lnTo>
                  <a:lnTo>
                    <a:pt x="23048" y="8138"/>
                  </a:lnTo>
                  <a:lnTo>
                    <a:pt x="24769" y="738"/>
                  </a:lnTo>
                  <a:lnTo>
                    <a:pt x="154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3211;p47">
              <a:extLst>
                <a:ext uri="{FF2B5EF4-FFF2-40B4-BE49-F238E27FC236}">
                  <a16:creationId xmlns:a16="http://schemas.microsoft.com/office/drawing/2014/main" id="{1C0D5B92-5199-7DE5-6715-0B4C93D824A8}"/>
                </a:ext>
              </a:extLst>
            </p:cNvPr>
            <p:cNvSpPr/>
            <p:nvPr/>
          </p:nvSpPr>
          <p:spPr>
            <a:xfrm>
              <a:off x="4031625" y="1870075"/>
              <a:ext cx="186400" cy="393250"/>
            </a:xfrm>
            <a:custGeom>
              <a:avLst/>
              <a:gdLst/>
              <a:ahLst/>
              <a:cxnLst/>
              <a:rect l="l" t="t" r="r" b="b"/>
              <a:pathLst>
                <a:path w="7456" h="15730" extrusionOk="0">
                  <a:moveTo>
                    <a:pt x="4970" y="0"/>
                  </a:moveTo>
                  <a:lnTo>
                    <a:pt x="0" y="8684"/>
                  </a:lnTo>
                  <a:lnTo>
                    <a:pt x="5571" y="15729"/>
                  </a:lnTo>
                  <a:lnTo>
                    <a:pt x="7455" y="10759"/>
                  </a:lnTo>
                  <a:lnTo>
                    <a:pt x="4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3212;p47">
              <a:extLst>
                <a:ext uri="{FF2B5EF4-FFF2-40B4-BE49-F238E27FC236}">
                  <a16:creationId xmlns:a16="http://schemas.microsoft.com/office/drawing/2014/main" id="{1BE39AB8-D89E-FEF8-6AD2-1694F6071233}"/>
                </a:ext>
              </a:extLst>
            </p:cNvPr>
            <p:cNvSpPr/>
            <p:nvPr/>
          </p:nvSpPr>
          <p:spPr>
            <a:xfrm>
              <a:off x="4050050" y="2055750"/>
              <a:ext cx="139300" cy="157725"/>
            </a:xfrm>
            <a:custGeom>
              <a:avLst/>
              <a:gdLst/>
              <a:ahLst/>
              <a:cxnLst/>
              <a:rect l="l" t="t" r="r" b="b"/>
              <a:pathLst>
                <a:path w="5572" h="6309" extrusionOk="0">
                  <a:moveTo>
                    <a:pt x="192" y="1"/>
                  </a:moveTo>
                  <a:lnTo>
                    <a:pt x="110" y="28"/>
                  </a:lnTo>
                  <a:lnTo>
                    <a:pt x="55" y="55"/>
                  </a:lnTo>
                  <a:lnTo>
                    <a:pt x="28" y="110"/>
                  </a:lnTo>
                  <a:lnTo>
                    <a:pt x="1" y="192"/>
                  </a:lnTo>
                  <a:lnTo>
                    <a:pt x="1" y="247"/>
                  </a:lnTo>
                  <a:lnTo>
                    <a:pt x="55" y="301"/>
                  </a:lnTo>
                  <a:lnTo>
                    <a:pt x="5271" y="6227"/>
                  </a:lnTo>
                  <a:lnTo>
                    <a:pt x="5326" y="6282"/>
                  </a:lnTo>
                  <a:lnTo>
                    <a:pt x="5408" y="6309"/>
                  </a:lnTo>
                  <a:lnTo>
                    <a:pt x="5462" y="6282"/>
                  </a:lnTo>
                  <a:lnTo>
                    <a:pt x="5517" y="6254"/>
                  </a:lnTo>
                  <a:lnTo>
                    <a:pt x="5571" y="6200"/>
                  </a:lnTo>
                  <a:lnTo>
                    <a:pt x="5571" y="6118"/>
                  </a:lnTo>
                  <a:lnTo>
                    <a:pt x="5571" y="6063"/>
                  </a:lnTo>
                  <a:lnTo>
                    <a:pt x="5544" y="6008"/>
                  </a:lnTo>
                  <a:lnTo>
                    <a:pt x="301" y="83"/>
                  </a:lnTo>
                  <a:lnTo>
                    <a:pt x="246" y="28"/>
                  </a:ln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3213;p47">
              <a:extLst>
                <a:ext uri="{FF2B5EF4-FFF2-40B4-BE49-F238E27FC236}">
                  <a16:creationId xmlns:a16="http://schemas.microsoft.com/office/drawing/2014/main" id="{960CB0A6-B8D4-0777-21F1-6B4666AAB248}"/>
                </a:ext>
              </a:extLst>
            </p:cNvPr>
            <p:cNvSpPr/>
            <p:nvPr/>
          </p:nvSpPr>
          <p:spPr>
            <a:xfrm>
              <a:off x="4213900" y="2035950"/>
              <a:ext cx="40975" cy="107225"/>
            </a:xfrm>
            <a:custGeom>
              <a:avLst/>
              <a:gdLst/>
              <a:ahLst/>
              <a:cxnLst/>
              <a:rect l="l" t="t" r="r" b="b"/>
              <a:pathLst>
                <a:path w="1639" h="4289" extrusionOk="0">
                  <a:moveTo>
                    <a:pt x="1366" y="1"/>
                  </a:moveTo>
                  <a:lnTo>
                    <a:pt x="1311" y="55"/>
                  </a:lnTo>
                  <a:lnTo>
                    <a:pt x="1284" y="110"/>
                  </a:lnTo>
                  <a:lnTo>
                    <a:pt x="1" y="4070"/>
                  </a:lnTo>
                  <a:lnTo>
                    <a:pt x="1" y="4124"/>
                  </a:lnTo>
                  <a:lnTo>
                    <a:pt x="1" y="4206"/>
                  </a:lnTo>
                  <a:lnTo>
                    <a:pt x="55" y="4261"/>
                  </a:lnTo>
                  <a:lnTo>
                    <a:pt x="110" y="4288"/>
                  </a:lnTo>
                  <a:lnTo>
                    <a:pt x="219" y="4288"/>
                  </a:lnTo>
                  <a:lnTo>
                    <a:pt x="274" y="4261"/>
                  </a:lnTo>
                  <a:lnTo>
                    <a:pt x="301" y="4234"/>
                  </a:lnTo>
                  <a:lnTo>
                    <a:pt x="328" y="4179"/>
                  </a:lnTo>
                  <a:lnTo>
                    <a:pt x="1639" y="219"/>
                  </a:lnTo>
                  <a:lnTo>
                    <a:pt x="1639" y="165"/>
                  </a:lnTo>
                  <a:lnTo>
                    <a:pt x="1612" y="83"/>
                  </a:lnTo>
                  <a:lnTo>
                    <a:pt x="1584" y="28"/>
                  </a:lnTo>
                  <a:lnTo>
                    <a:pt x="1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3214;p47">
              <a:extLst>
                <a:ext uri="{FF2B5EF4-FFF2-40B4-BE49-F238E27FC236}">
                  <a16:creationId xmlns:a16="http://schemas.microsoft.com/office/drawing/2014/main" id="{4DB6C9B5-9F99-543F-FFA9-7778D44CEF04}"/>
                </a:ext>
              </a:extLst>
            </p:cNvPr>
            <p:cNvSpPr/>
            <p:nvPr/>
          </p:nvSpPr>
          <p:spPr>
            <a:xfrm>
              <a:off x="4727975" y="1958825"/>
              <a:ext cx="30050" cy="144050"/>
            </a:xfrm>
            <a:custGeom>
              <a:avLst/>
              <a:gdLst/>
              <a:ahLst/>
              <a:cxnLst/>
              <a:rect l="l" t="t" r="r" b="b"/>
              <a:pathLst>
                <a:path w="1202" h="5762" extrusionOk="0">
                  <a:moveTo>
                    <a:pt x="983" y="0"/>
                  </a:moveTo>
                  <a:lnTo>
                    <a:pt x="929" y="27"/>
                  </a:lnTo>
                  <a:lnTo>
                    <a:pt x="874" y="82"/>
                  </a:lnTo>
                  <a:lnTo>
                    <a:pt x="847" y="164"/>
                  </a:lnTo>
                  <a:lnTo>
                    <a:pt x="0" y="3823"/>
                  </a:lnTo>
                  <a:lnTo>
                    <a:pt x="0" y="3905"/>
                  </a:lnTo>
                  <a:lnTo>
                    <a:pt x="137" y="4424"/>
                  </a:lnTo>
                  <a:lnTo>
                    <a:pt x="410" y="5625"/>
                  </a:lnTo>
                  <a:lnTo>
                    <a:pt x="437" y="5680"/>
                  </a:lnTo>
                  <a:lnTo>
                    <a:pt x="465" y="5735"/>
                  </a:lnTo>
                  <a:lnTo>
                    <a:pt x="519" y="5762"/>
                  </a:lnTo>
                  <a:lnTo>
                    <a:pt x="628" y="5762"/>
                  </a:lnTo>
                  <a:lnTo>
                    <a:pt x="683" y="5735"/>
                  </a:lnTo>
                  <a:lnTo>
                    <a:pt x="738" y="5680"/>
                  </a:lnTo>
                  <a:lnTo>
                    <a:pt x="765" y="5625"/>
                  </a:lnTo>
                  <a:lnTo>
                    <a:pt x="765" y="5544"/>
                  </a:lnTo>
                  <a:lnTo>
                    <a:pt x="519" y="4479"/>
                  </a:lnTo>
                  <a:lnTo>
                    <a:pt x="355" y="3850"/>
                  </a:lnTo>
                  <a:lnTo>
                    <a:pt x="1202" y="219"/>
                  </a:lnTo>
                  <a:lnTo>
                    <a:pt x="1202" y="164"/>
                  </a:lnTo>
                  <a:lnTo>
                    <a:pt x="1175" y="82"/>
                  </a:lnTo>
                  <a:lnTo>
                    <a:pt x="1120" y="55"/>
                  </a:lnTo>
                  <a:lnTo>
                    <a:pt x="1065" y="27"/>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3215;p47">
              <a:extLst>
                <a:ext uri="{FF2B5EF4-FFF2-40B4-BE49-F238E27FC236}">
                  <a16:creationId xmlns:a16="http://schemas.microsoft.com/office/drawing/2014/main" id="{FED8D509-6974-77C6-56C1-F440A8BDA2AF}"/>
                </a:ext>
              </a:extLst>
            </p:cNvPr>
            <p:cNvSpPr/>
            <p:nvPr/>
          </p:nvSpPr>
          <p:spPr>
            <a:xfrm>
              <a:off x="4725250" y="3585000"/>
              <a:ext cx="16400" cy="118125"/>
            </a:xfrm>
            <a:custGeom>
              <a:avLst/>
              <a:gdLst/>
              <a:ahLst/>
              <a:cxnLst/>
              <a:rect l="l" t="t" r="r" b="b"/>
              <a:pathLst>
                <a:path w="656" h="4725" extrusionOk="0">
                  <a:moveTo>
                    <a:pt x="164" y="0"/>
                  </a:moveTo>
                  <a:lnTo>
                    <a:pt x="109" y="28"/>
                  </a:lnTo>
                  <a:lnTo>
                    <a:pt x="55" y="55"/>
                  </a:lnTo>
                  <a:lnTo>
                    <a:pt x="0" y="110"/>
                  </a:lnTo>
                  <a:lnTo>
                    <a:pt x="0" y="192"/>
                  </a:lnTo>
                  <a:lnTo>
                    <a:pt x="164" y="2376"/>
                  </a:lnTo>
                  <a:lnTo>
                    <a:pt x="273" y="4533"/>
                  </a:lnTo>
                  <a:lnTo>
                    <a:pt x="301" y="4615"/>
                  </a:lnTo>
                  <a:lnTo>
                    <a:pt x="355" y="4670"/>
                  </a:lnTo>
                  <a:lnTo>
                    <a:pt x="410" y="4697"/>
                  </a:lnTo>
                  <a:lnTo>
                    <a:pt x="464" y="4725"/>
                  </a:lnTo>
                  <a:lnTo>
                    <a:pt x="546" y="4697"/>
                  </a:lnTo>
                  <a:lnTo>
                    <a:pt x="601" y="4643"/>
                  </a:lnTo>
                  <a:lnTo>
                    <a:pt x="628" y="4588"/>
                  </a:lnTo>
                  <a:lnTo>
                    <a:pt x="656" y="4533"/>
                  </a:lnTo>
                  <a:lnTo>
                    <a:pt x="519" y="2349"/>
                  </a:lnTo>
                  <a:lnTo>
                    <a:pt x="355" y="164"/>
                  </a:lnTo>
                  <a:lnTo>
                    <a:pt x="328" y="82"/>
                  </a:lnTo>
                  <a:lnTo>
                    <a:pt x="301" y="28"/>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3216;p47">
              <a:extLst>
                <a:ext uri="{FF2B5EF4-FFF2-40B4-BE49-F238E27FC236}">
                  <a16:creationId xmlns:a16="http://schemas.microsoft.com/office/drawing/2014/main" id="{844B17F5-C485-E044-A51D-57FB26AB12DC}"/>
                </a:ext>
              </a:extLst>
            </p:cNvPr>
            <p:cNvSpPr/>
            <p:nvPr/>
          </p:nvSpPr>
          <p:spPr>
            <a:xfrm>
              <a:off x="4727975" y="3727000"/>
              <a:ext cx="17100" cy="312700"/>
            </a:xfrm>
            <a:custGeom>
              <a:avLst/>
              <a:gdLst/>
              <a:ahLst/>
              <a:cxnLst/>
              <a:rect l="l" t="t" r="r" b="b"/>
              <a:pathLst>
                <a:path w="684" h="12508" extrusionOk="0">
                  <a:moveTo>
                    <a:pt x="328" y="0"/>
                  </a:moveTo>
                  <a:lnTo>
                    <a:pt x="273" y="55"/>
                  </a:lnTo>
                  <a:lnTo>
                    <a:pt x="246" y="110"/>
                  </a:lnTo>
                  <a:lnTo>
                    <a:pt x="246" y="192"/>
                  </a:lnTo>
                  <a:lnTo>
                    <a:pt x="301" y="2813"/>
                  </a:lnTo>
                  <a:lnTo>
                    <a:pt x="301" y="5189"/>
                  </a:lnTo>
                  <a:lnTo>
                    <a:pt x="273" y="7237"/>
                  </a:lnTo>
                  <a:lnTo>
                    <a:pt x="219" y="8985"/>
                  </a:lnTo>
                  <a:lnTo>
                    <a:pt x="137" y="10405"/>
                  </a:lnTo>
                  <a:lnTo>
                    <a:pt x="55" y="11415"/>
                  </a:lnTo>
                  <a:lnTo>
                    <a:pt x="0" y="12289"/>
                  </a:lnTo>
                  <a:lnTo>
                    <a:pt x="0" y="12371"/>
                  </a:lnTo>
                  <a:lnTo>
                    <a:pt x="28" y="12425"/>
                  </a:lnTo>
                  <a:lnTo>
                    <a:pt x="82" y="12480"/>
                  </a:lnTo>
                  <a:lnTo>
                    <a:pt x="137" y="12507"/>
                  </a:lnTo>
                  <a:lnTo>
                    <a:pt x="164" y="12507"/>
                  </a:lnTo>
                  <a:lnTo>
                    <a:pt x="246" y="12480"/>
                  </a:lnTo>
                  <a:lnTo>
                    <a:pt x="301" y="12453"/>
                  </a:lnTo>
                  <a:lnTo>
                    <a:pt x="328" y="12398"/>
                  </a:lnTo>
                  <a:lnTo>
                    <a:pt x="355" y="12344"/>
                  </a:lnTo>
                  <a:lnTo>
                    <a:pt x="437" y="11470"/>
                  </a:lnTo>
                  <a:lnTo>
                    <a:pt x="492" y="10432"/>
                  </a:lnTo>
                  <a:lnTo>
                    <a:pt x="574" y="9012"/>
                  </a:lnTo>
                  <a:lnTo>
                    <a:pt x="628" y="7264"/>
                  </a:lnTo>
                  <a:lnTo>
                    <a:pt x="683" y="5189"/>
                  </a:lnTo>
                  <a:lnTo>
                    <a:pt x="656" y="2813"/>
                  </a:lnTo>
                  <a:lnTo>
                    <a:pt x="601" y="164"/>
                  </a:lnTo>
                  <a:lnTo>
                    <a:pt x="574" y="110"/>
                  </a:lnTo>
                  <a:lnTo>
                    <a:pt x="519" y="28"/>
                  </a:lnTo>
                  <a:lnTo>
                    <a:pt x="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3217;p47">
              <a:extLst>
                <a:ext uri="{FF2B5EF4-FFF2-40B4-BE49-F238E27FC236}">
                  <a16:creationId xmlns:a16="http://schemas.microsoft.com/office/drawing/2014/main" id="{6A88F1EC-2F5C-42E0-B960-D0F94791169B}"/>
                </a:ext>
              </a:extLst>
            </p:cNvPr>
            <p:cNvSpPr/>
            <p:nvPr/>
          </p:nvSpPr>
          <p:spPr>
            <a:xfrm>
              <a:off x="4157225" y="3574075"/>
              <a:ext cx="12325" cy="38250"/>
            </a:xfrm>
            <a:custGeom>
              <a:avLst/>
              <a:gdLst/>
              <a:ahLst/>
              <a:cxnLst/>
              <a:rect l="l" t="t" r="r" b="b"/>
              <a:pathLst>
                <a:path w="493" h="1530" extrusionOk="0">
                  <a:moveTo>
                    <a:pt x="247" y="0"/>
                  </a:moveTo>
                  <a:lnTo>
                    <a:pt x="192" y="28"/>
                  </a:lnTo>
                  <a:lnTo>
                    <a:pt x="138" y="82"/>
                  </a:lnTo>
                  <a:lnTo>
                    <a:pt x="110" y="164"/>
                  </a:lnTo>
                  <a:lnTo>
                    <a:pt x="1" y="1339"/>
                  </a:lnTo>
                  <a:lnTo>
                    <a:pt x="28" y="1393"/>
                  </a:lnTo>
                  <a:lnTo>
                    <a:pt x="56" y="1475"/>
                  </a:lnTo>
                  <a:lnTo>
                    <a:pt x="110" y="1502"/>
                  </a:lnTo>
                  <a:lnTo>
                    <a:pt x="165" y="1530"/>
                  </a:lnTo>
                  <a:lnTo>
                    <a:pt x="247" y="1530"/>
                  </a:lnTo>
                  <a:lnTo>
                    <a:pt x="301" y="1475"/>
                  </a:lnTo>
                  <a:lnTo>
                    <a:pt x="356" y="1420"/>
                  </a:lnTo>
                  <a:lnTo>
                    <a:pt x="383" y="1366"/>
                  </a:lnTo>
                  <a:lnTo>
                    <a:pt x="493" y="192"/>
                  </a:lnTo>
                  <a:lnTo>
                    <a:pt x="465" y="137"/>
                  </a:lnTo>
                  <a:lnTo>
                    <a:pt x="438" y="55"/>
                  </a:lnTo>
                  <a:lnTo>
                    <a:pt x="383" y="28"/>
                  </a:lnTo>
                  <a:lnTo>
                    <a:pt x="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3218;p47">
              <a:extLst>
                <a:ext uri="{FF2B5EF4-FFF2-40B4-BE49-F238E27FC236}">
                  <a16:creationId xmlns:a16="http://schemas.microsoft.com/office/drawing/2014/main" id="{22AA5994-E6D3-5CD0-7579-008AC099AA18}"/>
                </a:ext>
              </a:extLst>
            </p:cNvPr>
            <p:cNvSpPr/>
            <p:nvPr/>
          </p:nvSpPr>
          <p:spPr>
            <a:xfrm>
              <a:off x="4142900" y="3626650"/>
              <a:ext cx="21875" cy="413050"/>
            </a:xfrm>
            <a:custGeom>
              <a:avLst/>
              <a:gdLst/>
              <a:ahLst/>
              <a:cxnLst/>
              <a:rect l="l" t="t" r="r" b="b"/>
              <a:pathLst>
                <a:path w="875" h="16522" extrusionOk="0">
                  <a:moveTo>
                    <a:pt x="629" y="0"/>
                  </a:moveTo>
                  <a:lnTo>
                    <a:pt x="574" y="27"/>
                  </a:lnTo>
                  <a:lnTo>
                    <a:pt x="519" y="82"/>
                  </a:lnTo>
                  <a:lnTo>
                    <a:pt x="492" y="164"/>
                  </a:lnTo>
                  <a:lnTo>
                    <a:pt x="356" y="1884"/>
                  </a:lnTo>
                  <a:lnTo>
                    <a:pt x="246" y="3550"/>
                  </a:lnTo>
                  <a:lnTo>
                    <a:pt x="164" y="5134"/>
                  </a:lnTo>
                  <a:lnTo>
                    <a:pt x="110" y="6636"/>
                  </a:lnTo>
                  <a:lnTo>
                    <a:pt x="28" y="9394"/>
                  </a:lnTo>
                  <a:lnTo>
                    <a:pt x="1" y="11743"/>
                  </a:lnTo>
                  <a:lnTo>
                    <a:pt x="1" y="13681"/>
                  </a:lnTo>
                  <a:lnTo>
                    <a:pt x="28" y="15101"/>
                  </a:lnTo>
                  <a:lnTo>
                    <a:pt x="82" y="16358"/>
                  </a:lnTo>
                  <a:lnTo>
                    <a:pt x="110" y="16412"/>
                  </a:lnTo>
                  <a:lnTo>
                    <a:pt x="137" y="16467"/>
                  </a:lnTo>
                  <a:lnTo>
                    <a:pt x="192" y="16494"/>
                  </a:lnTo>
                  <a:lnTo>
                    <a:pt x="274" y="16521"/>
                  </a:lnTo>
                  <a:lnTo>
                    <a:pt x="356" y="16494"/>
                  </a:lnTo>
                  <a:lnTo>
                    <a:pt x="410" y="16467"/>
                  </a:lnTo>
                  <a:lnTo>
                    <a:pt x="437" y="16385"/>
                  </a:lnTo>
                  <a:lnTo>
                    <a:pt x="437" y="16330"/>
                  </a:lnTo>
                  <a:lnTo>
                    <a:pt x="410" y="15101"/>
                  </a:lnTo>
                  <a:lnTo>
                    <a:pt x="356" y="13654"/>
                  </a:lnTo>
                  <a:lnTo>
                    <a:pt x="356" y="11743"/>
                  </a:lnTo>
                  <a:lnTo>
                    <a:pt x="383" y="9394"/>
                  </a:lnTo>
                  <a:lnTo>
                    <a:pt x="465" y="6636"/>
                  </a:lnTo>
                  <a:lnTo>
                    <a:pt x="519" y="5134"/>
                  </a:lnTo>
                  <a:lnTo>
                    <a:pt x="629" y="3550"/>
                  </a:lnTo>
                  <a:lnTo>
                    <a:pt x="738" y="1912"/>
                  </a:lnTo>
                  <a:lnTo>
                    <a:pt x="874" y="191"/>
                  </a:lnTo>
                  <a:lnTo>
                    <a:pt x="847" y="109"/>
                  </a:lnTo>
                  <a:lnTo>
                    <a:pt x="820" y="55"/>
                  </a:lnTo>
                  <a:lnTo>
                    <a:pt x="7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3219;p47">
              <a:extLst>
                <a:ext uri="{FF2B5EF4-FFF2-40B4-BE49-F238E27FC236}">
                  <a16:creationId xmlns:a16="http://schemas.microsoft.com/office/drawing/2014/main" id="{3FF02FA2-4889-EFB0-4C5D-0AAC6CBC3F2F}"/>
                </a:ext>
              </a:extLst>
            </p:cNvPr>
            <p:cNvSpPr/>
            <p:nvPr/>
          </p:nvSpPr>
          <p:spPr>
            <a:xfrm>
              <a:off x="4502675" y="3770700"/>
              <a:ext cx="11625" cy="287425"/>
            </a:xfrm>
            <a:custGeom>
              <a:avLst/>
              <a:gdLst/>
              <a:ahLst/>
              <a:cxnLst/>
              <a:rect l="l" t="t" r="r" b="b"/>
              <a:pathLst>
                <a:path w="465" h="11497" extrusionOk="0">
                  <a:moveTo>
                    <a:pt x="165" y="0"/>
                  </a:moveTo>
                  <a:lnTo>
                    <a:pt x="83" y="27"/>
                  </a:lnTo>
                  <a:lnTo>
                    <a:pt x="28" y="55"/>
                  </a:lnTo>
                  <a:lnTo>
                    <a:pt x="1" y="137"/>
                  </a:lnTo>
                  <a:lnTo>
                    <a:pt x="1" y="191"/>
                  </a:lnTo>
                  <a:lnTo>
                    <a:pt x="28" y="792"/>
                  </a:lnTo>
                  <a:lnTo>
                    <a:pt x="55" y="1475"/>
                  </a:lnTo>
                  <a:lnTo>
                    <a:pt x="110" y="3113"/>
                  </a:lnTo>
                  <a:lnTo>
                    <a:pt x="110" y="4943"/>
                  </a:lnTo>
                  <a:lnTo>
                    <a:pt x="83" y="6772"/>
                  </a:lnTo>
                  <a:lnTo>
                    <a:pt x="28" y="9940"/>
                  </a:lnTo>
                  <a:lnTo>
                    <a:pt x="1" y="11306"/>
                  </a:lnTo>
                  <a:lnTo>
                    <a:pt x="1" y="11360"/>
                  </a:lnTo>
                  <a:lnTo>
                    <a:pt x="28" y="11442"/>
                  </a:lnTo>
                  <a:lnTo>
                    <a:pt x="83" y="11469"/>
                  </a:lnTo>
                  <a:lnTo>
                    <a:pt x="165" y="11497"/>
                  </a:lnTo>
                  <a:lnTo>
                    <a:pt x="247" y="11469"/>
                  </a:lnTo>
                  <a:lnTo>
                    <a:pt x="301" y="11442"/>
                  </a:lnTo>
                  <a:lnTo>
                    <a:pt x="328" y="11387"/>
                  </a:lnTo>
                  <a:lnTo>
                    <a:pt x="356" y="11306"/>
                  </a:lnTo>
                  <a:lnTo>
                    <a:pt x="383" y="9940"/>
                  </a:lnTo>
                  <a:lnTo>
                    <a:pt x="465" y="6772"/>
                  </a:lnTo>
                  <a:lnTo>
                    <a:pt x="465" y="4916"/>
                  </a:lnTo>
                  <a:lnTo>
                    <a:pt x="465" y="3113"/>
                  </a:lnTo>
                  <a:lnTo>
                    <a:pt x="438" y="1447"/>
                  </a:lnTo>
                  <a:lnTo>
                    <a:pt x="383" y="765"/>
                  </a:lnTo>
                  <a:lnTo>
                    <a:pt x="356" y="164"/>
                  </a:lnTo>
                  <a:lnTo>
                    <a:pt x="328" y="109"/>
                  </a:lnTo>
                  <a:lnTo>
                    <a:pt x="274" y="55"/>
                  </a:lnTo>
                  <a:lnTo>
                    <a:pt x="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3220;p47">
              <a:extLst>
                <a:ext uri="{FF2B5EF4-FFF2-40B4-BE49-F238E27FC236}">
                  <a16:creationId xmlns:a16="http://schemas.microsoft.com/office/drawing/2014/main" id="{356DECDD-6F6D-68D7-AA8A-5AB69FC0D960}"/>
                </a:ext>
              </a:extLst>
            </p:cNvPr>
            <p:cNvSpPr/>
            <p:nvPr/>
          </p:nvSpPr>
          <p:spPr>
            <a:xfrm>
              <a:off x="4383900" y="1670025"/>
              <a:ext cx="8900" cy="122225"/>
            </a:xfrm>
            <a:custGeom>
              <a:avLst/>
              <a:gdLst/>
              <a:ahLst/>
              <a:cxnLst/>
              <a:rect l="l" t="t" r="r" b="b"/>
              <a:pathLst>
                <a:path w="356" h="4889" extrusionOk="0">
                  <a:moveTo>
                    <a:pt x="109" y="1"/>
                  </a:moveTo>
                  <a:lnTo>
                    <a:pt x="55" y="55"/>
                  </a:lnTo>
                  <a:lnTo>
                    <a:pt x="28" y="110"/>
                  </a:lnTo>
                  <a:lnTo>
                    <a:pt x="0" y="165"/>
                  </a:lnTo>
                  <a:lnTo>
                    <a:pt x="0" y="4698"/>
                  </a:lnTo>
                  <a:lnTo>
                    <a:pt x="28" y="4780"/>
                  </a:lnTo>
                  <a:lnTo>
                    <a:pt x="55" y="4834"/>
                  </a:lnTo>
                  <a:lnTo>
                    <a:pt x="109" y="4862"/>
                  </a:lnTo>
                  <a:lnTo>
                    <a:pt x="191" y="4889"/>
                  </a:lnTo>
                  <a:lnTo>
                    <a:pt x="246" y="4862"/>
                  </a:lnTo>
                  <a:lnTo>
                    <a:pt x="301" y="4834"/>
                  </a:lnTo>
                  <a:lnTo>
                    <a:pt x="355" y="4780"/>
                  </a:lnTo>
                  <a:lnTo>
                    <a:pt x="355" y="4698"/>
                  </a:lnTo>
                  <a:lnTo>
                    <a:pt x="355" y="165"/>
                  </a:lnTo>
                  <a:lnTo>
                    <a:pt x="355" y="110"/>
                  </a:lnTo>
                  <a:lnTo>
                    <a:pt x="301" y="55"/>
                  </a:lnTo>
                  <a:lnTo>
                    <a:pt x="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3221;p47">
              <a:extLst>
                <a:ext uri="{FF2B5EF4-FFF2-40B4-BE49-F238E27FC236}">
                  <a16:creationId xmlns:a16="http://schemas.microsoft.com/office/drawing/2014/main" id="{3D8F232E-31E4-8A10-2411-58D09012D06C}"/>
                </a:ext>
              </a:extLst>
            </p:cNvPr>
            <p:cNvSpPr/>
            <p:nvPr/>
          </p:nvSpPr>
          <p:spPr>
            <a:xfrm>
              <a:off x="4538175" y="1657750"/>
              <a:ext cx="8900" cy="133825"/>
            </a:xfrm>
            <a:custGeom>
              <a:avLst/>
              <a:gdLst/>
              <a:ahLst/>
              <a:cxnLst/>
              <a:rect l="l" t="t" r="r" b="b"/>
              <a:pathLst>
                <a:path w="356" h="5353" extrusionOk="0">
                  <a:moveTo>
                    <a:pt x="110" y="0"/>
                  </a:moveTo>
                  <a:lnTo>
                    <a:pt x="55" y="55"/>
                  </a:lnTo>
                  <a:lnTo>
                    <a:pt x="1" y="110"/>
                  </a:lnTo>
                  <a:lnTo>
                    <a:pt x="1" y="164"/>
                  </a:lnTo>
                  <a:lnTo>
                    <a:pt x="1" y="5161"/>
                  </a:lnTo>
                  <a:lnTo>
                    <a:pt x="1" y="5243"/>
                  </a:lnTo>
                  <a:lnTo>
                    <a:pt x="55" y="5298"/>
                  </a:lnTo>
                  <a:lnTo>
                    <a:pt x="110" y="5353"/>
                  </a:lnTo>
                  <a:lnTo>
                    <a:pt x="247" y="5353"/>
                  </a:lnTo>
                  <a:lnTo>
                    <a:pt x="301" y="5298"/>
                  </a:lnTo>
                  <a:lnTo>
                    <a:pt x="328" y="5243"/>
                  </a:lnTo>
                  <a:lnTo>
                    <a:pt x="356" y="5161"/>
                  </a:lnTo>
                  <a:lnTo>
                    <a:pt x="356" y="164"/>
                  </a:lnTo>
                  <a:lnTo>
                    <a:pt x="328" y="110"/>
                  </a:lnTo>
                  <a:lnTo>
                    <a:pt x="301" y="55"/>
                  </a:lnTo>
                  <a:lnTo>
                    <a:pt x="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3222;p47">
              <a:extLst>
                <a:ext uri="{FF2B5EF4-FFF2-40B4-BE49-F238E27FC236}">
                  <a16:creationId xmlns:a16="http://schemas.microsoft.com/office/drawing/2014/main" id="{8F6B1414-8B0D-F6C4-C1A0-38E22D6A3334}"/>
                </a:ext>
              </a:extLst>
            </p:cNvPr>
            <p:cNvSpPr/>
            <p:nvPr/>
          </p:nvSpPr>
          <p:spPr>
            <a:xfrm>
              <a:off x="4538875" y="1777225"/>
              <a:ext cx="202100" cy="91500"/>
            </a:xfrm>
            <a:custGeom>
              <a:avLst/>
              <a:gdLst/>
              <a:ahLst/>
              <a:cxnLst/>
              <a:rect l="l" t="t" r="r" b="b"/>
              <a:pathLst>
                <a:path w="8084" h="3660" extrusionOk="0">
                  <a:moveTo>
                    <a:pt x="1994" y="0"/>
                  </a:moveTo>
                  <a:lnTo>
                    <a:pt x="1639" y="27"/>
                  </a:lnTo>
                  <a:lnTo>
                    <a:pt x="1284" y="82"/>
                  </a:lnTo>
                  <a:lnTo>
                    <a:pt x="929" y="191"/>
                  </a:lnTo>
                  <a:lnTo>
                    <a:pt x="601" y="328"/>
                  </a:lnTo>
                  <a:lnTo>
                    <a:pt x="300" y="519"/>
                  </a:lnTo>
                  <a:lnTo>
                    <a:pt x="0" y="737"/>
                  </a:lnTo>
                  <a:lnTo>
                    <a:pt x="55" y="847"/>
                  </a:lnTo>
                  <a:lnTo>
                    <a:pt x="191" y="1120"/>
                  </a:lnTo>
                  <a:lnTo>
                    <a:pt x="464" y="1557"/>
                  </a:lnTo>
                  <a:lnTo>
                    <a:pt x="655" y="1775"/>
                  </a:lnTo>
                  <a:lnTo>
                    <a:pt x="874" y="2048"/>
                  </a:lnTo>
                  <a:lnTo>
                    <a:pt x="1147" y="2294"/>
                  </a:lnTo>
                  <a:lnTo>
                    <a:pt x="1447" y="2540"/>
                  </a:lnTo>
                  <a:lnTo>
                    <a:pt x="1802" y="2786"/>
                  </a:lnTo>
                  <a:lnTo>
                    <a:pt x="2185" y="3004"/>
                  </a:lnTo>
                  <a:lnTo>
                    <a:pt x="2622" y="3222"/>
                  </a:lnTo>
                  <a:lnTo>
                    <a:pt x="3113" y="3386"/>
                  </a:lnTo>
                  <a:lnTo>
                    <a:pt x="3659" y="3523"/>
                  </a:lnTo>
                  <a:lnTo>
                    <a:pt x="4260" y="3632"/>
                  </a:lnTo>
                  <a:lnTo>
                    <a:pt x="4779" y="3659"/>
                  </a:lnTo>
                  <a:lnTo>
                    <a:pt x="5325" y="3605"/>
                  </a:lnTo>
                  <a:lnTo>
                    <a:pt x="5817" y="3523"/>
                  </a:lnTo>
                  <a:lnTo>
                    <a:pt x="6336" y="3386"/>
                  </a:lnTo>
                  <a:lnTo>
                    <a:pt x="6800" y="3168"/>
                  </a:lnTo>
                  <a:lnTo>
                    <a:pt x="7264" y="2922"/>
                  </a:lnTo>
                  <a:lnTo>
                    <a:pt x="7701" y="2622"/>
                  </a:lnTo>
                  <a:lnTo>
                    <a:pt x="7892" y="2431"/>
                  </a:lnTo>
                  <a:lnTo>
                    <a:pt x="8083" y="2239"/>
                  </a:lnTo>
                  <a:lnTo>
                    <a:pt x="7728" y="2130"/>
                  </a:lnTo>
                  <a:lnTo>
                    <a:pt x="7401" y="1994"/>
                  </a:lnTo>
                  <a:lnTo>
                    <a:pt x="6745" y="1693"/>
                  </a:lnTo>
                  <a:lnTo>
                    <a:pt x="5434" y="1011"/>
                  </a:lnTo>
                  <a:lnTo>
                    <a:pt x="4806" y="683"/>
                  </a:lnTo>
                  <a:lnTo>
                    <a:pt x="4124" y="410"/>
                  </a:lnTo>
                  <a:lnTo>
                    <a:pt x="3796" y="273"/>
                  </a:lnTo>
                  <a:lnTo>
                    <a:pt x="3441" y="164"/>
                  </a:lnTo>
                  <a:lnTo>
                    <a:pt x="3086" y="82"/>
                  </a:lnTo>
                  <a:lnTo>
                    <a:pt x="2731" y="27"/>
                  </a:lnTo>
                  <a:lnTo>
                    <a:pt x="2376" y="0"/>
                  </a:lnTo>
                  <a:close/>
                </a:path>
              </a:pathLst>
            </a:custGeom>
            <a:solidFill>
              <a:srgbClr val="568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3223;p47">
              <a:extLst>
                <a:ext uri="{FF2B5EF4-FFF2-40B4-BE49-F238E27FC236}">
                  <a16:creationId xmlns:a16="http://schemas.microsoft.com/office/drawing/2014/main" id="{49E13DF5-C66D-9485-624C-9C9E20271259}"/>
                </a:ext>
              </a:extLst>
            </p:cNvPr>
            <p:cNvSpPr/>
            <p:nvPr/>
          </p:nvSpPr>
          <p:spPr>
            <a:xfrm>
              <a:off x="4366150" y="1781300"/>
              <a:ext cx="189125" cy="86750"/>
            </a:xfrm>
            <a:custGeom>
              <a:avLst/>
              <a:gdLst/>
              <a:ahLst/>
              <a:cxnLst/>
              <a:rect l="l" t="t" r="r" b="b"/>
              <a:pathLst>
                <a:path w="7565" h="3470" extrusionOk="0">
                  <a:moveTo>
                    <a:pt x="901" y="1"/>
                  </a:moveTo>
                  <a:lnTo>
                    <a:pt x="683" y="28"/>
                  </a:lnTo>
                  <a:lnTo>
                    <a:pt x="519" y="110"/>
                  </a:lnTo>
                  <a:lnTo>
                    <a:pt x="355" y="219"/>
                  </a:lnTo>
                  <a:lnTo>
                    <a:pt x="246" y="383"/>
                  </a:lnTo>
                  <a:lnTo>
                    <a:pt x="164" y="574"/>
                  </a:lnTo>
                  <a:lnTo>
                    <a:pt x="109" y="793"/>
                  </a:lnTo>
                  <a:lnTo>
                    <a:pt x="55" y="1011"/>
                  </a:lnTo>
                  <a:lnTo>
                    <a:pt x="28" y="1257"/>
                  </a:lnTo>
                  <a:lnTo>
                    <a:pt x="0" y="1749"/>
                  </a:lnTo>
                  <a:lnTo>
                    <a:pt x="28" y="2213"/>
                  </a:lnTo>
                  <a:lnTo>
                    <a:pt x="82" y="2623"/>
                  </a:lnTo>
                  <a:lnTo>
                    <a:pt x="109" y="2868"/>
                  </a:lnTo>
                  <a:lnTo>
                    <a:pt x="219" y="2978"/>
                  </a:lnTo>
                  <a:lnTo>
                    <a:pt x="328" y="3059"/>
                  </a:lnTo>
                  <a:lnTo>
                    <a:pt x="492" y="3141"/>
                  </a:lnTo>
                  <a:lnTo>
                    <a:pt x="656" y="3196"/>
                  </a:lnTo>
                  <a:lnTo>
                    <a:pt x="1065" y="3305"/>
                  </a:lnTo>
                  <a:lnTo>
                    <a:pt x="1557" y="3387"/>
                  </a:lnTo>
                  <a:lnTo>
                    <a:pt x="2076" y="3442"/>
                  </a:lnTo>
                  <a:lnTo>
                    <a:pt x="2649" y="3469"/>
                  </a:lnTo>
                  <a:lnTo>
                    <a:pt x="3851" y="3469"/>
                  </a:lnTo>
                  <a:lnTo>
                    <a:pt x="4479" y="3414"/>
                  </a:lnTo>
                  <a:lnTo>
                    <a:pt x="5079" y="3360"/>
                  </a:lnTo>
                  <a:lnTo>
                    <a:pt x="5626" y="3305"/>
                  </a:lnTo>
                  <a:lnTo>
                    <a:pt x="6172" y="3223"/>
                  </a:lnTo>
                  <a:lnTo>
                    <a:pt x="6636" y="3141"/>
                  </a:lnTo>
                  <a:lnTo>
                    <a:pt x="7018" y="3059"/>
                  </a:lnTo>
                  <a:lnTo>
                    <a:pt x="7319" y="2950"/>
                  </a:lnTo>
                  <a:lnTo>
                    <a:pt x="7537" y="2841"/>
                  </a:lnTo>
                  <a:lnTo>
                    <a:pt x="7564" y="2704"/>
                  </a:lnTo>
                  <a:lnTo>
                    <a:pt x="7564" y="2404"/>
                  </a:lnTo>
                  <a:lnTo>
                    <a:pt x="7510" y="1530"/>
                  </a:lnTo>
                  <a:lnTo>
                    <a:pt x="7428" y="684"/>
                  </a:lnTo>
                  <a:lnTo>
                    <a:pt x="7373" y="383"/>
                  </a:lnTo>
                  <a:lnTo>
                    <a:pt x="7346" y="301"/>
                  </a:lnTo>
                  <a:lnTo>
                    <a:pt x="7319" y="247"/>
                  </a:lnTo>
                  <a:lnTo>
                    <a:pt x="7237" y="247"/>
                  </a:lnTo>
                  <a:lnTo>
                    <a:pt x="7100" y="219"/>
                  </a:lnTo>
                  <a:lnTo>
                    <a:pt x="6663" y="247"/>
                  </a:lnTo>
                  <a:lnTo>
                    <a:pt x="5981" y="274"/>
                  </a:lnTo>
                  <a:lnTo>
                    <a:pt x="5134" y="329"/>
                  </a:lnTo>
                  <a:lnTo>
                    <a:pt x="4151" y="329"/>
                  </a:lnTo>
                  <a:lnTo>
                    <a:pt x="3086" y="301"/>
                  </a:lnTo>
                  <a:lnTo>
                    <a:pt x="2540" y="247"/>
                  </a:lnTo>
                  <a:lnTo>
                    <a:pt x="1994" y="192"/>
                  </a:lnTo>
                  <a:lnTo>
                    <a:pt x="1420" y="110"/>
                  </a:lnTo>
                  <a:lnTo>
                    <a:pt x="9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3224;p47">
              <a:extLst>
                <a:ext uri="{FF2B5EF4-FFF2-40B4-BE49-F238E27FC236}">
                  <a16:creationId xmlns:a16="http://schemas.microsoft.com/office/drawing/2014/main" id="{A57C64C3-201E-311C-2B5C-AE75A4BDCE55}"/>
                </a:ext>
              </a:extLst>
            </p:cNvPr>
            <p:cNvSpPr/>
            <p:nvPr/>
          </p:nvSpPr>
          <p:spPr>
            <a:xfrm>
              <a:off x="4540225" y="1787450"/>
              <a:ext cx="204150" cy="118825"/>
            </a:xfrm>
            <a:custGeom>
              <a:avLst/>
              <a:gdLst/>
              <a:ahLst/>
              <a:cxnLst/>
              <a:rect l="l" t="t" r="r" b="b"/>
              <a:pathLst>
                <a:path w="8166" h="4753" extrusionOk="0">
                  <a:moveTo>
                    <a:pt x="1803" y="1"/>
                  </a:moveTo>
                  <a:lnTo>
                    <a:pt x="1530" y="28"/>
                  </a:lnTo>
                  <a:lnTo>
                    <a:pt x="1284" y="83"/>
                  </a:lnTo>
                  <a:lnTo>
                    <a:pt x="1038" y="137"/>
                  </a:lnTo>
                  <a:lnTo>
                    <a:pt x="793" y="192"/>
                  </a:lnTo>
                  <a:lnTo>
                    <a:pt x="574" y="274"/>
                  </a:lnTo>
                  <a:lnTo>
                    <a:pt x="356" y="383"/>
                  </a:lnTo>
                  <a:lnTo>
                    <a:pt x="165" y="520"/>
                  </a:lnTo>
                  <a:lnTo>
                    <a:pt x="1" y="683"/>
                  </a:lnTo>
                  <a:lnTo>
                    <a:pt x="1" y="1038"/>
                  </a:lnTo>
                  <a:lnTo>
                    <a:pt x="55" y="1366"/>
                  </a:lnTo>
                  <a:lnTo>
                    <a:pt x="137" y="1694"/>
                  </a:lnTo>
                  <a:lnTo>
                    <a:pt x="246" y="1994"/>
                  </a:lnTo>
                  <a:lnTo>
                    <a:pt x="383" y="2295"/>
                  </a:lnTo>
                  <a:lnTo>
                    <a:pt x="574" y="2540"/>
                  </a:lnTo>
                  <a:lnTo>
                    <a:pt x="765" y="2786"/>
                  </a:lnTo>
                  <a:lnTo>
                    <a:pt x="1011" y="3032"/>
                  </a:lnTo>
                  <a:lnTo>
                    <a:pt x="1230" y="3250"/>
                  </a:lnTo>
                  <a:lnTo>
                    <a:pt x="1503" y="3442"/>
                  </a:lnTo>
                  <a:lnTo>
                    <a:pt x="1776" y="3605"/>
                  </a:lnTo>
                  <a:lnTo>
                    <a:pt x="2049" y="3769"/>
                  </a:lnTo>
                  <a:lnTo>
                    <a:pt x="2595" y="4070"/>
                  </a:lnTo>
                  <a:lnTo>
                    <a:pt x="3168" y="4288"/>
                  </a:lnTo>
                  <a:lnTo>
                    <a:pt x="3715" y="4452"/>
                  </a:lnTo>
                  <a:lnTo>
                    <a:pt x="4343" y="4588"/>
                  </a:lnTo>
                  <a:lnTo>
                    <a:pt x="4998" y="4670"/>
                  </a:lnTo>
                  <a:lnTo>
                    <a:pt x="5653" y="4725"/>
                  </a:lnTo>
                  <a:lnTo>
                    <a:pt x="6309" y="4752"/>
                  </a:lnTo>
                  <a:lnTo>
                    <a:pt x="6964" y="4725"/>
                  </a:lnTo>
                  <a:lnTo>
                    <a:pt x="7592" y="4643"/>
                  </a:lnTo>
                  <a:lnTo>
                    <a:pt x="8166" y="4534"/>
                  </a:lnTo>
                  <a:lnTo>
                    <a:pt x="7893" y="4261"/>
                  </a:lnTo>
                  <a:lnTo>
                    <a:pt x="7620" y="3988"/>
                  </a:lnTo>
                  <a:lnTo>
                    <a:pt x="7101" y="3414"/>
                  </a:lnTo>
                  <a:lnTo>
                    <a:pt x="6118" y="2240"/>
                  </a:lnTo>
                  <a:lnTo>
                    <a:pt x="5572" y="1667"/>
                  </a:lnTo>
                  <a:lnTo>
                    <a:pt x="5298" y="1393"/>
                  </a:lnTo>
                  <a:lnTo>
                    <a:pt x="5025" y="1120"/>
                  </a:lnTo>
                  <a:lnTo>
                    <a:pt x="4698" y="902"/>
                  </a:lnTo>
                  <a:lnTo>
                    <a:pt x="4397" y="683"/>
                  </a:lnTo>
                  <a:lnTo>
                    <a:pt x="4070" y="465"/>
                  </a:lnTo>
                  <a:lnTo>
                    <a:pt x="3715" y="301"/>
                  </a:lnTo>
                  <a:lnTo>
                    <a:pt x="3332" y="165"/>
                  </a:lnTo>
                  <a:lnTo>
                    <a:pt x="2841" y="55"/>
                  </a:lnTo>
                  <a:lnTo>
                    <a:pt x="2349" y="28"/>
                  </a:lnTo>
                  <a:lnTo>
                    <a:pt x="18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3225;p47">
              <a:extLst>
                <a:ext uri="{FF2B5EF4-FFF2-40B4-BE49-F238E27FC236}">
                  <a16:creationId xmlns:a16="http://schemas.microsoft.com/office/drawing/2014/main" id="{72991EEB-EC73-73E0-F449-5D80B35EBD9F}"/>
                </a:ext>
              </a:extLst>
            </p:cNvPr>
            <p:cNvSpPr/>
            <p:nvPr/>
          </p:nvSpPr>
          <p:spPr>
            <a:xfrm>
              <a:off x="4545000" y="1787450"/>
              <a:ext cx="14375" cy="65575"/>
            </a:xfrm>
            <a:custGeom>
              <a:avLst/>
              <a:gdLst/>
              <a:ahLst/>
              <a:cxnLst/>
              <a:rect l="l" t="t" r="r" b="b"/>
              <a:pathLst>
                <a:path w="575" h="2623" extrusionOk="0">
                  <a:moveTo>
                    <a:pt x="137" y="1"/>
                  </a:moveTo>
                  <a:lnTo>
                    <a:pt x="83" y="28"/>
                  </a:lnTo>
                  <a:lnTo>
                    <a:pt x="28" y="83"/>
                  </a:lnTo>
                  <a:lnTo>
                    <a:pt x="1" y="137"/>
                  </a:lnTo>
                  <a:lnTo>
                    <a:pt x="1" y="219"/>
                  </a:lnTo>
                  <a:lnTo>
                    <a:pt x="83" y="683"/>
                  </a:lnTo>
                  <a:lnTo>
                    <a:pt x="165" y="1312"/>
                  </a:lnTo>
                  <a:lnTo>
                    <a:pt x="219" y="1967"/>
                  </a:lnTo>
                  <a:lnTo>
                    <a:pt x="219" y="2431"/>
                  </a:lnTo>
                  <a:lnTo>
                    <a:pt x="247" y="2513"/>
                  </a:lnTo>
                  <a:lnTo>
                    <a:pt x="274" y="2568"/>
                  </a:lnTo>
                  <a:lnTo>
                    <a:pt x="329" y="2595"/>
                  </a:lnTo>
                  <a:lnTo>
                    <a:pt x="410" y="2622"/>
                  </a:lnTo>
                  <a:lnTo>
                    <a:pt x="465" y="2595"/>
                  </a:lnTo>
                  <a:lnTo>
                    <a:pt x="520" y="2568"/>
                  </a:lnTo>
                  <a:lnTo>
                    <a:pt x="574" y="2513"/>
                  </a:lnTo>
                  <a:lnTo>
                    <a:pt x="574" y="2431"/>
                  </a:lnTo>
                  <a:lnTo>
                    <a:pt x="574" y="1940"/>
                  </a:lnTo>
                  <a:lnTo>
                    <a:pt x="520" y="1284"/>
                  </a:lnTo>
                  <a:lnTo>
                    <a:pt x="438" y="602"/>
                  </a:lnTo>
                  <a:lnTo>
                    <a:pt x="356" y="137"/>
                  </a:lnTo>
                  <a:lnTo>
                    <a:pt x="329" y="55"/>
                  </a:lnTo>
                  <a:lnTo>
                    <a:pt x="274" y="28"/>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3226;p47">
              <a:extLst>
                <a:ext uri="{FF2B5EF4-FFF2-40B4-BE49-F238E27FC236}">
                  <a16:creationId xmlns:a16="http://schemas.microsoft.com/office/drawing/2014/main" id="{8AACE16B-6021-43BD-FC86-B4DCCA817417}"/>
                </a:ext>
              </a:extLst>
            </p:cNvPr>
            <p:cNvSpPr/>
            <p:nvPr/>
          </p:nvSpPr>
          <p:spPr>
            <a:xfrm>
              <a:off x="4547750" y="1784050"/>
              <a:ext cx="160450" cy="75800"/>
            </a:xfrm>
            <a:custGeom>
              <a:avLst/>
              <a:gdLst/>
              <a:ahLst/>
              <a:cxnLst/>
              <a:rect l="l" t="t" r="r" b="b"/>
              <a:pathLst>
                <a:path w="6418" h="3032" extrusionOk="0">
                  <a:moveTo>
                    <a:pt x="1830" y="0"/>
                  </a:moveTo>
                  <a:lnTo>
                    <a:pt x="1365" y="28"/>
                  </a:lnTo>
                  <a:lnTo>
                    <a:pt x="929" y="82"/>
                  </a:lnTo>
                  <a:lnTo>
                    <a:pt x="492" y="219"/>
                  </a:lnTo>
                  <a:lnTo>
                    <a:pt x="300" y="301"/>
                  </a:lnTo>
                  <a:lnTo>
                    <a:pt x="109" y="410"/>
                  </a:lnTo>
                  <a:lnTo>
                    <a:pt x="55" y="437"/>
                  </a:lnTo>
                  <a:lnTo>
                    <a:pt x="0" y="492"/>
                  </a:lnTo>
                  <a:lnTo>
                    <a:pt x="0" y="574"/>
                  </a:lnTo>
                  <a:lnTo>
                    <a:pt x="27" y="628"/>
                  </a:lnTo>
                  <a:lnTo>
                    <a:pt x="82" y="683"/>
                  </a:lnTo>
                  <a:lnTo>
                    <a:pt x="137" y="738"/>
                  </a:lnTo>
                  <a:lnTo>
                    <a:pt x="219" y="738"/>
                  </a:lnTo>
                  <a:lnTo>
                    <a:pt x="273" y="710"/>
                  </a:lnTo>
                  <a:lnTo>
                    <a:pt x="628" y="546"/>
                  </a:lnTo>
                  <a:lnTo>
                    <a:pt x="1010" y="437"/>
                  </a:lnTo>
                  <a:lnTo>
                    <a:pt x="1420" y="383"/>
                  </a:lnTo>
                  <a:lnTo>
                    <a:pt x="1830" y="355"/>
                  </a:lnTo>
                  <a:lnTo>
                    <a:pt x="2267" y="355"/>
                  </a:lnTo>
                  <a:lnTo>
                    <a:pt x="2649" y="410"/>
                  </a:lnTo>
                  <a:lnTo>
                    <a:pt x="3031" y="492"/>
                  </a:lnTo>
                  <a:lnTo>
                    <a:pt x="3332" y="601"/>
                  </a:lnTo>
                  <a:lnTo>
                    <a:pt x="3714" y="792"/>
                  </a:lnTo>
                  <a:lnTo>
                    <a:pt x="4042" y="983"/>
                  </a:lnTo>
                  <a:lnTo>
                    <a:pt x="4369" y="1229"/>
                  </a:lnTo>
                  <a:lnTo>
                    <a:pt x="4670" y="1475"/>
                  </a:lnTo>
                  <a:lnTo>
                    <a:pt x="4943" y="1721"/>
                  </a:lnTo>
                  <a:lnTo>
                    <a:pt x="5216" y="1966"/>
                  </a:lnTo>
                  <a:lnTo>
                    <a:pt x="5680" y="2485"/>
                  </a:lnTo>
                  <a:lnTo>
                    <a:pt x="6090" y="2977"/>
                  </a:lnTo>
                  <a:lnTo>
                    <a:pt x="6144" y="3031"/>
                  </a:lnTo>
                  <a:lnTo>
                    <a:pt x="6281" y="3031"/>
                  </a:lnTo>
                  <a:lnTo>
                    <a:pt x="6336" y="3004"/>
                  </a:lnTo>
                  <a:lnTo>
                    <a:pt x="6390" y="2949"/>
                  </a:lnTo>
                  <a:lnTo>
                    <a:pt x="6417" y="2868"/>
                  </a:lnTo>
                  <a:lnTo>
                    <a:pt x="6390" y="2813"/>
                  </a:lnTo>
                  <a:lnTo>
                    <a:pt x="6363" y="2731"/>
                  </a:lnTo>
                  <a:lnTo>
                    <a:pt x="5953" y="2239"/>
                  </a:lnTo>
                  <a:lnTo>
                    <a:pt x="5462" y="1721"/>
                  </a:lnTo>
                  <a:lnTo>
                    <a:pt x="5189" y="1448"/>
                  </a:lnTo>
                  <a:lnTo>
                    <a:pt x="4888" y="1174"/>
                  </a:lnTo>
                  <a:lnTo>
                    <a:pt x="4561" y="929"/>
                  </a:lnTo>
                  <a:lnTo>
                    <a:pt x="4233" y="683"/>
                  </a:lnTo>
                  <a:lnTo>
                    <a:pt x="3878" y="464"/>
                  </a:lnTo>
                  <a:lnTo>
                    <a:pt x="3496" y="273"/>
                  </a:lnTo>
                  <a:lnTo>
                    <a:pt x="3141" y="164"/>
                  </a:lnTo>
                  <a:lnTo>
                    <a:pt x="2731" y="55"/>
                  </a:lnTo>
                  <a:lnTo>
                    <a:pt x="2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3227;p47">
              <a:extLst>
                <a:ext uri="{FF2B5EF4-FFF2-40B4-BE49-F238E27FC236}">
                  <a16:creationId xmlns:a16="http://schemas.microsoft.com/office/drawing/2014/main" id="{B7F01017-4EF1-D268-AA63-FF2AF3CD2992}"/>
                </a:ext>
              </a:extLst>
            </p:cNvPr>
            <p:cNvSpPr/>
            <p:nvPr/>
          </p:nvSpPr>
          <p:spPr>
            <a:xfrm>
              <a:off x="4550475" y="1818850"/>
              <a:ext cx="80575" cy="28025"/>
            </a:xfrm>
            <a:custGeom>
              <a:avLst/>
              <a:gdLst/>
              <a:ahLst/>
              <a:cxnLst/>
              <a:rect l="l" t="t" r="r" b="b"/>
              <a:pathLst>
                <a:path w="3223" h="1121" extrusionOk="0">
                  <a:moveTo>
                    <a:pt x="656" y="1"/>
                  </a:moveTo>
                  <a:lnTo>
                    <a:pt x="410" y="28"/>
                  </a:lnTo>
                  <a:lnTo>
                    <a:pt x="137" y="56"/>
                  </a:lnTo>
                  <a:lnTo>
                    <a:pt x="82" y="83"/>
                  </a:lnTo>
                  <a:lnTo>
                    <a:pt x="28" y="137"/>
                  </a:lnTo>
                  <a:lnTo>
                    <a:pt x="0" y="192"/>
                  </a:lnTo>
                  <a:lnTo>
                    <a:pt x="0" y="274"/>
                  </a:lnTo>
                  <a:lnTo>
                    <a:pt x="28" y="329"/>
                  </a:lnTo>
                  <a:lnTo>
                    <a:pt x="82" y="383"/>
                  </a:lnTo>
                  <a:lnTo>
                    <a:pt x="164" y="411"/>
                  </a:lnTo>
                  <a:lnTo>
                    <a:pt x="219" y="411"/>
                  </a:lnTo>
                  <a:lnTo>
                    <a:pt x="465" y="383"/>
                  </a:lnTo>
                  <a:lnTo>
                    <a:pt x="683" y="356"/>
                  </a:lnTo>
                  <a:lnTo>
                    <a:pt x="929" y="383"/>
                  </a:lnTo>
                  <a:lnTo>
                    <a:pt x="1147" y="411"/>
                  </a:lnTo>
                  <a:lnTo>
                    <a:pt x="1611" y="492"/>
                  </a:lnTo>
                  <a:lnTo>
                    <a:pt x="2021" y="656"/>
                  </a:lnTo>
                  <a:lnTo>
                    <a:pt x="2376" y="793"/>
                  </a:lnTo>
                  <a:lnTo>
                    <a:pt x="2677" y="929"/>
                  </a:lnTo>
                  <a:lnTo>
                    <a:pt x="2950" y="1093"/>
                  </a:lnTo>
                  <a:lnTo>
                    <a:pt x="3032" y="1121"/>
                  </a:lnTo>
                  <a:lnTo>
                    <a:pt x="3113" y="1093"/>
                  </a:lnTo>
                  <a:lnTo>
                    <a:pt x="3195" y="1039"/>
                  </a:lnTo>
                  <a:lnTo>
                    <a:pt x="3223" y="957"/>
                  </a:lnTo>
                  <a:lnTo>
                    <a:pt x="3195" y="902"/>
                  </a:lnTo>
                  <a:lnTo>
                    <a:pt x="3168" y="820"/>
                  </a:lnTo>
                  <a:lnTo>
                    <a:pt x="3141" y="766"/>
                  </a:lnTo>
                  <a:lnTo>
                    <a:pt x="2813" y="602"/>
                  </a:lnTo>
                  <a:lnTo>
                    <a:pt x="2513" y="465"/>
                  </a:lnTo>
                  <a:lnTo>
                    <a:pt x="2103" y="301"/>
                  </a:lnTo>
                  <a:lnTo>
                    <a:pt x="1666" y="137"/>
                  </a:lnTo>
                  <a:lnTo>
                    <a:pt x="1175" y="28"/>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3228;p47">
              <a:extLst>
                <a:ext uri="{FF2B5EF4-FFF2-40B4-BE49-F238E27FC236}">
                  <a16:creationId xmlns:a16="http://schemas.microsoft.com/office/drawing/2014/main" id="{95A0C3B4-A68C-DE58-B419-4299F4EDD4F3}"/>
                </a:ext>
              </a:extLst>
            </p:cNvPr>
            <p:cNvSpPr/>
            <p:nvPr/>
          </p:nvSpPr>
          <p:spPr>
            <a:xfrm>
              <a:off x="4119700" y="826225"/>
              <a:ext cx="314725" cy="288800"/>
            </a:xfrm>
            <a:custGeom>
              <a:avLst/>
              <a:gdLst/>
              <a:ahLst/>
              <a:cxnLst/>
              <a:rect l="l" t="t" r="r" b="b"/>
              <a:pathLst>
                <a:path w="12589" h="11552" extrusionOk="0">
                  <a:moveTo>
                    <a:pt x="7237" y="0"/>
                  </a:moveTo>
                  <a:lnTo>
                    <a:pt x="6854" y="55"/>
                  </a:lnTo>
                  <a:lnTo>
                    <a:pt x="6499" y="110"/>
                  </a:lnTo>
                  <a:lnTo>
                    <a:pt x="6117" y="164"/>
                  </a:lnTo>
                  <a:lnTo>
                    <a:pt x="5762" y="273"/>
                  </a:lnTo>
                  <a:lnTo>
                    <a:pt x="5407" y="383"/>
                  </a:lnTo>
                  <a:lnTo>
                    <a:pt x="5052" y="492"/>
                  </a:lnTo>
                  <a:lnTo>
                    <a:pt x="4697" y="656"/>
                  </a:lnTo>
                  <a:lnTo>
                    <a:pt x="4369" y="792"/>
                  </a:lnTo>
                  <a:lnTo>
                    <a:pt x="3714" y="1175"/>
                  </a:lnTo>
                  <a:lnTo>
                    <a:pt x="3195" y="1475"/>
                  </a:lnTo>
                  <a:lnTo>
                    <a:pt x="2731" y="1830"/>
                  </a:lnTo>
                  <a:lnTo>
                    <a:pt x="2267" y="2240"/>
                  </a:lnTo>
                  <a:lnTo>
                    <a:pt x="1830" y="2649"/>
                  </a:lnTo>
                  <a:lnTo>
                    <a:pt x="1447" y="3113"/>
                  </a:lnTo>
                  <a:lnTo>
                    <a:pt x="1092" y="3578"/>
                  </a:lnTo>
                  <a:lnTo>
                    <a:pt x="765" y="4096"/>
                  </a:lnTo>
                  <a:lnTo>
                    <a:pt x="492" y="4615"/>
                  </a:lnTo>
                  <a:lnTo>
                    <a:pt x="300" y="5189"/>
                  </a:lnTo>
                  <a:lnTo>
                    <a:pt x="137" y="5762"/>
                  </a:lnTo>
                  <a:lnTo>
                    <a:pt x="27" y="6363"/>
                  </a:lnTo>
                  <a:lnTo>
                    <a:pt x="0" y="6964"/>
                  </a:lnTo>
                  <a:lnTo>
                    <a:pt x="0" y="7264"/>
                  </a:lnTo>
                  <a:lnTo>
                    <a:pt x="27" y="7565"/>
                  </a:lnTo>
                  <a:lnTo>
                    <a:pt x="82" y="7838"/>
                  </a:lnTo>
                  <a:lnTo>
                    <a:pt x="137" y="8138"/>
                  </a:lnTo>
                  <a:lnTo>
                    <a:pt x="219" y="8438"/>
                  </a:lnTo>
                  <a:lnTo>
                    <a:pt x="300" y="8712"/>
                  </a:lnTo>
                  <a:lnTo>
                    <a:pt x="410" y="8985"/>
                  </a:lnTo>
                  <a:lnTo>
                    <a:pt x="546" y="9258"/>
                  </a:lnTo>
                  <a:lnTo>
                    <a:pt x="683" y="9503"/>
                  </a:lnTo>
                  <a:lnTo>
                    <a:pt x="847" y="9777"/>
                  </a:lnTo>
                  <a:lnTo>
                    <a:pt x="1038" y="9995"/>
                  </a:lnTo>
                  <a:lnTo>
                    <a:pt x="1229" y="10241"/>
                  </a:lnTo>
                  <a:lnTo>
                    <a:pt x="1447" y="10432"/>
                  </a:lnTo>
                  <a:lnTo>
                    <a:pt x="1666" y="10623"/>
                  </a:lnTo>
                  <a:lnTo>
                    <a:pt x="1912" y="10814"/>
                  </a:lnTo>
                  <a:lnTo>
                    <a:pt x="2157" y="10978"/>
                  </a:lnTo>
                  <a:lnTo>
                    <a:pt x="2430" y="11115"/>
                  </a:lnTo>
                  <a:lnTo>
                    <a:pt x="2704" y="11251"/>
                  </a:lnTo>
                  <a:lnTo>
                    <a:pt x="2977" y="11360"/>
                  </a:lnTo>
                  <a:lnTo>
                    <a:pt x="3250" y="11442"/>
                  </a:lnTo>
                  <a:lnTo>
                    <a:pt x="3550" y="11497"/>
                  </a:lnTo>
                  <a:lnTo>
                    <a:pt x="3850" y="11552"/>
                  </a:lnTo>
                  <a:lnTo>
                    <a:pt x="4451" y="11552"/>
                  </a:lnTo>
                  <a:lnTo>
                    <a:pt x="12562" y="4779"/>
                  </a:lnTo>
                  <a:lnTo>
                    <a:pt x="12589" y="4397"/>
                  </a:lnTo>
                  <a:lnTo>
                    <a:pt x="12589" y="4042"/>
                  </a:lnTo>
                  <a:lnTo>
                    <a:pt x="12534" y="3687"/>
                  </a:lnTo>
                  <a:lnTo>
                    <a:pt x="12452" y="3332"/>
                  </a:lnTo>
                  <a:lnTo>
                    <a:pt x="12316" y="2977"/>
                  </a:lnTo>
                  <a:lnTo>
                    <a:pt x="12179" y="2649"/>
                  </a:lnTo>
                  <a:lnTo>
                    <a:pt x="11988" y="2321"/>
                  </a:lnTo>
                  <a:lnTo>
                    <a:pt x="11797" y="2021"/>
                  </a:lnTo>
                  <a:lnTo>
                    <a:pt x="11551" y="1721"/>
                  </a:lnTo>
                  <a:lnTo>
                    <a:pt x="11306" y="1448"/>
                  </a:lnTo>
                  <a:lnTo>
                    <a:pt x="11032" y="1202"/>
                  </a:lnTo>
                  <a:lnTo>
                    <a:pt x="10732" y="956"/>
                  </a:lnTo>
                  <a:lnTo>
                    <a:pt x="10432" y="738"/>
                  </a:lnTo>
                  <a:lnTo>
                    <a:pt x="10104" y="546"/>
                  </a:lnTo>
                  <a:lnTo>
                    <a:pt x="9776" y="410"/>
                  </a:lnTo>
                  <a:lnTo>
                    <a:pt x="9421" y="273"/>
                  </a:lnTo>
                  <a:lnTo>
                    <a:pt x="9066" y="164"/>
                  </a:lnTo>
                  <a:lnTo>
                    <a:pt x="8684" y="82"/>
                  </a:lnTo>
                  <a:lnTo>
                    <a:pt x="8329" y="28"/>
                  </a:lnTo>
                  <a:lnTo>
                    <a:pt x="7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3229;p47">
              <a:extLst>
                <a:ext uri="{FF2B5EF4-FFF2-40B4-BE49-F238E27FC236}">
                  <a16:creationId xmlns:a16="http://schemas.microsoft.com/office/drawing/2014/main" id="{DA1C3460-44E4-4074-AFCB-F42671D6FDD9}"/>
                </a:ext>
              </a:extLst>
            </p:cNvPr>
            <p:cNvSpPr/>
            <p:nvPr/>
          </p:nvSpPr>
          <p:spPr>
            <a:xfrm>
              <a:off x="4175675" y="934775"/>
              <a:ext cx="648575" cy="798775"/>
            </a:xfrm>
            <a:custGeom>
              <a:avLst/>
              <a:gdLst/>
              <a:ahLst/>
              <a:cxnLst/>
              <a:rect l="l" t="t" r="r" b="b"/>
              <a:pathLst>
                <a:path w="25943" h="31951" extrusionOk="0">
                  <a:moveTo>
                    <a:pt x="13490" y="0"/>
                  </a:moveTo>
                  <a:lnTo>
                    <a:pt x="12343" y="28"/>
                  </a:lnTo>
                  <a:lnTo>
                    <a:pt x="11770" y="82"/>
                  </a:lnTo>
                  <a:lnTo>
                    <a:pt x="11197" y="137"/>
                  </a:lnTo>
                  <a:lnTo>
                    <a:pt x="10650" y="219"/>
                  </a:lnTo>
                  <a:lnTo>
                    <a:pt x="10132" y="301"/>
                  </a:lnTo>
                  <a:lnTo>
                    <a:pt x="9613" y="410"/>
                  </a:lnTo>
                  <a:lnTo>
                    <a:pt x="9121" y="519"/>
                  </a:lnTo>
                  <a:lnTo>
                    <a:pt x="8657" y="628"/>
                  </a:lnTo>
                  <a:lnTo>
                    <a:pt x="8193" y="792"/>
                  </a:lnTo>
                  <a:lnTo>
                    <a:pt x="7756" y="929"/>
                  </a:lnTo>
                  <a:lnTo>
                    <a:pt x="7319" y="1093"/>
                  </a:lnTo>
                  <a:lnTo>
                    <a:pt x="6909" y="1284"/>
                  </a:lnTo>
                  <a:lnTo>
                    <a:pt x="6527" y="1475"/>
                  </a:lnTo>
                  <a:lnTo>
                    <a:pt x="5762" y="1857"/>
                  </a:lnTo>
                  <a:lnTo>
                    <a:pt x="5080" y="2321"/>
                  </a:lnTo>
                  <a:lnTo>
                    <a:pt x="4451" y="2786"/>
                  </a:lnTo>
                  <a:lnTo>
                    <a:pt x="3878" y="3305"/>
                  </a:lnTo>
                  <a:lnTo>
                    <a:pt x="3332" y="3823"/>
                  </a:lnTo>
                  <a:lnTo>
                    <a:pt x="2868" y="4370"/>
                  </a:lnTo>
                  <a:lnTo>
                    <a:pt x="2431" y="4943"/>
                  </a:lnTo>
                  <a:lnTo>
                    <a:pt x="2048" y="5544"/>
                  </a:lnTo>
                  <a:lnTo>
                    <a:pt x="1693" y="6145"/>
                  </a:lnTo>
                  <a:lnTo>
                    <a:pt x="1393" y="6745"/>
                  </a:lnTo>
                  <a:lnTo>
                    <a:pt x="1120" y="7373"/>
                  </a:lnTo>
                  <a:lnTo>
                    <a:pt x="901" y="7974"/>
                  </a:lnTo>
                  <a:lnTo>
                    <a:pt x="710" y="8602"/>
                  </a:lnTo>
                  <a:lnTo>
                    <a:pt x="519" y="9203"/>
                  </a:lnTo>
                  <a:lnTo>
                    <a:pt x="383" y="9776"/>
                  </a:lnTo>
                  <a:lnTo>
                    <a:pt x="273" y="10350"/>
                  </a:lnTo>
                  <a:lnTo>
                    <a:pt x="191" y="10923"/>
                  </a:lnTo>
                  <a:lnTo>
                    <a:pt x="110" y="11442"/>
                  </a:lnTo>
                  <a:lnTo>
                    <a:pt x="28" y="12453"/>
                  </a:lnTo>
                  <a:lnTo>
                    <a:pt x="0" y="13299"/>
                  </a:lnTo>
                  <a:lnTo>
                    <a:pt x="28" y="13982"/>
                  </a:lnTo>
                  <a:lnTo>
                    <a:pt x="55" y="14473"/>
                  </a:lnTo>
                  <a:lnTo>
                    <a:pt x="110" y="14910"/>
                  </a:lnTo>
                  <a:lnTo>
                    <a:pt x="191" y="15484"/>
                  </a:lnTo>
                  <a:lnTo>
                    <a:pt x="328" y="16139"/>
                  </a:lnTo>
                  <a:lnTo>
                    <a:pt x="492" y="16904"/>
                  </a:lnTo>
                  <a:lnTo>
                    <a:pt x="710" y="17723"/>
                  </a:lnTo>
                  <a:lnTo>
                    <a:pt x="956" y="18597"/>
                  </a:lnTo>
                  <a:lnTo>
                    <a:pt x="1229" y="19525"/>
                  </a:lnTo>
                  <a:lnTo>
                    <a:pt x="1530" y="20454"/>
                  </a:lnTo>
                  <a:lnTo>
                    <a:pt x="1857" y="21410"/>
                  </a:lnTo>
                  <a:lnTo>
                    <a:pt x="2240" y="22365"/>
                  </a:lnTo>
                  <a:lnTo>
                    <a:pt x="2622" y="23267"/>
                  </a:lnTo>
                  <a:lnTo>
                    <a:pt x="3059" y="24168"/>
                  </a:lnTo>
                  <a:lnTo>
                    <a:pt x="3496" y="25014"/>
                  </a:lnTo>
                  <a:lnTo>
                    <a:pt x="3960" y="25779"/>
                  </a:lnTo>
                  <a:lnTo>
                    <a:pt x="4206" y="26134"/>
                  </a:lnTo>
                  <a:lnTo>
                    <a:pt x="4451" y="26462"/>
                  </a:lnTo>
                  <a:lnTo>
                    <a:pt x="4697" y="26789"/>
                  </a:lnTo>
                  <a:lnTo>
                    <a:pt x="4970" y="27062"/>
                  </a:lnTo>
                  <a:lnTo>
                    <a:pt x="5516" y="27581"/>
                  </a:lnTo>
                  <a:lnTo>
                    <a:pt x="6117" y="28100"/>
                  </a:lnTo>
                  <a:lnTo>
                    <a:pt x="6745" y="28564"/>
                  </a:lnTo>
                  <a:lnTo>
                    <a:pt x="7401" y="29029"/>
                  </a:lnTo>
                  <a:lnTo>
                    <a:pt x="8083" y="29438"/>
                  </a:lnTo>
                  <a:lnTo>
                    <a:pt x="8766" y="29848"/>
                  </a:lnTo>
                  <a:lnTo>
                    <a:pt x="9476" y="30203"/>
                  </a:lnTo>
                  <a:lnTo>
                    <a:pt x="10159" y="30530"/>
                  </a:lnTo>
                  <a:lnTo>
                    <a:pt x="10842" y="30831"/>
                  </a:lnTo>
                  <a:lnTo>
                    <a:pt x="11497" y="31104"/>
                  </a:lnTo>
                  <a:lnTo>
                    <a:pt x="12098" y="31322"/>
                  </a:lnTo>
                  <a:lnTo>
                    <a:pt x="12698" y="31541"/>
                  </a:lnTo>
                  <a:lnTo>
                    <a:pt x="13217" y="31677"/>
                  </a:lnTo>
                  <a:lnTo>
                    <a:pt x="13709" y="31814"/>
                  </a:lnTo>
                  <a:lnTo>
                    <a:pt x="14118" y="31896"/>
                  </a:lnTo>
                  <a:lnTo>
                    <a:pt x="14446" y="31950"/>
                  </a:lnTo>
                  <a:lnTo>
                    <a:pt x="14801" y="31950"/>
                  </a:lnTo>
                  <a:lnTo>
                    <a:pt x="15265" y="31896"/>
                  </a:lnTo>
                  <a:lnTo>
                    <a:pt x="15784" y="31787"/>
                  </a:lnTo>
                  <a:lnTo>
                    <a:pt x="16412" y="31650"/>
                  </a:lnTo>
                  <a:lnTo>
                    <a:pt x="17095" y="31432"/>
                  </a:lnTo>
                  <a:lnTo>
                    <a:pt x="17832" y="31159"/>
                  </a:lnTo>
                  <a:lnTo>
                    <a:pt x="18597" y="30831"/>
                  </a:lnTo>
                  <a:lnTo>
                    <a:pt x="19389" y="30421"/>
                  </a:lnTo>
                  <a:lnTo>
                    <a:pt x="20208" y="29930"/>
                  </a:lnTo>
                  <a:lnTo>
                    <a:pt x="20618" y="29657"/>
                  </a:lnTo>
                  <a:lnTo>
                    <a:pt x="21027" y="29356"/>
                  </a:lnTo>
                  <a:lnTo>
                    <a:pt x="21437" y="29056"/>
                  </a:lnTo>
                  <a:lnTo>
                    <a:pt x="21847" y="28728"/>
                  </a:lnTo>
                  <a:lnTo>
                    <a:pt x="22256" y="28373"/>
                  </a:lnTo>
                  <a:lnTo>
                    <a:pt x="22639" y="27991"/>
                  </a:lnTo>
                  <a:lnTo>
                    <a:pt x="23021" y="27581"/>
                  </a:lnTo>
                  <a:lnTo>
                    <a:pt x="23403" y="27172"/>
                  </a:lnTo>
                  <a:lnTo>
                    <a:pt x="23758" y="26735"/>
                  </a:lnTo>
                  <a:lnTo>
                    <a:pt x="24113" y="26243"/>
                  </a:lnTo>
                  <a:lnTo>
                    <a:pt x="24468" y="25752"/>
                  </a:lnTo>
                  <a:lnTo>
                    <a:pt x="24796" y="25233"/>
                  </a:lnTo>
                  <a:lnTo>
                    <a:pt x="25096" y="24687"/>
                  </a:lnTo>
                  <a:lnTo>
                    <a:pt x="25397" y="24113"/>
                  </a:lnTo>
                  <a:lnTo>
                    <a:pt x="25560" y="23649"/>
                  </a:lnTo>
                  <a:lnTo>
                    <a:pt x="25670" y="23157"/>
                  </a:lnTo>
                  <a:lnTo>
                    <a:pt x="25752" y="22693"/>
                  </a:lnTo>
                  <a:lnTo>
                    <a:pt x="25806" y="22202"/>
                  </a:lnTo>
                  <a:lnTo>
                    <a:pt x="25806" y="21737"/>
                  </a:lnTo>
                  <a:lnTo>
                    <a:pt x="25779" y="21273"/>
                  </a:lnTo>
                  <a:lnTo>
                    <a:pt x="25752" y="20809"/>
                  </a:lnTo>
                  <a:lnTo>
                    <a:pt x="25670" y="20372"/>
                  </a:lnTo>
                  <a:lnTo>
                    <a:pt x="25506" y="19525"/>
                  </a:lnTo>
                  <a:lnTo>
                    <a:pt x="25342" y="18788"/>
                  </a:lnTo>
                  <a:lnTo>
                    <a:pt x="25178" y="18187"/>
                  </a:lnTo>
                  <a:lnTo>
                    <a:pt x="25096" y="17696"/>
                  </a:lnTo>
                  <a:lnTo>
                    <a:pt x="25096" y="17477"/>
                  </a:lnTo>
                  <a:lnTo>
                    <a:pt x="25096" y="17232"/>
                  </a:lnTo>
                  <a:lnTo>
                    <a:pt x="25178" y="16658"/>
                  </a:lnTo>
                  <a:lnTo>
                    <a:pt x="25315" y="16003"/>
                  </a:lnTo>
                  <a:lnTo>
                    <a:pt x="25451" y="15293"/>
                  </a:lnTo>
                  <a:lnTo>
                    <a:pt x="25615" y="14555"/>
                  </a:lnTo>
                  <a:lnTo>
                    <a:pt x="25779" y="13845"/>
                  </a:lnTo>
                  <a:lnTo>
                    <a:pt x="25888" y="13163"/>
                  </a:lnTo>
                  <a:lnTo>
                    <a:pt x="25915" y="12862"/>
                  </a:lnTo>
                  <a:lnTo>
                    <a:pt x="25943" y="12589"/>
                  </a:lnTo>
                  <a:lnTo>
                    <a:pt x="25943" y="12016"/>
                  </a:lnTo>
                  <a:lnTo>
                    <a:pt x="25915" y="11306"/>
                  </a:lnTo>
                  <a:lnTo>
                    <a:pt x="25834" y="10432"/>
                  </a:lnTo>
                  <a:lnTo>
                    <a:pt x="25752" y="9968"/>
                  </a:lnTo>
                  <a:lnTo>
                    <a:pt x="25670" y="9476"/>
                  </a:lnTo>
                  <a:lnTo>
                    <a:pt x="25560" y="8957"/>
                  </a:lnTo>
                  <a:lnTo>
                    <a:pt x="25424" y="8411"/>
                  </a:lnTo>
                  <a:lnTo>
                    <a:pt x="25233" y="7892"/>
                  </a:lnTo>
                  <a:lnTo>
                    <a:pt x="25042" y="7319"/>
                  </a:lnTo>
                  <a:lnTo>
                    <a:pt x="24823" y="6773"/>
                  </a:lnTo>
                  <a:lnTo>
                    <a:pt x="24577" y="6226"/>
                  </a:lnTo>
                  <a:lnTo>
                    <a:pt x="24277" y="5653"/>
                  </a:lnTo>
                  <a:lnTo>
                    <a:pt x="23949" y="5107"/>
                  </a:lnTo>
                  <a:lnTo>
                    <a:pt x="23567" y="4561"/>
                  </a:lnTo>
                  <a:lnTo>
                    <a:pt x="23185" y="4042"/>
                  </a:lnTo>
                  <a:lnTo>
                    <a:pt x="22720" y="3523"/>
                  </a:lnTo>
                  <a:lnTo>
                    <a:pt x="22229" y="3031"/>
                  </a:lnTo>
                  <a:lnTo>
                    <a:pt x="21710" y="2567"/>
                  </a:lnTo>
                  <a:lnTo>
                    <a:pt x="21137" y="2130"/>
                  </a:lnTo>
                  <a:lnTo>
                    <a:pt x="20509" y="1721"/>
                  </a:lnTo>
                  <a:lnTo>
                    <a:pt x="19826" y="1338"/>
                  </a:lnTo>
                  <a:lnTo>
                    <a:pt x="19089" y="1011"/>
                  </a:lnTo>
                  <a:lnTo>
                    <a:pt x="18297" y="710"/>
                  </a:lnTo>
                  <a:lnTo>
                    <a:pt x="17450" y="464"/>
                  </a:lnTo>
                  <a:lnTo>
                    <a:pt x="16549" y="273"/>
                  </a:lnTo>
                  <a:lnTo>
                    <a:pt x="15593" y="137"/>
                  </a:lnTo>
                  <a:lnTo>
                    <a:pt x="14583" y="28"/>
                  </a:lnTo>
                  <a:lnTo>
                    <a:pt x="13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3230;p47">
              <a:extLst>
                <a:ext uri="{FF2B5EF4-FFF2-40B4-BE49-F238E27FC236}">
                  <a16:creationId xmlns:a16="http://schemas.microsoft.com/office/drawing/2014/main" id="{33293570-B2D3-B7FE-734A-B3F9F683848C}"/>
                </a:ext>
              </a:extLst>
            </p:cNvPr>
            <p:cNvSpPr/>
            <p:nvPr/>
          </p:nvSpPr>
          <p:spPr>
            <a:xfrm>
              <a:off x="4175675" y="934775"/>
              <a:ext cx="648575" cy="798775"/>
            </a:xfrm>
            <a:custGeom>
              <a:avLst/>
              <a:gdLst/>
              <a:ahLst/>
              <a:cxnLst/>
              <a:rect l="l" t="t" r="r" b="b"/>
              <a:pathLst>
                <a:path w="25943" h="31951" fill="none" extrusionOk="0">
                  <a:moveTo>
                    <a:pt x="14446" y="31950"/>
                  </a:moveTo>
                  <a:lnTo>
                    <a:pt x="14446" y="31950"/>
                  </a:lnTo>
                  <a:lnTo>
                    <a:pt x="14118" y="31896"/>
                  </a:lnTo>
                  <a:lnTo>
                    <a:pt x="13709" y="31814"/>
                  </a:lnTo>
                  <a:lnTo>
                    <a:pt x="13217" y="31677"/>
                  </a:lnTo>
                  <a:lnTo>
                    <a:pt x="12698" y="31541"/>
                  </a:lnTo>
                  <a:lnTo>
                    <a:pt x="12098" y="31322"/>
                  </a:lnTo>
                  <a:lnTo>
                    <a:pt x="11497" y="31104"/>
                  </a:lnTo>
                  <a:lnTo>
                    <a:pt x="10842" y="30831"/>
                  </a:lnTo>
                  <a:lnTo>
                    <a:pt x="10159" y="30530"/>
                  </a:lnTo>
                  <a:lnTo>
                    <a:pt x="9476" y="30203"/>
                  </a:lnTo>
                  <a:lnTo>
                    <a:pt x="8766" y="29848"/>
                  </a:lnTo>
                  <a:lnTo>
                    <a:pt x="8083" y="29438"/>
                  </a:lnTo>
                  <a:lnTo>
                    <a:pt x="7401" y="29029"/>
                  </a:lnTo>
                  <a:lnTo>
                    <a:pt x="6745" y="28564"/>
                  </a:lnTo>
                  <a:lnTo>
                    <a:pt x="6117" y="28100"/>
                  </a:lnTo>
                  <a:lnTo>
                    <a:pt x="5516" y="27581"/>
                  </a:lnTo>
                  <a:lnTo>
                    <a:pt x="4970" y="27062"/>
                  </a:lnTo>
                  <a:lnTo>
                    <a:pt x="4970" y="27062"/>
                  </a:lnTo>
                  <a:lnTo>
                    <a:pt x="4697" y="26789"/>
                  </a:lnTo>
                  <a:lnTo>
                    <a:pt x="4451" y="26462"/>
                  </a:lnTo>
                  <a:lnTo>
                    <a:pt x="4206" y="26134"/>
                  </a:lnTo>
                  <a:lnTo>
                    <a:pt x="3960" y="25779"/>
                  </a:lnTo>
                  <a:lnTo>
                    <a:pt x="3496" y="25014"/>
                  </a:lnTo>
                  <a:lnTo>
                    <a:pt x="3059" y="24168"/>
                  </a:lnTo>
                  <a:lnTo>
                    <a:pt x="2622" y="23267"/>
                  </a:lnTo>
                  <a:lnTo>
                    <a:pt x="2240" y="22365"/>
                  </a:lnTo>
                  <a:lnTo>
                    <a:pt x="1857" y="21410"/>
                  </a:lnTo>
                  <a:lnTo>
                    <a:pt x="1530" y="20454"/>
                  </a:lnTo>
                  <a:lnTo>
                    <a:pt x="1229" y="19525"/>
                  </a:lnTo>
                  <a:lnTo>
                    <a:pt x="956" y="18597"/>
                  </a:lnTo>
                  <a:lnTo>
                    <a:pt x="710" y="17723"/>
                  </a:lnTo>
                  <a:lnTo>
                    <a:pt x="492" y="16904"/>
                  </a:lnTo>
                  <a:lnTo>
                    <a:pt x="328" y="16139"/>
                  </a:lnTo>
                  <a:lnTo>
                    <a:pt x="191" y="15484"/>
                  </a:lnTo>
                  <a:lnTo>
                    <a:pt x="110" y="14910"/>
                  </a:lnTo>
                  <a:lnTo>
                    <a:pt x="55" y="14473"/>
                  </a:lnTo>
                  <a:lnTo>
                    <a:pt x="55" y="14473"/>
                  </a:lnTo>
                  <a:lnTo>
                    <a:pt x="28" y="13982"/>
                  </a:lnTo>
                  <a:lnTo>
                    <a:pt x="0" y="13299"/>
                  </a:lnTo>
                  <a:lnTo>
                    <a:pt x="28" y="12453"/>
                  </a:lnTo>
                  <a:lnTo>
                    <a:pt x="110" y="11442"/>
                  </a:lnTo>
                  <a:lnTo>
                    <a:pt x="191" y="10923"/>
                  </a:lnTo>
                  <a:lnTo>
                    <a:pt x="273" y="10350"/>
                  </a:lnTo>
                  <a:lnTo>
                    <a:pt x="383" y="9776"/>
                  </a:lnTo>
                  <a:lnTo>
                    <a:pt x="519" y="9203"/>
                  </a:lnTo>
                  <a:lnTo>
                    <a:pt x="710" y="8602"/>
                  </a:lnTo>
                  <a:lnTo>
                    <a:pt x="901" y="7974"/>
                  </a:lnTo>
                  <a:lnTo>
                    <a:pt x="1120" y="7373"/>
                  </a:lnTo>
                  <a:lnTo>
                    <a:pt x="1393" y="6745"/>
                  </a:lnTo>
                  <a:lnTo>
                    <a:pt x="1693" y="6145"/>
                  </a:lnTo>
                  <a:lnTo>
                    <a:pt x="2048" y="5544"/>
                  </a:lnTo>
                  <a:lnTo>
                    <a:pt x="2431" y="4943"/>
                  </a:lnTo>
                  <a:lnTo>
                    <a:pt x="2868" y="4370"/>
                  </a:lnTo>
                  <a:lnTo>
                    <a:pt x="3332" y="3823"/>
                  </a:lnTo>
                  <a:lnTo>
                    <a:pt x="3878" y="3305"/>
                  </a:lnTo>
                  <a:lnTo>
                    <a:pt x="4451" y="2786"/>
                  </a:lnTo>
                  <a:lnTo>
                    <a:pt x="5080" y="2321"/>
                  </a:lnTo>
                  <a:lnTo>
                    <a:pt x="5762" y="1857"/>
                  </a:lnTo>
                  <a:lnTo>
                    <a:pt x="6527" y="1475"/>
                  </a:lnTo>
                  <a:lnTo>
                    <a:pt x="6909" y="1284"/>
                  </a:lnTo>
                  <a:lnTo>
                    <a:pt x="7319" y="1093"/>
                  </a:lnTo>
                  <a:lnTo>
                    <a:pt x="7756" y="929"/>
                  </a:lnTo>
                  <a:lnTo>
                    <a:pt x="8193" y="792"/>
                  </a:lnTo>
                  <a:lnTo>
                    <a:pt x="8657" y="628"/>
                  </a:lnTo>
                  <a:lnTo>
                    <a:pt x="9121" y="519"/>
                  </a:lnTo>
                  <a:lnTo>
                    <a:pt x="9613" y="410"/>
                  </a:lnTo>
                  <a:lnTo>
                    <a:pt x="10132" y="301"/>
                  </a:lnTo>
                  <a:lnTo>
                    <a:pt x="10650" y="219"/>
                  </a:lnTo>
                  <a:lnTo>
                    <a:pt x="11197" y="137"/>
                  </a:lnTo>
                  <a:lnTo>
                    <a:pt x="11770" y="82"/>
                  </a:lnTo>
                  <a:lnTo>
                    <a:pt x="12343" y="28"/>
                  </a:lnTo>
                  <a:lnTo>
                    <a:pt x="12343" y="28"/>
                  </a:lnTo>
                  <a:lnTo>
                    <a:pt x="13490" y="0"/>
                  </a:lnTo>
                  <a:lnTo>
                    <a:pt x="14583" y="28"/>
                  </a:lnTo>
                  <a:lnTo>
                    <a:pt x="15593" y="137"/>
                  </a:lnTo>
                  <a:lnTo>
                    <a:pt x="16549" y="273"/>
                  </a:lnTo>
                  <a:lnTo>
                    <a:pt x="17450" y="464"/>
                  </a:lnTo>
                  <a:lnTo>
                    <a:pt x="18297" y="710"/>
                  </a:lnTo>
                  <a:lnTo>
                    <a:pt x="19089" y="1011"/>
                  </a:lnTo>
                  <a:lnTo>
                    <a:pt x="19826" y="1338"/>
                  </a:lnTo>
                  <a:lnTo>
                    <a:pt x="20509" y="1721"/>
                  </a:lnTo>
                  <a:lnTo>
                    <a:pt x="21137" y="2130"/>
                  </a:lnTo>
                  <a:lnTo>
                    <a:pt x="21710" y="2567"/>
                  </a:lnTo>
                  <a:lnTo>
                    <a:pt x="22229" y="3031"/>
                  </a:lnTo>
                  <a:lnTo>
                    <a:pt x="22720" y="3523"/>
                  </a:lnTo>
                  <a:lnTo>
                    <a:pt x="23185" y="4042"/>
                  </a:lnTo>
                  <a:lnTo>
                    <a:pt x="23567" y="4561"/>
                  </a:lnTo>
                  <a:lnTo>
                    <a:pt x="23949" y="5107"/>
                  </a:lnTo>
                  <a:lnTo>
                    <a:pt x="24277" y="5653"/>
                  </a:lnTo>
                  <a:lnTo>
                    <a:pt x="24577" y="6226"/>
                  </a:lnTo>
                  <a:lnTo>
                    <a:pt x="24823" y="6773"/>
                  </a:lnTo>
                  <a:lnTo>
                    <a:pt x="25042" y="7319"/>
                  </a:lnTo>
                  <a:lnTo>
                    <a:pt x="25233" y="7892"/>
                  </a:lnTo>
                  <a:lnTo>
                    <a:pt x="25424" y="8411"/>
                  </a:lnTo>
                  <a:lnTo>
                    <a:pt x="25560" y="8957"/>
                  </a:lnTo>
                  <a:lnTo>
                    <a:pt x="25670" y="9476"/>
                  </a:lnTo>
                  <a:lnTo>
                    <a:pt x="25752" y="9968"/>
                  </a:lnTo>
                  <a:lnTo>
                    <a:pt x="25834" y="10432"/>
                  </a:lnTo>
                  <a:lnTo>
                    <a:pt x="25915" y="11306"/>
                  </a:lnTo>
                  <a:lnTo>
                    <a:pt x="25943" y="12016"/>
                  </a:lnTo>
                  <a:lnTo>
                    <a:pt x="25943" y="12589"/>
                  </a:lnTo>
                  <a:lnTo>
                    <a:pt x="25943" y="12589"/>
                  </a:lnTo>
                  <a:lnTo>
                    <a:pt x="25915" y="12862"/>
                  </a:lnTo>
                  <a:lnTo>
                    <a:pt x="25888" y="13163"/>
                  </a:lnTo>
                  <a:lnTo>
                    <a:pt x="25779" y="13845"/>
                  </a:lnTo>
                  <a:lnTo>
                    <a:pt x="25615" y="14555"/>
                  </a:lnTo>
                  <a:lnTo>
                    <a:pt x="25451" y="15293"/>
                  </a:lnTo>
                  <a:lnTo>
                    <a:pt x="25315" y="16003"/>
                  </a:lnTo>
                  <a:lnTo>
                    <a:pt x="25178" y="16658"/>
                  </a:lnTo>
                  <a:lnTo>
                    <a:pt x="25096" y="17232"/>
                  </a:lnTo>
                  <a:lnTo>
                    <a:pt x="25096" y="17477"/>
                  </a:lnTo>
                  <a:lnTo>
                    <a:pt x="25096" y="17696"/>
                  </a:lnTo>
                  <a:lnTo>
                    <a:pt x="25096" y="17696"/>
                  </a:lnTo>
                  <a:lnTo>
                    <a:pt x="25178" y="18187"/>
                  </a:lnTo>
                  <a:lnTo>
                    <a:pt x="25342" y="18788"/>
                  </a:lnTo>
                  <a:lnTo>
                    <a:pt x="25506" y="19525"/>
                  </a:lnTo>
                  <a:lnTo>
                    <a:pt x="25670" y="20372"/>
                  </a:lnTo>
                  <a:lnTo>
                    <a:pt x="25752" y="20809"/>
                  </a:lnTo>
                  <a:lnTo>
                    <a:pt x="25779" y="21273"/>
                  </a:lnTo>
                  <a:lnTo>
                    <a:pt x="25806" y="21737"/>
                  </a:lnTo>
                  <a:lnTo>
                    <a:pt x="25806" y="22202"/>
                  </a:lnTo>
                  <a:lnTo>
                    <a:pt x="25752" y="22693"/>
                  </a:lnTo>
                  <a:lnTo>
                    <a:pt x="25670" y="23157"/>
                  </a:lnTo>
                  <a:lnTo>
                    <a:pt x="25560" y="23649"/>
                  </a:lnTo>
                  <a:lnTo>
                    <a:pt x="25397" y="24113"/>
                  </a:lnTo>
                  <a:lnTo>
                    <a:pt x="25397" y="24113"/>
                  </a:lnTo>
                  <a:lnTo>
                    <a:pt x="25096" y="24687"/>
                  </a:lnTo>
                  <a:lnTo>
                    <a:pt x="24796" y="25233"/>
                  </a:lnTo>
                  <a:lnTo>
                    <a:pt x="24468" y="25752"/>
                  </a:lnTo>
                  <a:lnTo>
                    <a:pt x="24113" y="26243"/>
                  </a:lnTo>
                  <a:lnTo>
                    <a:pt x="23758" y="26735"/>
                  </a:lnTo>
                  <a:lnTo>
                    <a:pt x="23403" y="27172"/>
                  </a:lnTo>
                  <a:lnTo>
                    <a:pt x="23021" y="27581"/>
                  </a:lnTo>
                  <a:lnTo>
                    <a:pt x="22639" y="27991"/>
                  </a:lnTo>
                  <a:lnTo>
                    <a:pt x="22256" y="28373"/>
                  </a:lnTo>
                  <a:lnTo>
                    <a:pt x="21847" y="28728"/>
                  </a:lnTo>
                  <a:lnTo>
                    <a:pt x="21437" y="29056"/>
                  </a:lnTo>
                  <a:lnTo>
                    <a:pt x="21027" y="29356"/>
                  </a:lnTo>
                  <a:lnTo>
                    <a:pt x="20618" y="29657"/>
                  </a:lnTo>
                  <a:lnTo>
                    <a:pt x="20208" y="29930"/>
                  </a:lnTo>
                  <a:lnTo>
                    <a:pt x="19389" y="30421"/>
                  </a:lnTo>
                  <a:lnTo>
                    <a:pt x="18597" y="30831"/>
                  </a:lnTo>
                  <a:lnTo>
                    <a:pt x="17832" y="31159"/>
                  </a:lnTo>
                  <a:lnTo>
                    <a:pt x="17095" y="31432"/>
                  </a:lnTo>
                  <a:lnTo>
                    <a:pt x="16412" y="31650"/>
                  </a:lnTo>
                  <a:lnTo>
                    <a:pt x="15784" y="31787"/>
                  </a:lnTo>
                  <a:lnTo>
                    <a:pt x="15265" y="31896"/>
                  </a:lnTo>
                  <a:lnTo>
                    <a:pt x="14801" y="31950"/>
                  </a:lnTo>
                  <a:lnTo>
                    <a:pt x="14446" y="319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3231;p47">
              <a:extLst>
                <a:ext uri="{FF2B5EF4-FFF2-40B4-BE49-F238E27FC236}">
                  <a16:creationId xmlns:a16="http://schemas.microsoft.com/office/drawing/2014/main" id="{345C1FF9-1393-199E-983F-7A30D68CBC68}"/>
                </a:ext>
              </a:extLst>
            </p:cNvPr>
            <p:cNvSpPr/>
            <p:nvPr/>
          </p:nvSpPr>
          <p:spPr>
            <a:xfrm>
              <a:off x="4171575" y="930675"/>
              <a:ext cx="657450" cy="806975"/>
            </a:xfrm>
            <a:custGeom>
              <a:avLst/>
              <a:gdLst/>
              <a:ahLst/>
              <a:cxnLst/>
              <a:rect l="l" t="t" r="r" b="b"/>
              <a:pathLst>
                <a:path w="26298" h="32279" extrusionOk="0">
                  <a:moveTo>
                    <a:pt x="14392" y="355"/>
                  </a:moveTo>
                  <a:lnTo>
                    <a:pt x="15074" y="410"/>
                  </a:lnTo>
                  <a:lnTo>
                    <a:pt x="15730" y="465"/>
                  </a:lnTo>
                  <a:lnTo>
                    <a:pt x="16385" y="547"/>
                  </a:lnTo>
                  <a:lnTo>
                    <a:pt x="17013" y="683"/>
                  </a:lnTo>
                  <a:lnTo>
                    <a:pt x="17614" y="820"/>
                  </a:lnTo>
                  <a:lnTo>
                    <a:pt x="18188" y="983"/>
                  </a:lnTo>
                  <a:lnTo>
                    <a:pt x="18761" y="1175"/>
                  </a:lnTo>
                  <a:lnTo>
                    <a:pt x="19307" y="1393"/>
                  </a:lnTo>
                  <a:lnTo>
                    <a:pt x="19853" y="1639"/>
                  </a:lnTo>
                  <a:lnTo>
                    <a:pt x="20345" y="1912"/>
                  </a:lnTo>
                  <a:lnTo>
                    <a:pt x="20836" y="2212"/>
                  </a:lnTo>
                  <a:lnTo>
                    <a:pt x="21301" y="2513"/>
                  </a:lnTo>
                  <a:lnTo>
                    <a:pt x="21765" y="2868"/>
                  </a:lnTo>
                  <a:lnTo>
                    <a:pt x="22202" y="3250"/>
                  </a:lnTo>
                  <a:lnTo>
                    <a:pt x="22611" y="3632"/>
                  </a:lnTo>
                  <a:lnTo>
                    <a:pt x="22884" y="3933"/>
                  </a:lnTo>
                  <a:lnTo>
                    <a:pt x="23158" y="4260"/>
                  </a:lnTo>
                  <a:lnTo>
                    <a:pt x="23622" y="4889"/>
                  </a:lnTo>
                  <a:lnTo>
                    <a:pt x="24059" y="5517"/>
                  </a:lnTo>
                  <a:lnTo>
                    <a:pt x="24441" y="6199"/>
                  </a:lnTo>
                  <a:lnTo>
                    <a:pt x="24769" y="6855"/>
                  </a:lnTo>
                  <a:lnTo>
                    <a:pt x="25042" y="7510"/>
                  </a:lnTo>
                  <a:lnTo>
                    <a:pt x="25260" y="8193"/>
                  </a:lnTo>
                  <a:lnTo>
                    <a:pt x="25451" y="8821"/>
                  </a:lnTo>
                  <a:lnTo>
                    <a:pt x="25615" y="9449"/>
                  </a:lnTo>
                  <a:lnTo>
                    <a:pt x="25724" y="10050"/>
                  </a:lnTo>
                  <a:lnTo>
                    <a:pt x="25806" y="10623"/>
                  </a:lnTo>
                  <a:lnTo>
                    <a:pt x="25888" y="11142"/>
                  </a:lnTo>
                  <a:lnTo>
                    <a:pt x="25916" y="11634"/>
                  </a:lnTo>
                  <a:lnTo>
                    <a:pt x="25943" y="12070"/>
                  </a:lnTo>
                  <a:lnTo>
                    <a:pt x="25943" y="12425"/>
                  </a:lnTo>
                  <a:lnTo>
                    <a:pt x="25916" y="12753"/>
                  </a:lnTo>
                  <a:lnTo>
                    <a:pt x="25861" y="13299"/>
                  </a:lnTo>
                  <a:lnTo>
                    <a:pt x="25779" y="13927"/>
                  </a:lnTo>
                  <a:lnTo>
                    <a:pt x="25643" y="14610"/>
                  </a:lnTo>
                  <a:lnTo>
                    <a:pt x="25479" y="15293"/>
                  </a:lnTo>
                  <a:lnTo>
                    <a:pt x="25315" y="16057"/>
                  </a:lnTo>
                  <a:lnTo>
                    <a:pt x="25178" y="16767"/>
                  </a:lnTo>
                  <a:lnTo>
                    <a:pt x="25096" y="17396"/>
                  </a:lnTo>
                  <a:lnTo>
                    <a:pt x="25069" y="17641"/>
                  </a:lnTo>
                  <a:lnTo>
                    <a:pt x="25069" y="17887"/>
                  </a:lnTo>
                  <a:lnTo>
                    <a:pt x="25151" y="18351"/>
                  </a:lnTo>
                  <a:lnTo>
                    <a:pt x="25315" y="18925"/>
                  </a:lnTo>
                  <a:lnTo>
                    <a:pt x="25451" y="19471"/>
                  </a:lnTo>
                  <a:lnTo>
                    <a:pt x="25561" y="20072"/>
                  </a:lnTo>
                  <a:lnTo>
                    <a:pt x="25697" y="20700"/>
                  </a:lnTo>
                  <a:lnTo>
                    <a:pt x="25779" y="21382"/>
                  </a:lnTo>
                  <a:lnTo>
                    <a:pt x="25806" y="22092"/>
                  </a:lnTo>
                  <a:lnTo>
                    <a:pt x="25779" y="22420"/>
                  </a:lnTo>
                  <a:lnTo>
                    <a:pt x="25752" y="22802"/>
                  </a:lnTo>
                  <a:lnTo>
                    <a:pt x="25697" y="23157"/>
                  </a:lnTo>
                  <a:lnTo>
                    <a:pt x="25615" y="23512"/>
                  </a:lnTo>
                  <a:lnTo>
                    <a:pt x="25533" y="23867"/>
                  </a:lnTo>
                  <a:lnTo>
                    <a:pt x="25397" y="24195"/>
                  </a:lnTo>
                  <a:lnTo>
                    <a:pt x="25096" y="24769"/>
                  </a:lnTo>
                  <a:lnTo>
                    <a:pt x="24796" y="25315"/>
                  </a:lnTo>
                  <a:lnTo>
                    <a:pt x="24468" y="25834"/>
                  </a:lnTo>
                  <a:lnTo>
                    <a:pt x="24141" y="26325"/>
                  </a:lnTo>
                  <a:lnTo>
                    <a:pt x="23786" y="26789"/>
                  </a:lnTo>
                  <a:lnTo>
                    <a:pt x="23431" y="27226"/>
                  </a:lnTo>
                  <a:lnTo>
                    <a:pt x="23048" y="27636"/>
                  </a:lnTo>
                  <a:lnTo>
                    <a:pt x="22666" y="28018"/>
                  </a:lnTo>
                  <a:lnTo>
                    <a:pt x="22284" y="28401"/>
                  </a:lnTo>
                  <a:lnTo>
                    <a:pt x="21874" y="28756"/>
                  </a:lnTo>
                  <a:lnTo>
                    <a:pt x="21464" y="29083"/>
                  </a:lnTo>
                  <a:lnTo>
                    <a:pt x="21055" y="29384"/>
                  </a:lnTo>
                  <a:lnTo>
                    <a:pt x="20645" y="29684"/>
                  </a:lnTo>
                  <a:lnTo>
                    <a:pt x="20263" y="29930"/>
                  </a:lnTo>
                  <a:lnTo>
                    <a:pt x="19444" y="30421"/>
                  </a:lnTo>
                  <a:lnTo>
                    <a:pt x="18652" y="30831"/>
                  </a:lnTo>
                  <a:lnTo>
                    <a:pt x="17887" y="31159"/>
                  </a:lnTo>
                  <a:lnTo>
                    <a:pt x="17177" y="31432"/>
                  </a:lnTo>
                  <a:lnTo>
                    <a:pt x="16494" y="31623"/>
                  </a:lnTo>
                  <a:lnTo>
                    <a:pt x="15894" y="31787"/>
                  </a:lnTo>
                  <a:lnTo>
                    <a:pt x="15375" y="31869"/>
                  </a:lnTo>
                  <a:lnTo>
                    <a:pt x="14965" y="31923"/>
                  </a:lnTo>
                  <a:lnTo>
                    <a:pt x="14637" y="31923"/>
                  </a:lnTo>
                  <a:lnTo>
                    <a:pt x="14310" y="31869"/>
                  </a:lnTo>
                  <a:lnTo>
                    <a:pt x="13927" y="31814"/>
                  </a:lnTo>
                  <a:lnTo>
                    <a:pt x="13463" y="31678"/>
                  </a:lnTo>
                  <a:lnTo>
                    <a:pt x="12944" y="31541"/>
                  </a:lnTo>
                  <a:lnTo>
                    <a:pt x="12371" y="31350"/>
                  </a:lnTo>
                  <a:lnTo>
                    <a:pt x="11770" y="31104"/>
                  </a:lnTo>
                  <a:lnTo>
                    <a:pt x="11115" y="30858"/>
                  </a:lnTo>
                  <a:lnTo>
                    <a:pt x="10459" y="30558"/>
                  </a:lnTo>
                  <a:lnTo>
                    <a:pt x="9777" y="30230"/>
                  </a:lnTo>
                  <a:lnTo>
                    <a:pt x="9067" y="29875"/>
                  </a:lnTo>
                  <a:lnTo>
                    <a:pt x="8384" y="29466"/>
                  </a:lnTo>
                  <a:lnTo>
                    <a:pt x="7701" y="29056"/>
                  </a:lnTo>
                  <a:lnTo>
                    <a:pt x="7046" y="28619"/>
                  </a:lnTo>
                  <a:lnTo>
                    <a:pt x="6418" y="28127"/>
                  </a:lnTo>
                  <a:lnTo>
                    <a:pt x="5817" y="27636"/>
                  </a:lnTo>
                  <a:lnTo>
                    <a:pt x="5271" y="27090"/>
                  </a:lnTo>
                  <a:lnTo>
                    <a:pt x="4998" y="26817"/>
                  </a:lnTo>
                  <a:lnTo>
                    <a:pt x="4752" y="26489"/>
                  </a:lnTo>
                  <a:lnTo>
                    <a:pt x="4506" y="26161"/>
                  </a:lnTo>
                  <a:lnTo>
                    <a:pt x="4260" y="25806"/>
                  </a:lnTo>
                  <a:lnTo>
                    <a:pt x="3769" y="25042"/>
                  </a:lnTo>
                  <a:lnTo>
                    <a:pt x="3332" y="24195"/>
                  </a:lnTo>
                  <a:lnTo>
                    <a:pt x="2922" y="23294"/>
                  </a:lnTo>
                  <a:lnTo>
                    <a:pt x="2540" y="22393"/>
                  </a:lnTo>
                  <a:lnTo>
                    <a:pt x="2158" y="21437"/>
                  </a:lnTo>
                  <a:lnTo>
                    <a:pt x="1830" y="20481"/>
                  </a:lnTo>
                  <a:lnTo>
                    <a:pt x="1530" y="19553"/>
                  </a:lnTo>
                  <a:lnTo>
                    <a:pt x="1257" y="18652"/>
                  </a:lnTo>
                  <a:lnTo>
                    <a:pt x="1038" y="17778"/>
                  </a:lnTo>
                  <a:lnTo>
                    <a:pt x="820" y="16959"/>
                  </a:lnTo>
                  <a:lnTo>
                    <a:pt x="656" y="16249"/>
                  </a:lnTo>
                  <a:lnTo>
                    <a:pt x="547" y="15593"/>
                  </a:lnTo>
                  <a:lnTo>
                    <a:pt x="437" y="15047"/>
                  </a:lnTo>
                  <a:lnTo>
                    <a:pt x="383" y="14610"/>
                  </a:lnTo>
                  <a:lnTo>
                    <a:pt x="383" y="14282"/>
                  </a:lnTo>
                  <a:lnTo>
                    <a:pt x="355" y="13490"/>
                  </a:lnTo>
                  <a:lnTo>
                    <a:pt x="355" y="12972"/>
                  </a:lnTo>
                  <a:lnTo>
                    <a:pt x="410" y="12344"/>
                  </a:lnTo>
                  <a:lnTo>
                    <a:pt x="465" y="11688"/>
                  </a:lnTo>
                  <a:lnTo>
                    <a:pt x="574" y="10951"/>
                  </a:lnTo>
                  <a:lnTo>
                    <a:pt x="710" y="10159"/>
                  </a:lnTo>
                  <a:lnTo>
                    <a:pt x="902" y="9367"/>
                  </a:lnTo>
                  <a:lnTo>
                    <a:pt x="1120" y="8520"/>
                  </a:lnTo>
                  <a:lnTo>
                    <a:pt x="1448" y="7674"/>
                  </a:lnTo>
                  <a:lnTo>
                    <a:pt x="1612" y="7264"/>
                  </a:lnTo>
                  <a:lnTo>
                    <a:pt x="1803" y="6827"/>
                  </a:lnTo>
                  <a:lnTo>
                    <a:pt x="2021" y="6418"/>
                  </a:lnTo>
                  <a:lnTo>
                    <a:pt x="2267" y="5981"/>
                  </a:lnTo>
                  <a:lnTo>
                    <a:pt x="2513" y="5571"/>
                  </a:lnTo>
                  <a:lnTo>
                    <a:pt x="2786" y="5162"/>
                  </a:lnTo>
                  <a:lnTo>
                    <a:pt x="3086" y="4779"/>
                  </a:lnTo>
                  <a:lnTo>
                    <a:pt x="3414" y="4370"/>
                  </a:lnTo>
                  <a:lnTo>
                    <a:pt x="3796" y="3933"/>
                  </a:lnTo>
                  <a:lnTo>
                    <a:pt x="4233" y="3523"/>
                  </a:lnTo>
                  <a:lnTo>
                    <a:pt x="4670" y="3141"/>
                  </a:lnTo>
                  <a:lnTo>
                    <a:pt x="5134" y="2758"/>
                  </a:lnTo>
                  <a:lnTo>
                    <a:pt x="5653" y="2431"/>
                  </a:lnTo>
                  <a:lnTo>
                    <a:pt x="6145" y="2103"/>
                  </a:lnTo>
                  <a:lnTo>
                    <a:pt x="6691" y="1830"/>
                  </a:lnTo>
                  <a:lnTo>
                    <a:pt x="7264" y="1557"/>
                  </a:lnTo>
                  <a:lnTo>
                    <a:pt x="7838" y="1311"/>
                  </a:lnTo>
                  <a:lnTo>
                    <a:pt x="8439" y="1120"/>
                  </a:lnTo>
                  <a:lnTo>
                    <a:pt x="9067" y="929"/>
                  </a:lnTo>
                  <a:lnTo>
                    <a:pt x="9722" y="765"/>
                  </a:lnTo>
                  <a:lnTo>
                    <a:pt x="10377" y="628"/>
                  </a:lnTo>
                  <a:lnTo>
                    <a:pt x="11087" y="519"/>
                  </a:lnTo>
                  <a:lnTo>
                    <a:pt x="11797" y="437"/>
                  </a:lnTo>
                  <a:lnTo>
                    <a:pt x="12535" y="383"/>
                  </a:lnTo>
                  <a:lnTo>
                    <a:pt x="13108" y="355"/>
                  </a:lnTo>
                  <a:close/>
                  <a:moveTo>
                    <a:pt x="13327" y="0"/>
                  </a:moveTo>
                  <a:lnTo>
                    <a:pt x="12507" y="28"/>
                  </a:lnTo>
                  <a:lnTo>
                    <a:pt x="11743" y="82"/>
                  </a:lnTo>
                  <a:lnTo>
                    <a:pt x="11006" y="164"/>
                  </a:lnTo>
                  <a:lnTo>
                    <a:pt x="10323" y="273"/>
                  </a:lnTo>
                  <a:lnTo>
                    <a:pt x="9613" y="410"/>
                  </a:lnTo>
                  <a:lnTo>
                    <a:pt x="8957" y="574"/>
                  </a:lnTo>
                  <a:lnTo>
                    <a:pt x="8302" y="765"/>
                  </a:lnTo>
                  <a:lnTo>
                    <a:pt x="7701" y="983"/>
                  </a:lnTo>
                  <a:lnTo>
                    <a:pt x="7100" y="1229"/>
                  </a:lnTo>
                  <a:lnTo>
                    <a:pt x="6527" y="1502"/>
                  </a:lnTo>
                  <a:lnTo>
                    <a:pt x="5954" y="1803"/>
                  </a:lnTo>
                  <a:lnTo>
                    <a:pt x="5435" y="2130"/>
                  </a:lnTo>
                  <a:lnTo>
                    <a:pt x="4916" y="2485"/>
                  </a:lnTo>
                  <a:lnTo>
                    <a:pt x="4452" y="2840"/>
                  </a:lnTo>
                  <a:lnTo>
                    <a:pt x="3987" y="3250"/>
                  </a:lnTo>
                  <a:lnTo>
                    <a:pt x="3550" y="3687"/>
                  </a:lnTo>
                  <a:lnTo>
                    <a:pt x="3114" y="4151"/>
                  </a:lnTo>
                  <a:lnTo>
                    <a:pt x="2813" y="4534"/>
                  </a:lnTo>
                  <a:lnTo>
                    <a:pt x="2513" y="4943"/>
                  </a:lnTo>
                  <a:lnTo>
                    <a:pt x="2212" y="5353"/>
                  </a:lnTo>
                  <a:lnTo>
                    <a:pt x="1967" y="5762"/>
                  </a:lnTo>
                  <a:lnTo>
                    <a:pt x="1721" y="6172"/>
                  </a:lnTo>
                  <a:lnTo>
                    <a:pt x="1502" y="6609"/>
                  </a:lnTo>
                  <a:lnTo>
                    <a:pt x="1311" y="7019"/>
                  </a:lnTo>
                  <a:lnTo>
                    <a:pt x="1120" y="7455"/>
                  </a:lnTo>
                  <a:lnTo>
                    <a:pt x="820" y="8302"/>
                  </a:lnTo>
                  <a:lnTo>
                    <a:pt x="574" y="9121"/>
                  </a:lnTo>
                  <a:lnTo>
                    <a:pt x="355" y="9940"/>
                  </a:lnTo>
                  <a:lnTo>
                    <a:pt x="219" y="10705"/>
                  </a:lnTo>
                  <a:lnTo>
                    <a:pt x="110" y="11442"/>
                  </a:lnTo>
                  <a:lnTo>
                    <a:pt x="55" y="12152"/>
                  </a:lnTo>
                  <a:lnTo>
                    <a:pt x="0" y="12780"/>
                  </a:lnTo>
                  <a:lnTo>
                    <a:pt x="0" y="13327"/>
                  </a:lnTo>
                  <a:lnTo>
                    <a:pt x="0" y="14200"/>
                  </a:lnTo>
                  <a:lnTo>
                    <a:pt x="28" y="14665"/>
                  </a:lnTo>
                  <a:lnTo>
                    <a:pt x="82" y="15074"/>
                  </a:lnTo>
                  <a:lnTo>
                    <a:pt x="192" y="15648"/>
                  </a:lnTo>
                  <a:lnTo>
                    <a:pt x="301" y="16303"/>
                  </a:lnTo>
                  <a:lnTo>
                    <a:pt x="492" y="17041"/>
                  </a:lnTo>
                  <a:lnTo>
                    <a:pt x="683" y="17860"/>
                  </a:lnTo>
                  <a:lnTo>
                    <a:pt x="929" y="18734"/>
                  </a:lnTo>
                  <a:lnTo>
                    <a:pt x="1202" y="19662"/>
                  </a:lnTo>
                  <a:lnTo>
                    <a:pt x="1502" y="20618"/>
                  </a:lnTo>
                  <a:lnTo>
                    <a:pt x="1857" y="21574"/>
                  </a:lnTo>
                  <a:lnTo>
                    <a:pt x="2212" y="22557"/>
                  </a:lnTo>
                  <a:lnTo>
                    <a:pt x="2622" y="23485"/>
                  </a:lnTo>
                  <a:lnTo>
                    <a:pt x="3032" y="24386"/>
                  </a:lnTo>
                  <a:lnTo>
                    <a:pt x="3496" y="25233"/>
                  </a:lnTo>
                  <a:lnTo>
                    <a:pt x="3960" y="26025"/>
                  </a:lnTo>
                  <a:lnTo>
                    <a:pt x="4233" y="26407"/>
                  </a:lnTo>
                  <a:lnTo>
                    <a:pt x="4479" y="26735"/>
                  </a:lnTo>
                  <a:lnTo>
                    <a:pt x="4725" y="27062"/>
                  </a:lnTo>
                  <a:lnTo>
                    <a:pt x="4998" y="27363"/>
                  </a:lnTo>
                  <a:lnTo>
                    <a:pt x="5571" y="27909"/>
                  </a:lnTo>
                  <a:lnTo>
                    <a:pt x="6199" y="28428"/>
                  </a:lnTo>
                  <a:lnTo>
                    <a:pt x="6827" y="28919"/>
                  </a:lnTo>
                  <a:lnTo>
                    <a:pt x="7510" y="29384"/>
                  </a:lnTo>
                  <a:lnTo>
                    <a:pt x="8220" y="29793"/>
                  </a:lnTo>
                  <a:lnTo>
                    <a:pt x="8903" y="30203"/>
                  </a:lnTo>
                  <a:lnTo>
                    <a:pt x="9613" y="30558"/>
                  </a:lnTo>
                  <a:lnTo>
                    <a:pt x="10323" y="30886"/>
                  </a:lnTo>
                  <a:lnTo>
                    <a:pt x="11006" y="31186"/>
                  </a:lnTo>
                  <a:lnTo>
                    <a:pt x="11661" y="31459"/>
                  </a:lnTo>
                  <a:lnTo>
                    <a:pt x="12262" y="31705"/>
                  </a:lnTo>
                  <a:lnTo>
                    <a:pt x="12862" y="31896"/>
                  </a:lnTo>
                  <a:lnTo>
                    <a:pt x="13381" y="32033"/>
                  </a:lnTo>
                  <a:lnTo>
                    <a:pt x="13873" y="32169"/>
                  </a:lnTo>
                  <a:lnTo>
                    <a:pt x="14255" y="32251"/>
                  </a:lnTo>
                  <a:lnTo>
                    <a:pt x="14610" y="32278"/>
                  </a:lnTo>
                  <a:lnTo>
                    <a:pt x="15156" y="32278"/>
                  </a:lnTo>
                  <a:lnTo>
                    <a:pt x="15621" y="32196"/>
                  </a:lnTo>
                  <a:lnTo>
                    <a:pt x="16194" y="32087"/>
                  </a:lnTo>
                  <a:lnTo>
                    <a:pt x="16822" y="31923"/>
                  </a:lnTo>
                  <a:lnTo>
                    <a:pt x="17505" y="31705"/>
                  </a:lnTo>
                  <a:lnTo>
                    <a:pt x="18242" y="31404"/>
                  </a:lnTo>
                  <a:lnTo>
                    <a:pt x="19007" y="31077"/>
                  </a:lnTo>
                  <a:lnTo>
                    <a:pt x="19799" y="30667"/>
                  </a:lnTo>
                  <a:lnTo>
                    <a:pt x="20618" y="30176"/>
                  </a:lnTo>
                  <a:lnTo>
                    <a:pt x="21000" y="29903"/>
                  </a:lnTo>
                  <a:lnTo>
                    <a:pt x="21410" y="29602"/>
                  </a:lnTo>
                  <a:lnTo>
                    <a:pt x="21819" y="29274"/>
                  </a:lnTo>
                  <a:lnTo>
                    <a:pt x="22229" y="28947"/>
                  </a:lnTo>
                  <a:lnTo>
                    <a:pt x="22611" y="28592"/>
                  </a:lnTo>
                  <a:lnTo>
                    <a:pt x="22994" y="28209"/>
                  </a:lnTo>
                  <a:lnTo>
                    <a:pt x="23376" y="27827"/>
                  </a:lnTo>
                  <a:lnTo>
                    <a:pt x="23758" y="27390"/>
                  </a:lnTo>
                  <a:lnTo>
                    <a:pt x="24113" y="26953"/>
                  </a:lnTo>
                  <a:lnTo>
                    <a:pt x="24468" y="26489"/>
                  </a:lnTo>
                  <a:lnTo>
                    <a:pt x="24796" y="25997"/>
                  </a:lnTo>
                  <a:lnTo>
                    <a:pt x="25124" y="25479"/>
                  </a:lnTo>
                  <a:lnTo>
                    <a:pt x="25424" y="24932"/>
                  </a:lnTo>
                  <a:lnTo>
                    <a:pt x="25724" y="24359"/>
                  </a:lnTo>
                  <a:lnTo>
                    <a:pt x="25861" y="23977"/>
                  </a:lnTo>
                  <a:lnTo>
                    <a:pt x="25970" y="23622"/>
                  </a:lnTo>
                  <a:lnTo>
                    <a:pt x="26052" y="23239"/>
                  </a:lnTo>
                  <a:lnTo>
                    <a:pt x="26107" y="22857"/>
                  </a:lnTo>
                  <a:lnTo>
                    <a:pt x="26134" y="22475"/>
                  </a:lnTo>
                  <a:lnTo>
                    <a:pt x="26161" y="22120"/>
                  </a:lnTo>
                  <a:lnTo>
                    <a:pt x="26161" y="21737"/>
                  </a:lnTo>
                  <a:lnTo>
                    <a:pt x="26134" y="21382"/>
                  </a:lnTo>
                  <a:lnTo>
                    <a:pt x="26052" y="20672"/>
                  </a:lnTo>
                  <a:lnTo>
                    <a:pt x="25943" y="20017"/>
                  </a:lnTo>
                  <a:lnTo>
                    <a:pt x="25806" y="19389"/>
                  </a:lnTo>
                  <a:lnTo>
                    <a:pt x="25643" y="18843"/>
                  </a:lnTo>
                  <a:lnTo>
                    <a:pt x="25506" y="18269"/>
                  </a:lnTo>
                  <a:lnTo>
                    <a:pt x="25451" y="17860"/>
                  </a:lnTo>
                  <a:lnTo>
                    <a:pt x="25424" y="17641"/>
                  </a:lnTo>
                  <a:lnTo>
                    <a:pt x="25451" y="17368"/>
                  </a:lnTo>
                  <a:lnTo>
                    <a:pt x="25533" y="16767"/>
                  </a:lnTo>
                  <a:lnTo>
                    <a:pt x="25670" y="16085"/>
                  </a:lnTo>
                  <a:lnTo>
                    <a:pt x="25834" y="15375"/>
                  </a:lnTo>
                  <a:lnTo>
                    <a:pt x="25998" y="14665"/>
                  </a:lnTo>
                  <a:lnTo>
                    <a:pt x="26134" y="13982"/>
                  </a:lnTo>
                  <a:lnTo>
                    <a:pt x="26216" y="13327"/>
                  </a:lnTo>
                  <a:lnTo>
                    <a:pt x="26271" y="12753"/>
                  </a:lnTo>
                  <a:lnTo>
                    <a:pt x="26298" y="12453"/>
                  </a:lnTo>
                  <a:lnTo>
                    <a:pt x="26298" y="12070"/>
                  </a:lnTo>
                  <a:lnTo>
                    <a:pt x="26271" y="11606"/>
                  </a:lnTo>
                  <a:lnTo>
                    <a:pt x="26243" y="11115"/>
                  </a:lnTo>
                  <a:lnTo>
                    <a:pt x="26161" y="10569"/>
                  </a:lnTo>
                  <a:lnTo>
                    <a:pt x="26079" y="9995"/>
                  </a:lnTo>
                  <a:lnTo>
                    <a:pt x="25970" y="9367"/>
                  </a:lnTo>
                  <a:lnTo>
                    <a:pt x="25806" y="8739"/>
                  </a:lnTo>
                  <a:lnTo>
                    <a:pt x="25615" y="8056"/>
                  </a:lnTo>
                  <a:lnTo>
                    <a:pt x="25369" y="7401"/>
                  </a:lnTo>
                  <a:lnTo>
                    <a:pt x="25069" y="6691"/>
                  </a:lnTo>
                  <a:lnTo>
                    <a:pt x="24741" y="6008"/>
                  </a:lnTo>
                  <a:lnTo>
                    <a:pt x="24359" y="5325"/>
                  </a:lnTo>
                  <a:lnTo>
                    <a:pt x="23922" y="4670"/>
                  </a:lnTo>
                  <a:lnTo>
                    <a:pt x="23431" y="4015"/>
                  </a:lnTo>
                  <a:lnTo>
                    <a:pt x="23158" y="3687"/>
                  </a:lnTo>
                  <a:lnTo>
                    <a:pt x="22857" y="3387"/>
                  </a:lnTo>
                  <a:lnTo>
                    <a:pt x="22393" y="2950"/>
                  </a:lnTo>
                  <a:lnTo>
                    <a:pt x="21901" y="2513"/>
                  </a:lnTo>
                  <a:lnTo>
                    <a:pt x="21383" y="2130"/>
                  </a:lnTo>
                  <a:lnTo>
                    <a:pt x="20836" y="1775"/>
                  </a:lnTo>
                  <a:lnTo>
                    <a:pt x="20290" y="1448"/>
                  </a:lnTo>
                  <a:lnTo>
                    <a:pt x="19689" y="1175"/>
                  </a:lnTo>
                  <a:lnTo>
                    <a:pt x="19089" y="902"/>
                  </a:lnTo>
                  <a:lnTo>
                    <a:pt x="18433" y="683"/>
                  </a:lnTo>
                  <a:lnTo>
                    <a:pt x="17778" y="492"/>
                  </a:lnTo>
                  <a:lnTo>
                    <a:pt x="17095" y="328"/>
                  </a:lnTo>
                  <a:lnTo>
                    <a:pt x="16385" y="192"/>
                  </a:lnTo>
                  <a:lnTo>
                    <a:pt x="15648" y="82"/>
                  </a:lnTo>
                  <a:lnTo>
                    <a:pt x="14911" y="28"/>
                  </a:lnTo>
                  <a:lnTo>
                    <a:pt x="14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3232;p47">
              <a:extLst>
                <a:ext uri="{FF2B5EF4-FFF2-40B4-BE49-F238E27FC236}">
                  <a16:creationId xmlns:a16="http://schemas.microsoft.com/office/drawing/2014/main" id="{30E19210-39E1-EC2A-DF4C-D3429047A26D}"/>
                </a:ext>
              </a:extLst>
            </p:cNvPr>
            <p:cNvSpPr/>
            <p:nvPr/>
          </p:nvSpPr>
          <p:spPr>
            <a:xfrm>
              <a:off x="4171575" y="930675"/>
              <a:ext cx="657450" cy="806975"/>
            </a:xfrm>
            <a:custGeom>
              <a:avLst/>
              <a:gdLst/>
              <a:ahLst/>
              <a:cxnLst/>
              <a:rect l="l" t="t" r="r" b="b"/>
              <a:pathLst>
                <a:path w="26298" h="32279" fill="none" extrusionOk="0">
                  <a:moveTo>
                    <a:pt x="14774" y="32278"/>
                  </a:moveTo>
                  <a:lnTo>
                    <a:pt x="14774" y="32278"/>
                  </a:lnTo>
                  <a:lnTo>
                    <a:pt x="14610" y="32278"/>
                  </a:lnTo>
                  <a:lnTo>
                    <a:pt x="14610" y="32278"/>
                  </a:lnTo>
                  <a:lnTo>
                    <a:pt x="14255" y="32251"/>
                  </a:lnTo>
                  <a:lnTo>
                    <a:pt x="13873" y="32169"/>
                  </a:lnTo>
                  <a:lnTo>
                    <a:pt x="13381" y="32033"/>
                  </a:lnTo>
                  <a:lnTo>
                    <a:pt x="12862" y="31896"/>
                  </a:lnTo>
                  <a:lnTo>
                    <a:pt x="12262" y="31705"/>
                  </a:lnTo>
                  <a:lnTo>
                    <a:pt x="11661" y="31459"/>
                  </a:lnTo>
                  <a:lnTo>
                    <a:pt x="11006" y="31186"/>
                  </a:lnTo>
                  <a:lnTo>
                    <a:pt x="10323" y="30886"/>
                  </a:lnTo>
                  <a:lnTo>
                    <a:pt x="9613" y="30558"/>
                  </a:lnTo>
                  <a:lnTo>
                    <a:pt x="8903" y="30203"/>
                  </a:lnTo>
                  <a:lnTo>
                    <a:pt x="8220" y="29793"/>
                  </a:lnTo>
                  <a:lnTo>
                    <a:pt x="7510" y="29384"/>
                  </a:lnTo>
                  <a:lnTo>
                    <a:pt x="6827" y="28919"/>
                  </a:lnTo>
                  <a:lnTo>
                    <a:pt x="6199" y="28428"/>
                  </a:lnTo>
                  <a:lnTo>
                    <a:pt x="5571" y="27909"/>
                  </a:lnTo>
                  <a:lnTo>
                    <a:pt x="4998" y="27363"/>
                  </a:lnTo>
                  <a:lnTo>
                    <a:pt x="4998" y="27363"/>
                  </a:lnTo>
                  <a:lnTo>
                    <a:pt x="4725" y="27062"/>
                  </a:lnTo>
                  <a:lnTo>
                    <a:pt x="4479" y="26735"/>
                  </a:lnTo>
                  <a:lnTo>
                    <a:pt x="4233" y="26407"/>
                  </a:lnTo>
                  <a:lnTo>
                    <a:pt x="3960" y="26025"/>
                  </a:lnTo>
                  <a:lnTo>
                    <a:pt x="3496" y="25233"/>
                  </a:lnTo>
                  <a:lnTo>
                    <a:pt x="3032" y="24386"/>
                  </a:lnTo>
                  <a:lnTo>
                    <a:pt x="2622" y="23485"/>
                  </a:lnTo>
                  <a:lnTo>
                    <a:pt x="2212" y="22557"/>
                  </a:lnTo>
                  <a:lnTo>
                    <a:pt x="1857" y="21574"/>
                  </a:lnTo>
                  <a:lnTo>
                    <a:pt x="1502" y="20618"/>
                  </a:lnTo>
                  <a:lnTo>
                    <a:pt x="1202" y="19662"/>
                  </a:lnTo>
                  <a:lnTo>
                    <a:pt x="929" y="18734"/>
                  </a:lnTo>
                  <a:lnTo>
                    <a:pt x="683" y="17860"/>
                  </a:lnTo>
                  <a:lnTo>
                    <a:pt x="492" y="17041"/>
                  </a:lnTo>
                  <a:lnTo>
                    <a:pt x="301" y="16303"/>
                  </a:lnTo>
                  <a:lnTo>
                    <a:pt x="192" y="15648"/>
                  </a:lnTo>
                  <a:lnTo>
                    <a:pt x="82" y="15074"/>
                  </a:lnTo>
                  <a:lnTo>
                    <a:pt x="28" y="14665"/>
                  </a:lnTo>
                  <a:lnTo>
                    <a:pt x="28" y="14665"/>
                  </a:lnTo>
                  <a:lnTo>
                    <a:pt x="0" y="14200"/>
                  </a:lnTo>
                  <a:lnTo>
                    <a:pt x="0" y="13327"/>
                  </a:lnTo>
                  <a:lnTo>
                    <a:pt x="0" y="12780"/>
                  </a:lnTo>
                  <a:lnTo>
                    <a:pt x="55" y="12152"/>
                  </a:lnTo>
                  <a:lnTo>
                    <a:pt x="110" y="11442"/>
                  </a:lnTo>
                  <a:lnTo>
                    <a:pt x="219" y="10705"/>
                  </a:lnTo>
                  <a:lnTo>
                    <a:pt x="355" y="9940"/>
                  </a:lnTo>
                  <a:lnTo>
                    <a:pt x="574" y="9121"/>
                  </a:lnTo>
                  <a:lnTo>
                    <a:pt x="820" y="8302"/>
                  </a:lnTo>
                  <a:lnTo>
                    <a:pt x="1120" y="7455"/>
                  </a:lnTo>
                  <a:lnTo>
                    <a:pt x="1311" y="7019"/>
                  </a:lnTo>
                  <a:lnTo>
                    <a:pt x="1502" y="6609"/>
                  </a:lnTo>
                  <a:lnTo>
                    <a:pt x="1721" y="6172"/>
                  </a:lnTo>
                  <a:lnTo>
                    <a:pt x="1967" y="5762"/>
                  </a:lnTo>
                  <a:lnTo>
                    <a:pt x="2212" y="5353"/>
                  </a:lnTo>
                  <a:lnTo>
                    <a:pt x="2513" y="4943"/>
                  </a:lnTo>
                  <a:lnTo>
                    <a:pt x="2813" y="4534"/>
                  </a:lnTo>
                  <a:lnTo>
                    <a:pt x="3114" y="4151"/>
                  </a:lnTo>
                  <a:lnTo>
                    <a:pt x="3114" y="4151"/>
                  </a:lnTo>
                  <a:lnTo>
                    <a:pt x="3550" y="3687"/>
                  </a:lnTo>
                  <a:lnTo>
                    <a:pt x="3987" y="3250"/>
                  </a:lnTo>
                  <a:lnTo>
                    <a:pt x="4452" y="2840"/>
                  </a:lnTo>
                  <a:lnTo>
                    <a:pt x="4916" y="2485"/>
                  </a:lnTo>
                  <a:lnTo>
                    <a:pt x="5435" y="2130"/>
                  </a:lnTo>
                  <a:lnTo>
                    <a:pt x="5954" y="1803"/>
                  </a:lnTo>
                  <a:lnTo>
                    <a:pt x="6527" y="1502"/>
                  </a:lnTo>
                  <a:lnTo>
                    <a:pt x="7100" y="1229"/>
                  </a:lnTo>
                  <a:lnTo>
                    <a:pt x="7701" y="983"/>
                  </a:lnTo>
                  <a:lnTo>
                    <a:pt x="8302" y="765"/>
                  </a:lnTo>
                  <a:lnTo>
                    <a:pt x="8957" y="574"/>
                  </a:lnTo>
                  <a:lnTo>
                    <a:pt x="9613" y="410"/>
                  </a:lnTo>
                  <a:lnTo>
                    <a:pt x="10323" y="273"/>
                  </a:lnTo>
                  <a:lnTo>
                    <a:pt x="11006" y="164"/>
                  </a:lnTo>
                  <a:lnTo>
                    <a:pt x="11743" y="82"/>
                  </a:lnTo>
                  <a:lnTo>
                    <a:pt x="12507" y="28"/>
                  </a:lnTo>
                  <a:lnTo>
                    <a:pt x="12507" y="28"/>
                  </a:lnTo>
                  <a:lnTo>
                    <a:pt x="13327" y="0"/>
                  </a:lnTo>
                  <a:lnTo>
                    <a:pt x="14119" y="0"/>
                  </a:lnTo>
                  <a:lnTo>
                    <a:pt x="14911" y="28"/>
                  </a:lnTo>
                  <a:lnTo>
                    <a:pt x="15648" y="82"/>
                  </a:lnTo>
                  <a:lnTo>
                    <a:pt x="16385" y="192"/>
                  </a:lnTo>
                  <a:lnTo>
                    <a:pt x="17095" y="328"/>
                  </a:lnTo>
                  <a:lnTo>
                    <a:pt x="17778" y="492"/>
                  </a:lnTo>
                  <a:lnTo>
                    <a:pt x="18433" y="683"/>
                  </a:lnTo>
                  <a:lnTo>
                    <a:pt x="19089" y="902"/>
                  </a:lnTo>
                  <a:lnTo>
                    <a:pt x="19689" y="1175"/>
                  </a:lnTo>
                  <a:lnTo>
                    <a:pt x="20290" y="1448"/>
                  </a:lnTo>
                  <a:lnTo>
                    <a:pt x="20836" y="1775"/>
                  </a:lnTo>
                  <a:lnTo>
                    <a:pt x="21383" y="2130"/>
                  </a:lnTo>
                  <a:lnTo>
                    <a:pt x="21901" y="2513"/>
                  </a:lnTo>
                  <a:lnTo>
                    <a:pt x="22393" y="2950"/>
                  </a:lnTo>
                  <a:lnTo>
                    <a:pt x="22857" y="3387"/>
                  </a:lnTo>
                  <a:lnTo>
                    <a:pt x="22857" y="3387"/>
                  </a:lnTo>
                  <a:lnTo>
                    <a:pt x="23158" y="3687"/>
                  </a:lnTo>
                  <a:lnTo>
                    <a:pt x="23431" y="4015"/>
                  </a:lnTo>
                  <a:lnTo>
                    <a:pt x="23922" y="4670"/>
                  </a:lnTo>
                  <a:lnTo>
                    <a:pt x="24359" y="5325"/>
                  </a:lnTo>
                  <a:lnTo>
                    <a:pt x="24741" y="6008"/>
                  </a:lnTo>
                  <a:lnTo>
                    <a:pt x="25069" y="6691"/>
                  </a:lnTo>
                  <a:lnTo>
                    <a:pt x="25369" y="7401"/>
                  </a:lnTo>
                  <a:lnTo>
                    <a:pt x="25615" y="8056"/>
                  </a:lnTo>
                  <a:lnTo>
                    <a:pt x="25806" y="8739"/>
                  </a:lnTo>
                  <a:lnTo>
                    <a:pt x="25970" y="9367"/>
                  </a:lnTo>
                  <a:lnTo>
                    <a:pt x="26079" y="9995"/>
                  </a:lnTo>
                  <a:lnTo>
                    <a:pt x="26161" y="10569"/>
                  </a:lnTo>
                  <a:lnTo>
                    <a:pt x="26243" y="11115"/>
                  </a:lnTo>
                  <a:lnTo>
                    <a:pt x="26271" y="11606"/>
                  </a:lnTo>
                  <a:lnTo>
                    <a:pt x="26298" y="12070"/>
                  </a:lnTo>
                  <a:lnTo>
                    <a:pt x="26298" y="12453"/>
                  </a:lnTo>
                  <a:lnTo>
                    <a:pt x="26271" y="12753"/>
                  </a:lnTo>
                  <a:lnTo>
                    <a:pt x="26271" y="12753"/>
                  </a:lnTo>
                  <a:lnTo>
                    <a:pt x="26216" y="13327"/>
                  </a:lnTo>
                  <a:lnTo>
                    <a:pt x="26134" y="13982"/>
                  </a:lnTo>
                  <a:lnTo>
                    <a:pt x="25998" y="14665"/>
                  </a:lnTo>
                  <a:lnTo>
                    <a:pt x="25834" y="15375"/>
                  </a:lnTo>
                  <a:lnTo>
                    <a:pt x="25834" y="15375"/>
                  </a:lnTo>
                  <a:lnTo>
                    <a:pt x="25670" y="16085"/>
                  </a:lnTo>
                  <a:lnTo>
                    <a:pt x="25533" y="16767"/>
                  </a:lnTo>
                  <a:lnTo>
                    <a:pt x="25451" y="17368"/>
                  </a:lnTo>
                  <a:lnTo>
                    <a:pt x="25424" y="17641"/>
                  </a:lnTo>
                  <a:lnTo>
                    <a:pt x="25451" y="17860"/>
                  </a:lnTo>
                  <a:lnTo>
                    <a:pt x="25451" y="17860"/>
                  </a:lnTo>
                  <a:lnTo>
                    <a:pt x="25506" y="18269"/>
                  </a:lnTo>
                  <a:lnTo>
                    <a:pt x="25643" y="18843"/>
                  </a:lnTo>
                  <a:lnTo>
                    <a:pt x="25643" y="18843"/>
                  </a:lnTo>
                  <a:lnTo>
                    <a:pt x="25806" y="19389"/>
                  </a:lnTo>
                  <a:lnTo>
                    <a:pt x="25943" y="20017"/>
                  </a:lnTo>
                  <a:lnTo>
                    <a:pt x="26052" y="20672"/>
                  </a:lnTo>
                  <a:lnTo>
                    <a:pt x="26134" y="21382"/>
                  </a:lnTo>
                  <a:lnTo>
                    <a:pt x="26161" y="21737"/>
                  </a:lnTo>
                  <a:lnTo>
                    <a:pt x="26161" y="22120"/>
                  </a:lnTo>
                  <a:lnTo>
                    <a:pt x="26134" y="22475"/>
                  </a:lnTo>
                  <a:lnTo>
                    <a:pt x="26107" y="22857"/>
                  </a:lnTo>
                  <a:lnTo>
                    <a:pt x="26052" y="23239"/>
                  </a:lnTo>
                  <a:lnTo>
                    <a:pt x="25970" y="23622"/>
                  </a:lnTo>
                  <a:lnTo>
                    <a:pt x="25861" y="23977"/>
                  </a:lnTo>
                  <a:lnTo>
                    <a:pt x="25724" y="24359"/>
                  </a:lnTo>
                  <a:lnTo>
                    <a:pt x="25724" y="24359"/>
                  </a:lnTo>
                  <a:lnTo>
                    <a:pt x="25424" y="24932"/>
                  </a:lnTo>
                  <a:lnTo>
                    <a:pt x="25124" y="25479"/>
                  </a:lnTo>
                  <a:lnTo>
                    <a:pt x="24796" y="25997"/>
                  </a:lnTo>
                  <a:lnTo>
                    <a:pt x="24468" y="26489"/>
                  </a:lnTo>
                  <a:lnTo>
                    <a:pt x="24113" y="26953"/>
                  </a:lnTo>
                  <a:lnTo>
                    <a:pt x="23758" y="27390"/>
                  </a:lnTo>
                  <a:lnTo>
                    <a:pt x="23376" y="27827"/>
                  </a:lnTo>
                  <a:lnTo>
                    <a:pt x="22994" y="28209"/>
                  </a:lnTo>
                  <a:lnTo>
                    <a:pt x="22611" y="28592"/>
                  </a:lnTo>
                  <a:lnTo>
                    <a:pt x="22229" y="28947"/>
                  </a:lnTo>
                  <a:lnTo>
                    <a:pt x="21819" y="29274"/>
                  </a:lnTo>
                  <a:lnTo>
                    <a:pt x="21410" y="29602"/>
                  </a:lnTo>
                  <a:lnTo>
                    <a:pt x="21000" y="29903"/>
                  </a:lnTo>
                  <a:lnTo>
                    <a:pt x="20618" y="30176"/>
                  </a:lnTo>
                  <a:lnTo>
                    <a:pt x="19799" y="30667"/>
                  </a:lnTo>
                  <a:lnTo>
                    <a:pt x="19007" y="31077"/>
                  </a:lnTo>
                  <a:lnTo>
                    <a:pt x="18242" y="31404"/>
                  </a:lnTo>
                  <a:lnTo>
                    <a:pt x="17505" y="31705"/>
                  </a:lnTo>
                  <a:lnTo>
                    <a:pt x="16822" y="31923"/>
                  </a:lnTo>
                  <a:lnTo>
                    <a:pt x="16194" y="32087"/>
                  </a:lnTo>
                  <a:lnTo>
                    <a:pt x="15621" y="32196"/>
                  </a:lnTo>
                  <a:lnTo>
                    <a:pt x="15156" y="32278"/>
                  </a:lnTo>
                  <a:lnTo>
                    <a:pt x="14774" y="322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3233;p47">
              <a:extLst>
                <a:ext uri="{FF2B5EF4-FFF2-40B4-BE49-F238E27FC236}">
                  <a16:creationId xmlns:a16="http://schemas.microsoft.com/office/drawing/2014/main" id="{06F9FC78-DA9C-CEF5-6B97-E75C0511C747}"/>
                </a:ext>
              </a:extLst>
            </p:cNvPr>
            <p:cNvSpPr/>
            <p:nvPr/>
          </p:nvSpPr>
          <p:spPr>
            <a:xfrm>
              <a:off x="4180450" y="939550"/>
              <a:ext cx="639700" cy="789225"/>
            </a:xfrm>
            <a:custGeom>
              <a:avLst/>
              <a:gdLst/>
              <a:ahLst/>
              <a:cxnLst/>
              <a:rect l="l" t="t" r="r" b="b"/>
              <a:pathLst>
                <a:path w="25588" h="31569" fill="none" extrusionOk="0">
                  <a:moveTo>
                    <a:pt x="13354" y="0"/>
                  </a:moveTo>
                  <a:lnTo>
                    <a:pt x="13354" y="0"/>
                  </a:lnTo>
                  <a:lnTo>
                    <a:pt x="12753" y="0"/>
                  </a:lnTo>
                  <a:lnTo>
                    <a:pt x="12180" y="28"/>
                  </a:lnTo>
                  <a:lnTo>
                    <a:pt x="12180" y="28"/>
                  </a:lnTo>
                  <a:lnTo>
                    <a:pt x="11442" y="82"/>
                  </a:lnTo>
                  <a:lnTo>
                    <a:pt x="10732" y="164"/>
                  </a:lnTo>
                  <a:lnTo>
                    <a:pt x="10022" y="273"/>
                  </a:lnTo>
                  <a:lnTo>
                    <a:pt x="9367" y="410"/>
                  </a:lnTo>
                  <a:lnTo>
                    <a:pt x="8712" y="574"/>
                  </a:lnTo>
                  <a:lnTo>
                    <a:pt x="8084" y="765"/>
                  </a:lnTo>
                  <a:lnTo>
                    <a:pt x="7483" y="956"/>
                  </a:lnTo>
                  <a:lnTo>
                    <a:pt x="6909" y="1202"/>
                  </a:lnTo>
                  <a:lnTo>
                    <a:pt x="6336" y="1475"/>
                  </a:lnTo>
                  <a:lnTo>
                    <a:pt x="5790" y="1748"/>
                  </a:lnTo>
                  <a:lnTo>
                    <a:pt x="5298" y="2076"/>
                  </a:lnTo>
                  <a:lnTo>
                    <a:pt x="4779" y="2403"/>
                  </a:lnTo>
                  <a:lnTo>
                    <a:pt x="4315" y="2786"/>
                  </a:lnTo>
                  <a:lnTo>
                    <a:pt x="3878" y="3168"/>
                  </a:lnTo>
                  <a:lnTo>
                    <a:pt x="3441" y="3578"/>
                  </a:lnTo>
                  <a:lnTo>
                    <a:pt x="3059" y="4015"/>
                  </a:lnTo>
                  <a:lnTo>
                    <a:pt x="3059" y="4015"/>
                  </a:lnTo>
                  <a:lnTo>
                    <a:pt x="2731" y="4424"/>
                  </a:lnTo>
                  <a:lnTo>
                    <a:pt x="2431" y="4807"/>
                  </a:lnTo>
                  <a:lnTo>
                    <a:pt x="2158" y="5216"/>
                  </a:lnTo>
                  <a:lnTo>
                    <a:pt x="1912" y="5626"/>
                  </a:lnTo>
                  <a:lnTo>
                    <a:pt x="1666" y="6063"/>
                  </a:lnTo>
                  <a:lnTo>
                    <a:pt x="1448" y="6472"/>
                  </a:lnTo>
                  <a:lnTo>
                    <a:pt x="1257" y="6909"/>
                  </a:lnTo>
                  <a:lnTo>
                    <a:pt x="1093" y="7319"/>
                  </a:lnTo>
                  <a:lnTo>
                    <a:pt x="765" y="8165"/>
                  </a:lnTo>
                  <a:lnTo>
                    <a:pt x="547" y="9012"/>
                  </a:lnTo>
                  <a:lnTo>
                    <a:pt x="355" y="9804"/>
                  </a:lnTo>
                  <a:lnTo>
                    <a:pt x="219" y="10596"/>
                  </a:lnTo>
                  <a:lnTo>
                    <a:pt x="110" y="11333"/>
                  </a:lnTo>
                  <a:lnTo>
                    <a:pt x="55" y="11989"/>
                  </a:lnTo>
                  <a:lnTo>
                    <a:pt x="0" y="12617"/>
                  </a:lnTo>
                  <a:lnTo>
                    <a:pt x="0" y="13135"/>
                  </a:lnTo>
                  <a:lnTo>
                    <a:pt x="28" y="13927"/>
                  </a:lnTo>
                  <a:lnTo>
                    <a:pt x="28" y="14255"/>
                  </a:lnTo>
                  <a:lnTo>
                    <a:pt x="28" y="14255"/>
                  </a:lnTo>
                  <a:lnTo>
                    <a:pt x="82" y="14692"/>
                  </a:lnTo>
                  <a:lnTo>
                    <a:pt x="192" y="15238"/>
                  </a:lnTo>
                  <a:lnTo>
                    <a:pt x="301" y="15894"/>
                  </a:lnTo>
                  <a:lnTo>
                    <a:pt x="465" y="16604"/>
                  </a:lnTo>
                  <a:lnTo>
                    <a:pt x="683" y="17423"/>
                  </a:lnTo>
                  <a:lnTo>
                    <a:pt x="902" y="18297"/>
                  </a:lnTo>
                  <a:lnTo>
                    <a:pt x="1175" y="19198"/>
                  </a:lnTo>
                  <a:lnTo>
                    <a:pt x="1475" y="20126"/>
                  </a:lnTo>
                  <a:lnTo>
                    <a:pt x="1803" y="21082"/>
                  </a:lnTo>
                  <a:lnTo>
                    <a:pt x="2185" y="22038"/>
                  </a:lnTo>
                  <a:lnTo>
                    <a:pt x="2567" y="22939"/>
                  </a:lnTo>
                  <a:lnTo>
                    <a:pt x="2977" y="23840"/>
                  </a:lnTo>
                  <a:lnTo>
                    <a:pt x="3414" y="24687"/>
                  </a:lnTo>
                  <a:lnTo>
                    <a:pt x="3905" y="25451"/>
                  </a:lnTo>
                  <a:lnTo>
                    <a:pt x="4151" y="25806"/>
                  </a:lnTo>
                  <a:lnTo>
                    <a:pt x="4397" y="26134"/>
                  </a:lnTo>
                  <a:lnTo>
                    <a:pt x="4643" y="26462"/>
                  </a:lnTo>
                  <a:lnTo>
                    <a:pt x="4916" y="26735"/>
                  </a:lnTo>
                  <a:lnTo>
                    <a:pt x="4916" y="26735"/>
                  </a:lnTo>
                  <a:lnTo>
                    <a:pt x="5462" y="27281"/>
                  </a:lnTo>
                  <a:lnTo>
                    <a:pt x="6063" y="27772"/>
                  </a:lnTo>
                  <a:lnTo>
                    <a:pt x="6691" y="28264"/>
                  </a:lnTo>
                  <a:lnTo>
                    <a:pt x="7346" y="28701"/>
                  </a:lnTo>
                  <a:lnTo>
                    <a:pt x="8029" y="29111"/>
                  </a:lnTo>
                  <a:lnTo>
                    <a:pt x="8712" y="29520"/>
                  </a:lnTo>
                  <a:lnTo>
                    <a:pt x="9422" y="29875"/>
                  </a:lnTo>
                  <a:lnTo>
                    <a:pt x="10104" y="30203"/>
                  </a:lnTo>
                  <a:lnTo>
                    <a:pt x="10760" y="30503"/>
                  </a:lnTo>
                  <a:lnTo>
                    <a:pt x="11415" y="30749"/>
                  </a:lnTo>
                  <a:lnTo>
                    <a:pt x="12016" y="30995"/>
                  </a:lnTo>
                  <a:lnTo>
                    <a:pt x="12589" y="31186"/>
                  </a:lnTo>
                  <a:lnTo>
                    <a:pt x="13108" y="31323"/>
                  </a:lnTo>
                  <a:lnTo>
                    <a:pt x="13572" y="31459"/>
                  </a:lnTo>
                  <a:lnTo>
                    <a:pt x="13955" y="31514"/>
                  </a:lnTo>
                  <a:lnTo>
                    <a:pt x="14282" y="31568"/>
                  </a:lnTo>
                  <a:lnTo>
                    <a:pt x="14282" y="31568"/>
                  </a:lnTo>
                  <a:lnTo>
                    <a:pt x="14610" y="31568"/>
                  </a:lnTo>
                  <a:lnTo>
                    <a:pt x="15020" y="31514"/>
                  </a:lnTo>
                  <a:lnTo>
                    <a:pt x="15539" y="31432"/>
                  </a:lnTo>
                  <a:lnTo>
                    <a:pt x="16139" y="31268"/>
                  </a:lnTo>
                  <a:lnTo>
                    <a:pt x="16822" y="31077"/>
                  </a:lnTo>
                  <a:lnTo>
                    <a:pt x="17532" y="30804"/>
                  </a:lnTo>
                  <a:lnTo>
                    <a:pt x="18297" y="30476"/>
                  </a:lnTo>
                  <a:lnTo>
                    <a:pt x="19089" y="30066"/>
                  </a:lnTo>
                  <a:lnTo>
                    <a:pt x="19908" y="29575"/>
                  </a:lnTo>
                  <a:lnTo>
                    <a:pt x="20290" y="29329"/>
                  </a:lnTo>
                  <a:lnTo>
                    <a:pt x="20700" y="29029"/>
                  </a:lnTo>
                  <a:lnTo>
                    <a:pt x="21109" y="28728"/>
                  </a:lnTo>
                  <a:lnTo>
                    <a:pt x="21519" y="28401"/>
                  </a:lnTo>
                  <a:lnTo>
                    <a:pt x="21929" y="28046"/>
                  </a:lnTo>
                  <a:lnTo>
                    <a:pt x="22311" y="27663"/>
                  </a:lnTo>
                  <a:lnTo>
                    <a:pt x="22693" y="27281"/>
                  </a:lnTo>
                  <a:lnTo>
                    <a:pt x="23076" y="26871"/>
                  </a:lnTo>
                  <a:lnTo>
                    <a:pt x="23431" y="26434"/>
                  </a:lnTo>
                  <a:lnTo>
                    <a:pt x="23786" y="25970"/>
                  </a:lnTo>
                  <a:lnTo>
                    <a:pt x="24113" y="25479"/>
                  </a:lnTo>
                  <a:lnTo>
                    <a:pt x="24441" y="24960"/>
                  </a:lnTo>
                  <a:lnTo>
                    <a:pt x="24741" y="24414"/>
                  </a:lnTo>
                  <a:lnTo>
                    <a:pt x="25042" y="23840"/>
                  </a:lnTo>
                  <a:lnTo>
                    <a:pt x="25042" y="23840"/>
                  </a:lnTo>
                  <a:lnTo>
                    <a:pt x="25178" y="23512"/>
                  </a:lnTo>
                  <a:lnTo>
                    <a:pt x="25260" y="23157"/>
                  </a:lnTo>
                  <a:lnTo>
                    <a:pt x="25342" y="22802"/>
                  </a:lnTo>
                  <a:lnTo>
                    <a:pt x="25397" y="22447"/>
                  </a:lnTo>
                  <a:lnTo>
                    <a:pt x="25424" y="22065"/>
                  </a:lnTo>
                  <a:lnTo>
                    <a:pt x="25451" y="21737"/>
                  </a:lnTo>
                  <a:lnTo>
                    <a:pt x="25424" y="21027"/>
                  </a:lnTo>
                  <a:lnTo>
                    <a:pt x="25342" y="20345"/>
                  </a:lnTo>
                  <a:lnTo>
                    <a:pt x="25206" y="19717"/>
                  </a:lnTo>
                  <a:lnTo>
                    <a:pt x="25096" y="19116"/>
                  </a:lnTo>
                  <a:lnTo>
                    <a:pt x="24960" y="18570"/>
                  </a:lnTo>
                  <a:lnTo>
                    <a:pt x="24960" y="18570"/>
                  </a:lnTo>
                  <a:lnTo>
                    <a:pt x="24796" y="17996"/>
                  </a:lnTo>
                  <a:lnTo>
                    <a:pt x="24714" y="17532"/>
                  </a:lnTo>
                  <a:lnTo>
                    <a:pt x="24714" y="17532"/>
                  </a:lnTo>
                  <a:lnTo>
                    <a:pt x="24714" y="17286"/>
                  </a:lnTo>
                  <a:lnTo>
                    <a:pt x="24741" y="17041"/>
                  </a:lnTo>
                  <a:lnTo>
                    <a:pt x="24823" y="16412"/>
                  </a:lnTo>
                  <a:lnTo>
                    <a:pt x="24960" y="15702"/>
                  </a:lnTo>
                  <a:lnTo>
                    <a:pt x="25124" y="14938"/>
                  </a:lnTo>
                  <a:lnTo>
                    <a:pt x="25124" y="14938"/>
                  </a:lnTo>
                  <a:lnTo>
                    <a:pt x="25288" y="14255"/>
                  </a:lnTo>
                  <a:lnTo>
                    <a:pt x="25424" y="13572"/>
                  </a:lnTo>
                  <a:lnTo>
                    <a:pt x="25506" y="12944"/>
                  </a:lnTo>
                  <a:lnTo>
                    <a:pt x="25561" y="12398"/>
                  </a:lnTo>
                  <a:lnTo>
                    <a:pt x="25561" y="12398"/>
                  </a:lnTo>
                  <a:lnTo>
                    <a:pt x="25588" y="12070"/>
                  </a:lnTo>
                  <a:lnTo>
                    <a:pt x="25588" y="11715"/>
                  </a:lnTo>
                  <a:lnTo>
                    <a:pt x="25561" y="11279"/>
                  </a:lnTo>
                  <a:lnTo>
                    <a:pt x="25533" y="10787"/>
                  </a:lnTo>
                  <a:lnTo>
                    <a:pt x="25451" y="10268"/>
                  </a:lnTo>
                  <a:lnTo>
                    <a:pt x="25369" y="9695"/>
                  </a:lnTo>
                  <a:lnTo>
                    <a:pt x="25260" y="9094"/>
                  </a:lnTo>
                  <a:lnTo>
                    <a:pt x="25096" y="8466"/>
                  </a:lnTo>
                  <a:lnTo>
                    <a:pt x="24905" y="7838"/>
                  </a:lnTo>
                  <a:lnTo>
                    <a:pt x="24687" y="7155"/>
                  </a:lnTo>
                  <a:lnTo>
                    <a:pt x="24414" y="6500"/>
                  </a:lnTo>
                  <a:lnTo>
                    <a:pt x="24086" y="5844"/>
                  </a:lnTo>
                  <a:lnTo>
                    <a:pt x="23704" y="5162"/>
                  </a:lnTo>
                  <a:lnTo>
                    <a:pt x="23267" y="4534"/>
                  </a:lnTo>
                  <a:lnTo>
                    <a:pt x="22803" y="3905"/>
                  </a:lnTo>
                  <a:lnTo>
                    <a:pt x="22529" y="3578"/>
                  </a:lnTo>
                  <a:lnTo>
                    <a:pt x="22256" y="3277"/>
                  </a:lnTo>
                  <a:lnTo>
                    <a:pt x="22256" y="3277"/>
                  </a:lnTo>
                  <a:lnTo>
                    <a:pt x="21847" y="2895"/>
                  </a:lnTo>
                  <a:lnTo>
                    <a:pt x="21410" y="2513"/>
                  </a:lnTo>
                  <a:lnTo>
                    <a:pt x="20946" y="2158"/>
                  </a:lnTo>
                  <a:lnTo>
                    <a:pt x="20481" y="1857"/>
                  </a:lnTo>
                  <a:lnTo>
                    <a:pt x="19990" y="1557"/>
                  </a:lnTo>
                  <a:lnTo>
                    <a:pt x="19498" y="1284"/>
                  </a:lnTo>
                  <a:lnTo>
                    <a:pt x="18952" y="1038"/>
                  </a:lnTo>
                  <a:lnTo>
                    <a:pt x="18406" y="820"/>
                  </a:lnTo>
                  <a:lnTo>
                    <a:pt x="17833" y="628"/>
                  </a:lnTo>
                  <a:lnTo>
                    <a:pt x="17259" y="465"/>
                  </a:lnTo>
                  <a:lnTo>
                    <a:pt x="16658" y="328"/>
                  </a:lnTo>
                  <a:lnTo>
                    <a:pt x="16030" y="192"/>
                  </a:lnTo>
                  <a:lnTo>
                    <a:pt x="15375" y="110"/>
                  </a:lnTo>
                  <a:lnTo>
                    <a:pt x="14719" y="55"/>
                  </a:lnTo>
                  <a:lnTo>
                    <a:pt x="14037" y="0"/>
                  </a:lnTo>
                  <a:lnTo>
                    <a:pt x="13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3234;p47">
              <a:extLst>
                <a:ext uri="{FF2B5EF4-FFF2-40B4-BE49-F238E27FC236}">
                  <a16:creationId xmlns:a16="http://schemas.microsoft.com/office/drawing/2014/main" id="{E53BBA53-8597-31A0-428E-EC3920D8FC82}"/>
                </a:ext>
              </a:extLst>
            </p:cNvPr>
            <p:cNvSpPr/>
            <p:nvPr/>
          </p:nvSpPr>
          <p:spPr>
            <a:xfrm>
              <a:off x="4445325" y="1320500"/>
              <a:ext cx="73075" cy="73075"/>
            </a:xfrm>
            <a:custGeom>
              <a:avLst/>
              <a:gdLst/>
              <a:ahLst/>
              <a:cxnLst/>
              <a:rect l="l" t="t" r="r" b="b"/>
              <a:pathLst>
                <a:path w="2923" h="2923" extrusionOk="0">
                  <a:moveTo>
                    <a:pt x="1448" y="0"/>
                  </a:moveTo>
                  <a:lnTo>
                    <a:pt x="1148" y="27"/>
                  </a:lnTo>
                  <a:lnTo>
                    <a:pt x="875" y="137"/>
                  </a:lnTo>
                  <a:lnTo>
                    <a:pt x="629" y="273"/>
                  </a:lnTo>
                  <a:lnTo>
                    <a:pt x="411" y="437"/>
                  </a:lnTo>
                  <a:lnTo>
                    <a:pt x="247" y="656"/>
                  </a:lnTo>
                  <a:lnTo>
                    <a:pt x="110" y="929"/>
                  </a:lnTo>
                  <a:lnTo>
                    <a:pt x="28" y="1202"/>
                  </a:lnTo>
                  <a:lnTo>
                    <a:pt x="1" y="1502"/>
                  </a:lnTo>
                  <a:lnTo>
                    <a:pt x="28" y="1775"/>
                  </a:lnTo>
                  <a:lnTo>
                    <a:pt x="110" y="2048"/>
                  </a:lnTo>
                  <a:lnTo>
                    <a:pt x="274" y="2294"/>
                  </a:lnTo>
                  <a:lnTo>
                    <a:pt x="438" y="2513"/>
                  </a:lnTo>
                  <a:lnTo>
                    <a:pt x="656" y="2704"/>
                  </a:lnTo>
                  <a:lnTo>
                    <a:pt x="902" y="2813"/>
                  </a:lnTo>
                  <a:lnTo>
                    <a:pt x="1202" y="2895"/>
                  </a:lnTo>
                  <a:lnTo>
                    <a:pt x="1476" y="2922"/>
                  </a:lnTo>
                  <a:lnTo>
                    <a:pt x="1776" y="2895"/>
                  </a:lnTo>
                  <a:lnTo>
                    <a:pt x="2049" y="2813"/>
                  </a:lnTo>
                  <a:lnTo>
                    <a:pt x="2295" y="2676"/>
                  </a:lnTo>
                  <a:lnTo>
                    <a:pt x="2513" y="2485"/>
                  </a:lnTo>
                  <a:lnTo>
                    <a:pt x="2677" y="2267"/>
                  </a:lnTo>
                  <a:lnTo>
                    <a:pt x="2814" y="2021"/>
                  </a:lnTo>
                  <a:lnTo>
                    <a:pt x="2896" y="1748"/>
                  </a:lnTo>
                  <a:lnTo>
                    <a:pt x="2923" y="1448"/>
                  </a:lnTo>
                  <a:lnTo>
                    <a:pt x="2896" y="1147"/>
                  </a:lnTo>
                  <a:lnTo>
                    <a:pt x="2814" y="874"/>
                  </a:lnTo>
                  <a:lnTo>
                    <a:pt x="2650" y="628"/>
                  </a:lnTo>
                  <a:lnTo>
                    <a:pt x="2486" y="410"/>
                  </a:lnTo>
                  <a:lnTo>
                    <a:pt x="2267" y="246"/>
                  </a:lnTo>
                  <a:lnTo>
                    <a:pt x="2022" y="109"/>
                  </a:lnTo>
                  <a:lnTo>
                    <a:pt x="1721" y="27"/>
                  </a:lnTo>
                  <a:lnTo>
                    <a:pt x="1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3235;p47">
              <a:extLst>
                <a:ext uri="{FF2B5EF4-FFF2-40B4-BE49-F238E27FC236}">
                  <a16:creationId xmlns:a16="http://schemas.microsoft.com/office/drawing/2014/main" id="{1A2790BA-24AC-E9CE-8C07-5707D76CA739}"/>
                </a:ext>
              </a:extLst>
            </p:cNvPr>
            <p:cNvSpPr/>
            <p:nvPr/>
          </p:nvSpPr>
          <p:spPr>
            <a:xfrm>
              <a:off x="4689750" y="1316400"/>
              <a:ext cx="73075" cy="73075"/>
            </a:xfrm>
            <a:custGeom>
              <a:avLst/>
              <a:gdLst/>
              <a:ahLst/>
              <a:cxnLst/>
              <a:rect l="l" t="t" r="r" b="b"/>
              <a:pathLst>
                <a:path w="2923" h="2923" extrusionOk="0">
                  <a:moveTo>
                    <a:pt x="1447" y="0"/>
                  </a:moveTo>
                  <a:lnTo>
                    <a:pt x="1147" y="28"/>
                  </a:lnTo>
                  <a:lnTo>
                    <a:pt x="874" y="137"/>
                  </a:lnTo>
                  <a:lnTo>
                    <a:pt x="628" y="273"/>
                  </a:lnTo>
                  <a:lnTo>
                    <a:pt x="410" y="465"/>
                  </a:lnTo>
                  <a:lnTo>
                    <a:pt x="246" y="683"/>
                  </a:lnTo>
                  <a:lnTo>
                    <a:pt x="109" y="929"/>
                  </a:lnTo>
                  <a:lnTo>
                    <a:pt x="27" y="1202"/>
                  </a:lnTo>
                  <a:lnTo>
                    <a:pt x="0" y="1502"/>
                  </a:lnTo>
                  <a:lnTo>
                    <a:pt x="55" y="1775"/>
                  </a:lnTo>
                  <a:lnTo>
                    <a:pt x="137" y="2076"/>
                  </a:lnTo>
                  <a:lnTo>
                    <a:pt x="273" y="2322"/>
                  </a:lnTo>
                  <a:lnTo>
                    <a:pt x="464" y="2513"/>
                  </a:lnTo>
                  <a:lnTo>
                    <a:pt x="683" y="2704"/>
                  </a:lnTo>
                  <a:lnTo>
                    <a:pt x="929" y="2840"/>
                  </a:lnTo>
                  <a:lnTo>
                    <a:pt x="1202" y="2922"/>
                  </a:lnTo>
                  <a:lnTo>
                    <a:pt x="1502" y="2922"/>
                  </a:lnTo>
                  <a:lnTo>
                    <a:pt x="1802" y="2895"/>
                  </a:lnTo>
                  <a:lnTo>
                    <a:pt x="2076" y="2813"/>
                  </a:lnTo>
                  <a:lnTo>
                    <a:pt x="2321" y="2677"/>
                  </a:lnTo>
                  <a:lnTo>
                    <a:pt x="2512" y="2485"/>
                  </a:lnTo>
                  <a:lnTo>
                    <a:pt x="2704" y="2267"/>
                  </a:lnTo>
                  <a:lnTo>
                    <a:pt x="2840" y="2021"/>
                  </a:lnTo>
                  <a:lnTo>
                    <a:pt x="2922" y="1748"/>
                  </a:lnTo>
                  <a:lnTo>
                    <a:pt x="2922" y="1448"/>
                  </a:lnTo>
                  <a:lnTo>
                    <a:pt x="2895" y="1147"/>
                  </a:lnTo>
                  <a:lnTo>
                    <a:pt x="2813" y="874"/>
                  </a:lnTo>
                  <a:lnTo>
                    <a:pt x="2676" y="628"/>
                  </a:lnTo>
                  <a:lnTo>
                    <a:pt x="2485" y="410"/>
                  </a:lnTo>
                  <a:lnTo>
                    <a:pt x="2267" y="246"/>
                  </a:lnTo>
                  <a:lnTo>
                    <a:pt x="2021" y="110"/>
                  </a:lnTo>
                  <a:lnTo>
                    <a:pt x="1748" y="28"/>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3236;p47">
              <a:extLst>
                <a:ext uri="{FF2B5EF4-FFF2-40B4-BE49-F238E27FC236}">
                  <a16:creationId xmlns:a16="http://schemas.microsoft.com/office/drawing/2014/main" id="{205E7210-03C2-5696-6627-C146F371AC0E}"/>
                </a:ext>
              </a:extLst>
            </p:cNvPr>
            <p:cNvSpPr/>
            <p:nvPr/>
          </p:nvSpPr>
          <p:spPr>
            <a:xfrm>
              <a:off x="4413250" y="1235150"/>
              <a:ext cx="116775" cy="37575"/>
            </a:xfrm>
            <a:custGeom>
              <a:avLst/>
              <a:gdLst/>
              <a:ahLst/>
              <a:cxnLst/>
              <a:rect l="l" t="t" r="r" b="b"/>
              <a:pathLst>
                <a:path w="4671" h="1503" extrusionOk="0">
                  <a:moveTo>
                    <a:pt x="2786" y="1"/>
                  </a:moveTo>
                  <a:lnTo>
                    <a:pt x="2376" y="28"/>
                  </a:lnTo>
                  <a:lnTo>
                    <a:pt x="2021" y="83"/>
                  </a:lnTo>
                  <a:lnTo>
                    <a:pt x="1666" y="192"/>
                  </a:lnTo>
                  <a:lnTo>
                    <a:pt x="1366" y="328"/>
                  </a:lnTo>
                  <a:lnTo>
                    <a:pt x="1065" y="465"/>
                  </a:lnTo>
                  <a:lnTo>
                    <a:pt x="820" y="601"/>
                  </a:lnTo>
                  <a:lnTo>
                    <a:pt x="410" y="902"/>
                  </a:lnTo>
                  <a:lnTo>
                    <a:pt x="137" y="1120"/>
                  </a:lnTo>
                  <a:lnTo>
                    <a:pt x="55" y="1202"/>
                  </a:lnTo>
                  <a:lnTo>
                    <a:pt x="0" y="1257"/>
                  </a:lnTo>
                  <a:lnTo>
                    <a:pt x="0" y="1339"/>
                  </a:lnTo>
                  <a:lnTo>
                    <a:pt x="28" y="1393"/>
                  </a:lnTo>
                  <a:lnTo>
                    <a:pt x="55" y="1448"/>
                  </a:lnTo>
                  <a:lnTo>
                    <a:pt x="110" y="1503"/>
                  </a:lnTo>
                  <a:lnTo>
                    <a:pt x="246" y="1503"/>
                  </a:lnTo>
                  <a:lnTo>
                    <a:pt x="301" y="1448"/>
                  </a:lnTo>
                  <a:lnTo>
                    <a:pt x="410" y="1339"/>
                  </a:lnTo>
                  <a:lnTo>
                    <a:pt x="656" y="1148"/>
                  </a:lnTo>
                  <a:lnTo>
                    <a:pt x="1038" y="875"/>
                  </a:lnTo>
                  <a:lnTo>
                    <a:pt x="1257" y="765"/>
                  </a:lnTo>
                  <a:lnTo>
                    <a:pt x="1530" y="629"/>
                  </a:lnTo>
                  <a:lnTo>
                    <a:pt x="1803" y="520"/>
                  </a:lnTo>
                  <a:lnTo>
                    <a:pt x="2103" y="438"/>
                  </a:lnTo>
                  <a:lnTo>
                    <a:pt x="2458" y="383"/>
                  </a:lnTo>
                  <a:lnTo>
                    <a:pt x="2813" y="328"/>
                  </a:lnTo>
                  <a:lnTo>
                    <a:pt x="3168" y="356"/>
                  </a:lnTo>
                  <a:lnTo>
                    <a:pt x="3578" y="410"/>
                  </a:lnTo>
                  <a:lnTo>
                    <a:pt x="3987" y="520"/>
                  </a:lnTo>
                  <a:lnTo>
                    <a:pt x="4397" y="711"/>
                  </a:lnTo>
                  <a:lnTo>
                    <a:pt x="4479" y="738"/>
                  </a:lnTo>
                  <a:lnTo>
                    <a:pt x="4534" y="711"/>
                  </a:lnTo>
                  <a:lnTo>
                    <a:pt x="4588" y="683"/>
                  </a:lnTo>
                  <a:lnTo>
                    <a:pt x="4643" y="629"/>
                  </a:lnTo>
                  <a:lnTo>
                    <a:pt x="4670" y="547"/>
                  </a:lnTo>
                  <a:lnTo>
                    <a:pt x="4643" y="492"/>
                  </a:lnTo>
                  <a:lnTo>
                    <a:pt x="4615" y="438"/>
                  </a:lnTo>
                  <a:lnTo>
                    <a:pt x="4561" y="383"/>
                  </a:lnTo>
                  <a:lnTo>
                    <a:pt x="4097" y="192"/>
                  </a:lnTo>
                  <a:lnTo>
                    <a:pt x="3632" y="55"/>
                  </a:lnTo>
                  <a:lnTo>
                    <a:pt x="3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3237;p47">
              <a:extLst>
                <a:ext uri="{FF2B5EF4-FFF2-40B4-BE49-F238E27FC236}">
                  <a16:creationId xmlns:a16="http://schemas.microsoft.com/office/drawing/2014/main" id="{4DFF8F0C-310A-440D-BBD4-F3DE99FB961B}"/>
                </a:ext>
              </a:extLst>
            </p:cNvPr>
            <p:cNvSpPr/>
            <p:nvPr/>
          </p:nvSpPr>
          <p:spPr>
            <a:xfrm>
              <a:off x="4667200" y="1233800"/>
              <a:ext cx="117450" cy="36200"/>
            </a:xfrm>
            <a:custGeom>
              <a:avLst/>
              <a:gdLst/>
              <a:ahLst/>
              <a:cxnLst/>
              <a:rect l="l" t="t" r="r" b="b"/>
              <a:pathLst>
                <a:path w="4698" h="1448" extrusionOk="0">
                  <a:moveTo>
                    <a:pt x="1858" y="0"/>
                  </a:moveTo>
                  <a:lnTo>
                    <a:pt x="1448" y="27"/>
                  </a:lnTo>
                  <a:lnTo>
                    <a:pt x="1011" y="109"/>
                  </a:lnTo>
                  <a:lnTo>
                    <a:pt x="574" y="246"/>
                  </a:lnTo>
                  <a:lnTo>
                    <a:pt x="110" y="464"/>
                  </a:lnTo>
                  <a:lnTo>
                    <a:pt x="56" y="492"/>
                  </a:lnTo>
                  <a:lnTo>
                    <a:pt x="1" y="546"/>
                  </a:lnTo>
                  <a:lnTo>
                    <a:pt x="1" y="628"/>
                  </a:lnTo>
                  <a:lnTo>
                    <a:pt x="28" y="683"/>
                  </a:lnTo>
                  <a:lnTo>
                    <a:pt x="83" y="765"/>
                  </a:lnTo>
                  <a:lnTo>
                    <a:pt x="138" y="792"/>
                  </a:lnTo>
                  <a:lnTo>
                    <a:pt x="192" y="792"/>
                  </a:lnTo>
                  <a:lnTo>
                    <a:pt x="274" y="765"/>
                  </a:lnTo>
                  <a:lnTo>
                    <a:pt x="684" y="574"/>
                  </a:lnTo>
                  <a:lnTo>
                    <a:pt x="1093" y="464"/>
                  </a:lnTo>
                  <a:lnTo>
                    <a:pt x="1476" y="382"/>
                  </a:lnTo>
                  <a:lnTo>
                    <a:pt x="1858" y="355"/>
                  </a:lnTo>
                  <a:lnTo>
                    <a:pt x="2213" y="382"/>
                  </a:lnTo>
                  <a:lnTo>
                    <a:pt x="2541" y="410"/>
                  </a:lnTo>
                  <a:lnTo>
                    <a:pt x="2868" y="492"/>
                  </a:lnTo>
                  <a:lnTo>
                    <a:pt x="3141" y="601"/>
                  </a:lnTo>
                  <a:lnTo>
                    <a:pt x="3414" y="710"/>
                  </a:lnTo>
                  <a:lnTo>
                    <a:pt x="3633" y="847"/>
                  </a:lnTo>
                  <a:lnTo>
                    <a:pt x="4015" y="1092"/>
                  </a:lnTo>
                  <a:lnTo>
                    <a:pt x="4288" y="1284"/>
                  </a:lnTo>
                  <a:lnTo>
                    <a:pt x="4370" y="1393"/>
                  </a:lnTo>
                  <a:lnTo>
                    <a:pt x="4452" y="1420"/>
                  </a:lnTo>
                  <a:lnTo>
                    <a:pt x="4507" y="1447"/>
                  </a:lnTo>
                  <a:lnTo>
                    <a:pt x="4589" y="1420"/>
                  </a:lnTo>
                  <a:lnTo>
                    <a:pt x="4643" y="1393"/>
                  </a:lnTo>
                  <a:lnTo>
                    <a:pt x="4671" y="1311"/>
                  </a:lnTo>
                  <a:lnTo>
                    <a:pt x="4698" y="1256"/>
                  </a:lnTo>
                  <a:lnTo>
                    <a:pt x="4671" y="1174"/>
                  </a:lnTo>
                  <a:lnTo>
                    <a:pt x="4643" y="1120"/>
                  </a:lnTo>
                  <a:lnTo>
                    <a:pt x="4534" y="1038"/>
                  </a:lnTo>
                  <a:lnTo>
                    <a:pt x="4261" y="819"/>
                  </a:lnTo>
                  <a:lnTo>
                    <a:pt x="3851" y="546"/>
                  </a:lnTo>
                  <a:lnTo>
                    <a:pt x="3578" y="410"/>
                  </a:lnTo>
                  <a:lnTo>
                    <a:pt x="3305" y="300"/>
                  </a:lnTo>
                  <a:lnTo>
                    <a:pt x="2978" y="164"/>
                  </a:lnTo>
                  <a:lnTo>
                    <a:pt x="2623" y="82"/>
                  </a:lnTo>
                  <a:lnTo>
                    <a:pt x="2268" y="27"/>
                  </a:lnTo>
                  <a:lnTo>
                    <a:pt x="1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3238;p47">
              <a:extLst>
                <a:ext uri="{FF2B5EF4-FFF2-40B4-BE49-F238E27FC236}">
                  <a16:creationId xmlns:a16="http://schemas.microsoft.com/office/drawing/2014/main" id="{6E509050-51B8-7251-8B86-269C173B7B42}"/>
                </a:ext>
              </a:extLst>
            </p:cNvPr>
            <p:cNvSpPr/>
            <p:nvPr/>
          </p:nvSpPr>
          <p:spPr>
            <a:xfrm>
              <a:off x="4428275" y="1320500"/>
              <a:ext cx="28700" cy="36200"/>
            </a:xfrm>
            <a:custGeom>
              <a:avLst/>
              <a:gdLst/>
              <a:ahLst/>
              <a:cxnLst/>
              <a:rect l="l" t="t" r="r" b="b"/>
              <a:pathLst>
                <a:path w="1148" h="1448" extrusionOk="0">
                  <a:moveTo>
                    <a:pt x="0" y="0"/>
                  </a:moveTo>
                  <a:lnTo>
                    <a:pt x="1120" y="1448"/>
                  </a:lnTo>
                  <a:lnTo>
                    <a:pt x="1147" y="5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3239;p47">
              <a:extLst>
                <a:ext uri="{FF2B5EF4-FFF2-40B4-BE49-F238E27FC236}">
                  <a16:creationId xmlns:a16="http://schemas.microsoft.com/office/drawing/2014/main" id="{0BC6D634-6557-6DD4-6F78-5C4F8A05127F}"/>
                </a:ext>
              </a:extLst>
            </p:cNvPr>
            <p:cNvSpPr/>
            <p:nvPr/>
          </p:nvSpPr>
          <p:spPr>
            <a:xfrm>
              <a:off x="4752550" y="1323225"/>
              <a:ext cx="33475" cy="29375"/>
            </a:xfrm>
            <a:custGeom>
              <a:avLst/>
              <a:gdLst/>
              <a:ahLst/>
              <a:cxnLst/>
              <a:rect l="l" t="t" r="r" b="b"/>
              <a:pathLst>
                <a:path w="1339" h="1175" extrusionOk="0">
                  <a:moveTo>
                    <a:pt x="1339" y="0"/>
                  </a:moveTo>
                  <a:lnTo>
                    <a:pt x="0" y="574"/>
                  </a:lnTo>
                  <a:lnTo>
                    <a:pt x="192" y="1175"/>
                  </a:lnTo>
                  <a:lnTo>
                    <a:pt x="1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3240;p47">
              <a:extLst>
                <a:ext uri="{FF2B5EF4-FFF2-40B4-BE49-F238E27FC236}">
                  <a16:creationId xmlns:a16="http://schemas.microsoft.com/office/drawing/2014/main" id="{F4615187-BE2F-D04C-D49A-1EAF4990EB6E}"/>
                </a:ext>
              </a:extLst>
            </p:cNvPr>
            <p:cNvSpPr/>
            <p:nvPr/>
          </p:nvSpPr>
          <p:spPr>
            <a:xfrm>
              <a:off x="4617375" y="1376475"/>
              <a:ext cx="62825" cy="109925"/>
            </a:xfrm>
            <a:custGeom>
              <a:avLst/>
              <a:gdLst/>
              <a:ahLst/>
              <a:cxnLst/>
              <a:rect l="l" t="t" r="r" b="b"/>
              <a:pathLst>
                <a:path w="2513" h="4397" extrusionOk="0">
                  <a:moveTo>
                    <a:pt x="164" y="0"/>
                  </a:moveTo>
                  <a:lnTo>
                    <a:pt x="110" y="28"/>
                  </a:lnTo>
                  <a:lnTo>
                    <a:pt x="28" y="55"/>
                  </a:lnTo>
                  <a:lnTo>
                    <a:pt x="1" y="110"/>
                  </a:lnTo>
                  <a:lnTo>
                    <a:pt x="1" y="192"/>
                  </a:lnTo>
                  <a:lnTo>
                    <a:pt x="1" y="246"/>
                  </a:lnTo>
                  <a:lnTo>
                    <a:pt x="164" y="519"/>
                  </a:lnTo>
                  <a:lnTo>
                    <a:pt x="328" y="792"/>
                  </a:lnTo>
                  <a:lnTo>
                    <a:pt x="574" y="1093"/>
                  </a:lnTo>
                  <a:lnTo>
                    <a:pt x="874" y="1393"/>
                  </a:lnTo>
                  <a:lnTo>
                    <a:pt x="1038" y="1557"/>
                  </a:lnTo>
                  <a:lnTo>
                    <a:pt x="1229" y="1694"/>
                  </a:lnTo>
                  <a:lnTo>
                    <a:pt x="1421" y="1830"/>
                  </a:lnTo>
                  <a:lnTo>
                    <a:pt x="1639" y="1939"/>
                  </a:lnTo>
                  <a:lnTo>
                    <a:pt x="1857" y="2021"/>
                  </a:lnTo>
                  <a:lnTo>
                    <a:pt x="2103" y="2103"/>
                  </a:lnTo>
                  <a:lnTo>
                    <a:pt x="1939" y="2513"/>
                  </a:lnTo>
                  <a:lnTo>
                    <a:pt x="1830" y="2786"/>
                  </a:lnTo>
                  <a:lnTo>
                    <a:pt x="1666" y="3059"/>
                  </a:lnTo>
                  <a:lnTo>
                    <a:pt x="1502" y="3359"/>
                  </a:lnTo>
                  <a:lnTo>
                    <a:pt x="1257" y="3632"/>
                  </a:lnTo>
                  <a:lnTo>
                    <a:pt x="1011" y="3851"/>
                  </a:lnTo>
                  <a:lnTo>
                    <a:pt x="874" y="3960"/>
                  </a:lnTo>
                  <a:lnTo>
                    <a:pt x="711" y="4069"/>
                  </a:lnTo>
                  <a:lnTo>
                    <a:pt x="656" y="4097"/>
                  </a:lnTo>
                  <a:lnTo>
                    <a:pt x="629" y="4151"/>
                  </a:lnTo>
                  <a:lnTo>
                    <a:pt x="601" y="4233"/>
                  </a:lnTo>
                  <a:lnTo>
                    <a:pt x="629" y="4288"/>
                  </a:lnTo>
                  <a:lnTo>
                    <a:pt x="711" y="4370"/>
                  </a:lnTo>
                  <a:lnTo>
                    <a:pt x="792" y="4397"/>
                  </a:lnTo>
                  <a:lnTo>
                    <a:pt x="874" y="4370"/>
                  </a:lnTo>
                  <a:lnTo>
                    <a:pt x="1093" y="4233"/>
                  </a:lnTo>
                  <a:lnTo>
                    <a:pt x="1284" y="4097"/>
                  </a:lnTo>
                  <a:lnTo>
                    <a:pt x="1475" y="3933"/>
                  </a:lnTo>
                  <a:lnTo>
                    <a:pt x="1639" y="3742"/>
                  </a:lnTo>
                  <a:lnTo>
                    <a:pt x="1803" y="3550"/>
                  </a:lnTo>
                  <a:lnTo>
                    <a:pt x="1912" y="3359"/>
                  </a:lnTo>
                  <a:lnTo>
                    <a:pt x="2131" y="2977"/>
                  </a:lnTo>
                  <a:lnTo>
                    <a:pt x="2294" y="2595"/>
                  </a:lnTo>
                  <a:lnTo>
                    <a:pt x="2404" y="2294"/>
                  </a:lnTo>
                  <a:lnTo>
                    <a:pt x="2513" y="1994"/>
                  </a:lnTo>
                  <a:lnTo>
                    <a:pt x="2513" y="1912"/>
                  </a:lnTo>
                  <a:lnTo>
                    <a:pt x="2486" y="1830"/>
                  </a:lnTo>
                  <a:lnTo>
                    <a:pt x="2431" y="1803"/>
                  </a:lnTo>
                  <a:lnTo>
                    <a:pt x="2349" y="1775"/>
                  </a:lnTo>
                  <a:lnTo>
                    <a:pt x="2131" y="1721"/>
                  </a:lnTo>
                  <a:lnTo>
                    <a:pt x="1912" y="1666"/>
                  </a:lnTo>
                  <a:lnTo>
                    <a:pt x="1694" y="1557"/>
                  </a:lnTo>
                  <a:lnTo>
                    <a:pt x="1502" y="1448"/>
                  </a:lnTo>
                  <a:lnTo>
                    <a:pt x="1311" y="1311"/>
                  </a:lnTo>
                  <a:lnTo>
                    <a:pt x="1147" y="1175"/>
                  </a:lnTo>
                  <a:lnTo>
                    <a:pt x="874" y="874"/>
                  </a:lnTo>
                  <a:lnTo>
                    <a:pt x="656" y="601"/>
                  </a:lnTo>
                  <a:lnTo>
                    <a:pt x="465" y="355"/>
                  </a:lnTo>
                  <a:lnTo>
                    <a:pt x="328" y="110"/>
                  </a:lnTo>
                  <a:lnTo>
                    <a:pt x="301" y="55"/>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3241;p47">
              <a:extLst>
                <a:ext uri="{FF2B5EF4-FFF2-40B4-BE49-F238E27FC236}">
                  <a16:creationId xmlns:a16="http://schemas.microsoft.com/office/drawing/2014/main" id="{B1ABD0D2-7681-063A-4D84-5569425BC3A8}"/>
                </a:ext>
              </a:extLst>
            </p:cNvPr>
            <p:cNvSpPr/>
            <p:nvPr/>
          </p:nvSpPr>
          <p:spPr>
            <a:xfrm>
              <a:off x="4493125" y="1497300"/>
              <a:ext cx="172075" cy="60800"/>
            </a:xfrm>
            <a:custGeom>
              <a:avLst/>
              <a:gdLst/>
              <a:ahLst/>
              <a:cxnLst/>
              <a:rect l="l" t="t" r="r" b="b"/>
              <a:pathLst>
                <a:path w="6883" h="2432" extrusionOk="0">
                  <a:moveTo>
                    <a:pt x="164" y="1"/>
                  </a:moveTo>
                  <a:lnTo>
                    <a:pt x="82" y="28"/>
                  </a:lnTo>
                  <a:lnTo>
                    <a:pt x="28" y="56"/>
                  </a:lnTo>
                  <a:lnTo>
                    <a:pt x="0" y="137"/>
                  </a:lnTo>
                  <a:lnTo>
                    <a:pt x="0" y="192"/>
                  </a:lnTo>
                  <a:lnTo>
                    <a:pt x="28" y="274"/>
                  </a:lnTo>
                  <a:lnTo>
                    <a:pt x="246" y="574"/>
                  </a:lnTo>
                  <a:lnTo>
                    <a:pt x="465" y="847"/>
                  </a:lnTo>
                  <a:lnTo>
                    <a:pt x="683" y="1093"/>
                  </a:lnTo>
                  <a:lnTo>
                    <a:pt x="929" y="1339"/>
                  </a:lnTo>
                  <a:lnTo>
                    <a:pt x="1175" y="1530"/>
                  </a:lnTo>
                  <a:lnTo>
                    <a:pt x="1420" y="1694"/>
                  </a:lnTo>
                  <a:lnTo>
                    <a:pt x="1666" y="1858"/>
                  </a:lnTo>
                  <a:lnTo>
                    <a:pt x="1939" y="1994"/>
                  </a:lnTo>
                  <a:lnTo>
                    <a:pt x="2185" y="2104"/>
                  </a:lnTo>
                  <a:lnTo>
                    <a:pt x="2458" y="2213"/>
                  </a:lnTo>
                  <a:lnTo>
                    <a:pt x="2731" y="2267"/>
                  </a:lnTo>
                  <a:lnTo>
                    <a:pt x="3004" y="2322"/>
                  </a:lnTo>
                  <a:lnTo>
                    <a:pt x="3550" y="2404"/>
                  </a:lnTo>
                  <a:lnTo>
                    <a:pt x="4069" y="2431"/>
                  </a:lnTo>
                  <a:lnTo>
                    <a:pt x="4616" y="2404"/>
                  </a:lnTo>
                  <a:lnTo>
                    <a:pt x="5107" y="2349"/>
                  </a:lnTo>
                  <a:lnTo>
                    <a:pt x="5544" y="2267"/>
                  </a:lnTo>
                  <a:lnTo>
                    <a:pt x="5954" y="2186"/>
                  </a:lnTo>
                  <a:lnTo>
                    <a:pt x="6527" y="1994"/>
                  </a:lnTo>
                  <a:lnTo>
                    <a:pt x="6773" y="1912"/>
                  </a:lnTo>
                  <a:lnTo>
                    <a:pt x="6827" y="1885"/>
                  </a:lnTo>
                  <a:lnTo>
                    <a:pt x="6855" y="1831"/>
                  </a:lnTo>
                  <a:lnTo>
                    <a:pt x="6882" y="1749"/>
                  </a:lnTo>
                  <a:lnTo>
                    <a:pt x="6855" y="1694"/>
                  </a:lnTo>
                  <a:lnTo>
                    <a:pt x="6827" y="1612"/>
                  </a:lnTo>
                  <a:lnTo>
                    <a:pt x="6746" y="1585"/>
                  </a:lnTo>
                  <a:lnTo>
                    <a:pt x="6609" y="1585"/>
                  </a:lnTo>
                  <a:lnTo>
                    <a:pt x="6391" y="1667"/>
                  </a:lnTo>
                  <a:lnTo>
                    <a:pt x="5844" y="1831"/>
                  </a:lnTo>
                  <a:lnTo>
                    <a:pt x="5489" y="1940"/>
                  </a:lnTo>
                  <a:lnTo>
                    <a:pt x="5080" y="1994"/>
                  </a:lnTo>
                  <a:lnTo>
                    <a:pt x="4643" y="2076"/>
                  </a:lnTo>
                  <a:lnTo>
                    <a:pt x="4179" y="2104"/>
                  </a:lnTo>
                  <a:lnTo>
                    <a:pt x="3687" y="2076"/>
                  </a:lnTo>
                  <a:lnTo>
                    <a:pt x="3168" y="2022"/>
                  </a:lnTo>
                  <a:lnTo>
                    <a:pt x="2649" y="1885"/>
                  </a:lnTo>
                  <a:lnTo>
                    <a:pt x="2404" y="1803"/>
                  </a:lnTo>
                  <a:lnTo>
                    <a:pt x="2158" y="1721"/>
                  </a:lnTo>
                  <a:lnTo>
                    <a:pt x="1912" y="1585"/>
                  </a:lnTo>
                  <a:lnTo>
                    <a:pt x="1666" y="1448"/>
                  </a:lnTo>
                  <a:lnTo>
                    <a:pt x="1420" y="1284"/>
                  </a:lnTo>
                  <a:lnTo>
                    <a:pt x="1175" y="1093"/>
                  </a:lnTo>
                  <a:lnTo>
                    <a:pt x="956" y="875"/>
                  </a:lnTo>
                  <a:lnTo>
                    <a:pt x="738" y="629"/>
                  </a:lnTo>
                  <a:lnTo>
                    <a:pt x="547" y="383"/>
                  </a:lnTo>
                  <a:lnTo>
                    <a:pt x="328" y="83"/>
                  </a:lnTo>
                  <a:lnTo>
                    <a:pt x="301" y="28"/>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3242;p47">
              <a:extLst>
                <a:ext uri="{FF2B5EF4-FFF2-40B4-BE49-F238E27FC236}">
                  <a16:creationId xmlns:a16="http://schemas.microsoft.com/office/drawing/2014/main" id="{A836424D-EB5C-B116-7354-52B9818B81B0}"/>
                </a:ext>
              </a:extLst>
            </p:cNvPr>
            <p:cNvSpPr/>
            <p:nvPr/>
          </p:nvSpPr>
          <p:spPr>
            <a:xfrm>
              <a:off x="4162700" y="918375"/>
              <a:ext cx="679300" cy="471100"/>
            </a:xfrm>
            <a:custGeom>
              <a:avLst/>
              <a:gdLst/>
              <a:ahLst/>
              <a:cxnLst/>
              <a:rect l="l" t="t" r="r" b="b"/>
              <a:pathLst>
                <a:path w="27172" h="18844" extrusionOk="0">
                  <a:moveTo>
                    <a:pt x="13436" y="1"/>
                  </a:moveTo>
                  <a:lnTo>
                    <a:pt x="12917" y="55"/>
                  </a:lnTo>
                  <a:lnTo>
                    <a:pt x="12398" y="110"/>
                  </a:lnTo>
                  <a:lnTo>
                    <a:pt x="11879" y="192"/>
                  </a:lnTo>
                  <a:lnTo>
                    <a:pt x="10924" y="356"/>
                  </a:lnTo>
                  <a:lnTo>
                    <a:pt x="10022" y="574"/>
                  </a:lnTo>
                  <a:lnTo>
                    <a:pt x="9231" y="820"/>
                  </a:lnTo>
                  <a:lnTo>
                    <a:pt x="8521" y="1066"/>
                  </a:lnTo>
                  <a:lnTo>
                    <a:pt x="7920" y="1312"/>
                  </a:lnTo>
                  <a:lnTo>
                    <a:pt x="7428" y="1530"/>
                  </a:lnTo>
                  <a:lnTo>
                    <a:pt x="7073" y="1694"/>
                  </a:lnTo>
                  <a:lnTo>
                    <a:pt x="6773" y="1830"/>
                  </a:lnTo>
                  <a:lnTo>
                    <a:pt x="6582" y="1885"/>
                  </a:lnTo>
                  <a:lnTo>
                    <a:pt x="6363" y="1967"/>
                  </a:lnTo>
                  <a:lnTo>
                    <a:pt x="6090" y="2076"/>
                  </a:lnTo>
                  <a:lnTo>
                    <a:pt x="5762" y="2240"/>
                  </a:lnTo>
                  <a:lnTo>
                    <a:pt x="5353" y="2459"/>
                  </a:lnTo>
                  <a:lnTo>
                    <a:pt x="4916" y="2732"/>
                  </a:lnTo>
                  <a:lnTo>
                    <a:pt x="4452" y="3087"/>
                  </a:lnTo>
                  <a:lnTo>
                    <a:pt x="3960" y="3496"/>
                  </a:lnTo>
                  <a:lnTo>
                    <a:pt x="3469" y="3988"/>
                  </a:lnTo>
                  <a:lnTo>
                    <a:pt x="2977" y="4589"/>
                  </a:lnTo>
                  <a:lnTo>
                    <a:pt x="2704" y="4916"/>
                  </a:lnTo>
                  <a:lnTo>
                    <a:pt x="2458" y="5271"/>
                  </a:lnTo>
                  <a:lnTo>
                    <a:pt x="2212" y="5654"/>
                  </a:lnTo>
                  <a:lnTo>
                    <a:pt x="1967" y="6063"/>
                  </a:lnTo>
                  <a:lnTo>
                    <a:pt x="1748" y="6500"/>
                  </a:lnTo>
                  <a:lnTo>
                    <a:pt x="1530" y="6964"/>
                  </a:lnTo>
                  <a:lnTo>
                    <a:pt x="1311" y="7456"/>
                  </a:lnTo>
                  <a:lnTo>
                    <a:pt x="1093" y="7975"/>
                  </a:lnTo>
                  <a:lnTo>
                    <a:pt x="902" y="8521"/>
                  </a:lnTo>
                  <a:lnTo>
                    <a:pt x="710" y="9122"/>
                  </a:lnTo>
                  <a:lnTo>
                    <a:pt x="547" y="9695"/>
                  </a:lnTo>
                  <a:lnTo>
                    <a:pt x="410" y="10269"/>
                  </a:lnTo>
                  <a:lnTo>
                    <a:pt x="274" y="10842"/>
                  </a:lnTo>
                  <a:lnTo>
                    <a:pt x="192" y="11361"/>
                  </a:lnTo>
                  <a:lnTo>
                    <a:pt x="110" y="11880"/>
                  </a:lnTo>
                  <a:lnTo>
                    <a:pt x="55" y="12399"/>
                  </a:lnTo>
                  <a:lnTo>
                    <a:pt x="28" y="12863"/>
                  </a:lnTo>
                  <a:lnTo>
                    <a:pt x="0" y="13327"/>
                  </a:lnTo>
                  <a:lnTo>
                    <a:pt x="0" y="14201"/>
                  </a:lnTo>
                  <a:lnTo>
                    <a:pt x="82" y="15020"/>
                  </a:lnTo>
                  <a:lnTo>
                    <a:pt x="192" y="15730"/>
                  </a:lnTo>
                  <a:lnTo>
                    <a:pt x="328" y="16386"/>
                  </a:lnTo>
                  <a:lnTo>
                    <a:pt x="465" y="16959"/>
                  </a:lnTo>
                  <a:lnTo>
                    <a:pt x="656" y="17451"/>
                  </a:lnTo>
                  <a:lnTo>
                    <a:pt x="820" y="17888"/>
                  </a:lnTo>
                  <a:lnTo>
                    <a:pt x="984" y="18243"/>
                  </a:lnTo>
                  <a:lnTo>
                    <a:pt x="1257" y="18707"/>
                  </a:lnTo>
                  <a:lnTo>
                    <a:pt x="1366" y="18843"/>
                  </a:lnTo>
                  <a:lnTo>
                    <a:pt x="1584" y="18543"/>
                  </a:lnTo>
                  <a:lnTo>
                    <a:pt x="2212" y="17642"/>
                  </a:lnTo>
                  <a:lnTo>
                    <a:pt x="3086" y="16249"/>
                  </a:lnTo>
                  <a:lnTo>
                    <a:pt x="3605" y="15430"/>
                  </a:lnTo>
                  <a:lnTo>
                    <a:pt x="4124" y="14529"/>
                  </a:lnTo>
                  <a:lnTo>
                    <a:pt x="4643" y="13546"/>
                  </a:lnTo>
                  <a:lnTo>
                    <a:pt x="5189" y="12508"/>
                  </a:lnTo>
                  <a:lnTo>
                    <a:pt x="5680" y="11443"/>
                  </a:lnTo>
                  <a:lnTo>
                    <a:pt x="6145" y="10323"/>
                  </a:lnTo>
                  <a:lnTo>
                    <a:pt x="6582" y="9231"/>
                  </a:lnTo>
                  <a:lnTo>
                    <a:pt x="6745" y="8657"/>
                  </a:lnTo>
                  <a:lnTo>
                    <a:pt x="6909" y="8111"/>
                  </a:lnTo>
                  <a:lnTo>
                    <a:pt x="7073" y="7538"/>
                  </a:lnTo>
                  <a:lnTo>
                    <a:pt x="7182" y="6992"/>
                  </a:lnTo>
                  <a:lnTo>
                    <a:pt x="7292" y="6446"/>
                  </a:lnTo>
                  <a:lnTo>
                    <a:pt x="7374" y="5899"/>
                  </a:lnTo>
                  <a:lnTo>
                    <a:pt x="7510" y="6118"/>
                  </a:lnTo>
                  <a:lnTo>
                    <a:pt x="7947" y="6609"/>
                  </a:lnTo>
                  <a:lnTo>
                    <a:pt x="8275" y="6964"/>
                  </a:lnTo>
                  <a:lnTo>
                    <a:pt x="8630" y="7347"/>
                  </a:lnTo>
                  <a:lnTo>
                    <a:pt x="9067" y="7756"/>
                  </a:lnTo>
                  <a:lnTo>
                    <a:pt x="9558" y="8193"/>
                  </a:lnTo>
                  <a:lnTo>
                    <a:pt x="10077" y="8630"/>
                  </a:lnTo>
                  <a:lnTo>
                    <a:pt x="10651" y="9067"/>
                  </a:lnTo>
                  <a:lnTo>
                    <a:pt x="11279" y="9477"/>
                  </a:lnTo>
                  <a:lnTo>
                    <a:pt x="11961" y="9859"/>
                  </a:lnTo>
                  <a:lnTo>
                    <a:pt x="12644" y="10159"/>
                  </a:lnTo>
                  <a:lnTo>
                    <a:pt x="12999" y="10323"/>
                  </a:lnTo>
                  <a:lnTo>
                    <a:pt x="13381" y="10432"/>
                  </a:lnTo>
                  <a:lnTo>
                    <a:pt x="13764" y="10542"/>
                  </a:lnTo>
                  <a:lnTo>
                    <a:pt x="14146" y="10624"/>
                  </a:lnTo>
                  <a:lnTo>
                    <a:pt x="14528" y="10706"/>
                  </a:lnTo>
                  <a:lnTo>
                    <a:pt x="14938" y="10733"/>
                  </a:lnTo>
                  <a:lnTo>
                    <a:pt x="14938" y="10733"/>
                  </a:lnTo>
                  <a:lnTo>
                    <a:pt x="13818" y="9012"/>
                  </a:lnTo>
                  <a:lnTo>
                    <a:pt x="13927" y="9067"/>
                  </a:lnTo>
                  <a:lnTo>
                    <a:pt x="14201" y="9286"/>
                  </a:lnTo>
                  <a:lnTo>
                    <a:pt x="14637" y="9586"/>
                  </a:lnTo>
                  <a:lnTo>
                    <a:pt x="15293" y="9914"/>
                  </a:lnTo>
                  <a:lnTo>
                    <a:pt x="15702" y="10105"/>
                  </a:lnTo>
                  <a:lnTo>
                    <a:pt x="16139" y="10296"/>
                  </a:lnTo>
                  <a:lnTo>
                    <a:pt x="16658" y="10460"/>
                  </a:lnTo>
                  <a:lnTo>
                    <a:pt x="17204" y="10624"/>
                  </a:lnTo>
                  <a:lnTo>
                    <a:pt x="17805" y="10787"/>
                  </a:lnTo>
                  <a:lnTo>
                    <a:pt x="18461" y="10924"/>
                  </a:lnTo>
                  <a:lnTo>
                    <a:pt x="19143" y="11033"/>
                  </a:lnTo>
                  <a:lnTo>
                    <a:pt x="19908" y="11115"/>
                  </a:lnTo>
                  <a:lnTo>
                    <a:pt x="18925" y="9613"/>
                  </a:lnTo>
                  <a:lnTo>
                    <a:pt x="18925" y="9613"/>
                  </a:lnTo>
                  <a:lnTo>
                    <a:pt x="19444" y="9804"/>
                  </a:lnTo>
                  <a:lnTo>
                    <a:pt x="20044" y="9996"/>
                  </a:lnTo>
                  <a:lnTo>
                    <a:pt x="20809" y="10241"/>
                  </a:lnTo>
                  <a:lnTo>
                    <a:pt x="21765" y="10487"/>
                  </a:lnTo>
                  <a:lnTo>
                    <a:pt x="22857" y="10733"/>
                  </a:lnTo>
                  <a:lnTo>
                    <a:pt x="24059" y="10951"/>
                  </a:lnTo>
                  <a:lnTo>
                    <a:pt x="24687" y="11061"/>
                  </a:lnTo>
                  <a:lnTo>
                    <a:pt x="25315" y="11115"/>
                  </a:lnTo>
                  <a:lnTo>
                    <a:pt x="25315" y="11115"/>
                  </a:lnTo>
                  <a:lnTo>
                    <a:pt x="24004" y="9012"/>
                  </a:lnTo>
                  <a:lnTo>
                    <a:pt x="24304" y="9286"/>
                  </a:lnTo>
                  <a:lnTo>
                    <a:pt x="24659" y="9613"/>
                  </a:lnTo>
                  <a:lnTo>
                    <a:pt x="25069" y="9968"/>
                  </a:lnTo>
                  <a:lnTo>
                    <a:pt x="25561" y="10323"/>
                  </a:lnTo>
                  <a:lnTo>
                    <a:pt x="26107" y="10678"/>
                  </a:lnTo>
                  <a:lnTo>
                    <a:pt x="26353" y="10815"/>
                  </a:lnTo>
                  <a:lnTo>
                    <a:pt x="26626" y="10951"/>
                  </a:lnTo>
                  <a:lnTo>
                    <a:pt x="26899" y="11061"/>
                  </a:lnTo>
                  <a:lnTo>
                    <a:pt x="27172" y="11115"/>
                  </a:lnTo>
                  <a:lnTo>
                    <a:pt x="27117" y="10815"/>
                  </a:lnTo>
                  <a:lnTo>
                    <a:pt x="27063" y="10487"/>
                  </a:lnTo>
                  <a:lnTo>
                    <a:pt x="26953" y="10023"/>
                  </a:lnTo>
                  <a:lnTo>
                    <a:pt x="26789" y="9449"/>
                  </a:lnTo>
                  <a:lnTo>
                    <a:pt x="26571" y="8821"/>
                  </a:lnTo>
                  <a:lnTo>
                    <a:pt x="26298" y="8111"/>
                  </a:lnTo>
                  <a:lnTo>
                    <a:pt x="25970" y="7374"/>
                  </a:lnTo>
                  <a:lnTo>
                    <a:pt x="25533" y="6555"/>
                  </a:lnTo>
                  <a:lnTo>
                    <a:pt x="25315" y="6172"/>
                  </a:lnTo>
                  <a:lnTo>
                    <a:pt x="25042" y="5763"/>
                  </a:lnTo>
                  <a:lnTo>
                    <a:pt x="24769" y="5353"/>
                  </a:lnTo>
                  <a:lnTo>
                    <a:pt x="24441" y="4916"/>
                  </a:lnTo>
                  <a:lnTo>
                    <a:pt x="24113" y="4507"/>
                  </a:lnTo>
                  <a:lnTo>
                    <a:pt x="23758" y="4124"/>
                  </a:lnTo>
                  <a:lnTo>
                    <a:pt x="23376" y="3715"/>
                  </a:lnTo>
                  <a:lnTo>
                    <a:pt x="22966" y="3332"/>
                  </a:lnTo>
                  <a:lnTo>
                    <a:pt x="22529" y="2950"/>
                  </a:lnTo>
                  <a:lnTo>
                    <a:pt x="22065" y="2568"/>
                  </a:lnTo>
                  <a:lnTo>
                    <a:pt x="21574" y="2213"/>
                  </a:lnTo>
                  <a:lnTo>
                    <a:pt x="21055" y="1885"/>
                  </a:lnTo>
                  <a:lnTo>
                    <a:pt x="20509" y="1557"/>
                  </a:lnTo>
                  <a:lnTo>
                    <a:pt x="19908" y="1257"/>
                  </a:lnTo>
                  <a:lnTo>
                    <a:pt x="19307" y="957"/>
                  </a:lnTo>
                  <a:lnTo>
                    <a:pt x="18706" y="738"/>
                  </a:lnTo>
                  <a:lnTo>
                    <a:pt x="18078" y="520"/>
                  </a:lnTo>
                  <a:lnTo>
                    <a:pt x="17478" y="356"/>
                  </a:lnTo>
                  <a:lnTo>
                    <a:pt x="16877" y="247"/>
                  </a:lnTo>
                  <a:lnTo>
                    <a:pt x="16303" y="137"/>
                  </a:lnTo>
                  <a:lnTo>
                    <a:pt x="15702" y="55"/>
                  </a:lnTo>
                  <a:lnTo>
                    <a:pt x="1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3243;p47">
              <a:extLst>
                <a:ext uri="{FF2B5EF4-FFF2-40B4-BE49-F238E27FC236}">
                  <a16:creationId xmlns:a16="http://schemas.microsoft.com/office/drawing/2014/main" id="{CF3A3F91-C4D2-C4AC-14A3-528286E682B8}"/>
                </a:ext>
              </a:extLst>
            </p:cNvPr>
            <p:cNvSpPr/>
            <p:nvPr/>
          </p:nvSpPr>
          <p:spPr>
            <a:xfrm>
              <a:off x="4086225" y="1336875"/>
              <a:ext cx="185050" cy="214400"/>
            </a:xfrm>
            <a:custGeom>
              <a:avLst/>
              <a:gdLst/>
              <a:ahLst/>
              <a:cxnLst/>
              <a:rect l="l" t="t" r="r" b="b"/>
              <a:pathLst>
                <a:path w="7402" h="8576" extrusionOk="0">
                  <a:moveTo>
                    <a:pt x="2841" y="1"/>
                  </a:moveTo>
                  <a:lnTo>
                    <a:pt x="2623" y="28"/>
                  </a:lnTo>
                  <a:lnTo>
                    <a:pt x="2404" y="55"/>
                  </a:lnTo>
                  <a:lnTo>
                    <a:pt x="2158" y="137"/>
                  </a:lnTo>
                  <a:lnTo>
                    <a:pt x="1913" y="219"/>
                  </a:lnTo>
                  <a:lnTo>
                    <a:pt x="1667" y="356"/>
                  </a:lnTo>
                  <a:lnTo>
                    <a:pt x="1394" y="519"/>
                  </a:lnTo>
                  <a:lnTo>
                    <a:pt x="1148" y="711"/>
                  </a:lnTo>
                  <a:lnTo>
                    <a:pt x="875" y="956"/>
                  </a:lnTo>
                  <a:lnTo>
                    <a:pt x="602" y="1229"/>
                  </a:lnTo>
                  <a:lnTo>
                    <a:pt x="411" y="1530"/>
                  </a:lnTo>
                  <a:lnTo>
                    <a:pt x="247" y="1830"/>
                  </a:lnTo>
                  <a:lnTo>
                    <a:pt x="137" y="2185"/>
                  </a:lnTo>
                  <a:lnTo>
                    <a:pt x="56" y="2513"/>
                  </a:lnTo>
                  <a:lnTo>
                    <a:pt x="28" y="2868"/>
                  </a:lnTo>
                  <a:lnTo>
                    <a:pt x="1" y="3250"/>
                  </a:lnTo>
                  <a:lnTo>
                    <a:pt x="28" y="3605"/>
                  </a:lnTo>
                  <a:lnTo>
                    <a:pt x="110" y="3988"/>
                  </a:lnTo>
                  <a:lnTo>
                    <a:pt x="192" y="4370"/>
                  </a:lnTo>
                  <a:lnTo>
                    <a:pt x="301" y="4725"/>
                  </a:lnTo>
                  <a:lnTo>
                    <a:pt x="438" y="5080"/>
                  </a:lnTo>
                  <a:lnTo>
                    <a:pt x="574" y="5435"/>
                  </a:lnTo>
                  <a:lnTo>
                    <a:pt x="766" y="5763"/>
                  </a:lnTo>
                  <a:lnTo>
                    <a:pt x="929" y="6090"/>
                  </a:lnTo>
                  <a:lnTo>
                    <a:pt x="1148" y="6391"/>
                  </a:lnTo>
                  <a:lnTo>
                    <a:pt x="1366" y="6691"/>
                  </a:lnTo>
                  <a:lnTo>
                    <a:pt x="1639" y="6964"/>
                  </a:lnTo>
                  <a:lnTo>
                    <a:pt x="1913" y="7210"/>
                  </a:lnTo>
                  <a:lnTo>
                    <a:pt x="2240" y="7456"/>
                  </a:lnTo>
                  <a:lnTo>
                    <a:pt x="2595" y="7674"/>
                  </a:lnTo>
                  <a:lnTo>
                    <a:pt x="2978" y="7893"/>
                  </a:lnTo>
                  <a:lnTo>
                    <a:pt x="3360" y="8056"/>
                  </a:lnTo>
                  <a:lnTo>
                    <a:pt x="3742" y="8220"/>
                  </a:lnTo>
                  <a:lnTo>
                    <a:pt x="4152" y="8357"/>
                  </a:lnTo>
                  <a:lnTo>
                    <a:pt x="4561" y="8466"/>
                  </a:lnTo>
                  <a:lnTo>
                    <a:pt x="4971" y="8521"/>
                  </a:lnTo>
                  <a:lnTo>
                    <a:pt x="5353" y="8575"/>
                  </a:lnTo>
                  <a:lnTo>
                    <a:pt x="5736" y="8575"/>
                  </a:lnTo>
                  <a:lnTo>
                    <a:pt x="6118" y="8548"/>
                  </a:lnTo>
                  <a:lnTo>
                    <a:pt x="6473" y="8493"/>
                  </a:lnTo>
                  <a:lnTo>
                    <a:pt x="6773" y="8384"/>
                  </a:lnTo>
                  <a:lnTo>
                    <a:pt x="6937" y="8329"/>
                  </a:lnTo>
                  <a:lnTo>
                    <a:pt x="7046" y="8220"/>
                  </a:lnTo>
                  <a:lnTo>
                    <a:pt x="7156" y="8084"/>
                  </a:lnTo>
                  <a:lnTo>
                    <a:pt x="7238" y="7920"/>
                  </a:lnTo>
                  <a:lnTo>
                    <a:pt x="7292" y="7729"/>
                  </a:lnTo>
                  <a:lnTo>
                    <a:pt x="7347" y="7538"/>
                  </a:lnTo>
                  <a:lnTo>
                    <a:pt x="7374" y="7319"/>
                  </a:lnTo>
                  <a:lnTo>
                    <a:pt x="7401" y="7073"/>
                  </a:lnTo>
                  <a:lnTo>
                    <a:pt x="7401" y="6554"/>
                  </a:lnTo>
                  <a:lnTo>
                    <a:pt x="7347" y="5981"/>
                  </a:lnTo>
                  <a:lnTo>
                    <a:pt x="7265" y="5380"/>
                  </a:lnTo>
                  <a:lnTo>
                    <a:pt x="7156" y="4779"/>
                  </a:lnTo>
                  <a:lnTo>
                    <a:pt x="7019" y="4179"/>
                  </a:lnTo>
                  <a:lnTo>
                    <a:pt x="6883" y="3605"/>
                  </a:lnTo>
                  <a:lnTo>
                    <a:pt x="6582" y="2595"/>
                  </a:lnTo>
                  <a:lnTo>
                    <a:pt x="6364" y="1885"/>
                  </a:lnTo>
                  <a:lnTo>
                    <a:pt x="6282" y="1612"/>
                  </a:lnTo>
                  <a:lnTo>
                    <a:pt x="6091" y="1366"/>
                  </a:lnTo>
                  <a:lnTo>
                    <a:pt x="5845" y="1148"/>
                  </a:lnTo>
                  <a:lnTo>
                    <a:pt x="5599" y="956"/>
                  </a:lnTo>
                  <a:lnTo>
                    <a:pt x="5299" y="765"/>
                  </a:lnTo>
                  <a:lnTo>
                    <a:pt x="5026" y="601"/>
                  </a:lnTo>
                  <a:lnTo>
                    <a:pt x="4753" y="465"/>
                  </a:lnTo>
                  <a:lnTo>
                    <a:pt x="4206" y="274"/>
                  </a:lnTo>
                  <a:lnTo>
                    <a:pt x="3961" y="164"/>
                  </a:lnTo>
                  <a:lnTo>
                    <a:pt x="3633" y="83"/>
                  </a:lnTo>
                  <a:lnTo>
                    <a:pt x="3251" y="28"/>
                  </a:ln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3244;p47">
              <a:extLst>
                <a:ext uri="{FF2B5EF4-FFF2-40B4-BE49-F238E27FC236}">
                  <a16:creationId xmlns:a16="http://schemas.microsoft.com/office/drawing/2014/main" id="{D42BBA0B-6C9F-72A6-B79A-9B7BFA910657}"/>
                </a:ext>
              </a:extLst>
            </p:cNvPr>
            <p:cNvSpPr/>
            <p:nvPr/>
          </p:nvSpPr>
          <p:spPr>
            <a:xfrm>
              <a:off x="4129250" y="1419475"/>
              <a:ext cx="116750" cy="60100"/>
            </a:xfrm>
            <a:custGeom>
              <a:avLst/>
              <a:gdLst/>
              <a:ahLst/>
              <a:cxnLst/>
              <a:rect l="l" t="t" r="r" b="b"/>
              <a:pathLst>
                <a:path w="4670" h="2404" extrusionOk="0">
                  <a:moveTo>
                    <a:pt x="110" y="1"/>
                  </a:moveTo>
                  <a:lnTo>
                    <a:pt x="55" y="55"/>
                  </a:lnTo>
                  <a:lnTo>
                    <a:pt x="0" y="110"/>
                  </a:lnTo>
                  <a:lnTo>
                    <a:pt x="0" y="165"/>
                  </a:lnTo>
                  <a:lnTo>
                    <a:pt x="0" y="247"/>
                  </a:lnTo>
                  <a:lnTo>
                    <a:pt x="28" y="301"/>
                  </a:lnTo>
                  <a:lnTo>
                    <a:pt x="82" y="356"/>
                  </a:lnTo>
                  <a:lnTo>
                    <a:pt x="4397" y="2404"/>
                  </a:lnTo>
                  <a:lnTo>
                    <a:pt x="4479" y="2404"/>
                  </a:lnTo>
                  <a:lnTo>
                    <a:pt x="4588" y="2377"/>
                  </a:lnTo>
                  <a:lnTo>
                    <a:pt x="4643" y="2322"/>
                  </a:lnTo>
                  <a:lnTo>
                    <a:pt x="4670" y="2240"/>
                  </a:lnTo>
                  <a:lnTo>
                    <a:pt x="4643" y="2185"/>
                  </a:lnTo>
                  <a:lnTo>
                    <a:pt x="4615" y="2104"/>
                  </a:lnTo>
                  <a:lnTo>
                    <a:pt x="4561" y="2076"/>
                  </a:lnTo>
                  <a:lnTo>
                    <a:pt x="246" y="28"/>
                  </a:lnTo>
                  <a:lnTo>
                    <a:pt x="1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3245;p47">
              <a:extLst>
                <a:ext uri="{FF2B5EF4-FFF2-40B4-BE49-F238E27FC236}">
                  <a16:creationId xmlns:a16="http://schemas.microsoft.com/office/drawing/2014/main" id="{1ABA7644-3048-5616-2C86-1DAC1E0BC2A9}"/>
                </a:ext>
              </a:extLst>
            </p:cNvPr>
            <p:cNvSpPr/>
            <p:nvPr/>
          </p:nvSpPr>
          <p:spPr>
            <a:xfrm>
              <a:off x="4151775" y="1388750"/>
              <a:ext cx="68300" cy="108575"/>
            </a:xfrm>
            <a:custGeom>
              <a:avLst/>
              <a:gdLst/>
              <a:ahLst/>
              <a:cxnLst/>
              <a:rect l="l" t="t" r="r" b="b"/>
              <a:pathLst>
                <a:path w="2732" h="4343" extrusionOk="0">
                  <a:moveTo>
                    <a:pt x="2486" y="1"/>
                  </a:moveTo>
                  <a:lnTo>
                    <a:pt x="2431" y="28"/>
                  </a:lnTo>
                  <a:lnTo>
                    <a:pt x="2376" y="83"/>
                  </a:lnTo>
                  <a:lnTo>
                    <a:pt x="1" y="4097"/>
                  </a:lnTo>
                  <a:lnTo>
                    <a:pt x="1" y="4152"/>
                  </a:lnTo>
                  <a:lnTo>
                    <a:pt x="1" y="4234"/>
                  </a:lnTo>
                  <a:lnTo>
                    <a:pt x="28" y="4288"/>
                  </a:lnTo>
                  <a:lnTo>
                    <a:pt x="82" y="4343"/>
                  </a:lnTo>
                  <a:lnTo>
                    <a:pt x="246" y="4343"/>
                  </a:lnTo>
                  <a:lnTo>
                    <a:pt x="328" y="4261"/>
                  </a:lnTo>
                  <a:lnTo>
                    <a:pt x="2704" y="247"/>
                  </a:lnTo>
                  <a:lnTo>
                    <a:pt x="2731" y="192"/>
                  </a:lnTo>
                  <a:lnTo>
                    <a:pt x="2704" y="110"/>
                  </a:lnTo>
                  <a:lnTo>
                    <a:pt x="2677" y="56"/>
                  </a:lnTo>
                  <a:lnTo>
                    <a:pt x="2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3246;p47">
              <a:extLst>
                <a:ext uri="{FF2B5EF4-FFF2-40B4-BE49-F238E27FC236}">
                  <a16:creationId xmlns:a16="http://schemas.microsoft.com/office/drawing/2014/main" id="{576038F3-6142-9367-DECF-D09DCDB4953E}"/>
                </a:ext>
              </a:extLst>
            </p:cNvPr>
            <p:cNvSpPr/>
            <p:nvPr/>
          </p:nvSpPr>
          <p:spPr>
            <a:xfrm>
              <a:off x="4083500" y="1333475"/>
              <a:ext cx="175475" cy="221200"/>
            </a:xfrm>
            <a:custGeom>
              <a:avLst/>
              <a:gdLst/>
              <a:ahLst/>
              <a:cxnLst/>
              <a:rect l="l" t="t" r="r" b="b"/>
              <a:pathLst>
                <a:path w="7019" h="8848" extrusionOk="0">
                  <a:moveTo>
                    <a:pt x="3087" y="0"/>
                  </a:moveTo>
                  <a:lnTo>
                    <a:pt x="2895" y="27"/>
                  </a:lnTo>
                  <a:lnTo>
                    <a:pt x="2650" y="55"/>
                  </a:lnTo>
                  <a:lnTo>
                    <a:pt x="2431" y="82"/>
                  </a:lnTo>
                  <a:lnTo>
                    <a:pt x="2185" y="164"/>
                  </a:lnTo>
                  <a:lnTo>
                    <a:pt x="1940" y="273"/>
                  </a:lnTo>
                  <a:lnTo>
                    <a:pt x="1694" y="382"/>
                  </a:lnTo>
                  <a:lnTo>
                    <a:pt x="1421" y="546"/>
                  </a:lnTo>
                  <a:lnTo>
                    <a:pt x="1148" y="765"/>
                  </a:lnTo>
                  <a:lnTo>
                    <a:pt x="875" y="1010"/>
                  </a:lnTo>
                  <a:lnTo>
                    <a:pt x="629" y="1284"/>
                  </a:lnTo>
                  <a:lnTo>
                    <a:pt x="438" y="1557"/>
                  </a:lnTo>
                  <a:lnTo>
                    <a:pt x="274" y="1884"/>
                  </a:lnTo>
                  <a:lnTo>
                    <a:pt x="165" y="2212"/>
                  </a:lnTo>
                  <a:lnTo>
                    <a:pt x="55" y="2567"/>
                  </a:lnTo>
                  <a:lnTo>
                    <a:pt x="28" y="2922"/>
                  </a:lnTo>
                  <a:lnTo>
                    <a:pt x="1" y="3277"/>
                  </a:lnTo>
                  <a:lnTo>
                    <a:pt x="28" y="3659"/>
                  </a:lnTo>
                  <a:lnTo>
                    <a:pt x="83" y="4042"/>
                  </a:lnTo>
                  <a:lnTo>
                    <a:pt x="165" y="4424"/>
                  </a:lnTo>
                  <a:lnTo>
                    <a:pt x="274" y="4806"/>
                  </a:lnTo>
                  <a:lnTo>
                    <a:pt x="383" y="5189"/>
                  </a:lnTo>
                  <a:lnTo>
                    <a:pt x="547" y="5544"/>
                  </a:lnTo>
                  <a:lnTo>
                    <a:pt x="738" y="5926"/>
                  </a:lnTo>
                  <a:lnTo>
                    <a:pt x="929" y="6254"/>
                  </a:lnTo>
                  <a:lnTo>
                    <a:pt x="1148" y="6609"/>
                  </a:lnTo>
                  <a:lnTo>
                    <a:pt x="1339" y="6827"/>
                  </a:lnTo>
                  <a:lnTo>
                    <a:pt x="1530" y="7073"/>
                  </a:lnTo>
                  <a:lnTo>
                    <a:pt x="1776" y="7291"/>
                  </a:lnTo>
                  <a:lnTo>
                    <a:pt x="2022" y="7510"/>
                  </a:lnTo>
                  <a:lnTo>
                    <a:pt x="2295" y="7701"/>
                  </a:lnTo>
                  <a:lnTo>
                    <a:pt x="2568" y="7892"/>
                  </a:lnTo>
                  <a:lnTo>
                    <a:pt x="2868" y="8056"/>
                  </a:lnTo>
                  <a:lnTo>
                    <a:pt x="3196" y="8220"/>
                  </a:lnTo>
                  <a:lnTo>
                    <a:pt x="3496" y="8356"/>
                  </a:lnTo>
                  <a:lnTo>
                    <a:pt x="3824" y="8465"/>
                  </a:lnTo>
                  <a:lnTo>
                    <a:pt x="4152" y="8575"/>
                  </a:lnTo>
                  <a:lnTo>
                    <a:pt x="4479" y="8684"/>
                  </a:lnTo>
                  <a:lnTo>
                    <a:pt x="4807" y="8739"/>
                  </a:lnTo>
                  <a:lnTo>
                    <a:pt x="5135" y="8793"/>
                  </a:lnTo>
                  <a:lnTo>
                    <a:pt x="5462" y="8820"/>
                  </a:lnTo>
                  <a:lnTo>
                    <a:pt x="5790" y="8848"/>
                  </a:lnTo>
                  <a:lnTo>
                    <a:pt x="6090" y="8820"/>
                  </a:lnTo>
                  <a:lnTo>
                    <a:pt x="6391" y="8793"/>
                  </a:lnTo>
                  <a:lnTo>
                    <a:pt x="6664" y="8739"/>
                  </a:lnTo>
                  <a:lnTo>
                    <a:pt x="6937" y="8657"/>
                  </a:lnTo>
                  <a:lnTo>
                    <a:pt x="6992" y="8629"/>
                  </a:lnTo>
                  <a:lnTo>
                    <a:pt x="6992" y="8575"/>
                  </a:lnTo>
                  <a:lnTo>
                    <a:pt x="7019" y="8547"/>
                  </a:lnTo>
                  <a:lnTo>
                    <a:pt x="7019" y="8493"/>
                  </a:lnTo>
                  <a:lnTo>
                    <a:pt x="6992" y="8438"/>
                  </a:lnTo>
                  <a:lnTo>
                    <a:pt x="6937" y="8411"/>
                  </a:lnTo>
                  <a:lnTo>
                    <a:pt x="6855" y="8411"/>
                  </a:lnTo>
                  <a:lnTo>
                    <a:pt x="6555" y="8520"/>
                  </a:lnTo>
                  <a:lnTo>
                    <a:pt x="6200" y="8575"/>
                  </a:lnTo>
                  <a:lnTo>
                    <a:pt x="5845" y="8602"/>
                  </a:lnTo>
                  <a:lnTo>
                    <a:pt x="5490" y="8575"/>
                  </a:lnTo>
                  <a:lnTo>
                    <a:pt x="5107" y="8547"/>
                  </a:lnTo>
                  <a:lnTo>
                    <a:pt x="4698" y="8465"/>
                  </a:lnTo>
                  <a:lnTo>
                    <a:pt x="4315" y="8384"/>
                  </a:lnTo>
                  <a:lnTo>
                    <a:pt x="3906" y="8247"/>
                  </a:lnTo>
                  <a:lnTo>
                    <a:pt x="3523" y="8083"/>
                  </a:lnTo>
                  <a:lnTo>
                    <a:pt x="3141" y="7919"/>
                  </a:lnTo>
                  <a:lnTo>
                    <a:pt x="2786" y="7728"/>
                  </a:lnTo>
                  <a:lnTo>
                    <a:pt x="2431" y="7510"/>
                  </a:lnTo>
                  <a:lnTo>
                    <a:pt x="2131" y="7264"/>
                  </a:lnTo>
                  <a:lnTo>
                    <a:pt x="1830" y="7018"/>
                  </a:lnTo>
                  <a:lnTo>
                    <a:pt x="1557" y="6745"/>
                  </a:lnTo>
                  <a:lnTo>
                    <a:pt x="1339" y="6472"/>
                  </a:lnTo>
                  <a:lnTo>
                    <a:pt x="1148" y="6144"/>
                  </a:lnTo>
                  <a:lnTo>
                    <a:pt x="956" y="5817"/>
                  </a:lnTo>
                  <a:lnTo>
                    <a:pt x="765" y="5462"/>
                  </a:lnTo>
                  <a:lnTo>
                    <a:pt x="629" y="5107"/>
                  </a:lnTo>
                  <a:lnTo>
                    <a:pt x="492" y="4752"/>
                  </a:lnTo>
                  <a:lnTo>
                    <a:pt x="383" y="4397"/>
                  </a:lnTo>
                  <a:lnTo>
                    <a:pt x="328" y="4042"/>
                  </a:lnTo>
                  <a:lnTo>
                    <a:pt x="274" y="3687"/>
                  </a:lnTo>
                  <a:lnTo>
                    <a:pt x="246" y="3332"/>
                  </a:lnTo>
                  <a:lnTo>
                    <a:pt x="246" y="2977"/>
                  </a:lnTo>
                  <a:lnTo>
                    <a:pt x="301" y="2622"/>
                  </a:lnTo>
                  <a:lnTo>
                    <a:pt x="383" y="2321"/>
                  </a:lnTo>
                  <a:lnTo>
                    <a:pt x="492" y="1994"/>
                  </a:lnTo>
                  <a:lnTo>
                    <a:pt x="629" y="1693"/>
                  </a:lnTo>
                  <a:lnTo>
                    <a:pt x="820" y="1420"/>
                  </a:lnTo>
                  <a:lnTo>
                    <a:pt x="1066" y="1174"/>
                  </a:lnTo>
                  <a:lnTo>
                    <a:pt x="1311" y="956"/>
                  </a:lnTo>
                  <a:lnTo>
                    <a:pt x="1557" y="765"/>
                  </a:lnTo>
                  <a:lnTo>
                    <a:pt x="1803" y="601"/>
                  </a:lnTo>
                  <a:lnTo>
                    <a:pt x="2022" y="492"/>
                  </a:lnTo>
                  <a:lnTo>
                    <a:pt x="2240" y="382"/>
                  </a:lnTo>
                  <a:lnTo>
                    <a:pt x="2486" y="328"/>
                  </a:lnTo>
                  <a:lnTo>
                    <a:pt x="2677" y="273"/>
                  </a:lnTo>
                  <a:lnTo>
                    <a:pt x="2895" y="246"/>
                  </a:lnTo>
                  <a:lnTo>
                    <a:pt x="3278" y="273"/>
                  </a:lnTo>
                  <a:lnTo>
                    <a:pt x="3633" y="328"/>
                  </a:lnTo>
                  <a:lnTo>
                    <a:pt x="3933" y="410"/>
                  </a:lnTo>
                  <a:lnTo>
                    <a:pt x="4206" y="492"/>
                  </a:lnTo>
                  <a:lnTo>
                    <a:pt x="4288" y="519"/>
                  </a:lnTo>
                  <a:lnTo>
                    <a:pt x="4670" y="655"/>
                  </a:lnTo>
                  <a:lnTo>
                    <a:pt x="4916" y="765"/>
                  </a:lnTo>
                  <a:lnTo>
                    <a:pt x="5217" y="929"/>
                  </a:lnTo>
                  <a:lnTo>
                    <a:pt x="5517" y="1092"/>
                  </a:lnTo>
                  <a:lnTo>
                    <a:pt x="5790" y="1311"/>
                  </a:lnTo>
                  <a:lnTo>
                    <a:pt x="6063" y="1557"/>
                  </a:lnTo>
                  <a:lnTo>
                    <a:pt x="6282" y="1830"/>
                  </a:lnTo>
                  <a:lnTo>
                    <a:pt x="6336" y="1857"/>
                  </a:lnTo>
                  <a:lnTo>
                    <a:pt x="6363" y="1884"/>
                  </a:lnTo>
                  <a:lnTo>
                    <a:pt x="6418" y="1884"/>
                  </a:lnTo>
                  <a:lnTo>
                    <a:pt x="6445" y="1857"/>
                  </a:lnTo>
                  <a:lnTo>
                    <a:pt x="6500" y="1830"/>
                  </a:lnTo>
                  <a:lnTo>
                    <a:pt x="6500" y="1775"/>
                  </a:lnTo>
                  <a:lnTo>
                    <a:pt x="6500" y="1720"/>
                  </a:lnTo>
                  <a:lnTo>
                    <a:pt x="6473" y="1693"/>
                  </a:lnTo>
                  <a:lnTo>
                    <a:pt x="6254" y="1393"/>
                  </a:lnTo>
                  <a:lnTo>
                    <a:pt x="5954" y="1147"/>
                  </a:lnTo>
                  <a:lnTo>
                    <a:pt x="5653" y="901"/>
                  </a:lnTo>
                  <a:lnTo>
                    <a:pt x="5353" y="710"/>
                  </a:lnTo>
                  <a:lnTo>
                    <a:pt x="5025" y="574"/>
                  </a:lnTo>
                  <a:lnTo>
                    <a:pt x="4752" y="437"/>
                  </a:lnTo>
                  <a:lnTo>
                    <a:pt x="4370" y="273"/>
                  </a:lnTo>
                  <a:lnTo>
                    <a:pt x="4288" y="273"/>
                  </a:lnTo>
                  <a:lnTo>
                    <a:pt x="4015" y="164"/>
                  </a:lnTo>
                  <a:lnTo>
                    <a:pt x="3687" y="82"/>
                  </a:lnTo>
                  <a:lnTo>
                    <a:pt x="3305" y="27"/>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3247;p47">
              <a:extLst>
                <a:ext uri="{FF2B5EF4-FFF2-40B4-BE49-F238E27FC236}">
                  <a16:creationId xmlns:a16="http://schemas.microsoft.com/office/drawing/2014/main" id="{910CF30D-9DC7-84EE-79FB-8C60F7663538}"/>
                </a:ext>
              </a:extLst>
            </p:cNvPr>
            <p:cNvSpPr/>
            <p:nvPr/>
          </p:nvSpPr>
          <p:spPr>
            <a:xfrm>
              <a:off x="4190700" y="924525"/>
              <a:ext cx="241700" cy="184350"/>
            </a:xfrm>
            <a:custGeom>
              <a:avLst/>
              <a:gdLst/>
              <a:ahLst/>
              <a:cxnLst/>
              <a:rect l="l" t="t" r="r" b="b"/>
              <a:pathLst>
                <a:path w="9668" h="7374" extrusionOk="0">
                  <a:moveTo>
                    <a:pt x="9449" y="1"/>
                  </a:moveTo>
                  <a:lnTo>
                    <a:pt x="8684" y="219"/>
                  </a:lnTo>
                  <a:lnTo>
                    <a:pt x="7947" y="438"/>
                  </a:lnTo>
                  <a:lnTo>
                    <a:pt x="7319" y="656"/>
                  </a:lnTo>
                  <a:lnTo>
                    <a:pt x="6772" y="874"/>
                  </a:lnTo>
                  <a:lnTo>
                    <a:pt x="5980" y="1229"/>
                  </a:lnTo>
                  <a:lnTo>
                    <a:pt x="5598" y="1421"/>
                  </a:lnTo>
                  <a:lnTo>
                    <a:pt x="5325" y="1503"/>
                  </a:lnTo>
                  <a:lnTo>
                    <a:pt x="4861" y="1694"/>
                  </a:lnTo>
                  <a:lnTo>
                    <a:pt x="4533" y="1830"/>
                  </a:lnTo>
                  <a:lnTo>
                    <a:pt x="4205" y="2021"/>
                  </a:lnTo>
                  <a:lnTo>
                    <a:pt x="3823" y="2240"/>
                  </a:lnTo>
                  <a:lnTo>
                    <a:pt x="3414" y="2540"/>
                  </a:lnTo>
                  <a:lnTo>
                    <a:pt x="3004" y="2868"/>
                  </a:lnTo>
                  <a:lnTo>
                    <a:pt x="2567" y="3250"/>
                  </a:lnTo>
                  <a:lnTo>
                    <a:pt x="2130" y="3715"/>
                  </a:lnTo>
                  <a:lnTo>
                    <a:pt x="1693" y="4233"/>
                  </a:lnTo>
                  <a:lnTo>
                    <a:pt x="1256" y="4834"/>
                  </a:lnTo>
                  <a:lnTo>
                    <a:pt x="819" y="5517"/>
                  </a:lnTo>
                  <a:lnTo>
                    <a:pt x="410" y="6281"/>
                  </a:lnTo>
                  <a:lnTo>
                    <a:pt x="27" y="7128"/>
                  </a:lnTo>
                  <a:lnTo>
                    <a:pt x="0" y="7183"/>
                  </a:lnTo>
                  <a:lnTo>
                    <a:pt x="27" y="7265"/>
                  </a:lnTo>
                  <a:lnTo>
                    <a:pt x="55" y="7319"/>
                  </a:lnTo>
                  <a:lnTo>
                    <a:pt x="109" y="7346"/>
                  </a:lnTo>
                  <a:lnTo>
                    <a:pt x="191" y="7374"/>
                  </a:lnTo>
                  <a:lnTo>
                    <a:pt x="300" y="7346"/>
                  </a:lnTo>
                  <a:lnTo>
                    <a:pt x="355" y="7265"/>
                  </a:lnTo>
                  <a:lnTo>
                    <a:pt x="737" y="6418"/>
                  </a:lnTo>
                  <a:lnTo>
                    <a:pt x="1147" y="5681"/>
                  </a:lnTo>
                  <a:lnTo>
                    <a:pt x="1584" y="4998"/>
                  </a:lnTo>
                  <a:lnTo>
                    <a:pt x="2021" y="4397"/>
                  </a:lnTo>
                  <a:lnTo>
                    <a:pt x="2458" y="3906"/>
                  </a:lnTo>
                  <a:lnTo>
                    <a:pt x="2922" y="3441"/>
                  </a:lnTo>
                  <a:lnTo>
                    <a:pt x="3332" y="3059"/>
                  </a:lnTo>
                  <a:lnTo>
                    <a:pt x="3769" y="2759"/>
                  </a:lnTo>
                  <a:lnTo>
                    <a:pt x="4151" y="2486"/>
                  </a:lnTo>
                  <a:lnTo>
                    <a:pt x="4506" y="2267"/>
                  </a:lnTo>
                  <a:lnTo>
                    <a:pt x="4834" y="2103"/>
                  </a:lnTo>
                  <a:lnTo>
                    <a:pt x="5134" y="1967"/>
                  </a:lnTo>
                  <a:lnTo>
                    <a:pt x="5544" y="1803"/>
                  </a:lnTo>
                  <a:lnTo>
                    <a:pt x="5680" y="1776"/>
                  </a:lnTo>
                  <a:lnTo>
                    <a:pt x="5735" y="1748"/>
                  </a:lnTo>
                  <a:lnTo>
                    <a:pt x="6035" y="1612"/>
                  </a:lnTo>
                  <a:lnTo>
                    <a:pt x="6800" y="1257"/>
                  </a:lnTo>
                  <a:lnTo>
                    <a:pt x="7346" y="1038"/>
                  </a:lnTo>
                  <a:lnTo>
                    <a:pt x="8001" y="793"/>
                  </a:lnTo>
                  <a:lnTo>
                    <a:pt x="8739" y="574"/>
                  </a:lnTo>
                  <a:lnTo>
                    <a:pt x="9531" y="356"/>
                  </a:lnTo>
                  <a:lnTo>
                    <a:pt x="9612" y="328"/>
                  </a:lnTo>
                  <a:lnTo>
                    <a:pt x="9640" y="274"/>
                  </a:lnTo>
                  <a:lnTo>
                    <a:pt x="9667" y="219"/>
                  </a:lnTo>
                  <a:lnTo>
                    <a:pt x="9667" y="137"/>
                  </a:lnTo>
                  <a:lnTo>
                    <a:pt x="9640" y="83"/>
                  </a:lnTo>
                  <a:lnTo>
                    <a:pt x="9585" y="28"/>
                  </a:lnTo>
                  <a:lnTo>
                    <a:pt x="95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3248;p47">
              <a:extLst>
                <a:ext uri="{FF2B5EF4-FFF2-40B4-BE49-F238E27FC236}">
                  <a16:creationId xmlns:a16="http://schemas.microsoft.com/office/drawing/2014/main" id="{793DC24A-C3F3-E381-46F7-C4806FF62B21}"/>
                </a:ext>
              </a:extLst>
            </p:cNvPr>
            <p:cNvSpPr/>
            <p:nvPr/>
          </p:nvSpPr>
          <p:spPr>
            <a:xfrm>
              <a:off x="4209125" y="1519150"/>
              <a:ext cx="53275" cy="53275"/>
            </a:xfrm>
            <a:custGeom>
              <a:avLst/>
              <a:gdLst/>
              <a:ahLst/>
              <a:cxnLst/>
              <a:rect l="l" t="t" r="r" b="b"/>
              <a:pathLst>
                <a:path w="2131" h="2131" extrusionOk="0">
                  <a:moveTo>
                    <a:pt x="1065" y="1"/>
                  </a:moveTo>
                  <a:lnTo>
                    <a:pt x="847" y="28"/>
                  </a:lnTo>
                  <a:lnTo>
                    <a:pt x="656" y="83"/>
                  </a:lnTo>
                  <a:lnTo>
                    <a:pt x="465" y="192"/>
                  </a:lnTo>
                  <a:lnTo>
                    <a:pt x="301" y="328"/>
                  </a:lnTo>
                  <a:lnTo>
                    <a:pt x="164" y="492"/>
                  </a:lnTo>
                  <a:lnTo>
                    <a:pt x="82" y="656"/>
                  </a:lnTo>
                  <a:lnTo>
                    <a:pt x="0" y="847"/>
                  </a:lnTo>
                  <a:lnTo>
                    <a:pt x="0" y="1066"/>
                  </a:lnTo>
                  <a:lnTo>
                    <a:pt x="0" y="1284"/>
                  </a:lnTo>
                  <a:lnTo>
                    <a:pt x="82" y="1503"/>
                  </a:lnTo>
                  <a:lnTo>
                    <a:pt x="164" y="1667"/>
                  </a:lnTo>
                  <a:lnTo>
                    <a:pt x="301" y="1830"/>
                  </a:lnTo>
                  <a:lnTo>
                    <a:pt x="465" y="1967"/>
                  </a:lnTo>
                  <a:lnTo>
                    <a:pt x="656" y="2049"/>
                  </a:lnTo>
                  <a:lnTo>
                    <a:pt x="847" y="2131"/>
                  </a:lnTo>
                  <a:lnTo>
                    <a:pt x="1284" y="2131"/>
                  </a:lnTo>
                  <a:lnTo>
                    <a:pt x="1475" y="2049"/>
                  </a:lnTo>
                  <a:lnTo>
                    <a:pt x="1666" y="1967"/>
                  </a:lnTo>
                  <a:lnTo>
                    <a:pt x="1803" y="1830"/>
                  </a:lnTo>
                  <a:lnTo>
                    <a:pt x="1939" y="1667"/>
                  </a:lnTo>
                  <a:lnTo>
                    <a:pt x="2048" y="1503"/>
                  </a:lnTo>
                  <a:lnTo>
                    <a:pt x="2103" y="1284"/>
                  </a:lnTo>
                  <a:lnTo>
                    <a:pt x="2130" y="1066"/>
                  </a:lnTo>
                  <a:lnTo>
                    <a:pt x="2103" y="847"/>
                  </a:lnTo>
                  <a:lnTo>
                    <a:pt x="2048" y="656"/>
                  </a:lnTo>
                  <a:lnTo>
                    <a:pt x="1939" y="492"/>
                  </a:lnTo>
                  <a:lnTo>
                    <a:pt x="1803" y="328"/>
                  </a:lnTo>
                  <a:lnTo>
                    <a:pt x="1666" y="192"/>
                  </a:lnTo>
                  <a:lnTo>
                    <a:pt x="1475" y="83"/>
                  </a:lnTo>
                  <a:lnTo>
                    <a:pt x="1284" y="28"/>
                  </a:lnTo>
                  <a:lnTo>
                    <a:pt x="10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3249;p47">
              <a:extLst>
                <a:ext uri="{FF2B5EF4-FFF2-40B4-BE49-F238E27FC236}">
                  <a16:creationId xmlns:a16="http://schemas.microsoft.com/office/drawing/2014/main" id="{BBE07049-17FD-63C4-448B-CF7DDD85E2B6}"/>
                </a:ext>
              </a:extLst>
            </p:cNvPr>
            <p:cNvSpPr/>
            <p:nvPr/>
          </p:nvSpPr>
          <p:spPr>
            <a:xfrm>
              <a:off x="4355900" y="1387400"/>
              <a:ext cx="129050" cy="128375"/>
            </a:xfrm>
            <a:custGeom>
              <a:avLst/>
              <a:gdLst/>
              <a:ahLst/>
              <a:cxnLst/>
              <a:rect l="l" t="t" r="r" b="b"/>
              <a:pathLst>
                <a:path w="5162" h="5135" extrusionOk="0">
                  <a:moveTo>
                    <a:pt x="2376" y="0"/>
                  </a:moveTo>
                  <a:lnTo>
                    <a:pt x="2158" y="28"/>
                  </a:lnTo>
                  <a:lnTo>
                    <a:pt x="1939" y="82"/>
                  </a:lnTo>
                  <a:lnTo>
                    <a:pt x="1721" y="137"/>
                  </a:lnTo>
                  <a:lnTo>
                    <a:pt x="1475" y="246"/>
                  </a:lnTo>
                  <a:lnTo>
                    <a:pt x="1257" y="383"/>
                  </a:lnTo>
                  <a:lnTo>
                    <a:pt x="1038" y="519"/>
                  </a:lnTo>
                  <a:lnTo>
                    <a:pt x="847" y="683"/>
                  </a:lnTo>
                  <a:lnTo>
                    <a:pt x="656" y="847"/>
                  </a:lnTo>
                  <a:lnTo>
                    <a:pt x="519" y="1038"/>
                  </a:lnTo>
                  <a:lnTo>
                    <a:pt x="383" y="1257"/>
                  </a:lnTo>
                  <a:lnTo>
                    <a:pt x="246" y="1475"/>
                  </a:lnTo>
                  <a:lnTo>
                    <a:pt x="164" y="1693"/>
                  </a:lnTo>
                  <a:lnTo>
                    <a:pt x="82" y="1939"/>
                  </a:lnTo>
                  <a:lnTo>
                    <a:pt x="28" y="2185"/>
                  </a:lnTo>
                  <a:lnTo>
                    <a:pt x="1" y="2431"/>
                  </a:lnTo>
                  <a:lnTo>
                    <a:pt x="1" y="2677"/>
                  </a:lnTo>
                  <a:lnTo>
                    <a:pt x="28" y="2922"/>
                  </a:lnTo>
                  <a:lnTo>
                    <a:pt x="82" y="3195"/>
                  </a:lnTo>
                  <a:lnTo>
                    <a:pt x="164" y="3441"/>
                  </a:lnTo>
                  <a:lnTo>
                    <a:pt x="246" y="3632"/>
                  </a:lnTo>
                  <a:lnTo>
                    <a:pt x="328" y="3823"/>
                  </a:lnTo>
                  <a:lnTo>
                    <a:pt x="547" y="4151"/>
                  </a:lnTo>
                  <a:lnTo>
                    <a:pt x="820" y="4452"/>
                  </a:lnTo>
                  <a:lnTo>
                    <a:pt x="1120" y="4697"/>
                  </a:lnTo>
                  <a:lnTo>
                    <a:pt x="1448" y="4888"/>
                  </a:lnTo>
                  <a:lnTo>
                    <a:pt x="1803" y="5025"/>
                  </a:lnTo>
                  <a:lnTo>
                    <a:pt x="2185" y="5107"/>
                  </a:lnTo>
                  <a:lnTo>
                    <a:pt x="2595" y="5134"/>
                  </a:lnTo>
                  <a:lnTo>
                    <a:pt x="2786" y="5134"/>
                  </a:lnTo>
                  <a:lnTo>
                    <a:pt x="3004" y="5107"/>
                  </a:lnTo>
                  <a:lnTo>
                    <a:pt x="3223" y="5052"/>
                  </a:lnTo>
                  <a:lnTo>
                    <a:pt x="3441" y="4998"/>
                  </a:lnTo>
                  <a:lnTo>
                    <a:pt x="3687" y="4888"/>
                  </a:lnTo>
                  <a:lnTo>
                    <a:pt x="3906" y="4779"/>
                  </a:lnTo>
                  <a:lnTo>
                    <a:pt x="4124" y="4643"/>
                  </a:lnTo>
                  <a:lnTo>
                    <a:pt x="4315" y="4479"/>
                  </a:lnTo>
                  <a:lnTo>
                    <a:pt x="4506" y="4288"/>
                  </a:lnTo>
                  <a:lnTo>
                    <a:pt x="4643" y="4097"/>
                  </a:lnTo>
                  <a:lnTo>
                    <a:pt x="4779" y="3905"/>
                  </a:lnTo>
                  <a:lnTo>
                    <a:pt x="4916" y="3687"/>
                  </a:lnTo>
                  <a:lnTo>
                    <a:pt x="4998" y="3441"/>
                  </a:lnTo>
                  <a:lnTo>
                    <a:pt x="5080" y="3223"/>
                  </a:lnTo>
                  <a:lnTo>
                    <a:pt x="5134" y="2977"/>
                  </a:lnTo>
                  <a:lnTo>
                    <a:pt x="5162" y="2731"/>
                  </a:lnTo>
                  <a:lnTo>
                    <a:pt x="5162" y="2458"/>
                  </a:lnTo>
                  <a:lnTo>
                    <a:pt x="5134" y="2212"/>
                  </a:lnTo>
                  <a:lnTo>
                    <a:pt x="5080" y="1967"/>
                  </a:lnTo>
                  <a:lnTo>
                    <a:pt x="4998" y="1721"/>
                  </a:lnTo>
                  <a:lnTo>
                    <a:pt x="4916" y="1530"/>
                  </a:lnTo>
                  <a:lnTo>
                    <a:pt x="4834" y="1338"/>
                  </a:lnTo>
                  <a:lnTo>
                    <a:pt x="4616" y="1011"/>
                  </a:lnTo>
                  <a:lnTo>
                    <a:pt x="4343" y="710"/>
                  </a:lnTo>
                  <a:lnTo>
                    <a:pt x="4042" y="465"/>
                  </a:lnTo>
                  <a:lnTo>
                    <a:pt x="3714" y="273"/>
                  </a:lnTo>
                  <a:lnTo>
                    <a:pt x="3359" y="110"/>
                  </a:lnTo>
                  <a:lnTo>
                    <a:pt x="2977" y="28"/>
                  </a:lnTo>
                  <a:lnTo>
                    <a:pt x="2595" y="0"/>
                  </a:lnTo>
                  <a:close/>
                </a:path>
              </a:pathLst>
            </a:custGeom>
            <a:solidFill>
              <a:srgbClr val="FCF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3250;p47">
              <a:extLst>
                <a:ext uri="{FF2B5EF4-FFF2-40B4-BE49-F238E27FC236}">
                  <a16:creationId xmlns:a16="http://schemas.microsoft.com/office/drawing/2014/main" id="{762A97AA-C398-CE54-6582-883D6AB92764}"/>
                </a:ext>
              </a:extLst>
            </p:cNvPr>
            <p:cNvSpPr/>
            <p:nvPr/>
          </p:nvSpPr>
          <p:spPr>
            <a:xfrm>
              <a:off x="4355900" y="1387400"/>
              <a:ext cx="129050" cy="128375"/>
            </a:xfrm>
            <a:custGeom>
              <a:avLst/>
              <a:gdLst/>
              <a:ahLst/>
              <a:cxnLst/>
              <a:rect l="l" t="t" r="r" b="b"/>
              <a:pathLst>
                <a:path w="5162" h="5135" fill="none" extrusionOk="0">
                  <a:moveTo>
                    <a:pt x="2595" y="0"/>
                  </a:moveTo>
                  <a:lnTo>
                    <a:pt x="2595" y="0"/>
                  </a:lnTo>
                  <a:lnTo>
                    <a:pt x="2376" y="0"/>
                  </a:lnTo>
                  <a:lnTo>
                    <a:pt x="2158" y="28"/>
                  </a:lnTo>
                  <a:lnTo>
                    <a:pt x="1939" y="82"/>
                  </a:lnTo>
                  <a:lnTo>
                    <a:pt x="1721" y="137"/>
                  </a:lnTo>
                  <a:lnTo>
                    <a:pt x="1721" y="137"/>
                  </a:lnTo>
                  <a:lnTo>
                    <a:pt x="1475" y="246"/>
                  </a:lnTo>
                  <a:lnTo>
                    <a:pt x="1257" y="383"/>
                  </a:lnTo>
                  <a:lnTo>
                    <a:pt x="1038" y="519"/>
                  </a:lnTo>
                  <a:lnTo>
                    <a:pt x="847" y="683"/>
                  </a:lnTo>
                  <a:lnTo>
                    <a:pt x="656" y="847"/>
                  </a:lnTo>
                  <a:lnTo>
                    <a:pt x="519" y="1038"/>
                  </a:lnTo>
                  <a:lnTo>
                    <a:pt x="383" y="1257"/>
                  </a:lnTo>
                  <a:lnTo>
                    <a:pt x="246" y="1475"/>
                  </a:lnTo>
                  <a:lnTo>
                    <a:pt x="164" y="1693"/>
                  </a:lnTo>
                  <a:lnTo>
                    <a:pt x="82" y="1939"/>
                  </a:lnTo>
                  <a:lnTo>
                    <a:pt x="28" y="2185"/>
                  </a:lnTo>
                  <a:lnTo>
                    <a:pt x="1" y="2431"/>
                  </a:lnTo>
                  <a:lnTo>
                    <a:pt x="1" y="2677"/>
                  </a:lnTo>
                  <a:lnTo>
                    <a:pt x="28" y="2922"/>
                  </a:lnTo>
                  <a:lnTo>
                    <a:pt x="82" y="3195"/>
                  </a:lnTo>
                  <a:lnTo>
                    <a:pt x="164" y="3441"/>
                  </a:lnTo>
                  <a:lnTo>
                    <a:pt x="164" y="3441"/>
                  </a:lnTo>
                  <a:lnTo>
                    <a:pt x="246" y="3632"/>
                  </a:lnTo>
                  <a:lnTo>
                    <a:pt x="328" y="3823"/>
                  </a:lnTo>
                  <a:lnTo>
                    <a:pt x="547" y="4151"/>
                  </a:lnTo>
                  <a:lnTo>
                    <a:pt x="820" y="4452"/>
                  </a:lnTo>
                  <a:lnTo>
                    <a:pt x="1120" y="4697"/>
                  </a:lnTo>
                  <a:lnTo>
                    <a:pt x="1448" y="4888"/>
                  </a:lnTo>
                  <a:lnTo>
                    <a:pt x="1803" y="5025"/>
                  </a:lnTo>
                  <a:lnTo>
                    <a:pt x="2185" y="5107"/>
                  </a:lnTo>
                  <a:lnTo>
                    <a:pt x="2595" y="5134"/>
                  </a:lnTo>
                  <a:lnTo>
                    <a:pt x="2595" y="5134"/>
                  </a:lnTo>
                  <a:lnTo>
                    <a:pt x="2786" y="5134"/>
                  </a:lnTo>
                  <a:lnTo>
                    <a:pt x="3004" y="5107"/>
                  </a:lnTo>
                  <a:lnTo>
                    <a:pt x="3223" y="5052"/>
                  </a:lnTo>
                  <a:lnTo>
                    <a:pt x="3441" y="4998"/>
                  </a:lnTo>
                  <a:lnTo>
                    <a:pt x="3441" y="4998"/>
                  </a:lnTo>
                  <a:lnTo>
                    <a:pt x="3687" y="4888"/>
                  </a:lnTo>
                  <a:lnTo>
                    <a:pt x="3906" y="4779"/>
                  </a:lnTo>
                  <a:lnTo>
                    <a:pt x="4124" y="4643"/>
                  </a:lnTo>
                  <a:lnTo>
                    <a:pt x="4315" y="4479"/>
                  </a:lnTo>
                  <a:lnTo>
                    <a:pt x="4506" y="4288"/>
                  </a:lnTo>
                  <a:lnTo>
                    <a:pt x="4643" y="4097"/>
                  </a:lnTo>
                  <a:lnTo>
                    <a:pt x="4779" y="3905"/>
                  </a:lnTo>
                  <a:lnTo>
                    <a:pt x="4916" y="3687"/>
                  </a:lnTo>
                  <a:lnTo>
                    <a:pt x="4998" y="3441"/>
                  </a:lnTo>
                  <a:lnTo>
                    <a:pt x="5080" y="3223"/>
                  </a:lnTo>
                  <a:lnTo>
                    <a:pt x="5134" y="2977"/>
                  </a:lnTo>
                  <a:lnTo>
                    <a:pt x="5162" y="2731"/>
                  </a:lnTo>
                  <a:lnTo>
                    <a:pt x="5162" y="2458"/>
                  </a:lnTo>
                  <a:lnTo>
                    <a:pt x="5134" y="2212"/>
                  </a:lnTo>
                  <a:lnTo>
                    <a:pt x="5080" y="1967"/>
                  </a:lnTo>
                  <a:lnTo>
                    <a:pt x="4998" y="1721"/>
                  </a:lnTo>
                  <a:lnTo>
                    <a:pt x="4998" y="1721"/>
                  </a:lnTo>
                  <a:lnTo>
                    <a:pt x="4916" y="1530"/>
                  </a:lnTo>
                  <a:lnTo>
                    <a:pt x="4834" y="1338"/>
                  </a:lnTo>
                  <a:lnTo>
                    <a:pt x="4616" y="1011"/>
                  </a:lnTo>
                  <a:lnTo>
                    <a:pt x="4343" y="710"/>
                  </a:lnTo>
                  <a:lnTo>
                    <a:pt x="4042" y="465"/>
                  </a:lnTo>
                  <a:lnTo>
                    <a:pt x="3714" y="273"/>
                  </a:lnTo>
                  <a:lnTo>
                    <a:pt x="3359" y="110"/>
                  </a:lnTo>
                  <a:lnTo>
                    <a:pt x="2977" y="28"/>
                  </a:lnTo>
                  <a:lnTo>
                    <a:pt x="25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3251;p47">
              <a:extLst>
                <a:ext uri="{FF2B5EF4-FFF2-40B4-BE49-F238E27FC236}">
                  <a16:creationId xmlns:a16="http://schemas.microsoft.com/office/drawing/2014/main" id="{6A02DE34-CC5F-C795-CE51-93E8F004D775}"/>
                </a:ext>
              </a:extLst>
            </p:cNvPr>
            <p:cNvSpPr/>
            <p:nvPr/>
          </p:nvSpPr>
          <p:spPr>
            <a:xfrm>
              <a:off x="4684275" y="1396275"/>
              <a:ext cx="129050" cy="129050"/>
            </a:xfrm>
            <a:custGeom>
              <a:avLst/>
              <a:gdLst/>
              <a:ahLst/>
              <a:cxnLst/>
              <a:rect l="l" t="t" r="r" b="b"/>
              <a:pathLst>
                <a:path w="5162" h="5162" extrusionOk="0">
                  <a:moveTo>
                    <a:pt x="2568" y="0"/>
                  </a:moveTo>
                  <a:lnTo>
                    <a:pt x="2376" y="28"/>
                  </a:lnTo>
                  <a:lnTo>
                    <a:pt x="2158" y="55"/>
                  </a:lnTo>
                  <a:lnTo>
                    <a:pt x="1940" y="82"/>
                  </a:lnTo>
                  <a:lnTo>
                    <a:pt x="1721" y="164"/>
                  </a:lnTo>
                  <a:lnTo>
                    <a:pt x="1475" y="246"/>
                  </a:lnTo>
                  <a:lnTo>
                    <a:pt x="1257" y="383"/>
                  </a:lnTo>
                  <a:lnTo>
                    <a:pt x="1038" y="519"/>
                  </a:lnTo>
                  <a:lnTo>
                    <a:pt x="847" y="683"/>
                  </a:lnTo>
                  <a:lnTo>
                    <a:pt x="656" y="847"/>
                  </a:lnTo>
                  <a:lnTo>
                    <a:pt x="520" y="1038"/>
                  </a:lnTo>
                  <a:lnTo>
                    <a:pt x="383" y="1257"/>
                  </a:lnTo>
                  <a:lnTo>
                    <a:pt x="246" y="1475"/>
                  </a:lnTo>
                  <a:lnTo>
                    <a:pt x="165" y="1693"/>
                  </a:lnTo>
                  <a:lnTo>
                    <a:pt x="83" y="1939"/>
                  </a:lnTo>
                  <a:lnTo>
                    <a:pt x="28" y="2185"/>
                  </a:lnTo>
                  <a:lnTo>
                    <a:pt x="1" y="2431"/>
                  </a:lnTo>
                  <a:lnTo>
                    <a:pt x="1" y="2677"/>
                  </a:lnTo>
                  <a:lnTo>
                    <a:pt x="28" y="2922"/>
                  </a:lnTo>
                  <a:lnTo>
                    <a:pt x="83" y="3195"/>
                  </a:lnTo>
                  <a:lnTo>
                    <a:pt x="165" y="3441"/>
                  </a:lnTo>
                  <a:lnTo>
                    <a:pt x="246" y="3632"/>
                  </a:lnTo>
                  <a:lnTo>
                    <a:pt x="328" y="3823"/>
                  </a:lnTo>
                  <a:lnTo>
                    <a:pt x="547" y="4151"/>
                  </a:lnTo>
                  <a:lnTo>
                    <a:pt x="820" y="4452"/>
                  </a:lnTo>
                  <a:lnTo>
                    <a:pt x="1120" y="4697"/>
                  </a:lnTo>
                  <a:lnTo>
                    <a:pt x="1448" y="4888"/>
                  </a:lnTo>
                  <a:lnTo>
                    <a:pt x="1803" y="5025"/>
                  </a:lnTo>
                  <a:lnTo>
                    <a:pt x="2185" y="5134"/>
                  </a:lnTo>
                  <a:lnTo>
                    <a:pt x="2568" y="5162"/>
                  </a:lnTo>
                  <a:lnTo>
                    <a:pt x="2786" y="5134"/>
                  </a:lnTo>
                  <a:lnTo>
                    <a:pt x="3005" y="5107"/>
                  </a:lnTo>
                  <a:lnTo>
                    <a:pt x="3223" y="5080"/>
                  </a:lnTo>
                  <a:lnTo>
                    <a:pt x="3441" y="4998"/>
                  </a:lnTo>
                  <a:lnTo>
                    <a:pt x="3687" y="4916"/>
                  </a:lnTo>
                  <a:lnTo>
                    <a:pt x="3906" y="4779"/>
                  </a:lnTo>
                  <a:lnTo>
                    <a:pt x="4124" y="4643"/>
                  </a:lnTo>
                  <a:lnTo>
                    <a:pt x="4315" y="4479"/>
                  </a:lnTo>
                  <a:lnTo>
                    <a:pt x="4506" y="4288"/>
                  </a:lnTo>
                  <a:lnTo>
                    <a:pt x="4643" y="4097"/>
                  </a:lnTo>
                  <a:lnTo>
                    <a:pt x="4780" y="3905"/>
                  </a:lnTo>
                  <a:lnTo>
                    <a:pt x="4916" y="3687"/>
                  </a:lnTo>
                  <a:lnTo>
                    <a:pt x="4998" y="3468"/>
                  </a:lnTo>
                  <a:lnTo>
                    <a:pt x="5080" y="3223"/>
                  </a:lnTo>
                  <a:lnTo>
                    <a:pt x="5135" y="2977"/>
                  </a:lnTo>
                  <a:lnTo>
                    <a:pt x="5162" y="2731"/>
                  </a:lnTo>
                  <a:lnTo>
                    <a:pt x="5162" y="2485"/>
                  </a:lnTo>
                  <a:lnTo>
                    <a:pt x="5135" y="2212"/>
                  </a:lnTo>
                  <a:lnTo>
                    <a:pt x="5080" y="1967"/>
                  </a:lnTo>
                  <a:lnTo>
                    <a:pt x="4998" y="1721"/>
                  </a:lnTo>
                  <a:lnTo>
                    <a:pt x="4916" y="1530"/>
                  </a:lnTo>
                  <a:lnTo>
                    <a:pt x="4834" y="1338"/>
                  </a:lnTo>
                  <a:lnTo>
                    <a:pt x="4616" y="1011"/>
                  </a:lnTo>
                  <a:lnTo>
                    <a:pt x="4343" y="710"/>
                  </a:lnTo>
                  <a:lnTo>
                    <a:pt x="4042" y="465"/>
                  </a:lnTo>
                  <a:lnTo>
                    <a:pt x="3715" y="273"/>
                  </a:lnTo>
                  <a:lnTo>
                    <a:pt x="3360" y="137"/>
                  </a:lnTo>
                  <a:lnTo>
                    <a:pt x="2977" y="28"/>
                  </a:lnTo>
                  <a:lnTo>
                    <a:pt x="2568" y="0"/>
                  </a:lnTo>
                  <a:close/>
                </a:path>
              </a:pathLst>
            </a:custGeom>
            <a:solidFill>
              <a:srgbClr val="FCF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3252;p47">
              <a:extLst>
                <a:ext uri="{FF2B5EF4-FFF2-40B4-BE49-F238E27FC236}">
                  <a16:creationId xmlns:a16="http://schemas.microsoft.com/office/drawing/2014/main" id="{3A80915E-C6EA-28AD-2761-C60068BE478F}"/>
                </a:ext>
              </a:extLst>
            </p:cNvPr>
            <p:cNvSpPr/>
            <p:nvPr/>
          </p:nvSpPr>
          <p:spPr>
            <a:xfrm>
              <a:off x="4684275" y="1396275"/>
              <a:ext cx="129050" cy="129050"/>
            </a:xfrm>
            <a:custGeom>
              <a:avLst/>
              <a:gdLst/>
              <a:ahLst/>
              <a:cxnLst/>
              <a:rect l="l" t="t" r="r" b="b"/>
              <a:pathLst>
                <a:path w="5162" h="5162" fill="none" extrusionOk="0">
                  <a:moveTo>
                    <a:pt x="2568" y="0"/>
                  </a:moveTo>
                  <a:lnTo>
                    <a:pt x="2568" y="0"/>
                  </a:lnTo>
                  <a:lnTo>
                    <a:pt x="2376" y="28"/>
                  </a:lnTo>
                  <a:lnTo>
                    <a:pt x="2158" y="55"/>
                  </a:lnTo>
                  <a:lnTo>
                    <a:pt x="1940" y="82"/>
                  </a:lnTo>
                  <a:lnTo>
                    <a:pt x="1721" y="164"/>
                  </a:lnTo>
                  <a:lnTo>
                    <a:pt x="1721" y="164"/>
                  </a:lnTo>
                  <a:lnTo>
                    <a:pt x="1475" y="246"/>
                  </a:lnTo>
                  <a:lnTo>
                    <a:pt x="1257" y="383"/>
                  </a:lnTo>
                  <a:lnTo>
                    <a:pt x="1038" y="519"/>
                  </a:lnTo>
                  <a:lnTo>
                    <a:pt x="847" y="683"/>
                  </a:lnTo>
                  <a:lnTo>
                    <a:pt x="656" y="847"/>
                  </a:lnTo>
                  <a:lnTo>
                    <a:pt x="520" y="1038"/>
                  </a:lnTo>
                  <a:lnTo>
                    <a:pt x="383" y="1257"/>
                  </a:lnTo>
                  <a:lnTo>
                    <a:pt x="246" y="1475"/>
                  </a:lnTo>
                  <a:lnTo>
                    <a:pt x="165" y="1693"/>
                  </a:lnTo>
                  <a:lnTo>
                    <a:pt x="83" y="1939"/>
                  </a:lnTo>
                  <a:lnTo>
                    <a:pt x="28" y="2185"/>
                  </a:lnTo>
                  <a:lnTo>
                    <a:pt x="1" y="2431"/>
                  </a:lnTo>
                  <a:lnTo>
                    <a:pt x="1" y="2677"/>
                  </a:lnTo>
                  <a:lnTo>
                    <a:pt x="28" y="2922"/>
                  </a:lnTo>
                  <a:lnTo>
                    <a:pt x="83" y="3195"/>
                  </a:lnTo>
                  <a:lnTo>
                    <a:pt x="165" y="3441"/>
                  </a:lnTo>
                  <a:lnTo>
                    <a:pt x="165" y="3441"/>
                  </a:lnTo>
                  <a:lnTo>
                    <a:pt x="246" y="3632"/>
                  </a:lnTo>
                  <a:lnTo>
                    <a:pt x="328" y="3823"/>
                  </a:lnTo>
                  <a:lnTo>
                    <a:pt x="547" y="4151"/>
                  </a:lnTo>
                  <a:lnTo>
                    <a:pt x="820" y="4452"/>
                  </a:lnTo>
                  <a:lnTo>
                    <a:pt x="1120" y="4697"/>
                  </a:lnTo>
                  <a:lnTo>
                    <a:pt x="1448" y="4888"/>
                  </a:lnTo>
                  <a:lnTo>
                    <a:pt x="1803" y="5025"/>
                  </a:lnTo>
                  <a:lnTo>
                    <a:pt x="2185" y="5134"/>
                  </a:lnTo>
                  <a:lnTo>
                    <a:pt x="2568" y="5162"/>
                  </a:lnTo>
                  <a:lnTo>
                    <a:pt x="2568" y="5162"/>
                  </a:lnTo>
                  <a:lnTo>
                    <a:pt x="2786" y="5134"/>
                  </a:lnTo>
                  <a:lnTo>
                    <a:pt x="3005" y="5107"/>
                  </a:lnTo>
                  <a:lnTo>
                    <a:pt x="3223" y="5080"/>
                  </a:lnTo>
                  <a:lnTo>
                    <a:pt x="3441" y="4998"/>
                  </a:lnTo>
                  <a:lnTo>
                    <a:pt x="3441" y="4998"/>
                  </a:lnTo>
                  <a:lnTo>
                    <a:pt x="3687" y="4916"/>
                  </a:lnTo>
                  <a:lnTo>
                    <a:pt x="3906" y="4779"/>
                  </a:lnTo>
                  <a:lnTo>
                    <a:pt x="4124" y="4643"/>
                  </a:lnTo>
                  <a:lnTo>
                    <a:pt x="4315" y="4479"/>
                  </a:lnTo>
                  <a:lnTo>
                    <a:pt x="4506" y="4288"/>
                  </a:lnTo>
                  <a:lnTo>
                    <a:pt x="4643" y="4097"/>
                  </a:lnTo>
                  <a:lnTo>
                    <a:pt x="4780" y="3905"/>
                  </a:lnTo>
                  <a:lnTo>
                    <a:pt x="4916" y="3687"/>
                  </a:lnTo>
                  <a:lnTo>
                    <a:pt x="4998" y="3468"/>
                  </a:lnTo>
                  <a:lnTo>
                    <a:pt x="5080" y="3223"/>
                  </a:lnTo>
                  <a:lnTo>
                    <a:pt x="5135" y="2977"/>
                  </a:lnTo>
                  <a:lnTo>
                    <a:pt x="5162" y="2731"/>
                  </a:lnTo>
                  <a:lnTo>
                    <a:pt x="5162" y="2485"/>
                  </a:lnTo>
                  <a:lnTo>
                    <a:pt x="5135" y="2212"/>
                  </a:lnTo>
                  <a:lnTo>
                    <a:pt x="5080" y="1967"/>
                  </a:lnTo>
                  <a:lnTo>
                    <a:pt x="4998" y="1721"/>
                  </a:lnTo>
                  <a:lnTo>
                    <a:pt x="4998" y="1721"/>
                  </a:lnTo>
                  <a:lnTo>
                    <a:pt x="4916" y="1530"/>
                  </a:lnTo>
                  <a:lnTo>
                    <a:pt x="4834" y="1338"/>
                  </a:lnTo>
                  <a:lnTo>
                    <a:pt x="4616" y="1011"/>
                  </a:lnTo>
                  <a:lnTo>
                    <a:pt x="4343" y="710"/>
                  </a:lnTo>
                  <a:lnTo>
                    <a:pt x="4042" y="465"/>
                  </a:lnTo>
                  <a:lnTo>
                    <a:pt x="3715" y="273"/>
                  </a:lnTo>
                  <a:lnTo>
                    <a:pt x="3360" y="137"/>
                  </a:lnTo>
                  <a:lnTo>
                    <a:pt x="2977" y="28"/>
                  </a:lnTo>
                  <a:lnTo>
                    <a:pt x="25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3253;p47">
              <a:extLst>
                <a:ext uri="{FF2B5EF4-FFF2-40B4-BE49-F238E27FC236}">
                  <a16:creationId xmlns:a16="http://schemas.microsoft.com/office/drawing/2014/main" id="{9E1387C8-4C95-7619-977C-CE765C532DFC}"/>
                </a:ext>
              </a:extLst>
            </p:cNvPr>
            <p:cNvSpPr/>
            <p:nvPr/>
          </p:nvSpPr>
          <p:spPr>
            <a:xfrm>
              <a:off x="4631700" y="1272025"/>
              <a:ext cx="225325" cy="166600"/>
            </a:xfrm>
            <a:custGeom>
              <a:avLst/>
              <a:gdLst/>
              <a:ahLst/>
              <a:cxnLst/>
              <a:rect l="l" t="t" r="r" b="b"/>
              <a:pathLst>
                <a:path w="9013" h="6664" extrusionOk="0">
                  <a:moveTo>
                    <a:pt x="6446" y="355"/>
                  </a:moveTo>
                  <a:lnTo>
                    <a:pt x="7156" y="383"/>
                  </a:lnTo>
                  <a:lnTo>
                    <a:pt x="7538" y="437"/>
                  </a:lnTo>
                  <a:lnTo>
                    <a:pt x="7893" y="492"/>
                  </a:lnTo>
                  <a:lnTo>
                    <a:pt x="8248" y="574"/>
                  </a:lnTo>
                  <a:lnTo>
                    <a:pt x="8630" y="683"/>
                  </a:lnTo>
                  <a:lnTo>
                    <a:pt x="8658" y="765"/>
                  </a:lnTo>
                  <a:lnTo>
                    <a:pt x="8658" y="956"/>
                  </a:lnTo>
                  <a:lnTo>
                    <a:pt x="8630" y="1202"/>
                  </a:lnTo>
                  <a:lnTo>
                    <a:pt x="8603" y="1475"/>
                  </a:lnTo>
                  <a:lnTo>
                    <a:pt x="8521" y="1830"/>
                  </a:lnTo>
                  <a:lnTo>
                    <a:pt x="8385" y="2212"/>
                  </a:lnTo>
                  <a:lnTo>
                    <a:pt x="8248" y="2649"/>
                  </a:lnTo>
                  <a:lnTo>
                    <a:pt x="8057" y="3086"/>
                  </a:lnTo>
                  <a:lnTo>
                    <a:pt x="7838" y="3496"/>
                  </a:lnTo>
                  <a:lnTo>
                    <a:pt x="7565" y="3960"/>
                  </a:lnTo>
                  <a:lnTo>
                    <a:pt x="7210" y="4479"/>
                  </a:lnTo>
                  <a:lnTo>
                    <a:pt x="7019" y="4752"/>
                  </a:lnTo>
                  <a:lnTo>
                    <a:pt x="6773" y="4998"/>
                  </a:lnTo>
                  <a:lnTo>
                    <a:pt x="6528" y="5243"/>
                  </a:lnTo>
                  <a:lnTo>
                    <a:pt x="6254" y="5489"/>
                  </a:lnTo>
                  <a:lnTo>
                    <a:pt x="5981" y="5680"/>
                  </a:lnTo>
                  <a:lnTo>
                    <a:pt x="5654" y="5872"/>
                  </a:lnTo>
                  <a:lnTo>
                    <a:pt x="5326" y="6035"/>
                  </a:lnTo>
                  <a:lnTo>
                    <a:pt x="4971" y="6172"/>
                  </a:lnTo>
                  <a:lnTo>
                    <a:pt x="4589" y="6254"/>
                  </a:lnTo>
                  <a:lnTo>
                    <a:pt x="4206" y="6308"/>
                  </a:lnTo>
                  <a:lnTo>
                    <a:pt x="3906" y="6308"/>
                  </a:lnTo>
                  <a:lnTo>
                    <a:pt x="3660" y="6281"/>
                  </a:lnTo>
                  <a:lnTo>
                    <a:pt x="3387" y="6254"/>
                  </a:lnTo>
                  <a:lnTo>
                    <a:pt x="3141" y="6199"/>
                  </a:lnTo>
                  <a:lnTo>
                    <a:pt x="2923" y="6145"/>
                  </a:lnTo>
                  <a:lnTo>
                    <a:pt x="2704" y="6063"/>
                  </a:lnTo>
                  <a:lnTo>
                    <a:pt x="2486" y="5953"/>
                  </a:lnTo>
                  <a:lnTo>
                    <a:pt x="2295" y="5844"/>
                  </a:lnTo>
                  <a:lnTo>
                    <a:pt x="1967" y="5571"/>
                  </a:lnTo>
                  <a:lnTo>
                    <a:pt x="1639" y="5271"/>
                  </a:lnTo>
                  <a:lnTo>
                    <a:pt x="1394" y="4943"/>
                  </a:lnTo>
                  <a:lnTo>
                    <a:pt x="1148" y="4588"/>
                  </a:lnTo>
                  <a:lnTo>
                    <a:pt x="957" y="4206"/>
                  </a:lnTo>
                  <a:lnTo>
                    <a:pt x="820" y="3851"/>
                  </a:lnTo>
                  <a:lnTo>
                    <a:pt x="684" y="3496"/>
                  </a:lnTo>
                  <a:lnTo>
                    <a:pt x="574" y="3168"/>
                  </a:lnTo>
                  <a:lnTo>
                    <a:pt x="438" y="2595"/>
                  </a:lnTo>
                  <a:lnTo>
                    <a:pt x="383" y="2212"/>
                  </a:lnTo>
                  <a:lnTo>
                    <a:pt x="738" y="1994"/>
                  </a:lnTo>
                  <a:lnTo>
                    <a:pt x="1366" y="1639"/>
                  </a:lnTo>
                  <a:lnTo>
                    <a:pt x="1776" y="1448"/>
                  </a:lnTo>
                  <a:lnTo>
                    <a:pt x="2213" y="1256"/>
                  </a:lnTo>
                  <a:lnTo>
                    <a:pt x="2704" y="1065"/>
                  </a:lnTo>
                  <a:lnTo>
                    <a:pt x="3251" y="874"/>
                  </a:lnTo>
                  <a:lnTo>
                    <a:pt x="3824" y="710"/>
                  </a:lnTo>
                  <a:lnTo>
                    <a:pt x="4425" y="546"/>
                  </a:lnTo>
                  <a:lnTo>
                    <a:pt x="5080" y="437"/>
                  </a:lnTo>
                  <a:lnTo>
                    <a:pt x="5763" y="383"/>
                  </a:lnTo>
                  <a:lnTo>
                    <a:pt x="6446" y="355"/>
                  </a:lnTo>
                  <a:close/>
                  <a:moveTo>
                    <a:pt x="5927" y="0"/>
                  </a:moveTo>
                  <a:lnTo>
                    <a:pt x="5517" y="28"/>
                  </a:lnTo>
                  <a:lnTo>
                    <a:pt x="4780" y="137"/>
                  </a:lnTo>
                  <a:lnTo>
                    <a:pt x="4070" y="273"/>
                  </a:lnTo>
                  <a:lnTo>
                    <a:pt x="3387" y="437"/>
                  </a:lnTo>
                  <a:lnTo>
                    <a:pt x="2759" y="656"/>
                  </a:lnTo>
                  <a:lnTo>
                    <a:pt x="2186" y="874"/>
                  </a:lnTo>
                  <a:lnTo>
                    <a:pt x="1667" y="1093"/>
                  </a:lnTo>
                  <a:lnTo>
                    <a:pt x="1203" y="1311"/>
                  </a:lnTo>
                  <a:lnTo>
                    <a:pt x="820" y="1530"/>
                  </a:lnTo>
                  <a:lnTo>
                    <a:pt x="301" y="1857"/>
                  </a:lnTo>
                  <a:lnTo>
                    <a:pt x="83" y="1966"/>
                  </a:lnTo>
                  <a:lnTo>
                    <a:pt x="28" y="2048"/>
                  </a:lnTo>
                  <a:lnTo>
                    <a:pt x="1" y="2130"/>
                  </a:lnTo>
                  <a:lnTo>
                    <a:pt x="56" y="2349"/>
                  </a:lnTo>
                  <a:lnTo>
                    <a:pt x="138" y="2868"/>
                  </a:lnTo>
                  <a:lnTo>
                    <a:pt x="247" y="3223"/>
                  </a:lnTo>
                  <a:lnTo>
                    <a:pt x="356" y="3605"/>
                  </a:lnTo>
                  <a:lnTo>
                    <a:pt x="493" y="4015"/>
                  </a:lnTo>
                  <a:lnTo>
                    <a:pt x="684" y="4424"/>
                  </a:lnTo>
                  <a:lnTo>
                    <a:pt x="929" y="4834"/>
                  </a:lnTo>
                  <a:lnTo>
                    <a:pt x="1203" y="5243"/>
                  </a:lnTo>
                  <a:lnTo>
                    <a:pt x="1530" y="5626"/>
                  </a:lnTo>
                  <a:lnTo>
                    <a:pt x="1694" y="5817"/>
                  </a:lnTo>
                  <a:lnTo>
                    <a:pt x="1885" y="5981"/>
                  </a:lnTo>
                  <a:lnTo>
                    <a:pt x="2104" y="6117"/>
                  </a:lnTo>
                  <a:lnTo>
                    <a:pt x="2322" y="6254"/>
                  </a:lnTo>
                  <a:lnTo>
                    <a:pt x="2568" y="6363"/>
                  </a:lnTo>
                  <a:lnTo>
                    <a:pt x="2814" y="6472"/>
                  </a:lnTo>
                  <a:lnTo>
                    <a:pt x="3087" y="6554"/>
                  </a:lnTo>
                  <a:lnTo>
                    <a:pt x="3360" y="6609"/>
                  </a:lnTo>
                  <a:lnTo>
                    <a:pt x="3660" y="6663"/>
                  </a:lnTo>
                  <a:lnTo>
                    <a:pt x="4234" y="6663"/>
                  </a:lnTo>
                  <a:lnTo>
                    <a:pt x="4698" y="6609"/>
                  </a:lnTo>
                  <a:lnTo>
                    <a:pt x="5162" y="6500"/>
                  </a:lnTo>
                  <a:lnTo>
                    <a:pt x="5572" y="6336"/>
                  </a:lnTo>
                  <a:lnTo>
                    <a:pt x="5981" y="6117"/>
                  </a:lnTo>
                  <a:lnTo>
                    <a:pt x="6364" y="5872"/>
                  </a:lnTo>
                  <a:lnTo>
                    <a:pt x="6691" y="5571"/>
                  </a:lnTo>
                  <a:lnTo>
                    <a:pt x="7019" y="5271"/>
                  </a:lnTo>
                  <a:lnTo>
                    <a:pt x="7319" y="4916"/>
                  </a:lnTo>
                  <a:lnTo>
                    <a:pt x="7593" y="4561"/>
                  </a:lnTo>
                  <a:lnTo>
                    <a:pt x="7838" y="4206"/>
                  </a:lnTo>
                  <a:lnTo>
                    <a:pt x="8057" y="3823"/>
                  </a:lnTo>
                  <a:lnTo>
                    <a:pt x="8275" y="3468"/>
                  </a:lnTo>
                  <a:lnTo>
                    <a:pt x="8439" y="3086"/>
                  </a:lnTo>
                  <a:lnTo>
                    <a:pt x="8576" y="2731"/>
                  </a:lnTo>
                  <a:lnTo>
                    <a:pt x="8712" y="2376"/>
                  </a:lnTo>
                  <a:lnTo>
                    <a:pt x="8821" y="2076"/>
                  </a:lnTo>
                  <a:lnTo>
                    <a:pt x="8931" y="1666"/>
                  </a:lnTo>
                  <a:lnTo>
                    <a:pt x="8958" y="1420"/>
                  </a:lnTo>
                  <a:lnTo>
                    <a:pt x="9013" y="1147"/>
                  </a:lnTo>
                  <a:lnTo>
                    <a:pt x="9013" y="901"/>
                  </a:lnTo>
                  <a:lnTo>
                    <a:pt x="9013" y="683"/>
                  </a:lnTo>
                  <a:lnTo>
                    <a:pt x="8958" y="492"/>
                  </a:lnTo>
                  <a:lnTo>
                    <a:pt x="8903" y="410"/>
                  </a:lnTo>
                  <a:lnTo>
                    <a:pt x="8849" y="355"/>
                  </a:lnTo>
                  <a:lnTo>
                    <a:pt x="8794" y="328"/>
                  </a:lnTo>
                  <a:lnTo>
                    <a:pt x="8357" y="219"/>
                  </a:lnTo>
                  <a:lnTo>
                    <a:pt x="7948" y="137"/>
                  </a:lnTo>
                  <a:lnTo>
                    <a:pt x="7538" y="82"/>
                  </a:lnTo>
                  <a:lnTo>
                    <a:pt x="7128" y="28"/>
                  </a:lnTo>
                  <a:lnTo>
                    <a:pt x="67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3254;p47">
              <a:extLst>
                <a:ext uri="{FF2B5EF4-FFF2-40B4-BE49-F238E27FC236}">
                  <a16:creationId xmlns:a16="http://schemas.microsoft.com/office/drawing/2014/main" id="{4B53FF04-2558-1CE6-BF2B-D0C4191C01E7}"/>
                </a:ext>
              </a:extLst>
            </p:cNvPr>
            <p:cNvSpPr/>
            <p:nvPr/>
          </p:nvSpPr>
          <p:spPr>
            <a:xfrm>
              <a:off x="4379125" y="1272025"/>
              <a:ext cx="225300" cy="166600"/>
            </a:xfrm>
            <a:custGeom>
              <a:avLst/>
              <a:gdLst/>
              <a:ahLst/>
              <a:cxnLst/>
              <a:rect l="l" t="t" r="r" b="b"/>
              <a:pathLst>
                <a:path w="9012" h="6664" extrusionOk="0">
                  <a:moveTo>
                    <a:pt x="2567" y="355"/>
                  </a:moveTo>
                  <a:lnTo>
                    <a:pt x="3277" y="383"/>
                  </a:lnTo>
                  <a:lnTo>
                    <a:pt x="3932" y="437"/>
                  </a:lnTo>
                  <a:lnTo>
                    <a:pt x="4588" y="546"/>
                  </a:lnTo>
                  <a:lnTo>
                    <a:pt x="5189" y="683"/>
                  </a:lnTo>
                  <a:lnTo>
                    <a:pt x="5789" y="874"/>
                  </a:lnTo>
                  <a:lnTo>
                    <a:pt x="6308" y="1038"/>
                  </a:lnTo>
                  <a:lnTo>
                    <a:pt x="6800" y="1256"/>
                  </a:lnTo>
                  <a:lnTo>
                    <a:pt x="7264" y="1448"/>
                  </a:lnTo>
                  <a:lnTo>
                    <a:pt x="7646" y="1639"/>
                  </a:lnTo>
                  <a:lnTo>
                    <a:pt x="8274" y="1994"/>
                  </a:lnTo>
                  <a:lnTo>
                    <a:pt x="8629" y="2212"/>
                  </a:lnTo>
                  <a:lnTo>
                    <a:pt x="8575" y="2595"/>
                  </a:lnTo>
                  <a:lnTo>
                    <a:pt x="8438" y="3168"/>
                  </a:lnTo>
                  <a:lnTo>
                    <a:pt x="8329" y="3496"/>
                  </a:lnTo>
                  <a:lnTo>
                    <a:pt x="8192" y="3851"/>
                  </a:lnTo>
                  <a:lnTo>
                    <a:pt x="8029" y="4206"/>
                  </a:lnTo>
                  <a:lnTo>
                    <a:pt x="7837" y="4561"/>
                  </a:lnTo>
                  <a:lnTo>
                    <a:pt x="7619" y="4916"/>
                  </a:lnTo>
                  <a:lnTo>
                    <a:pt x="7346" y="5271"/>
                  </a:lnTo>
                  <a:lnTo>
                    <a:pt x="7045" y="5571"/>
                  </a:lnTo>
                  <a:lnTo>
                    <a:pt x="6690" y="5844"/>
                  </a:lnTo>
                  <a:lnTo>
                    <a:pt x="6499" y="5953"/>
                  </a:lnTo>
                  <a:lnTo>
                    <a:pt x="6308" y="6035"/>
                  </a:lnTo>
                  <a:lnTo>
                    <a:pt x="6090" y="6145"/>
                  </a:lnTo>
                  <a:lnTo>
                    <a:pt x="5871" y="6199"/>
                  </a:lnTo>
                  <a:lnTo>
                    <a:pt x="5625" y="6254"/>
                  </a:lnTo>
                  <a:lnTo>
                    <a:pt x="5380" y="6281"/>
                  </a:lnTo>
                  <a:lnTo>
                    <a:pt x="5107" y="6308"/>
                  </a:lnTo>
                  <a:lnTo>
                    <a:pt x="4834" y="6308"/>
                  </a:lnTo>
                  <a:lnTo>
                    <a:pt x="4424" y="6254"/>
                  </a:lnTo>
                  <a:lnTo>
                    <a:pt x="4042" y="6172"/>
                  </a:lnTo>
                  <a:lnTo>
                    <a:pt x="3687" y="6035"/>
                  </a:lnTo>
                  <a:lnTo>
                    <a:pt x="3359" y="5872"/>
                  </a:lnTo>
                  <a:lnTo>
                    <a:pt x="3059" y="5680"/>
                  </a:lnTo>
                  <a:lnTo>
                    <a:pt x="2758" y="5489"/>
                  </a:lnTo>
                  <a:lnTo>
                    <a:pt x="2485" y="5243"/>
                  </a:lnTo>
                  <a:lnTo>
                    <a:pt x="2239" y="4998"/>
                  </a:lnTo>
                  <a:lnTo>
                    <a:pt x="2021" y="4752"/>
                  </a:lnTo>
                  <a:lnTo>
                    <a:pt x="1802" y="4479"/>
                  </a:lnTo>
                  <a:lnTo>
                    <a:pt x="1447" y="3960"/>
                  </a:lnTo>
                  <a:lnTo>
                    <a:pt x="1174" y="3496"/>
                  </a:lnTo>
                  <a:lnTo>
                    <a:pt x="983" y="3086"/>
                  </a:lnTo>
                  <a:lnTo>
                    <a:pt x="792" y="2622"/>
                  </a:lnTo>
                  <a:lnTo>
                    <a:pt x="628" y="2212"/>
                  </a:lnTo>
                  <a:lnTo>
                    <a:pt x="519" y="1803"/>
                  </a:lnTo>
                  <a:lnTo>
                    <a:pt x="437" y="1475"/>
                  </a:lnTo>
                  <a:lnTo>
                    <a:pt x="382" y="1175"/>
                  </a:lnTo>
                  <a:lnTo>
                    <a:pt x="355" y="956"/>
                  </a:lnTo>
                  <a:lnTo>
                    <a:pt x="355" y="765"/>
                  </a:lnTo>
                  <a:lnTo>
                    <a:pt x="382" y="683"/>
                  </a:lnTo>
                  <a:lnTo>
                    <a:pt x="765" y="574"/>
                  </a:lnTo>
                  <a:lnTo>
                    <a:pt x="1120" y="492"/>
                  </a:lnTo>
                  <a:lnTo>
                    <a:pt x="1502" y="437"/>
                  </a:lnTo>
                  <a:lnTo>
                    <a:pt x="1857" y="383"/>
                  </a:lnTo>
                  <a:lnTo>
                    <a:pt x="2567" y="355"/>
                  </a:lnTo>
                  <a:close/>
                  <a:moveTo>
                    <a:pt x="2321" y="0"/>
                  </a:moveTo>
                  <a:lnTo>
                    <a:pt x="1912" y="28"/>
                  </a:lnTo>
                  <a:lnTo>
                    <a:pt x="1502" y="82"/>
                  </a:lnTo>
                  <a:lnTo>
                    <a:pt x="1092" y="137"/>
                  </a:lnTo>
                  <a:lnTo>
                    <a:pt x="655" y="219"/>
                  </a:lnTo>
                  <a:lnTo>
                    <a:pt x="246" y="328"/>
                  </a:lnTo>
                  <a:lnTo>
                    <a:pt x="191" y="355"/>
                  </a:lnTo>
                  <a:lnTo>
                    <a:pt x="137" y="410"/>
                  </a:lnTo>
                  <a:lnTo>
                    <a:pt x="82" y="492"/>
                  </a:lnTo>
                  <a:lnTo>
                    <a:pt x="27" y="683"/>
                  </a:lnTo>
                  <a:lnTo>
                    <a:pt x="0" y="901"/>
                  </a:lnTo>
                  <a:lnTo>
                    <a:pt x="27" y="1147"/>
                  </a:lnTo>
                  <a:lnTo>
                    <a:pt x="55" y="1420"/>
                  </a:lnTo>
                  <a:lnTo>
                    <a:pt x="109" y="1666"/>
                  </a:lnTo>
                  <a:lnTo>
                    <a:pt x="219" y="2076"/>
                  </a:lnTo>
                  <a:lnTo>
                    <a:pt x="300" y="2376"/>
                  </a:lnTo>
                  <a:lnTo>
                    <a:pt x="437" y="2731"/>
                  </a:lnTo>
                  <a:lnTo>
                    <a:pt x="601" y="3086"/>
                  </a:lnTo>
                  <a:lnTo>
                    <a:pt x="765" y="3468"/>
                  </a:lnTo>
                  <a:lnTo>
                    <a:pt x="956" y="3823"/>
                  </a:lnTo>
                  <a:lnTo>
                    <a:pt x="1174" y="4206"/>
                  </a:lnTo>
                  <a:lnTo>
                    <a:pt x="1420" y="4561"/>
                  </a:lnTo>
                  <a:lnTo>
                    <a:pt x="1693" y="4916"/>
                  </a:lnTo>
                  <a:lnTo>
                    <a:pt x="1994" y="5271"/>
                  </a:lnTo>
                  <a:lnTo>
                    <a:pt x="2321" y="5571"/>
                  </a:lnTo>
                  <a:lnTo>
                    <a:pt x="2676" y="5872"/>
                  </a:lnTo>
                  <a:lnTo>
                    <a:pt x="3059" y="6117"/>
                  </a:lnTo>
                  <a:lnTo>
                    <a:pt x="3441" y="6336"/>
                  </a:lnTo>
                  <a:lnTo>
                    <a:pt x="3878" y="6500"/>
                  </a:lnTo>
                  <a:lnTo>
                    <a:pt x="4315" y="6609"/>
                  </a:lnTo>
                  <a:lnTo>
                    <a:pt x="4806" y="6663"/>
                  </a:lnTo>
                  <a:lnTo>
                    <a:pt x="5352" y="6663"/>
                  </a:lnTo>
                  <a:lnTo>
                    <a:pt x="5653" y="6609"/>
                  </a:lnTo>
                  <a:lnTo>
                    <a:pt x="5953" y="6554"/>
                  </a:lnTo>
                  <a:lnTo>
                    <a:pt x="6199" y="6472"/>
                  </a:lnTo>
                  <a:lnTo>
                    <a:pt x="6472" y="6363"/>
                  </a:lnTo>
                  <a:lnTo>
                    <a:pt x="6690" y="6254"/>
                  </a:lnTo>
                  <a:lnTo>
                    <a:pt x="6909" y="6117"/>
                  </a:lnTo>
                  <a:lnTo>
                    <a:pt x="7127" y="5981"/>
                  </a:lnTo>
                  <a:lnTo>
                    <a:pt x="7319" y="5817"/>
                  </a:lnTo>
                  <a:lnTo>
                    <a:pt x="7510" y="5626"/>
                  </a:lnTo>
                  <a:lnTo>
                    <a:pt x="7837" y="5243"/>
                  </a:lnTo>
                  <a:lnTo>
                    <a:pt x="8110" y="4834"/>
                  </a:lnTo>
                  <a:lnTo>
                    <a:pt x="8329" y="4424"/>
                  </a:lnTo>
                  <a:lnTo>
                    <a:pt x="8520" y="4015"/>
                  </a:lnTo>
                  <a:lnTo>
                    <a:pt x="8684" y="3605"/>
                  </a:lnTo>
                  <a:lnTo>
                    <a:pt x="8793" y="3223"/>
                  </a:lnTo>
                  <a:lnTo>
                    <a:pt x="8875" y="2868"/>
                  </a:lnTo>
                  <a:lnTo>
                    <a:pt x="8984" y="2349"/>
                  </a:lnTo>
                  <a:lnTo>
                    <a:pt x="9012" y="2130"/>
                  </a:lnTo>
                  <a:lnTo>
                    <a:pt x="9012" y="2048"/>
                  </a:lnTo>
                  <a:lnTo>
                    <a:pt x="8930" y="1966"/>
                  </a:lnTo>
                  <a:lnTo>
                    <a:pt x="8739" y="1857"/>
                  </a:lnTo>
                  <a:lnTo>
                    <a:pt x="8192" y="1530"/>
                  </a:lnTo>
                  <a:lnTo>
                    <a:pt x="7810" y="1311"/>
                  </a:lnTo>
                  <a:lnTo>
                    <a:pt x="7373" y="1093"/>
                  </a:lnTo>
                  <a:lnTo>
                    <a:pt x="6854" y="874"/>
                  </a:lnTo>
                  <a:lnTo>
                    <a:pt x="6281" y="656"/>
                  </a:lnTo>
                  <a:lnTo>
                    <a:pt x="5653" y="437"/>
                  </a:lnTo>
                  <a:lnTo>
                    <a:pt x="4970" y="273"/>
                  </a:lnTo>
                  <a:lnTo>
                    <a:pt x="4260" y="137"/>
                  </a:lnTo>
                  <a:lnTo>
                    <a:pt x="3495" y="28"/>
                  </a:lnTo>
                  <a:lnTo>
                    <a:pt x="3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3255;p47">
              <a:extLst>
                <a:ext uri="{FF2B5EF4-FFF2-40B4-BE49-F238E27FC236}">
                  <a16:creationId xmlns:a16="http://schemas.microsoft.com/office/drawing/2014/main" id="{4CF3205D-580B-FA86-83BF-9150E60D5B7D}"/>
                </a:ext>
              </a:extLst>
            </p:cNvPr>
            <p:cNvSpPr/>
            <p:nvPr/>
          </p:nvSpPr>
          <p:spPr>
            <a:xfrm>
              <a:off x="4595525" y="1314350"/>
              <a:ext cx="45775" cy="14350"/>
            </a:xfrm>
            <a:custGeom>
              <a:avLst/>
              <a:gdLst/>
              <a:ahLst/>
              <a:cxnLst/>
              <a:rect l="l" t="t" r="r" b="b"/>
              <a:pathLst>
                <a:path w="1831" h="574" extrusionOk="0">
                  <a:moveTo>
                    <a:pt x="656" y="0"/>
                  </a:moveTo>
                  <a:lnTo>
                    <a:pt x="492" y="28"/>
                  </a:lnTo>
                  <a:lnTo>
                    <a:pt x="356" y="82"/>
                  </a:lnTo>
                  <a:lnTo>
                    <a:pt x="219" y="164"/>
                  </a:lnTo>
                  <a:lnTo>
                    <a:pt x="55" y="246"/>
                  </a:lnTo>
                  <a:lnTo>
                    <a:pt x="28" y="301"/>
                  </a:lnTo>
                  <a:lnTo>
                    <a:pt x="1" y="383"/>
                  </a:lnTo>
                  <a:lnTo>
                    <a:pt x="1" y="437"/>
                  </a:lnTo>
                  <a:lnTo>
                    <a:pt x="28" y="519"/>
                  </a:lnTo>
                  <a:lnTo>
                    <a:pt x="110" y="574"/>
                  </a:lnTo>
                  <a:lnTo>
                    <a:pt x="246" y="574"/>
                  </a:lnTo>
                  <a:lnTo>
                    <a:pt x="274" y="547"/>
                  </a:lnTo>
                  <a:lnTo>
                    <a:pt x="383" y="465"/>
                  </a:lnTo>
                  <a:lnTo>
                    <a:pt x="492" y="410"/>
                  </a:lnTo>
                  <a:lnTo>
                    <a:pt x="711" y="355"/>
                  </a:lnTo>
                  <a:lnTo>
                    <a:pt x="929" y="355"/>
                  </a:lnTo>
                  <a:lnTo>
                    <a:pt x="1120" y="383"/>
                  </a:lnTo>
                  <a:lnTo>
                    <a:pt x="1284" y="437"/>
                  </a:lnTo>
                  <a:lnTo>
                    <a:pt x="1421" y="492"/>
                  </a:lnTo>
                  <a:lnTo>
                    <a:pt x="1530" y="547"/>
                  </a:lnTo>
                  <a:lnTo>
                    <a:pt x="1612" y="574"/>
                  </a:lnTo>
                  <a:lnTo>
                    <a:pt x="1666" y="574"/>
                  </a:lnTo>
                  <a:lnTo>
                    <a:pt x="1748" y="547"/>
                  </a:lnTo>
                  <a:lnTo>
                    <a:pt x="1803" y="492"/>
                  </a:lnTo>
                  <a:lnTo>
                    <a:pt x="1830" y="437"/>
                  </a:lnTo>
                  <a:lnTo>
                    <a:pt x="1830" y="355"/>
                  </a:lnTo>
                  <a:lnTo>
                    <a:pt x="1803" y="301"/>
                  </a:lnTo>
                  <a:lnTo>
                    <a:pt x="1748" y="246"/>
                  </a:lnTo>
                  <a:lnTo>
                    <a:pt x="1585" y="164"/>
                  </a:lnTo>
                  <a:lnTo>
                    <a:pt x="1393" y="82"/>
                  </a:lnTo>
                  <a:lnTo>
                    <a:pt x="1175" y="28"/>
                  </a:lnTo>
                  <a:lnTo>
                    <a:pt x="9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3256;p47">
              <a:extLst>
                <a:ext uri="{FF2B5EF4-FFF2-40B4-BE49-F238E27FC236}">
                  <a16:creationId xmlns:a16="http://schemas.microsoft.com/office/drawing/2014/main" id="{9D24597E-080E-3013-F10D-98BDC5DFCE0B}"/>
                </a:ext>
              </a:extLst>
            </p:cNvPr>
            <p:cNvSpPr/>
            <p:nvPr/>
          </p:nvSpPr>
          <p:spPr>
            <a:xfrm>
              <a:off x="4215950" y="1312300"/>
              <a:ext cx="175475" cy="46450"/>
            </a:xfrm>
            <a:custGeom>
              <a:avLst/>
              <a:gdLst/>
              <a:ahLst/>
              <a:cxnLst/>
              <a:rect l="l" t="t" r="r" b="b"/>
              <a:pathLst>
                <a:path w="7019" h="1858" extrusionOk="0">
                  <a:moveTo>
                    <a:pt x="6800" y="0"/>
                  </a:moveTo>
                  <a:lnTo>
                    <a:pt x="137" y="1502"/>
                  </a:lnTo>
                  <a:lnTo>
                    <a:pt x="82" y="1530"/>
                  </a:lnTo>
                  <a:lnTo>
                    <a:pt x="28" y="1557"/>
                  </a:lnTo>
                  <a:lnTo>
                    <a:pt x="0" y="1639"/>
                  </a:lnTo>
                  <a:lnTo>
                    <a:pt x="0" y="1694"/>
                  </a:lnTo>
                  <a:lnTo>
                    <a:pt x="28" y="1776"/>
                  </a:lnTo>
                  <a:lnTo>
                    <a:pt x="82" y="1803"/>
                  </a:lnTo>
                  <a:lnTo>
                    <a:pt x="137" y="1830"/>
                  </a:lnTo>
                  <a:lnTo>
                    <a:pt x="192" y="1857"/>
                  </a:lnTo>
                  <a:lnTo>
                    <a:pt x="219" y="1830"/>
                  </a:lnTo>
                  <a:lnTo>
                    <a:pt x="6882" y="355"/>
                  </a:lnTo>
                  <a:lnTo>
                    <a:pt x="6964" y="328"/>
                  </a:lnTo>
                  <a:lnTo>
                    <a:pt x="6991" y="274"/>
                  </a:lnTo>
                  <a:lnTo>
                    <a:pt x="7019" y="192"/>
                  </a:lnTo>
                  <a:lnTo>
                    <a:pt x="7019" y="137"/>
                  </a:lnTo>
                  <a:lnTo>
                    <a:pt x="6991" y="55"/>
                  </a:lnTo>
                  <a:lnTo>
                    <a:pt x="6937" y="28"/>
                  </a:lnTo>
                  <a:lnTo>
                    <a:pt x="6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3257;p47">
              <a:extLst>
                <a:ext uri="{FF2B5EF4-FFF2-40B4-BE49-F238E27FC236}">
                  <a16:creationId xmlns:a16="http://schemas.microsoft.com/office/drawing/2014/main" id="{CB86BEC8-DB0A-EDA4-F179-90E06CCF57E4}"/>
                </a:ext>
              </a:extLst>
            </p:cNvPr>
            <p:cNvSpPr/>
            <p:nvPr/>
          </p:nvSpPr>
          <p:spPr>
            <a:xfrm>
              <a:off x="4116275" y="2055075"/>
              <a:ext cx="462900" cy="636975"/>
            </a:xfrm>
            <a:custGeom>
              <a:avLst/>
              <a:gdLst/>
              <a:ahLst/>
              <a:cxnLst/>
              <a:rect l="l" t="t" r="r" b="b"/>
              <a:pathLst>
                <a:path w="18516" h="25479" extrusionOk="0">
                  <a:moveTo>
                    <a:pt x="3332" y="0"/>
                  </a:moveTo>
                  <a:lnTo>
                    <a:pt x="0" y="23321"/>
                  </a:lnTo>
                  <a:lnTo>
                    <a:pt x="15211" y="25479"/>
                  </a:lnTo>
                  <a:lnTo>
                    <a:pt x="18515" y="2130"/>
                  </a:lnTo>
                  <a:lnTo>
                    <a:pt x="3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3258;p47">
              <a:extLst>
                <a:ext uri="{FF2B5EF4-FFF2-40B4-BE49-F238E27FC236}">
                  <a16:creationId xmlns:a16="http://schemas.microsoft.com/office/drawing/2014/main" id="{8492BF15-35FB-261D-8F8C-8480BE6B5914}"/>
                </a:ext>
              </a:extLst>
            </p:cNvPr>
            <p:cNvSpPr/>
            <p:nvPr/>
          </p:nvSpPr>
          <p:spPr>
            <a:xfrm>
              <a:off x="4281500" y="2113100"/>
              <a:ext cx="184350" cy="73750"/>
            </a:xfrm>
            <a:custGeom>
              <a:avLst/>
              <a:gdLst/>
              <a:ahLst/>
              <a:cxnLst/>
              <a:rect l="l" t="t" r="r" b="b"/>
              <a:pathLst>
                <a:path w="7374" h="2950" extrusionOk="0">
                  <a:moveTo>
                    <a:pt x="300" y="1"/>
                  </a:moveTo>
                  <a:lnTo>
                    <a:pt x="0" y="1939"/>
                  </a:lnTo>
                  <a:lnTo>
                    <a:pt x="7100" y="2950"/>
                  </a:lnTo>
                  <a:lnTo>
                    <a:pt x="7373" y="984"/>
                  </a:lnTo>
                  <a:lnTo>
                    <a:pt x="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3259;p47">
              <a:extLst>
                <a:ext uri="{FF2B5EF4-FFF2-40B4-BE49-F238E27FC236}">
                  <a16:creationId xmlns:a16="http://schemas.microsoft.com/office/drawing/2014/main" id="{A3F005B8-3D8D-2FD8-0227-CBE211288F52}"/>
                </a:ext>
              </a:extLst>
            </p:cNvPr>
            <p:cNvSpPr/>
            <p:nvPr/>
          </p:nvSpPr>
          <p:spPr>
            <a:xfrm>
              <a:off x="3899850" y="2362275"/>
              <a:ext cx="494300" cy="181625"/>
            </a:xfrm>
            <a:custGeom>
              <a:avLst/>
              <a:gdLst/>
              <a:ahLst/>
              <a:cxnLst/>
              <a:rect l="l" t="t" r="r" b="b"/>
              <a:pathLst>
                <a:path w="19772" h="7265" extrusionOk="0">
                  <a:moveTo>
                    <a:pt x="5817" y="1"/>
                  </a:moveTo>
                  <a:lnTo>
                    <a:pt x="1" y="4698"/>
                  </a:lnTo>
                  <a:lnTo>
                    <a:pt x="274" y="4944"/>
                  </a:lnTo>
                  <a:lnTo>
                    <a:pt x="629" y="5135"/>
                  </a:lnTo>
                  <a:lnTo>
                    <a:pt x="1039" y="5353"/>
                  </a:lnTo>
                  <a:lnTo>
                    <a:pt x="1530" y="5544"/>
                  </a:lnTo>
                  <a:lnTo>
                    <a:pt x="2104" y="5708"/>
                  </a:lnTo>
                  <a:lnTo>
                    <a:pt x="2704" y="5872"/>
                  </a:lnTo>
                  <a:lnTo>
                    <a:pt x="3360" y="6036"/>
                  </a:lnTo>
                  <a:lnTo>
                    <a:pt x="4070" y="6173"/>
                  </a:lnTo>
                  <a:lnTo>
                    <a:pt x="5599" y="6418"/>
                  </a:lnTo>
                  <a:lnTo>
                    <a:pt x="7237" y="6637"/>
                  </a:lnTo>
                  <a:lnTo>
                    <a:pt x="8931" y="6801"/>
                  </a:lnTo>
                  <a:lnTo>
                    <a:pt x="10651" y="6937"/>
                  </a:lnTo>
                  <a:lnTo>
                    <a:pt x="12344" y="7046"/>
                  </a:lnTo>
                  <a:lnTo>
                    <a:pt x="13955" y="7128"/>
                  </a:lnTo>
                  <a:lnTo>
                    <a:pt x="16768" y="7210"/>
                  </a:lnTo>
                  <a:lnTo>
                    <a:pt x="18734" y="7265"/>
                  </a:lnTo>
                  <a:lnTo>
                    <a:pt x="19471" y="7265"/>
                  </a:lnTo>
                  <a:lnTo>
                    <a:pt x="19772" y="2677"/>
                  </a:lnTo>
                  <a:lnTo>
                    <a:pt x="58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3260;p47">
              <a:extLst>
                <a:ext uri="{FF2B5EF4-FFF2-40B4-BE49-F238E27FC236}">
                  <a16:creationId xmlns:a16="http://schemas.microsoft.com/office/drawing/2014/main" id="{8CC98A45-AF10-E2F6-D7BF-F3088805A1C8}"/>
                </a:ext>
              </a:extLst>
            </p:cNvPr>
            <p:cNvSpPr/>
            <p:nvPr/>
          </p:nvSpPr>
          <p:spPr>
            <a:xfrm>
              <a:off x="4386625" y="2318600"/>
              <a:ext cx="186400" cy="253975"/>
            </a:xfrm>
            <a:custGeom>
              <a:avLst/>
              <a:gdLst/>
              <a:ahLst/>
              <a:cxnLst/>
              <a:rect l="l" t="t" r="r" b="b"/>
              <a:pathLst>
                <a:path w="7456" h="10159" extrusionOk="0">
                  <a:moveTo>
                    <a:pt x="4970" y="0"/>
                  </a:moveTo>
                  <a:lnTo>
                    <a:pt x="4779" y="55"/>
                  </a:lnTo>
                  <a:lnTo>
                    <a:pt x="4561" y="137"/>
                  </a:lnTo>
                  <a:lnTo>
                    <a:pt x="4342" y="246"/>
                  </a:lnTo>
                  <a:lnTo>
                    <a:pt x="3878" y="546"/>
                  </a:lnTo>
                  <a:lnTo>
                    <a:pt x="3387" y="901"/>
                  </a:lnTo>
                  <a:lnTo>
                    <a:pt x="2895" y="1311"/>
                  </a:lnTo>
                  <a:lnTo>
                    <a:pt x="2431" y="1721"/>
                  </a:lnTo>
                  <a:lnTo>
                    <a:pt x="2021" y="2103"/>
                  </a:lnTo>
                  <a:lnTo>
                    <a:pt x="1666" y="2485"/>
                  </a:lnTo>
                  <a:lnTo>
                    <a:pt x="1311" y="2868"/>
                  </a:lnTo>
                  <a:lnTo>
                    <a:pt x="738" y="3632"/>
                  </a:lnTo>
                  <a:lnTo>
                    <a:pt x="328" y="4178"/>
                  </a:lnTo>
                  <a:lnTo>
                    <a:pt x="192" y="4397"/>
                  </a:lnTo>
                  <a:lnTo>
                    <a:pt x="0" y="9012"/>
                  </a:lnTo>
                  <a:lnTo>
                    <a:pt x="656" y="9203"/>
                  </a:lnTo>
                  <a:lnTo>
                    <a:pt x="1530" y="9449"/>
                  </a:lnTo>
                  <a:lnTo>
                    <a:pt x="2485" y="9667"/>
                  </a:lnTo>
                  <a:lnTo>
                    <a:pt x="3523" y="9858"/>
                  </a:lnTo>
                  <a:lnTo>
                    <a:pt x="4479" y="10022"/>
                  </a:lnTo>
                  <a:lnTo>
                    <a:pt x="5353" y="10131"/>
                  </a:lnTo>
                  <a:lnTo>
                    <a:pt x="5708" y="10159"/>
                  </a:lnTo>
                  <a:lnTo>
                    <a:pt x="6035" y="10159"/>
                  </a:lnTo>
                  <a:lnTo>
                    <a:pt x="6281" y="10131"/>
                  </a:lnTo>
                  <a:lnTo>
                    <a:pt x="6445" y="10104"/>
                  </a:lnTo>
                  <a:lnTo>
                    <a:pt x="6554" y="10022"/>
                  </a:lnTo>
                  <a:lnTo>
                    <a:pt x="6664" y="9913"/>
                  </a:lnTo>
                  <a:lnTo>
                    <a:pt x="6745" y="9804"/>
                  </a:lnTo>
                  <a:lnTo>
                    <a:pt x="6800" y="9695"/>
                  </a:lnTo>
                  <a:lnTo>
                    <a:pt x="6909" y="9421"/>
                  </a:lnTo>
                  <a:lnTo>
                    <a:pt x="6991" y="9121"/>
                  </a:lnTo>
                  <a:lnTo>
                    <a:pt x="7019" y="8848"/>
                  </a:lnTo>
                  <a:lnTo>
                    <a:pt x="7046" y="8630"/>
                  </a:lnTo>
                  <a:lnTo>
                    <a:pt x="7046" y="8411"/>
                  </a:lnTo>
                  <a:lnTo>
                    <a:pt x="7128" y="8275"/>
                  </a:lnTo>
                  <a:lnTo>
                    <a:pt x="7210" y="8111"/>
                  </a:lnTo>
                  <a:lnTo>
                    <a:pt x="7292" y="7810"/>
                  </a:lnTo>
                  <a:lnTo>
                    <a:pt x="7346" y="7483"/>
                  </a:lnTo>
                  <a:lnTo>
                    <a:pt x="7346" y="7182"/>
                  </a:lnTo>
                  <a:lnTo>
                    <a:pt x="7319" y="6909"/>
                  </a:lnTo>
                  <a:lnTo>
                    <a:pt x="7292" y="6663"/>
                  </a:lnTo>
                  <a:lnTo>
                    <a:pt x="7264" y="6472"/>
                  </a:lnTo>
                  <a:lnTo>
                    <a:pt x="7346" y="6308"/>
                  </a:lnTo>
                  <a:lnTo>
                    <a:pt x="7401" y="6145"/>
                  </a:lnTo>
                  <a:lnTo>
                    <a:pt x="7428" y="5981"/>
                  </a:lnTo>
                  <a:lnTo>
                    <a:pt x="7455" y="5790"/>
                  </a:lnTo>
                  <a:lnTo>
                    <a:pt x="7428" y="5462"/>
                  </a:lnTo>
                  <a:lnTo>
                    <a:pt x="7374" y="5107"/>
                  </a:lnTo>
                  <a:lnTo>
                    <a:pt x="7319" y="4834"/>
                  </a:lnTo>
                  <a:lnTo>
                    <a:pt x="7237" y="4588"/>
                  </a:lnTo>
                  <a:lnTo>
                    <a:pt x="7155" y="4370"/>
                  </a:lnTo>
                  <a:lnTo>
                    <a:pt x="7155" y="4151"/>
                  </a:lnTo>
                  <a:lnTo>
                    <a:pt x="7155" y="3960"/>
                  </a:lnTo>
                  <a:lnTo>
                    <a:pt x="7100" y="3769"/>
                  </a:lnTo>
                  <a:lnTo>
                    <a:pt x="7046" y="3578"/>
                  </a:lnTo>
                  <a:lnTo>
                    <a:pt x="6964" y="3441"/>
                  </a:lnTo>
                  <a:lnTo>
                    <a:pt x="6882" y="3277"/>
                  </a:lnTo>
                  <a:lnTo>
                    <a:pt x="6691" y="3031"/>
                  </a:lnTo>
                  <a:lnTo>
                    <a:pt x="6500" y="2840"/>
                  </a:lnTo>
                  <a:lnTo>
                    <a:pt x="6309" y="2704"/>
                  </a:lnTo>
                  <a:lnTo>
                    <a:pt x="6145" y="2595"/>
                  </a:lnTo>
                  <a:lnTo>
                    <a:pt x="5899" y="2950"/>
                  </a:lnTo>
                  <a:lnTo>
                    <a:pt x="5680" y="3168"/>
                  </a:lnTo>
                  <a:lnTo>
                    <a:pt x="5599" y="3250"/>
                  </a:lnTo>
                  <a:lnTo>
                    <a:pt x="5544" y="3277"/>
                  </a:lnTo>
                  <a:lnTo>
                    <a:pt x="5271" y="3223"/>
                  </a:lnTo>
                  <a:lnTo>
                    <a:pt x="4725" y="3086"/>
                  </a:lnTo>
                  <a:lnTo>
                    <a:pt x="3960" y="2895"/>
                  </a:lnTo>
                  <a:lnTo>
                    <a:pt x="4260" y="2540"/>
                  </a:lnTo>
                  <a:lnTo>
                    <a:pt x="4534" y="2158"/>
                  </a:lnTo>
                  <a:lnTo>
                    <a:pt x="4861" y="1693"/>
                  </a:lnTo>
                  <a:lnTo>
                    <a:pt x="5134" y="1202"/>
                  </a:lnTo>
                  <a:lnTo>
                    <a:pt x="5244" y="983"/>
                  </a:lnTo>
                  <a:lnTo>
                    <a:pt x="5353" y="738"/>
                  </a:lnTo>
                  <a:lnTo>
                    <a:pt x="5407" y="546"/>
                  </a:lnTo>
                  <a:lnTo>
                    <a:pt x="5435" y="355"/>
                  </a:lnTo>
                  <a:lnTo>
                    <a:pt x="5435" y="219"/>
                  </a:lnTo>
                  <a:lnTo>
                    <a:pt x="5407" y="137"/>
                  </a:lnTo>
                  <a:lnTo>
                    <a:pt x="5353" y="82"/>
                  </a:lnTo>
                  <a:lnTo>
                    <a:pt x="5244" y="28"/>
                  </a:lnTo>
                  <a:lnTo>
                    <a:pt x="5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3261;p47">
              <a:extLst>
                <a:ext uri="{FF2B5EF4-FFF2-40B4-BE49-F238E27FC236}">
                  <a16:creationId xmlns:a16="http://schemas.microsoft.com/office/drawing/2014/main" id="{EC11EF12-8226-015F-B415-D22EA590EEAB}"/>
                </a:ext>
              </a:extLst>
            </p:cNvPr>
            <p:cNvSpPr/>
            <p:nvPr/>
          </p:nvSpPr>
          <p:spPr>
            <a:xfrm>
              <a:off x="4015925" y="2362975"/>
              <a:ext cx="60775" cy="15050"/>
            </a:xfrm>
            <a:custGeom>
              <a:avLst/>
              <a:gdLst/>
              <a:ahLst/>
              <a:cxnLst/>
              <a:rect l="l" t="t" r="r" b="b"/>
              <a:pathLst>
                <a:path w="2431" h="602" extrusionOk="0">
                  <a:moveTo>
                    <a:pt x="2212" y="0"/>
                  </a:moveTo>
                  <a:lnTo>
                    <a:pt x="164" y="246"/>
                  </a:lnTo>
                  <a:lnTo>
                    <a:pt x="82" y="273"/>
                  </a:lnTo>
                  <a:lnTo>
                    <a:pt x="28" y="301"/>
                  </a:lnTo>
                  <a:lnTo>
                    <a:pt x="0" y="355"/>
                  </a:lnTo>
                  <a:lnTo>
                    <a:pt x="0" y="437"/>
                  </a:lnTo>
                  <a:lnTo>
                    <a:pt x="28" y="492"/>
                  </a:lnTo>
                  <a:lnTo>
                    <a:pt x="55" y="546"/>
                  </a:lnTo>
                  <a:lnTo>
                    <a:pt x="109" y="574"/>
                  </a:lnTo>
                  <a:lnTo>
                    <a:pt x="164" y="601"/>
                  </a:lnTo>
                  <a:lnTo>
                    <a:pt x="191" y="601"/>
                  </a:lnTo>
                  <a:lnTo>
                    <a:pt x="2267" y="355"/>
                  </a:lnTo>
                  <a:lnTo>
                    <a:pt x="2321" y="328"/>
                  </a:lnTo>
                  <a:lnTo>
                    <a:pt x="2376" y="273"/>
                  </a:lnTo>
                  <a:lnTo>
                    <a:pt x="2431" y="219"/>
                  </a:lnTo>
                  <a:lnTo>
                    <a:pt x="2431" y="164"/>
                  </a:lnTo>
                  <a:lnTo>
                    <a:pt x="2403" y="82"/>
                  </a:lnTo>
                  <a:lnTo>
                    <a:pt x="2349" y="28"/>
                  </a:lnTo>
                  <a:lnTo>
                    <a:pt x="22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3262;p47">
              <a:extLst>
                <a:ext uri="{FF2B5EF4-FFF2-40B4-BE49-F238E27FC236}">
                  <a16:creationId xmlns:a16="http://schemas.microsoft.com/office/drawing/2014/main" id="{CB9EF140-013F-2969-008D-FAF5CAAFAA22}"/>
                </a:ext>
              </a:extLst>
            </p:cNvPr>
            <p:cNvSpPr/>
            <p:nvPr/>
          </p:nvSpPr>
          <p:spPr>
            <a:xfrm>
              <a:off x="4350450" y="2414175"/>
              <a:ext cx="32100" cy="133150"/>
            </a:xfrm>
            <a:custGeom>
              <a:avLst/>
              <a:gdLst/>
              <a:ahLst/>
              <a:cxnLst/>
              <a:rect l="l" t="t" r="r" b="b"/>
              <a:pathLst>
                <a:path w="1284" h="5326" extrusionOk="0">
                  <a:moveTo>
                    <a:pt x="819" y="0"/>
                  </a:moveTo>
                  <a:lnTo>
                    <a:pt x="710" y="28"/>
                  </a:lnTo>
                  <a:lnTo>
                    <a:pt x="628" y="55"/>
                  </a:lnTo>
                  <a:lnTo>
                    <a:pt x="546" y="82"/>
                  </a:lnTo>
                  <a:lnTo>
                    <a:pt x="492" y="164"/>
                  </a:lnTo>
                  <a:lnTo>
                    <a:pt x="437" y="219"/>
                  </a:lnTo>
                  <a:lnTo>
                    <a:pt x="382" y="301"/>
                  </a:lnTo>
                  <a:lnTo>
                    <a:pt x="355" y="383"/>
                  </a:lnTo>
                  <a:lnTo>
                    <a:pt x="355" y="492"/>
                  </a:lnTo>
                  <a:lnTo>
                    <a:pt x="355" y="628"/>
                  </a:lnTo>
                  <a:lnTo>
                    <a:pt x="410" y="738"/>
                  </a:lnTo>
                  <a:lnTo>
                    <a:pt x="519" y="847"/>
                  </a:lnTo>
                  <a:lnTo>
                    <a:pt x="628" y="902"/>
                  </a:lnTo>
                  <a:lnTo>
                    <a:pt x="492" y="983"/>
                  </a:lnTo>
                  <a:lnTo>
                    <a:pt x="382" y="1065"/>
                  </a:lnTo>
                  <a:lnTo>
                    <a:pt x="328" y="1202"/>
                  </a:lnTo>
                  <a:lnTo>
                    <a:pt x="300" y="1338"/>
                  </a:lnTo>
                  <a:lnTo>
                    <a:pt x="328" y="1502"/>
                  </a:lnTo>
                  <a:lnTo>
                    <a:pt x="382" y="1612"/>
                  </a:lnTo>
                  <a:lnTo>
                    <a:pt x="492" y="1721"/>
                  </a:lnTo>
                  <a:lnTo>
                    <a:pt x="628" y="1775"/>
                  </a:lnTo>
                  <a:lnTo>
                    <a:pt x="464" y="1830"/>
                  </a:lnTo>
                  <a:lnTo>
                    <a:pt x="328" y="1939"/>
                  </a:lnTo>
                  <a:lnTo>
                    <a:pt x="246" y="2076"/>
                  </a:lnTo>
                  <a:lnTo>
                    <a:pt x="219" y="2158"/>
                  </a:lnTo>
                  <a:lnTo>
                    <a:pt x="191" y="2240"/>
                  </a:lnTo>
                  <a:lnTo>
                    <a:pt x="219" y="2376"/>
                  </a:lnTo>
                  <a:lnTo>
                    <a:pt x="273" y="2485"/>
                  </a:lnTo>
                  <a:lnTo>
                    <a:pt x="355" y="2567"/>
                  </a:lnTo>
                  <a:lnTo>
                    <a:pt x="464" y="2649"/>
                  </a:lnTo>
                  <a:lnTo>
                    <a:pt x="300" y="2704"/>
                  </a:lnTo>
                  <a:lnTo>
                    <a:pt x="191" y="2813"/>
                  </a:lnTo>
                  <a:lnTo>
                    <a:pt x="109" y="2950"/>
                  </a:lnTo>
                  <a:lnTo>
                    <a:pt x="82" y="3113"/>
                  </a:lnTo>
                  <a:lnTo>
                    <a:pt x="109" y="3223"/>
                  </a:lnTo>
                  <a:lnTo>
                    <a:pt x="164" y="3359"/>
                  </a:lnTo>
                  <a:lnTo>
                    <a:pt x="246" y="3441"/>
                  </a:lnTo>
                  <a:lnTo>
                    <a:pt x="355" y="3523"/>
                  </a:lnTo>
                  <a:lnTo>
                    <a:pt x="219" y="3578"/>
                  </a:lnTo>
                  <a:lnTo>
                    <a:pt x="82" y="3687"/>
                  </a:lnTo>
                  <a:lnTo>
                    <a:pt x="27" y="3823"/>
                  </a:lnTo>
                  <a:lnTo>
                    <a:pt x="0" y="3960"/>
                  </a:lnTo>
                  <a:lnTo>
                    <a:pt x="0" y="4124"/>
                  </a:lnTo>
                  <a:lnTo>
                    <a:pt x="82" y="4233"/>
                  </a:lnTo>
                  <a:lnTo>
                    <a:pt x="191" y="4342"/>
                  </a:lnTo>
                  <a:lnTo>
                    <a:pt x="300" y="4397"/>
                  </a:lnTo>
                  <a:lnTo>
                    <a:pt x="191" y="4479"/>
                  </a:lnTo>
                  <a:lnTo>
                    <a:pt x="82" y="4561"/>
                  </a:lnTo>
                  <a:lnTo>
                    <a:pt x="0" y="4697"/>
                  </a:lnTo>
                  <a:lnTo>
                    <a:pt x="0" y="4834"/>
                  </a:lnTo>
                  <a:lnTo>
                    <a:pt x="0" y="4943"/>
                  </a:lnTo>
                  <a:lnTo>
                    <a:pt x="27" y="5025"/>
                  </a:lnTo>
                  <a:lnTo>
                    <a:pt x="82" y="5107"/>
                  </a:lnTo>
                  <a:lnTo>
                    <a:pt x="137" y="5162"/>
                  </a:lnTo>
                  <a:lnTo>
                    <a:pt x="191" y="5243"/>
                  </a:lnTo>
                  <a:lnTo>
                    <a:pt x="273" y="5271"/>
                  </a:lnTo>
                  <a:lnTo>
                    <a:pt x="355" y="5298"/>
                  </a:lnTo>
                  <a:lnTo>
                    <a:pt x="464" y="5325"/>
                  </a:lnTo>
                  <a:lnTo>
                    <a:pt x="546" y="5298"/>
                  </a:lnTo>
                  <a:lnTo>
                    <a:pt x="628" y="5271"/>
                  </a:lnTo>
                  <a:lnTo>
                    <a:pt x="710" y="5243"/>
                  </a:lnTo>
                  <a:lnTo>
                    <a:pt x="792" y="5162"/>
                  </a:lnTo>
                  <a:lnTo>
                    <a:pt x="847" y="5107"/>
                  </a:lnTo>
                  <a:lnTo>
                    <a:pt x="901" y="5025"/>
                  </a:lnTo>
                  <a:lnTo>
                    <a:pt x="929" y="4943"/>
                  </a:lnTo>
                  <a:lnTo>
                    <a:pt x="929" y="4834"/>
                  </a:lnTo>
                  <a:lnTo>
                    <a:pt x="901" y="4697"/>
                  </a:lnTo>
                  <a:lnTo>
                    <a:pt x="847" y="4561"/>
                  </a:lnTo>
                  <a:lnTo>
                    <a:pt x="737" y="4479"/>
                  </a:lnTo>
                  <a:lnTo>
                    <a:pt x="601" y="4397"/>
                  </a:lnTo>
                  <a:lnTo>
                    <a:pt x="737" y="4342"/>
                  </a:lnTo>
                  <a:lnTo>
                    <a:pt x="847" y="4233"/>
                  </a:lnTo>
                  <a:lnTo>
                    <a:pt x="901" y="4124"/>
                  </a:lnTo>
                  <a:lnTo>
                    <a:pt x="929" y="3960"/>
                  </a:lnTo>
                  <a:lnTo>
                    <a:pt x="901" y="3823"/>
                  </a:lnTo>
                  <a:lnTo>
                    <a:pt x="847" y="3714"/>
                  </a:lnTo>
                  <a:lnTo>
                    <a:pt x="765" y="3632"/>
                  </a:lnTo>
                  <a:lnTo>
                    <a:pt x="656" y="3550"/>
                  </a:lnTo>
                  <a:lnTo>
                    <a:pt x="792" y="3496"/>
                  </a:lnTo>
                  <a:lnTo>
                    <a:pt x="901" y="3387"/>
                  </a:lnTo>
                  <a:lnTo>
                    <a:pt x="983" y="3250"/>
                  </a:lnTo>
                  <a:lnTo>
                    <a:pt x="1011" y="3113"/>
                  </a:lnTo>
                  <a:lnTo>
                    <a:pt x="1011" y="2977"/>
                  </a:lnTo>
                  <a:lnTo>
                    <a:pt x="956" y="2868"/>
                  </a:lnTo>
                  <a:lnTo>
                    <a:pt x="874" y="2758"/>
                  </a:lnTo>
                  <a:lnTo>
                    <a:pt x="765" y="2704"/>
                  </a:lnTo>
                  <a:lnTo>
                    <a:pt x="901" y="2622"/>
                  </a:lnTo>
                  <a:lnTo>
                    <a:pt x="1038" y="2540"/>
                  </a:lnTo>
                  <a:lnTo>
                    <a:pt x="1120" y="2403"/>
                  </a:lnTo>
                  <a:lnTo>
                    <a:pt x="1147" y="2240"/>
                  </a:lnTo>
                  <a:lnTo>
                    <a:pt x="1120" y="2103"/>
                  </a:lnTo>
                  <a:lnTo>
                    <a:pt x="1038" y="1967"/>
                  </a:lnTo>
                  <a:lnTo>
                    <a:pt x="956" y="1857"/>
                  </a:lnTo>
                  <a:lnTo>
                    <a:pt x="819" y="1803"/>
                  </a:lnTo>
                  <a:lnTo>
                    <a:pt x="983" y="1748"/>
                  </a:lnTo>
                  <a:lnTo>
                    <a:pt x="1120" y="1639"/>
                  </a:lnTo>
                  <a:lnTo>
                    <a:pt x="1202" y="1502"/>
                  </a:lnTo>
                  <a:lnTo>
                    <a:pt x="1229" y="1420"/>
                  </a:lnTo>
                  <a:lnTo>
                    <a:pt x="1229" y="1338"/>
                  </a:lnTo>
                  <a:lnTo>
                    <a:pt x="1202" y="1202"/>
                  </a:lnTo>
                  <a:lnTo>
                    <a:pt x="1147" y="1093"/>
                  </a:lnTo>
                  <a:lnTo>
                    <a:pt x="1065" y="983"/>
                  </a:lnTo>
                  <a:lnTo>
                    <a:pt x="956" y="929"/>
                  </a:lnTo>
                  <a:lnTo>
                    <a:pt x="1092" y="847"/>
                  </a:lnTo>
                  <a:lnTo>
                    <a:pt x="1202" y="765"/>
                  </a:lnTo>
                  <a:lnTo>
                    <a:pt x="1256" y="628"/>
                  </a:lnTo>
                  <a:lnTo>
                    <a:pt x="1284" y="492"/>
                  </a:lnTo>
                  <a:lnTo>
                    <a:pt x="1284" y="383"/>
                  </a:lnTo>
                  <a:lnTo>
                    <a:pt x="1256" y="301"/>
                  </a:lnTo>
                  <a:lnTo>
                    <a:pt x="1202" y="219"/>
                  </a:lnTo>
                  <a:lnTo>
                    <a:pt x="1147" y="164"/>
                  </a:lnTo>
                  <a:lnTo>
                    <a:pt x="1065" y="82"/>
                  </a:lnTo>
                  <a:lnTo>
                    <a:pt x="983" y="55"/>
                  </a:lnTo>
                  <a:lnTo>
                    <a:pt x="901" y="28"/>
                  </a:lnTo>
                  <a:lnTo>
                    <a:pt x="8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3263;p47">
              <a:extLst>
                <a:ext uri="{FF2B5EF4-FFF2-40B4-BE49-F238E27FC236}">
                  <a16:creationId xmlns:a16="http://schemas.microsoft.com/office/drawing/2014/main" id="{C3D13E8A-C681-A88A-FEDE-6C50FEE15DE4}"/>
                </a:ext>
              </a:extLst>
            </p:cNvPr>
            <p:cNvSpPr/>
            <p:nvPr/>
          </p:nvSpPr>
          <p:spPr>
            <a:xfrm>
              <a:off x="4070525" y="2363650"/>
              <a:ext cx="81275" cy="22550"/>
            </a:xfrm>
            <a:custGeom>
              <a:avLst/>
              <a:gdLst/>
              <a:ahLst/>
              <a:cxnLst/>
              <a:rect l="l" t="t" r="r" b="b"/>
              <a:pathLst>
                <a:path w="3251" h="902" extrusionOk="0">
                  <a:moveTo>
                    <a:pt x="137" y="1"/>
                  </a:moveTo>
                  <a:lnTo>
                    <a:pt x="83" y="28"/>
                  </a:lnTo>
                  <a:lnTo>
                    <a:pt x="28" y="83"/>
                  </a:lnTo>
                  <a:lnTo>
                    <a:pt x="1" y="137"/>
                  </a:lnTo>
                  <a:lnTo>
                    <a:pt x="1" y="219"/>
                  </a:lnTo>
                  <a:lnTo>
                    <a:pt x="28" y="274"/>
                  </a:lnTo>
                  <a:lnTo>
                    <a:pt x="83" y="328"/>
                  </a:lnTo>
                  <a:lnTo>
                    <a:pt x="165" y="356"/>
                  </a:lnTo>
                  <a:lnTo>
                    <a:pt x="3032" y="902"/>
                  </a:lnTo>
                  <a:lnTo>
                    <a:pt x="3114" y="902"/>
                  </a:lnTo>
                  <a:lnTo>
                    <a:pt x="3169" y="874"/>
                  </a:lnTo>
                  <a:lnTo>
                    <a:pt x="3223" y="820"/>
                  </a:lnTo>
                  <a:lnTo>
                    <a:pt x="3251" y="765"/>
                  </a:lnTo>
                  <a:lnTo>
                    <a:pt x="3251" y="683"/>
                  </a:lnTo>
                  <a:lnTo>
                    <a:pt x="3223" y="629"/>
                  </a:lnTo>
                  <a:lnTo>
                    <a:pt x="3169" y="574"/>
                  </a:lnTo>
                  <a:lnTo>
                    <a:pt x="3087" y="547"/>
                  </a:lnTo>
                  <a:lnTo>
                    <a:pt x="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3264;p47">
              <a:extLst>
                <a:ext uri="{FF2B5EF4-FFF2-40B4-BE49-F238E27FC236}">
                  <a16:creationId xmlns:a16="http://schemas.microsoft.com/office/drawing/2014/main" id="{0B5B62F3-0CC3-F067-DBF0-12897E0FCE68}"/>
                </a:ext>
              </a:extLst>
            </p:cNvPr>
            <p:cNvSpPr/>
            <p:nvPr/>
          </p:nvSpPr>
          <p:spPr>
            <a:xfrm>
              <a:off x="3895775" y="2475625"/>
              <a:ext cx="233500" cy="61450"/>
            </a:xfrm>
            <a:custGeom>
              <a:avLst/>
              <a:gdLst/>
              <a:ahLst/>
              <a:cxnLst/>
              <a:rect l="l" t="t" r="r" b="b"/>
              <a:pathLst>
                <a:path w="9340" h="2458" extrusionOk="0">
                  <a:moveTo>
                    <a:pt x="109" y="0"/>
                  </a:moveTo>
                  <a:lnTo>
                    <a:pt x="55" y="27"/>
                  </a:lnTo>
                  <a:lnTo>
                    <a:pt x="0" y="109"/>
                  </a:lnTo>
                  <a:lnTo>
                    <a:pt x="0" y="164"/>
                  </a:lnTo>
                  <a:lnTo>
                    <a:pt x="0" y="219"/>
                  </a:lnTo>
                  <a:lnTo>
                    <a:pt x="55" y="300"/>
                  </a:lnTo>
                  <a:lnTo>
                    <a:pt x="246" y="464"/>
                  </a:lnTo>
                  <a:lnTo>
                    <a:pt x="492" y="655"/>
                  </a:lnTo>
                  <a:lnTo>
                    <a:pt x="792" y="819"/>
                  </a:lnTo>
                  <a:lnTo>
                    <a:pt x="1147" y="983"/>
                  </a:lnTo>
                  <a:lnTo>
                    <a:pt x="1529" y="1147"/>
                  </a:lnTo>
                  <a:lnTo>
                    <a:pt x="1994" y="1284"/>
                  </a:lnTo>
                  <a:lnTo>
                    <a:pt x="2485" y="1420"/>
                  </a:lnTo>
                  <a:lnTo>
                    <a:pt x="3031" y="1557"/>
                  </a:lnTo>
                  <a:lnTo>
                    <a:pt x="4260" y="1830"/>
                  </a:lnTo>
                  <a:lnTo>
                    <a:pt x="5707" y="2048"/>
                  </a:lnTo>
                  <a:lnTo>
                    <a:pt x="7319" y="2267"/>
                  </a:lnTo>
                  <a:lnTo>
                    <a:pt x="9148" y="2458"/>
                  </a:lnTo>
                  <a:lnTo>
                    <a:pt x="9230" y="2430"/>
                  </a:lnTo>
                  <a:lnTo>
                    <a:pt x="9285" y="2403"/>
                  </a:lnTo>
                  <a:lnTo>
                    <a:pt x="9312" y="2349"/>
                  </a:lnTo>
                  <a:lnTo>
                    <a:pt x="9339" y="2294"/>
                  </a:lnTo>
                  <a:lnTo>
                    <a:pt x="9339" y="2212"/>
                  </a:lnTo>
                  <a:lnTo>
                    <a:pt x="9312" y="2157"/>
                  </a:lnTo>
                  <a:lnTo>
                    <a:pt x="9257" y="2103"/>
                  </a:lnTo>
                  <a:lnTo>
                    <a:pt x="9176" y="2075"/>
                  </a:lnTo>
                  <a:lnTo>
                    <a:pt x="8056" y="1966"/>
                  </a:lnTo>
                  <a:lnTo>
                    <a:pt x="7018" y="1857"/>
                  </a:lnTo>
                  <a:lnTo>
                    <a:pt x="6090" y="1748"/>
                  </a:lnTo>
                  <a:lnTo>
                    <a:pt x="5243" y="1611"/>
                  </a:lnTo>
                  <a:lnTo>
                    <a:pt x="4479" y="1502"/>
                  </a:lnTo>
                  <a:lnTo>
                    <a:pt x="3796" y="1365"/>
                  </a:lnTo>
                  <a:lnTo>
                    <a:pt x="3168" y="1229"/>
                  </a:lnTo>
                  <a:lnTo>
                    <a:pt x="2622" y="1092"/>
                  </a:lnTo>
                  <a:lnTo>
                    <a:pt x="2157" y="956"/>
                  </a:lnTo>
                  <a:lnTo>
                    <a:pt x="1720" y="819"/>
                  </a:lnTo>
                  <a:lnTo>
                    <a:pt x="1365" y="683"/>
                  </a:lnTo>
                  <a:lnTo>
                    <a:pt x="1065" y="546"/>
                  </a:lnTo>
                  <a:lnTo>
                    <a:pt x="819" y="410"/>
                  </a:lnTo>
                  <a:lnTo>
                    <a:pt x="601" y="300"/>
                  </a:lnTo>
                  <a:lnTo>
                    <a:pt x="437" y="164"/>
                  </a:lnTo>
                  <a:lnTo>
                    <a:pt x="300" y="55"/>
                  </a:lnTo>
                  <a:lnTo>
                    <a:pt x="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1B10BC35-0449-712D-770A-F9D62F78552F}"/>
              </a:ext>
            </a:extLst>
          </p:cNvPr>
          <p:cNvSpPr txBox="1">
            <a:spLocks/>
          </p:cNvSpPr>
          <p:nvPr/>
        </p:nvSpPr>
        <p:spPr>
          <a:xfrm>
            <a:off x="2277932" y="1461830"/>
            <a:ext cx="4590589" cy="8615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Didact Gothic"/>
              <a:buNone/>
              <a:defRPr sz="5000" b="1" i="0" u="none" strike="noStrike" cap="none">
                <a:solidFill>
                  <a:schemeClr val="dk1"/>
                </a:solidFill>
                <a:latin typeface="Didact Gothic"/>
                <a:ea typeface="Didact Gothic"/>
                <a:cs typeface="Didact Gothic"/>
                <a:sym typeface="Didact Gothic"/>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2400"/>
              <a:t>Relevance and Potential Success:</a:t>
            </a:r>
          </a:p>
        </p:txBody>
      </p:sp>
    </p:spTree>
    <p:extLst>
      <p:ext uri="{BB962C8B-B14F-4D97-AF65-F5344CB8AC3E}">
        <p14:creationId xmlns:p14="http://schemas.microsoft.com/office/powerpoint/2010/main" val="117479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1" name="Google Shape;2071;p36"/>
          <p:cNvSpPr txBox="1">
            <a:spLocks noGrp="1"/>
          </p:cNvSpPr>
          <p:nvPr>
            <p:ph type="title" idx="4"/>
          </p:nvPr>
        </p:nvSpPr>
        <p:spPr>
          <a:xfrm>
            <a:off x="720000" y="615696"/>
            <a:ext cx="7704000" cy="457200"/>
          </a:xfrm>
          <a:prstGeom prst="rect">
            <a:avLst/>
          </a:prstGeom>
        </p:spPr>
        <p:txBody>
          <a:bodyPr spcFirstLastPara="1" wrap="square" lIns="91425" tIns="91425" rIns="91425" bIns="91425" anchor="ctr" anchorCtr="0">
            <a:noAutofit/>
          </a:bodyPr>
          <a:lstStyle/>
          <a:p>
            <a:r>
              <a:rPr lang="en">
                <a:highlight>
                  <a:srgbClr val="F28749"/>
                </a:highlight>
              </a:rPr>
              <a:t>Feasibility and Viability</a:t>
            </a:r>
          </a:p>
        </p:txBody>
      </p:sp>
      <p:sp>
        <p:nvSpPr>
          <p:cNvPr id="2074" name="Google Shape;2074;p36"/>
          <p:cNvSpPr txBox="1">
            <a:spLocks noGrp="1"/>
          </p:cNvSpPr>
          <p:nvPr>
            <p:ph type="subTitle" idx="3"/>
          </p:nvPr>
        </p:nvSpPr>
        <p:spPr>
          <a:xfrm>
            <a:off x="413371" y="2039485"/>
            <a:ext cx="6176921" cy="1778636"/>
          </a:xfrm>
          <a:prstGeom prst="rect">
            <a:avLst/>
          </a:prstGeom>
        </p:spPr>
        <p:txBody>
          <a:bodyPr spcFirstLastPara="1" wrap="square" lIns="91425" tIns="91425" rIns="91425" bIns="91425" anchor="ctr" anchorCtr="0">
            <a:noAutofit/>
          </a:bodyPr>
          <a:lstStyle/>
          <a:p>
            <a:pPr algn="just"/>
            <a:r>
              <a:rPr lang="en-US" sz="1600" b="1">
                <a:solidFill>
                  <a:schemeClr val="tx1"/>
                </a:solidFill>
              </a:rPr>
              <a:t>Technical Feasibility:</a:t>
            </a:r>
            <a:endParaRPr lang="en-US" b="1">
              <a:solidFill>
                <a:schemeClr val="tx1"/>
              </a:solidFill>
            </a:endParaRPr>
          </a:p>
          <a:p>
            <a:pPr algn="just">
              <a:buFont typeface="Arial"/>
              <a:buChar char="•"/>
            </a:pPr>
            <a:r>
              <a:rPr lang="en-US" b="1"/>
              <a:t>Development Approach</a:t>
            </a:r>
            <a:r>
              <a:rPr lang="en-US"/>
              <a:t>: Utilizing the Django framework ensures seamless functionality across various platforms, setting a strong foundation for our project.</a:t>
            </a:r>
            <a:endParaRPr lang="en-US" b="1">
              <a:solidFill>
                <a:schemeClr val="tx1"/>
              </a:solidFill>
            </a:endParaRPr>
          </a:p>
          <a:p>
            <a:pPr algn="just">
              <a:buFont typeface="Arial"/>
              <a:buChar char="•"/>
            </a:pPr>
            <a:r>
              <a:rPr lang="en-US" b="1"/>
              <a:t>System Lifespan</a:t>
            </a:r>
            <a:r>
              <a:rPr lang="en-US"/>
              <a:t>: With an anticipated lifespan of at least 5 years, our system is designed to remain relevant and effective amidst evolving technological landscapes.</a:t>
            </a:r>
          </a:p>
          <a:p>
            <a:pPr algn="just">
              <a:buFont typeface="Arial"/>
              <a:buChar char="•"/>
            </a:pPr>
            <a:r>
              <a:rPr lang="en-US" b="1"/>
              <a:t>Hosting</a:t>
            </a:r>
            <a:r>
              <a:rPr lang="en-US"/>
              <a:t>: Leveraging Amazon Web Services (AWS) provides the flexibility and reliability necessary to support our system's scalability and performance requirements.</a:t>
            </a:r>
          </a:p>
          <a:p>
            <a:pPr algn="just">
              <a:buFont typeface="Arial"/>
              <a:buChar char="•"/>
            </a:pPr>
            <a:r>
              <a:rPr lang="en-US" b="1"/>
              <a:t>Compliance Requirements</a:t>
            </a:r>
            <a:r>
              <a:rPr lang="en-US"/>
              <a:t>: Adhering to regulatory standards and data protection laws is paramount, and we are committed to maintaining compliance to safeguard sensitive data and uphold user trust.</a:t>
            </a:r>
          </a:p>
        </p:txBody>
      </p:sp>
      <p:pic>
        <p:nvPicPr>
          <p:cNvPr id="2" name="Picture 1" descr="Images of a developer coding on a laptop, a server room with rows of servers, and a padlock with compliance text for coding, servers, and compliance standards respectively.">
            <a:extLst>
              <a:ext uri="{FF2B5EF4-FFF2-40B4-BE49-F238E27FC236}">
                <a16:creationId xmlns:a16="http://schemas.microsoft.com/office/drawing/2014/main" id="{A70DCD88-B1BE-D0EE-D12E-C1CAD171F267}"/>
              </a:ext>
            </a:extLst>
          </p:cNvPr>
          <p:cNvPicPr>
            <a:picLocks noChangeAspect="1"/>
          </p:cNvPicPr>
          <p:nvPr/>
        </p:nvPicPr>
        <p:blipFill>
          <a:blip r:embed="rId3"/>
          <a:stretch>
            <a:fillRect/>
          </a:stretch>
        </p:blipFill>
        <p:spPr>
          <a:xfrm>
            <a:off x="6520143" y="1700212"/>
            <a:ext cx="2054039" cy="2054039"/>
          </a:xfrm>
          <a:prstGeom prst="rect">
            <a:avLst/>
          </a:prstGeom>
        </p:spPr>
      </p:pic>
    </p:spTree>
    <p:extLst>
      <p:ext uri="{BB962C8B-B14F-4D97-AF65-F5344CB8AC3E}">
        <p14:creationId xmlns:p14="http://schemas.microsoft.com/office/powerpoint/2010/main" val="240555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1" name="Google Shape;2071;p36"/>
          <p:cNvSpPr txBox="1">
            <a:spLocks noGrp="1"/>
          </p:cNvSpPr>
          <p:nvPr>
            <p:ph type="title" idx="4"/>
          </p:nvPr>
        </p:nvSpPr>
        <p:spPr>
          <a:xfrm>
            <a:off x="720000" y="615696"/>
            <a:ext cx="7704000" cy="457200"/>
          </a:xfrm>
          <a:prstGeom prst="rect">
            <a:avLst/>
          </a:prstGeom>
        </p:spPr>
        <p:txBody>
          <a:bodyPr spcFirstLastPara="1" wrap="square" lIns="91425" tIns="91425" rIns="91425" bIns="91425" anchor="ctr" anchorCtr="0">
            <a:noAutofit/>
          </a:bodyPr>
          <a:lstStyle/>
          <a:p>
            <a:r>
              <a:rPr lang="en">
                <a:highlight>
                  <a:srgbClr val="F28749"/>
                </a:highlight>
              </a:rPr>
              <a:t>Feasibility and Viability</a:t>
            </a:r>
          </a:p>
        </p:txBody>
      </p:sp>
      <p:sp>
        <p:nvSpPr>
          <p:cNvPr id="2074" name="Google Shape;2074;p36"/>
          <p:cNvSpPr txBox="1">
            <a:spLocks noGrp="1"/>
          </p:cNvSpPr>
          <p:nvPr>
            <p:ph type="subTitle" idx="3"/>
          </p:nvPr>
        </p:nvSpPr>
        <p:spPr>
          <a:xfrm>
            <a:off x="434381" y="1905015"/>
            <a:ext cx="6176921" cy="1778636"/>
          </a:xfrm>
          <a:prstGeom prst="rect">
            <a:avLst/>
          </a:prstGeom>
        </p:spPr>
        <p:txBody>
          <a:bodyPr spcFirstLastPara="1" wrap="square" lIns="91425" tIns="91425" rIns="91425" bIns="91425" anchor="ctr" anchorCtr="0">
            <a:noAutofit/>
          </a:bodyPr>
          <a:lstStyle/>
          <a:p>
            <a:pPr algn="l"/>
            <a:r>
              <a:rPr lang="en-US" sz="1600" b="1">
                <a:solidFill>
                  <a:schemeClr val="tx1"/>
                </a:solidFill>
              </a:rPr>
              <a:t>Operational Feasibility:</a:t>
            </a:r>
          </a:p>
          <a:p>
            <a:pPr algn="just">
              <a:buFont typeface="Arial"/>
              <a:buChar char="•"/>
            </a:pPr>
            <a:r>
              <a:rPr lang="en-US" sz="1600" b="1">
                <a:solidFill>
                  <a:schemeClr val="tx1"/>
                </a:solidFill>
              </a:rPr>
              <a:t>Resource Availability</a:t>
            </a:r>
            <a:r>
              <a:rPr lang="en-US" sz="1600">
                <a:solidFill>
                  <a:schemeClr val="tx1"/>
                </a:solidFill>
              </a:rPr>
              <a:t>: Our team is equipped with the right blend of skills and tools to drive the project forward effectively.</a:t>
            </a:r>
            <a:endParaRPr lang="en-US">
              <a:solidFill>
                <a:schemeClr val="tx1"/>
              </a:solidFill>
            </a:endParaRPr>
          </a:p>
          <a:p>
            <a:pPr algn="just">
              <a:buFont typeface="Arial"/>
              <a:buChar char="•"/>
            </a:pPr>
            <a:r>
              <a:rPr lang="en-US" sz="1600" b="1">
                <a:solidFill>
                  <a:schemeClr val="tx1"/>
                </a:solidFill>
              </a:rPr>
              <a:t>Training and Support</a:t>
            </a:r>
            <a:r>
              <a:rPr lang="en-US" sz="1600">
                <a:solidFill>
                  <a:schemeClr val="tx1"/>
                </a:solidFill>
              </a:rPr>
              <a:t>: We offer comprehensive training and ongoing assistance to ensure every team member is proficient in utilizing our system.</a:t>
            </a:r>
            <a:endParaRPr lang="en-US">
              <a:solidFill>
                <a:schemeClr val="tx1"/>
              </a:solidFill>
            </a:endParaRPr>
          </a:p>
          <a:p>
            <a:pPr algn="just">
              <a:buFont typeface="Arial"/>
              <a:buChar char="•"/>
            </a:pPr>
            <a:r>
              <a:rPr lang="en-US" sz="1600" b="1">
                <a:solidFill>
                  <a:schemeClr val="tx1"/>
                </a:solidFill>
              </a:rPr>
              <a:t>Timely Completion</a:t>
            </a:r>
            <a:r>
              <a:rPr lang="en-US" sz="1600">
                <a:solidFill>
                  <a:schemeClr val="tx1"/>
                </a:solidFill>
              </a:rPr>
              <a:t>: By breaking down tasks and setting clear timelines, we ensure on-time delivery of project milestones.</a:t>
            </a:r>
            <a:endParaRPr lang="en-US">
              <a:solidFill>
                <a:schemeClr val="tx1"/>
              </a:solidFill>
            </a:endParaRPr>
          </a:p>
          <a:p>
            <a:pPr algn="just">
              <a:buFont typeface="Arial"/>
              <a:buChar char="•"/>
            </a:pPr>
            <a:r>
              <a:rPr lang="en-US" sz="1600" b="1">
                <a:solidFill>
                  <a:schemeClr val="tx1"/>
                </a:solidFill>
              </a:rPr>
              <a:t>Incremental Development</a:t>
            </a:r>
            <a:r>
              <a:rPr lang="en-US" sz="1600">
                <a:solidFill>
                  <a:schemeClr val="tx1"/>
                </a:solidFill>
              </a:rPr>
              <a:t>: We adopt an iterative approach, continuously refining and enhancing our system with each iteration.</a:t>
            </a:r>
            <a:endParaRPr lang="en-US">
              <a:solidFill>
                <a:schemeClr val="tx1"/>
              </a:solidFill>
            </a:endParaRPr>
          </a:p>
        </p:txBody>
      </p:sp>
      <p:pic>
        <p:nvPicPr>
          <p:cNvPr id="2" name="Picture 1" descr="an efficient team or project management setting">
            <a:extLst>
              <a:ext uri="{FF2B5EF4-FFF2-40B4-BE49-F238E27FC236}">
                <a16:creationId xmlns:a16="http://schemas.microsoft.com/office/drawing/2014/main" id="{A5D76107-E129-3590-6135-CF07E7F380FB}"/>
              </a:ext>
            </a:extLst>
          </p:cNvPr>
          <p:cNvPicPr>
            <a:picLocks noChangeAspect="1"/>
          </p:cNvPicPr>
          <p:nvPr/>
        </p:nvPicPr>
        <p:blipFill>
          <a:blip r:embed="rId3"/>
          <a:stretch>
            <a:fillRect/>
          </a:stretch>
        </p:blipFill>
        <p:spPr>
          <a:xfrm>
            <a:off x="6610954" y="1535929"/>
            <a:ext cx="1965793" cy="2188509"/>
          </a:xfrm>
          <a:prstGeom prst="rect">
            <a:avLst/>
          </a:prstGeom>
        </p:spPr>
      </p:pic>
    </p:spTree>
    <p:extLst>
      <p:ext uri="{BB962C8B-B14F-4D97-AF65-F5344CB8AC3E}">
        <p14:creationId xmlns:p14="http://schemas.microsoft.com/office/powerpoint/2010/main" val="56189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sp>
        <p:nvSpPr>
          <p:cNvPr id="2071" name="Google Shape;2071;p36"/>
          <p:cNvSpPr txBox="1">
            <a:spLocks noGrp="1"/>
          </p:cNvSpPr>
          <p:nvPr>
            <p:ph type="title" idx="4"/>
          </p:nvPr>
        </p:nvSpPr>
        <p:spPr>
          <a:xfrm>
            <a:off x="720000" y="615696"/>
            <a:ext cx="7704000" cy="457200"/>
          </a:xfrm>
          <a:prstGeom prst="rect">
            <a:avLst/>
          </a:prstGeom>
        </p:spPr>
        <p:txBody>
          <a:bodyPr spcFirstLastPara="1" wrap="square" lIns="91425" tIns="91425" rIns="91425" bIns="91425" anchor="ctr" anchorCtr="0">
            <a:noAutofit/>
          </a:bodyPr>
          <a:lstStyle/>
          <a:p>
            <a:r>
              <a:rPr lang="en">
                <a:highlight>
                  <a:srgbClr val="F28749"/>
                </a:highlight>
              </a:rPr>
              <a:t>Feasibility and Viability</a:t>
            </a:r>
          </a:p>
        </p:txBody>
      </p:sp>
      <p:sp>
        <p:nvSpPr>
          <p:cNvPr id="2074" name="Google Shape;2074;p36"/>
          <p:cNvSpPr txBox="1">
            <a:spLocks noGrp="1"/>
          </p:cNvSpPr>
          <p:nvPr>
            <p:ph type="subTitle" idx="3"/>
          </p:nvPr>
        </p:nvSpPr>
        <p:spPr>
          <a:xfrm>
            <a:off x="425977" y="2115125"/>
            <a:ext cx="6176921" cy="1778636"/>
          </a:xfrm>
          <a:prstGeom prst="rect">
            <a:avLst/>
          </a:prstGeom>
        </p:spPr>
        <p:txBody>
          <a:bodyPr spcFirstLastPara="1" wrap="square" lIns="91425" tIns="91425" rIns="91425" bIns="91425" anchor="ctr" anchorCtr="0">
            <a:noAutofit/>
          </a:bodyPr>
          <a:lstStyle/>
          <a:p>
            <a:pPr algn="just"/>
            <a:r>
              <a:rPr lang="en-US" sz="1600" b="1">
                <a:solidFill>
                  <a:schemeClr val="tx1"/>
                </a:solidFill>
              </a:rPr>
              <a:t>Economic Feasibility:</a:t>
            </a:r>
            <a:endParaRPr lang="en-US"/>
          </a:p>
          <a:p>
            <a:pPr algn="just">
              <a:buFont typeface="Arial"/>
              <a:buChar char="•"/>
            </a:pPr>
            <a:r>
              <a:rPr lang="en-US" sz="1600" b="1">
                <a:solidFill>
                  <a:schemeClr val="tx1"/>
                </a:solidFill>
              </a:rPr>
              <a:t>Budget</a:t>
            </a:r>
            <a:r>
              <a:rPr lang="en-US" sz="1600">
                <a:solidFill>
                  <a:schemeClr val="tx1"/>
                </a:solidFill>
              </a:rPr>
              <a:t>: We commence with an initial budget of $250,000 CAD, meticulously allocated to kickstart our project.</a:t>
            </a:r>
            <a:endParaRPr lang="en-US">
              <a:solidFill>
                <a:schemeClr val="tx1"/>
              </a:solidFill>
            </a:endParaRPr>
          </a:p>
          <a:p>
            <a:pPr algn="just">
              <a:buFont typeface="Arial"/>
              <a:buChar char="•"/>
            </a:pPr>
            <a:r>
              <a:rPr lang="en-US" sz="1600" b="1">
                <a:solidFill>
                  <a:schemeClr val="tx1"/>
                </a:solidFill>
              </a:rPr>
              <a:t>Total Costs</a:t>
            </a:r>
            <a:r>
              <a:rPr lang="en-US" sz="1600">
                <a:solidFill>
                  <a:schemeClr val="tx1"/>
                </a:solidFill>
              </a:rPr>
              <a:t>: Through careful estimation, we assess the expenses required for both development and maintenance to ensure financial stability.</a:t>
            </a:r>
            <a:endParaRPr lang="en-US">
              <a:solidFill>
                <a:schemeClr val="tx1"/>
              </a:solidFill>
            </a:endParaRPr>
          </a:p>
          <a:p>
            <a:pPr algn="just">
              <a:buFont typeface="Arial"/>
              <a:buChar char="•"/>
            </a:pPr>
            <a:r>
              <a:rPr lang="en-US" sz="1600" b="1">
                <a:solidFill>
                  <a:schemeClr val="tx1"/>
                </a:solidFill>
              </a:rPr>
              <a:t>Revenue and Profit Expectations</a:t>
            </a:r>
            <a:r>
              <a:rPr lang="en-US" sz="1600">
                <a:solidFill>
                  <a:schemeClr val="tx1"/>
                </a:solidFill>
              </a:rPr>
              <a:t>: We anticipate revenue generation by offering a streamlined code review solution, aiming to make financial gains while simplifying the process for our users.</a:t>
            </a:r>
            <a:endParaRPr lang="en-US">
              <a:solidFill>
                <a:schemeClr val="tx1"/>
              </a:solidFill>
            </a:endParaRPr>
          </a:p>
          <a:p>
            <a:pPr algn="just">
              <a:buFont typeface="Arial"/>
              <a:buChar char="•"/>
            </a:pPr>
            <a:r>
              <a:rPr lang="en-US" sz="1600" b="1">
                <a:solidFill>
                  <a:schemeClr val="tx1"/>
                </a:solidFill>
              </a:rPr>
              <a:t>Risk Mitigation and Cost Management</a:t>
            </a:r>
            <a:r>
              <a:rPr lang="en-US" sz="1600">
                <a:solidFill>
                  <a:schemeClr val="tx1"/>
                </a:solidFill>
              </a:rPr>
              <a:t>: Vigilant monitoring and strategic resource allocation safeguard against unforeseen challenges, enabling efficient use of resources.</a:t>
            </a:r>
            <a:endParaRPr lang="en-US">
              <a:solidFill>
                <a:schemeClr val="tx1"/>
              </a:solidFill>
            </a:endParaRPr>
          </a:p>
          <a:p>
            <a:pPr algn="just"/>
            <a:endParaRPr lang="en-US" sz="1600">
              <a:solidFill>
                <a:schemeClr val="tx1"/>
              </a:solidFill>
            </a:endParaRPr>
          </a:p>
        </p:txBody>
      </p:sp>
      <p:pic>
        <p:nvPicPr>
          <p:cNvPr id="2" name="Picture 1" descr="Graphic representing financial growth or business success">
            <a:extLst>
              <a:ext uri="{FF2B5EF4-FFF2-40B4-BE49-F238E27FC236}">
                <a16:creationId xmlns:a16="http://schemas.microsoft.com/office/drawing/2014/main" id="{0CA1A49B-9DA1-1405-ABF8-7553CB14D9DB}"/>
              </a:ext>
            </a:extLst>
          </p:cNvPr>
          <p:cNvPicPr>
            <a:picLocks noChangeAspect="1"/>
          </p:cNvPicPr>
          <p:nvPr/>
        </p:nvPicPr>
        <p:blipFill>
          <a:blip r:embed="rId3"/>
          <a:stretch>
            <a:fillRect/>
          </a:stretch>
        </p:blipFill>
        <p:spPr>
          <a:xfrm>
            <a:off x="6604186" y="1641381"/>
            <a:ext cx="1860737" cy="2028825"/>
          </a:xfrm>
          <a:prstGeom prst="rect">
            <a:avLst/>
          </a:prstGeom>
        </p:spPr>
      </p:pic>
    </p:spTree>
    <p:extLst>
      <p:ext uri="{BB962C8B-B14F-4D97-AF65-F5344CB8AC3E}">
        <p14:creationId xmlns:p14="http://schemas.microsoft.com/office/powerpoint/2010/main" val="680887674"/>
      </p:ext>
    </p:extLst>
  </p:cSld>
  <p:clrMapOvr>
    <a:masterClrMapping/>
  </p:clrMapOvr>
</p:sld>
</file>

<file path=ppt/theme/theme1.xml><?xml version="1.0" encoding="utf-8"?>
<a:theme xmlns:a="http://schemas.openxmlformats.org/drawingml/2006/main" name="English for Business &amp; Management Workshop by Slidesgo">
  <a:themeElements>
    <a:clrScheme name="Simple Light">
      <a:dk1>
        <a:srgbClr val="2C3045"/>
      </a:dk1>
      <a:lt1>
        <a:srgbClr val="FFFFFF"/>
      </a:lt1>
      <a:dk2>
        <a:srgbClr val="FFB462"/>
      </a:dk2>
      <a:lt2>
        <a:srgbClr val="2D8CB5"/>
      </a:lt2>
      <a:accent1>
        <a:srgbClr val="F28749"/>
      </a:accent1>
      <a:accent2>
        <a:srgbClr val="FFCD50"/>
      </a:accent2>
      <a:accent3>
        <a:srgbClr val="71BDDA"/>
      </a:accent3>
      <a:accent4>
        <a:srgbClr val="F54F4F"/>
      </a:accent4>
      <a:accent5>
        <a:srgbClr val="5EBEA7"/>
      </a:accent5>
      <a:accent6>
        <a:srgbClr val="FFFFFF"/>
      </a:accent6>
      <a:hlink>
        <a:srgbClr val="2C304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11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English for Business &amp; Management Workshop by Slidesgo</vt:lpstr>
      <vt:lpstr>Automated Code Review System</vt:lpstr>
      <vt:lpstr>Abstract</vt:lpstr>
      <vt:lpstr>Introduction</vt:lpstr>
      <vt:lpstr>Introduction</vt:lpstr>
      <vt:lpstr>Market Analysis</vt:lpstr>
      <vt:lpstr>Market Analysis</vt:lpstr>
      <vt:lpstr>Feasibility and Viability</vt:lpstr>
      <vt:lpstr>Feasibility and Viability</vt:lpstr>
      <vt:lpstr>Feasibility and Viability</vt:lpstr>
      <vt:lpstr>Solution Highlights</vt:lpstr>
      <vt:lpstr>Project Plan</vt:lpstr>
      <vt:lpstr>PowerPoint Presentation</vt:lpstr>
      <vt:lpstr>Risk Managament</vt:lpstr>
      <vt:lpstr>Risk Managament</vt:lpstr>
      <vt:lpstr>Risk Managament</vt:lpstr>
      <vt:lpstr>Software Development Budget</vt:lpstr>
      <vt:lpstr>Software Development Budget</vt:lpstr>
      <vt:lpstr>Software Development Budget</vt:lpstr>
      <vt:lpstr>Software Development Budget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of User Feedback In Early Stage of Product Development: A Pathway to Excellence</dc:title>
  <dc:creator>Hritik Nandanwar</dc:creator>
  <cp:revision>3</cp:revision>
  <dcterms:modified xsi:type="dcterms:W3CDTF">2024-04-11T16:24:40Z</dcterms:modified>
</cp:coreProperties>
</file>