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Identification and Analysis of Risks in Civil Engineering Projects</a:t>
            </a:r>
          </a:p>
        </p:txBody>
      </p:sp>
      <p:sp>
        <p:nvSpPr>
          <p:cNvPr id="3" name="Subtitle 2"/>
          <p:cNvSpPr>
            <a:spLocks noGrp="1"/>
          </p:cNvSpPr>
          <p:nvPr>
            <p:ph type="subTitle" idx="1"/>
          </p:nvPr>
        </p:nvSpPr>
        <p:spPr/>
        <p:txBody>
          <a:bodyPr/>
          <a:lstStyle/>
          <a:p>
            <a:r>
              <a:t>A Project Report by Trilochan Behera</a:t>
            </a:r>
          </a:p>
          <a:p>
            <a:r>
              <a:t>Centurion University of Technology and Management</a:t>
            </a:r>
          </a:p>
          <a:p>
            <a:r>
              <a:t>November 2024</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Project Objective</a:t>
            </a:r>
          </a:p>
        </p:txBody>
      </p:sp>
      <p:sp>
        <p:nvSpPr>
          <p:cNvPr id="3" name="Content Placeholder 2"/>
          <p:cNvSpPr>
            <a:spLocks noGrp="1"/>
          </p:cNvSpPr>
          <p:nvPr>
            <p:ph idx="1"/>
          </p:nvPr>
        </p:nvSpPr>
        <p:spPr/>
        <p:txBody>
          <a:bodyPr/>
          <a:lstStyle/>
          <a:p>
            <a:r>
              <a:t>The primary objective of this project is to analyze the current situation in domestic civil engineering by determining the causes of missed deadlines and budget overruns in projects. The findings aim to improve risk assessment and planning, thus enhancing productivity in the civil engineering sector.</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lstStyle/>
          <a:p>
            <a:r>
              <a:t>Civil engineering is a crucial economic activity due to its impact on national development. Projects in this field are complex and dynamic, often leading to unforeseen risks that affect project deadlines and budgets. Successful management requires advanced techniques to minimize costs and delays while optimizing resources.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Research Methodology</a:t>
            </a:r>
          </a:p>
        </p:txBody>
      </p:sp>
      <p:sp>
        <p:nvSpPr>
          <p:cNvPr id="3" name="Content Placeholder 2"/>
          <p:cNvSpPr>
            <a:spLocks noGrp="1"/>
          </p:cNvSpPr>
          <p:nvPr>
            <p:ph idx="1"/>
          </p:nvPr>
        </p:nvSpPr>
        <p:spPr/>
        <p:txBody>
          <a:bodyPr/>
          <a:lstStyle/>
          <a:p>
            <a:r>
              <a:t>The research involved surveys targeting contractors, supervisors, and investors to gather insights on the factors causing delays and budget overruns in civil projects. A mix of quantitative and qualitative approaches was used, with data analyzed to identify critical risk factors.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Key Findings: Factors Affecting Deadlines</a:t>
            </a:r>
          </a:p>
        </p:txBody>
      </p:sp>
      <p:sp>
        <p:nvSpPr>
          <p:cNvPr id="3" name="Content Placeholder 2"/>
          <p:cNvSpPr>
            <a:spLocks noGrp="1"/>
          </p:cNvSpPr>
          <p:nvPr>
            <p:ph idx="1"/>
          </p:nvPr>
        </p:nvSpPr>
        <p:spPr/>
        <p:txBody>
          <a:bodyPr/>
          <a:lstStyle/>
          <a:p>
            <a:r>
              <a:t>- Poor material management</a:t>
            </a:r>
          </a:p>
          <a:p>
            <a:r>
              <a:t>- Financial issues during construction</a:t>
            </a:r>
          </a:p>
          <a:p>
            <a:r>
              <a:t>- Inadequate construction site management</a:t>
            </a:r>
          </a:p>
          <a:p>
            <a:r>
              <a:t>- Shortage of skilled labor</a:t>
            </a:r>
          </a:p>
          <a:p>
            <a:r>
              <a:t>- Unrealistic investor demands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Key Findings: Factors Affecting Budget Overrun</a:t>
            </a:r>
          </a:p>
        </p:txBody>
      </p:sp>
      <p:sp>
        <p:nvSpPr>
          <p:cNvPr id="3" name="Content Placeholder 2"/>
          <p:cNvSpPr>
            <a:spLocks noGrp="1"/>
          </p:cNvSpPr>
          <p:nvPr>
            <p:ph idx="1"/>
          </p:nvPr>
        </p:nvSpPr>
        <p:spPr/>
        <p:txBody>
          <a:bodyPr/>
          <a:lstStyle/>
          <a:p>
            <a:r>
              <a:t>- Delays in work and material procurement</a:t>
            </a:r>
          </a:p>
          <a:p>
            <a:r>
              <a:t>- Inflation and price fluctuations</a:t>
            </a:r>
          </a:p>
          <a:p>
            <a:r>
              <a:t>- Changes in project scope</a:t>
            </a:r>
          </a:p>
          <a:p>
            <a:r>
              <a:t>- Poor planning and control of project dynamics</a:t>
            </a:r>
          </a:p>
          <a:p>
            <a:r>
              <a:t>- Errors in project documentation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t>The research highlights the critical factors that cause project delays and budget overruns, emphasizing the need for improved risk management strategies. Implementing these findings can optimize project outcomes and enhance overall efficiency in civil engineering projects.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Acknowledgements</a:t>
            </a:r>
          </a:p>
        </p:txBody>
      </p:sp>
      <p:sp>
        <p:nvSpPr>
          <p:cNvPr id="3" name="Content Placeholder 2"/>
          <p:cNvSpPr>
            <a:spLocks noGrp="1"/>
          </p:cNvSpPr>
          <p:nvPr>
            <p:ph idx="1"/>
          </p:nvPr>
        </p:nvSpPr>
        <p:spPr/>
        <p:txBody>
          <a:bodyPr/>
          <a:lstStyle/>
          <a:p>
            <a:r>
              <a:t>Special thanks to Dr. Saine Sikta Dash and Dr. Surya Narayan for their guidance, and to the team members for their support throughout this project.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