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30716-680A-4224-8AC5-696CA1A6382E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C845-E01D-4684-8F98-92D8B26F3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89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30716-680A-4224-8AC5-696CA1A6382E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C845-E01D-4684-8F98-92D8B26F3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07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30716-680A-4224-8AC5-696CA1A6382E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C845-E01D-4684-8F98-92D8B26F3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58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30716-680A-4224-8AC5-696CA1A6382E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C845-E01D-4684-8F98-92D8B26F3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56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30716-680A-4224-8AC5-696CA1A6382E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C845-E01D-4684-8F98-92D8B26F3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19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30716-680A-4224-8AC5-696CA1A6382E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C845-E01D-4684-8F98-92D8B26F3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301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30716-680A-4224-8AC5-696CA1A6382E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C845-E01D-4684-8F98-92D8B26F3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2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30716-680A-4224-8AC5-696CA1A6382E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C845-E01D-4684-8F98-92D8B26F3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51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30716-680A-4224-8AC5-696CA1A6382E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C845-E01D-4684-8F98-92D8B26F3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152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30716-680A-4224-8AC5-696CA1A6382E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C845-E01D-4684-8F98-92D8B26F3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46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30716-680A-4224-8AC5-696CA1A6382E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C845-E01D-4684-8F98-92D8B26F3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44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30716-680A-4224-8AC5-696CA1A6382E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4C845-E01D-4684-8F98-92D8B26F3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71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615033" y="2363372"/>
            <a:ext cx="1905000" cy="2532185"/>
            <a:chOff x="4615033" y="2363372"/>
            <a:chExt cx="1905000" cy="2532185"/>
          </a:xfrm>
        </p:grpSpPr>
        <p:pic>
          <p:nvPicPr>
            <p:cNvPr id="1042" name="Picture 18" descr="https://media-exp1.licdn.com/dms/image/C4D0BAQE3CEO2ZPJ8cg/company-logo_200_200/0/1519863101845?e=1672876800&amp;v=beta&amp;t=qtQSJ3946tGgNeQqZWBKBpGtE9y-ZeM9EBR2lQ54An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5033" y="2363372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4615033" y="4093698"/>
              <a:ext cx="1905000" cy="8018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Cyber-Security Management</a:t>
              </a:r>
              <a:br>
                <a:rPr lang="en-IN" dirty="0" smtClean="0">
                  <a:solidFill>
                    <a:schemeClr val="tx1"/>
                  </a:solidFill>
                </a:rPr>
              </a:br>
              <a:r>
                <a:rPr lang="en-IN" dirty="0" smtClean="0">
                  <a:solidFill>
                    <a:schemeClr val="tx1"/>
                  </a:solidFill>
                </a:rPr>
                <a:t>2020-22 </a:t>
              </a:r>
              <a:endParaRPr lang="en-I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996098" y="2363372"/>
            <a:ext cx="1905000" cy="2532185"/>
            <a:chOff x="4615033" y="2363372"/>
            <a:chExt cx="1905000" cy="2532185"/>
          </a:xfrm>
        </p:grpSpPr>
        <p:pic>
          <p:nvPicPr>
            <p:cNvPr id="29" name="Picture 18" descr="https://media-exp1.licdn.com/dms/image/C4D0BAQE3CEO2ZPJ8cg/company-logo_200_200/0/1519863101845?e=1672876800&amp;v=beta&amp;t=qtQSJ3946tGgNeQqZWBKBpGtE9y-ZeM9EBR2lQ54An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5033" y="2363372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Rectangle 29"/>
            <p:cNvSpPr/>
            <p:nvPr/>
          </p:nvSpPr>
          <p:spPr>
            <a:xfrm>
              <a:off x="4615033" y="4093698"/>
              <a:ext cx="1905000" cy="8018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Performed multiple Penetration Tests</a:t>
              </a:r>
              <a:endParaRPr lang="en-I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233968" y="2626753"/>
            <a:ext cx="1905000" cy="2504336"/>
            <a:chOff x="4615033" y="2626753"/>
            <a:chExt cx="1905000" cy="2504336"/>
          </a:xfrm>
        </p:grpSpPr>
        <p:pic>
          <p:nvPicPr>
            <p:cNvPr id="32" name="Picture 1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15033" y="2626753"/>
              <a:ext cx="1905000" cy="1378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Rectangle 32"/>
            <p:cNvSpPr/>
            <p:nvPr/>
          </p:nvSpPr>
          <p:spPr>
            <a:xfrm>
              <a:off x="4615033" y="4329230"/>
              <a:ext cx="1905000" cy="8018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Vulnerability Assessments</a:t>
              </a:r>
              <a:r>
                <a:rPr lang="en-IN" smtClean="0">
                  <a:solidFill>
                    <a:schemeClr val="tx1"/>
                  </a:solidFill>
                </a:rPr>
                <a:t/>
              </a:r>
              <a:br>
                <a:rPr lang="en-IN" smtClean="0">
                  <a:solidFill>
                    <a:schemeClr val="tx1"/>
                  </a:solidFill>
                </a:rPr>
              </a:br>
              <a:r>
                <a:rPr lang="en-IN" smtClean="0">
                  <a:solidFill>
                    <a:schemeClr val="tx1"/>
                  </a:solidFill>
                </a:rPr>
                <a:t>Approved</a:t>
              </a:r>
              <a:endParaRPr lang="en-IN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635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pixabay.com/photo/2015/01/08/18/27/startup-593341_960_7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5" y="554181"/>
            <a:ext cx="9144000" cy="60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700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Udit</dc:creator>
  <cp:lastModifiedBy>Udit</cp:lastModifiedBy>
  <cp:revision>14</cp:revision>
  <dcterms:created xsi:type="dcterms:W3CDTF">2022-10-06T15:00:42Z</dcterms:created>
  <dcterms:modified xsi:type="dcterms:W3CDTF">2022-10-07T14:41:13Z</dcterms:modified>
</cp:coreProperties>
</file>