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70" r:id="rId4"/>
    <p:sldId id="259" r:id="rId5"/>
    <p:sldId id="260" r:id="rId6"/>
    <p:sldId id="261" r:id="rId7"/>
    <p:sldId id="273" r:id="rId8"/>
    <p:sldId id="262" r:id="rId9"/>
    <p:sldId id="263" r:id="rId10"/>
    <p:sldId id="274" r:id="rId11"/>
    <p:sldId id="264" r:id="rId12"/>
    <p:sldId id="275" r:id="rId13"/>
    <p:sldId id="265" r:id="rId14"/>
    <p:sldId id="266" r:id="rId15"/>
    <p:sldId id="267" r:id="rId16"/>
    <p:sldId id="272"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0611" autoAdjust="0"/>
  </p:normalViewPr>
  <p:slideViewPr>
    <p:cSldViewPr snapToGrid="0">
      <p:cViewPr varScale="1">
        <p:scale>
          <a:sx n="54" d="100"/>
          <a:sy n="54" d="100"/>
        </p:scale>
        <p:origin x="1256" y="40"/>
      </p:cViewPr>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39EAA-84BB-4CF5-A1F4-5575B299094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EB9659C-31DE-428C-BA3C-EF94B45A90B1}">
      <dgm:prSet/>
      <dgm:spPr/>
      <dgm:t>
        <a:bodyPr/>
        <a:lstStyle/>
        <a:p>
          <a:r>
            <a:rPr lang="en-US" b="1" dirty="0"/>
            <a:t>INTERN</a:t>
          </a:r>
          <a:r>
            <a:rPr lang="en-US" dirty="0"/>
            <a:t>: Udit Singh Guleria</a:t>
          </a:r>
        </a:p>
      </dgm:t>
    </dgm:pt>
    <dgm:pt modelId="{C9AF40DE-BFC4-42DB-8C51-19118F23711E}" type="parTrans" cxnId="{A49C3B83-29CE-4E80-8929-90CBC561CD72}">
      <dgm:prSet/>
      <dgm:spPr/>
      <dgm:t>
        <a:bodyPr/>
        <a:lstStyle/>
        <a:p>
          <a:endParaRPr lang="en-US"/>
        </a:p>
      </dgm:t>
    </dgm:pt>
    <dgm:pt modelId="{AC604D58-7984-45B2-B0ED-49C62A9A9D0C}" type="sibTrans" cxnId="{A49C3B83-29CE-4E80-8929-90CBC561CD72}">
      <dgm:prSet/>
      <dgm:spPr/>
      <dgm:t>
        <a:bodyPr/>
        <a:lstStyle/>
        <a:p>
          <a:endParaRPr lang="en-US"/>
        </a:p>
      </dgm:t>
    </dgm:pt>
    <dgm:pt modelId="{BD315845-7C19-4164-B9EF-93942AAAAD9F}">
      <dgm:prSet/>
      <dgm:spPr/>
      <dgm:t>
        <a:bodyPr/>
        <a:lstStyle/>
        <a:p>
          <a:r>
            <a:rPr lang="en-US" b="1" dirty="0"/>
            <a:t>ROLE</a:t>
          </a:r>
          <a:r>
            <a:rPr lang="en-US" dirty="0"/>
            <a:t>: Product Management Intern</a:t>
          </a:r>
        </a:p>
      </dgm:t>
    </dgm:pt>
    <dgm:pt modelId="{E5E34703-866E-428D-8EDE-8EF9ECA4C808}" type="parTrans" cxnId="{2878EB20-386A-4258-B319-F7651D1F3B8C}">
      <dgm:prSet/>
      <dgm:spPr/>
      <dgm:t>
        <a:bodyPr/>
        <a:lstStyle/>
        <a:p>
          <a:endParaRPr lang="en-US"/>
        </a:p>
      </dgm:t>
    </dgm:pt>
    <dgm:pt modelId="{0A222996-61B5-4E76-B658-DB9C4A5F1FF3}" type="sibTrans" cxnId="{2878EB20-386A-4258-B319-F7651D1F3B8C}">
      <dgm:prSet/>
      <dgm:spPr/>
      <dgm:t>
        <a:bodyPr/>
        <a:lstStyle/>
        <a:p>
          <a:endParaRPr lang="en-US"/>
        </a:p>
      </dgm:t>
    </dgm:pt>
    <dgm:pt modelId="{A034B832-A749-483F-BC08-9F673A54CE8D}">
      <dgm:prSet/>
      <dgm:spPr/>
      <dgm:t>
        <a:bodyPr/>
        <a:lstStyle/>
        <a:p>
          <a:r>
            <a:rPr lang="en-US" b="1" dirty="0"/>
            <a:t>PROJECTS</a:t>
          </a:r>
          <a:r>
            <a:rPr lang="en-US" dirty="0"/>
            <a:t>: Pipeline Succession Strategy Market Research &amp; Short Form Video</a:t>
          </a:r>
        </a:p>
      </dgm:t>
    </dgm:pt>
    <dgm:pt modelId="{21E09747-EF2C-4F75-97D8-B3EBAB8CB02B}" type="parTrans" cxnId="{64BA24A7-20DB-4519-9194-FCD7C8047354}">
      <dgm:prSet/>
      <dgm:spPr/>
      <dgm:t>
        <a:bodyPr/>
        <a:lstStyle/>
        <a:p>
          <a:endParaRPr lang="en-US"/>
        </a:p>
      </dgm:t>
    </dgm:pt>
    <dgm:pt modelId="{B583FECC-1B03-4BD0-B100-D7D28C42EAB1}" type="sibTrans" cxnId="{64BA24A7-20DB-4519-9194-FCD7C8047354}">
      <dgm:prSet/>
      <dgm:spPr/>
      <dgm:t>
        <a:bodyPr/>
        <a:lstStyle/>
        <a:p>
          <a:endParaRPr lang="en-US"/>
        </a:p>
      </dgm:t>
    </dgm:pt>
    <dgm:pt modelId="{9A763C42-4E80-40F8-8EAF-82F09C705BC5}">
      <dgm:prSet/>
      <dgm:spPr/>
      <dgm:t>
        <a:bodyPr/>
        <a:lstStyle/>
        <a:p>
          <a:pPr algn="l"/>
          <a:r>
            <a:rPr lang="en-US" b="1" dirty="0"/>
            <a:t>BACKGROUND</a:t>
          </a:r>
          <a:r>
            <a:rPr lang="en-US" dirty="0"/>
            <a:t>: Graduate student at Texas A&amp;M</a:t>
          </a:r>
        </a:p>
      </dgm:t>
    </dgm:pt>
    <dgm:pt modelId="{BADFC03E-E144-409A-BD73-07F549E41CE5}" type="parTrans" cxnId="{FFCE6003-747C-4133-810C-7B764B32C01A}">
      <dgm:prSet/>
      <dgm:spPr/>
      <dgm:t>
        <a:bodyPr/>
        <a:lstStyle/>
        <a:p>
          <a:endParaRPr lang="en-US"/>
        </a:p>
      </dgm:t>
    </dgm:pt>
    <dgm:pt modelId="{90D153EA-EE0F-4E4C-B403-13DF758A36B3}" type="sibTrans" cxnId="{FFCE6003-747C-4133-810C-7B764B32C01A}">
      <dgm:prSet/>
      <dgm:spPr/>
      <dgm:t>
        <a:bodyPr/>
        <a:lstStyle/>
        <a:p>
          <a:endParaRPr lang="en-US"/>
        </a:p>
      </dgm:t>
    </dgm:pt>
    <dgm:pt modelId="{902F1C7F-66DD-40C4-8331-AE4DCDF669D5}" type="pres">
      <dgm:prSet presAssocID="{CDD39EAA-84BB-4CF5-A1F4-5575B2990944}" presName="linear" presStyleCnt="0">
        <dgm:presLayoutVars>
          <dgm:animLvl val="lvl"/>
          <dgm:resizeHandles val="exact"/>
        </dgm:presLayoutVars>
      </dgm:prSet>
      <dgm:spPr/>
    </dgm:pt>
    <dgm:pt modelId="{C26123CA-839B-4F17-8A7A-A5BF53DF9142}" type="pres">
      <dgm:prSet presAssocID="{1EB9659C-31DE-428C-BA3C-EF94B45A90B1}" presName="parentText" presStyleLbl="node1" presStyleIdx="0" presStyleCnt="4">
        <dgm:presLayoutVars>
          <dgm:chMax val="0"/>
          <dgm:bulletEnabled val="1"/>
        </dgm:presLayoutVars>
      </dgm:prSet>
      <dgm:spPr/>
    </dgm:pt>
    <dgm:pt modelId="{E3D82671-5595-43FA-BC98-FDDE9EA04B56}" type="pres">
      <dgm:prSet presAssocID="{AC604D58-7984-45B2-B0ED-49C62A9A9D0C}" presName="spacer" presStyleCnt="0"/>
      <dgm:spPr/>
    </dgm:pt>
    <dgm:pt modelId="{60D07E66-01F7-4818-A8BD-B49E6A01E60D}" type="pres">
      <dgm:prSet presAssocID="{9A763C42-4E80-40F8-8EAF-82F09C705BC5}" presName="parentText" presStyleLbl="node1" presStyleIdx="1" presStyleCnt="4">
        <dgm:presLayoutVars>
          <dgm:chMax val="0"/>
          <dgm:bulletEnabled val="1"/>
        </dgm:presLayoutVars>
      </dgm:prSet>
      <dgm:spPr/>
    </dgm:pt>
    <dgm:pt modelId="{26D2AA89-5763-4B50-8941-A0CC5985B45D}" type="pres">
      <dgm:prSet presAssocID="{90D153EA-EE0F-4E4C-B403-13DF758A36B3}" presName="spacer" presStyleCnt="0"/>
      <dgm:spPr/>
    </dgm:pt>
    <dgm:pt modelId="{FE80CF2D-14B8-405E-876A-0EFFA73EC87A}" type="pres">
      <dgm:prSet presAssocID="{BD315845-7C19-4164-B9EF-93942AAAAD9F}" presName="parentText" presStyleLbl="node1" presStyleIdx="2" presStyleCnt="4">
        <dgm:presLayoutVars>
          <dgm:chMax val="0"/>
          <dgm:bulletEnabled val="1"/>
        </dgm:presLayoutVars>
      </dgm:prSet>
      <dgm:spPr/>
    </dgm:pt>
    <dgm:pt modelId="{6BBAF67F-0866-4930-BD70-857A7607D28F}" type="pres">
      <dgm:prSet presAssocID="{0A222996-61B5-4E76-B658-DB9C4A5F1FF3}" presName="spacer" presStyleCnt="0"/>
      <dgm:spPr/>
    </dgm:pt>
    <dgm:pt modelId="{2EEAB64E-6A8C-4370-BCE3-0711CBA1C8C5}" type="pres">
      <dgm:prSet presAssocID="{A034B832-A749-483F-BC08-9F673A54CE8D}" presName="parentText" presStyleLbl="node1" presStyleIdx="3" presStyleCnt="4">
        <dgm:presLayoutVars>
          <dgm:chMax val="0"/>
          <dgm:bulletEnabled val="1"/>
        </dgm:presLayoutVars>
      </dgm:prSet>
      <dgm:spPr/>
    </dgm:pt>
  </dgm:ptLst>
  <dgm:cxnLst>
    <dgm:cxn modelId="{AF712903-7E85-4CAD-8AAA-97F720583DF4}" type="presOf" srcId="{9A763C42-4E80-40F8-8EAF-82F09C705BC5}" destId="{60D07E66-01F7-4818-A8BD-B49E6A01E60D}" srcOrd="0" destOrd="0" presId="urn:microsoft.com/office/officeart/2005/8/layout/vList2"/>
    <dgm:cxn modelId="{FFCE6003-747C-4133-810C-7B764B32C01A}" srcId="{CDD39EAA-84BB-4CF5-A1F4-5575B2990944}" destId="{9A763C42-4E80-40F8-8EAF-82F09C705BC5}" srcOrd="1" destOrd="0" parTransId="{BADFC03E-E144-409A-BD73-07F549E41CE5}" sibTransId="{90D153EA-EE0F-4E4C-B403-13DF758A36B3}"/>
    <dgm:cxn modelId="{2878EB20-386A-4258-B319-F7651D1F3B8C}" srcId="{CDD39EAA-84BB-4CF5-A1F4-5575B2990944}" destId="{BD315845-7C19-4164-B9EF-93942AAAAD9F}" srcOrd="2" destOrd="0" parTransId="{E5E34703-866E-428D-8EDE-8EF9ECA4C808}" sibTransId="{0A222996-61B5-4E76-B658-DB9C4A5F1FF3}"/>
    <dgm:cxn modelId="{C1CB342D-35FA-45BF-9336-E041D30BDC14}" type="presOf" srcId="{BD315845-7C19-4164-B9EF-93942AAAAD9F}" destId="{FE80CF2D-14B8-405E-876A-0EFFA73EC87A}" srcOrd="0" destOrd="0" presId="urn:microsoft.com/office/officeart/2005/8/layout/vList2"/>
    <dgm:cxn modelId="{C8D22034-203D-4DC2-9572-35BD0AD1EBC6}" type="presOf" srcId="{1EB9659C-31DE-428C-BA3C-EF94B45A90B1}" destId="{C26123CA-839B-4F17-8A7A-A5BF53DF9142}" srcOrd="0" destOrd="0" presId="urn:microsoft.com/office/officeart/2005/8/layout/vList2"/>
    <dgm:cxn modelId="{090FB13B-4226-45FD-9105-4F95EDED5557}" type="presOf" srcId="{CDD39EAA-84BB-4CF5-A1F4-5575B2990944}" destId="{902F1C7F-66DD-40C4-8331-AE4DCDF669D5}" srcOrd="0" destOrd="0" presId="urn:microsoft.com/office/officeart/2005/8/layout/vList2"/>
    <dgm:cxn modelId="{A49C3B83-29CE-4E80-8929-90CBC561CD72}" srcId="{CDD39EAA-84BB-4CF5-A1F4-5575B2990944}" destId="{1EB9659C-31DE-428C-BA3C-EF94B45A90B1}" srcOrd="0" destOrd="0" parTransId="{C9AF40DE-BFC4-42DB-8C51-19118F23711E}" sibTransId="{AC604D58-7984-45B2-B0ED-49C62A9A9D0C}"/>
    <dgm:cxn modelId="{D4E79F96-1089-45F9-8F80-4A38E2BF35D9}" type="presOf" srcId="{A034B832-A749-483F-BC08-9F673A54CE8D}" destId="{2EEAB64E-6A8C-4370-BCE3-0711CBA1C8C5}" srcOrd="0" destOrd="0" presId="urn:microsoft.com/office/officeart/2005/8/layout/vList2"/>
    <dgm:cxn modelId="{64BA24A7-20DB-4519-9194-FCD7C8047354}" srcId="{CDD39EAA-84BB-4CF5-A1F4-5575B2990944}" destId="{A034B832-A749-483F-BC08-9F673A54CE8D}" srcOrd="3" destOrd="0" parTransId="{21E09747-EF2C-4F75-97D8-B3EBAB8CB02B}" sibTransId="{B583FECC-1B03-4BD0-B100-D7D28C42EAB1}"/>
    <dgm:cxn modelId="{01E48F55-FF22-427F-A773-103D86CCAA6E}" type="presParOf" srcId="{902F1C7F-66DD-40C4-8331-AE4DCDF669D5}" destId="{C26123CA-839B-4F17-8A7A-A5BF53DF9142}" srcOrd="0" destOrd="0" presId="urn:microsoft.com/office/officeart/2005/8/layout/vList2"/>
    <dgm:cxn modelId="{2135611D-9B6C-4C6F-8714-5FF1FBF41211}" type="presParOf" srcId="{902F1C7F-66DD-40C4-8331-AE4DCDF669D5}" destId="{E3D82671-5595-43FA-BC98-FDDE9EA04B56}" srcOrd="1" destOrd="0" presId="urn:microsoft.com/office/officeart/2005/8/layout/vList2"/>
    <dgm:cxn modelId="{F5602543-6CC1-47A3-AC34-CD2BE6949ED5}" type="presParOf" srcId="{902F1C7F-66DD-40C4-8331-AE4DCDF669D5}" destId="{60D07E66-01F7-4818-A8BD-B49E6A01E60D}" srcOrd="2" destOrd="0" presId="urn:microsoft.com/office/officeart/2005/8/layout/vList2"/>
    <dgm:cxn modelId="{C9CC7F67-3230-42D3-A30E-1B2E1466EE58}" type="presParOf" srcId="{902F1C7F-66DD-40C4-8331-AE4DCDF669D5}" destId="{26D2AA89-5763-4B50-8941-A0CC5985B45D}" srcOrd="3" destOrd="0" presId="urn:microsoft.com/office/officeart/2005/8/layout/vList2"/>
    <dgm:cxn modelId="{20E2112D-5134-457F-93CD-3CB8286437CC}" type="presParOf" srcId="{902F1C7F-66DD-40C4-8331-AE4DCDF669D5}" destId="{FE80CF2D-14B8-405E-876A-0EFFA73EC87A}" srcOrd="4" destOrd="0" presId="urn:microsoft.com/office/officeart/2005/8/layout/vList2"/>
    <dgm:cxn modelId="{619DFFE3-45D2-4642-9E56-2411FAE699DB}" type="presParOf" srcId="{902F1C7F-66DD-40C4-8331-AE4DCDF669D5}" destId="{6BBAF67F-0866-4930-BD70-857A7607D28F}" srcOrd="5" destOrd="0" presId="urn:microsoft.com/office/officeart/2005/8/layout/vList2"/>
    <dgm:cxn modelId="{EAFEE576-957D-4456-8C7E-2D9551EE8B5D}" type="presParOf" srcId="{902F1C7F-66DD-40C4-8331-AE4DCDF669D5}" destId="{2EEAB64E-6A8C-4370-BCE3-0711CBA1C8C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0C61A-2FD3-4DD3-91B1-EC9EFF07FB2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3E4B69A-B291-4302-9C33-12B1CE0EDED6}">
      <dgm:prSet/>
      <dgm:spPr/>
      <dgm:t>
        <a:bodyPr/>
        <a:lstStyle/>
        <a:p>
          <a:r>
            <a:rPr lang="en-US" dirty="0"/>
            <a:t>Goal: Refine post-hire assessment offerings</a:t>
          </a:r>
        </a:p>
      </dgm:t>
    </dgm:pt>
    <dgm:pt modelId="{FF4D7397-F6D5-42AE-9E5C-AEB3BC309D56}" type="parTrans" cxnId="{3C067731-70FA-41A3-A3B6-088D0DC73DA3}">
      <dgm:prSet/>
      <dgm:spPr/>
      <dgm:t>
        <a:bodyPr/>
        <a:lstStyle/>
        <a:p>
          <a:endParaRPr lang="en-US"/>
        </a:p>
      </dgm:t>
    </dgm:pt>
    <dgm:pt modelId="{0D405E24-E78A-4F2C-9589-AE08EE9CC9C2}" type="sibTrans" cxnId="{3C067731-70FA-41A3-A3B6-088D0DC73DA3}">
      <dgm:prSet/>
      <dgm:spPr/>
      <dgm:t>
        <a:bodyPr/>
        <a:lstStyle/>
        <a:p>
          <a:endParaRPr lang="en-US"/>
        </a:p>
      </dgm:t>
    </dgm:pt>
    <dgm:pt modelId="{6E041B9C-1A91-4BAC-A445-301CE0C21B6E}">
      <dgm:prSet/>
      <dgm:spPr/>
      <dgm:t>
        <a:bodyPr/>
        <a:lstStyle/>
        <a:p>
          <a:r>
            <a:rPr lang="en-US" dirty="0"/>
            <a:t>Collaboration: Betsy Breitenbach</a:t>
          </a:r>
        </a:p>
      </dgm:t>
    </dgm:pt>
    <dgm:pt modelId="{AF46E7F3-F733-4788-801A-8029E4F6BB32}" type="parTrans" cxnId="{4B0D6DB6-C190-4876-9A6D-E9BAD154DCB6}">
      <dgm:prSet/>
      <dgm:spPr/>
      <dgm:t>
        <a:bodyPr/>
        <a:lstStyle/>
        <a:p>
          <a:endParaRPr lang="en-US"/>
        </a:p>
      </dgm:t>
    </dgm:pt>
    <dgm:pt modelId="{97C8C7F6-4B52-4801-8A04-C6E96A01847A}" type="sibTrans" cxnId="{4B0D6DB6-C190-4876-9A6D-E9BAD154DCB6}">
      <dgm:prSet/>
      <dgm:spPr/>
      <dgm:t>
        <a:bodyPr/>
        <a:lstStyle/>
        <a:p>
          <a:endParaRPr lang="en-US"/>
        </a:p>
      </dgm:t>
    </dgm:pt>
    <dgm:pt modelId="{C7BE88C8-1AE4-4E9E-808E-9F69764FC84E}">
      <dgm:prSet/>
      <dgm:spPr/>
      <dgm:t>
        <a:bodyPr/>
        <a:lstStyle/>
        <a:p>
          <a:r>
            <a:rPr lang="en-US" dirty="0"/>
            <a:t>Focus: Client preferences in leadership assessment subscriptions</a:t>
          </a:r>
        </a:p>
      </dgm:t>
    </dgm:pt>
    <dgm:pt modelId="{4165D0EF-B0F9-4D59-86A6-DA897A16A5CD}" type="parTrans" cxnId="{9554ED7C-E2F5-402B-83E9-4FAB7658159E}">
      <dgm:prSet/>
      <dgm:spPr/>
      <dgm:t>
        <a:bodyPr/>
        <a:lstStyle/>
        <a:p>
          <a:endParaRPr lang="en-US"/>
        </a:p>
      </dgm:t>
    </dgm:pt>
    <dgm:pt modelId="{085F38CB-B255-4CE2-AF6F-428DEA6E1DA7}" type="sibTrans" cxnId="{9554ED7C-E2F5-402B-83E9-4FAB7658159E}">
      <dgm:prSet/>
      <dgm:spPr/>
      <dgm:t>
        <a:bodyPr/>
        <a:lstStyle/>
        <a:p>
          <a:endParaRPr lang="en-US"/>
        </a:p>
      </dgm:t>
    </dgm:pt>
    <dgm:pt modelId="{3F92FCFC-E933-4E42-9F69-E5736BCB2395}" type="pres">
      <dgm:prSet presAssocID="{D410C61A-2FD3-4DD3-91B1-EC9EFF07FB28}" presName="outerComposite" presStyleCnt="0">
        <dgm:presLayoutVars>
          <dgm:chMax val="5"/>
          <dgm:dir/>
          <dgm:resizeHandles val="exact"/>
        </dgm:presLayoutVars>
      </dgm:prSet>
      <dgm:spPr/>
    </dgm:pt>
    <dgm:pt modelId="{FC0C6703-9908-4F58-B4C1-ADBFB6E3DE88}" type="pres">
      <dgm:prSet presAssocID="{D410C61A-2FD3-4DD3-91B1-EC9EFF07FB28}" presName="dummyMaxCanvas" presStyleCnt="0">
        <dgm:presLayoutVars/>
      </dgm:prSet>
      <dgm:spPr/>
    </dgm:pt>
    <dgm:pt modelId="{BC1A59BF-D957-4E97-A3BA-7F4D5CDB63B8}" type="pres">
      <dgm:prSet presAssocID="{D410C61A-2FD3-4DD3-91B1-EC9EFF07FB28}" presName="ThreeNodes_1" presStyleLbl="node1" presStyleIdx="0" presStyleCnt="3">
        <dgm:presLayoutVars>
          <dgm:bulletEnabled val="1"/>
        </dgm:presLayoutVars>
      </dgm:prSet>
      <dgm:spPr/>
    </dgm:pt>
    <dgm:pt modelId="{D16B9C89-2F1F-415D-88A1-A6F14AF0B9C6}" type="pres">
      <dgm:prSet presAssocID="{D410C61A-2FD3-4DD3-91B1-EC9EFF07FB28}" presName="ThreeNodes_2" presStyleLbl="node1" presStyleIdx="1" presStyleCnt="3">
        <dgm:presLayoutVars>
          <dgm:bulletEnabled val="1"/>
        </dgm:presLayoutVars>
      </dgm:prSet>
      <dgm:spPr/>
    </dgm:pt>
    <dgm:pt modelId="{ADB92841-7DE7-46C4-BECB-3CB13F0436A7}" type="pres">
      <dgm:prSet presAssocID="{D410C61A-2FD3-4DD3-91B1-EC9EFF07FB28}" presName="ThreeNodes_3" presStyleLbl="node1" presStyleIdx="2" presStyleCnt="3">
        <dgm:presLayoutVars>
          <dgm:bulletEnabled val="1"/>
        </dgm:presLayoutVars>
      </dgm:prSet>
      <dgm:spPr/>
    </dgm:pt>
    <dgm:pt modelId="{9929AA14-A6C1-4A8D-BDC7-85C726E7C85A}" type="pres">
      <dgm:prSet presAssocID="{D410C61A-2FD3-4DD3-91B1-EC9EFF07FB28}" presName="ThreeConn_1-2" presStyleLbl="fgAccFollowNode1" presStyleIdx="0" presStyleCnt="2">
        <dgm:presLayoutVars>
          <dgm:bulletEnabled val="1"/>
        </dgm:presLayoutVars>
      </dgm:prSet>
      <dgm:spPr/>
    </dgm:pt>
    <dgm:pt modelId="{B6EF5F03-7753-430C-8CC1-4EDD011E7153}" type="pres">
      <dgm:prSet presAssocID="{D410C61A-2FD3-4DD3-91B1-EC9EFF07FB28}" presName="ThreeConn_2-3" presStyleLbl="fgAccFollowNode1" presStyleIdx="1" presStyleCnt="2">
        <dgm:presLayoutVars>
          <dgm:bulletEnabled val="1"/>
        </dgm:presLayoutVars>
      </dgm:prSet>
      <dgm:spPr/>
    </dgm:pt>
    <dgm:pt modelId="{DD244988-CEF9-4FFE-AE09-DD5DEFF2E34B}" type="pres">
      <dgm:prSet presAssocID="{D410C61A-2FD3-4DD3-91B1-EC9EFF07FB28}" presName="ThreeNodes_1_text" presStyleLbl="node1" presStyleIdx="2" presStyleCnt="3">
        <dgm:presLayoutVars>
          <dgm:bulletEnabled val="1"/>
        </dgm:presLayoutVars>
      </dgm:prSet>
      <dgm:spPr/>
    </dgm:pt>
    <dgm:pt modelId="{407A112F-6826-428C-AA85-5AC5DBF2ADCE}" type="pres">
      <dgm:prSet presAssocID="{D410C61A-2FD3-4DD3-91B1-EC9EFF07FB28}" presName="ThreeNodes_2_text" presStyleLbl="node1" presStyleIdx="2" presStyleCnt="3">
        <dgm:presLayoutVars>
          <dgm:bulletEnabled val="1"/>
        </dgm:presLayoutVars>
      </dgm:prSet>
      <dgm:spPr/>
    </dgm:pt>
    <dgm:pt modelId="{469916D5-BF3D-4411-BA70-EC70AA3476A1}" type="pres">
      <dgm:prSet presAssocID="{D410C61A-2FD3-4DD3-91B1-EC9EFF07FB28}" presName="ThreeNodes_3_text" presStyleLbl="node1" presStyleIdx="2" presStyleCnt="3">
        <dgm:presLayoutVars>
          <dgm:bulletEnabled val="1"/>
        </dgm:presLayoutVars>
      </dgm:prSet>
      <dgm:spPr/>
    </dgm:pt>
  </dgm:ptLst>
  <dgm:cxnLst>
    <dgm:cxn modelId="{3C067731-70FA-41A3-A3B6-088D0DC73DA3}" srcId="{D410C61A-2FD3-4DD3-91B1-EC9EFF07FB28}" destId="{83E4B69A-B291-4302-9C33-12B1CE0EDED6}" srcOrd="0" destOrd="0" parTransId="{FF4D7397-F6D5-42AE-9E5C-AEB3BC309D56}" sibTransId="{0D405E24-E78A-4F2C-9589-AE08EE9CC9C2}"/>
    <dgm:cxn modelId="{335B9639-C61E-498E-8B9C-53C5A9B66696}" type="presOf" srcId="{83E4B69A-B291-4302-9C33-12B1CE0EDED6}" destId="{BC1A59BF-D957-4E97-A3BA-7F4D5CDB63B8}" srcOrd="0" destOrd="0" presId="urn:microsoft.com/office/officeart/2005/8/layout/vProcess5"/>
    <dgm:cxn modelId="{3F7E595B-8B6E-4F7B-B985-83AA1C30E2B5}" type="presOf" srcId="{C7BE88C8-1AE4-4E9E-808E-9F69764FC84E}" destId="{469916D5-BF3D-4411-BA70-EC70AA3476A1}" srcOrd="1" destOrd="0" presId="urn:microsoft.com/office/officeart/2005/8/layout/vProcess5"/>
    <dgm:cxn modelId="{63F30C63-BC45-49FC-B378-9172C31ACC9C}" type="presOf" srcId="{83E4B69A-B291-4302-9C33-12B1CE0EDED6}" destId="{DD244988-CEF9-4FFE-AE09-DD5DEFF2E34B}" srcOrd="1" destOrd="0" presId="urn:microsoft.com/office/officeart/2005/8/layout/vProcess5"/>
    <dgm:cxn modelId="{48AC7066-4C2E-401F-AFA6-57B81151D340}" type="presOf" srcId="{C7BE88C8-1AE4-4E9E-808E-9F69764FC84E}" destId="{ADB92841-7DE7-46C4-BECB-3CB13F0436A7}" srcOrd="0" destOrd="0" presId="urn:microsoft.com/office/officeart/2005/8/layout/vProcess5"/>
    <dgm:cxn modelId="{9554ED7C-E2F5-402B-83E9-4FAB7658159E}" srcId="{D410C61A-2FD3-4DD3-91B1-EC9EFF07FB28}" destId="{C7BE88C8-1AE4-4E9E-808E-9F69764FC84E}" srcOrd="2" destOrd="0" parTransId="{4165D0EF-B0F9-4D59-86A6-DA897A16A5CD}" sibTransId="{085F38CB-B255-4CE2-AF6F-428DEA6E1DA7}"/>
    <dgm:cxn modelId="{4B0D6DB6-C190-4876-9A6D-E9BAD154DCB6}" srcId="{D410C61A-2FD3-4DD3-91B1-EC9EFF07FB28}" destId="{6E041B9C-1A91-4BAC-A445-301CE0C21B6E}" srcOrd="1" destOrd="0" parTransId="{AF46E7F3-F733-4788-801A-8029E4F6BB32}" sibTransId="{97C8C7F6-4B52-4801-8A04-C6E96A01847A}"/>
    <dgm:cxn modelId="{BF2AE9C7-6B52-437E-BF64-CA96D3030822}" type="presOf" srcId="{6E041B9C-1A91-4BAC-A445-301CE0C21B6E}" destId="{D16B9C89-2F1F-415D-88A1-A6F14AF0B9C6}" srcOrd="0" destOrd="0" presId="urn:microsoft.com/office/officeart/2005/8/layout/vProcess5"/>
    <dgm:cxn modelId="{1E87EFCC-8B25-43C1-9292-3ADF652062AB}" type="presOf" srcId="{97C8C7F6-4B52-4801-8A04-C6E96A01847A}" destId="{B6EF5F03-7753-430C-8CC1-4EDD011E7153}" srcOrd="0" destOrd="0" presId="urn:microsoft.com/office/officeart/2005/8/layout/vProcess5"/>
    <dgm:cxn modelId="{C999E7E4-96D2-4D40-9BEB-D878010E0068}" type="presOf" srcId="{6E041B9C-1A91-4BAC-A445-301CE0C21B6E}" destId="{407A112F-6826-428C-AA85-5AC5DBF2ADCE}" srcOrd="1" destOrd="0" presId="urn:microsoft.com/office/officeart/2005/8/layout/vProcess5"/>
    <dgm:cxn modelId="{D97C18EA-80EC-4DE6-8D46-DB41BE40B181}" type="presOf" srcId="{0D405E24-E78A-4F2C-9589-AE08EE9CC9C2}" destId="{9929AA14-A6C1-4A8D-BDC7-85C726E7C85A}" srcOrd="0" destOrd="0" presId="urn:microsoft.com/office/officeart/2005/8/layout/vProcess5"/>
    <dgm:cxn modelId="{93261EEA-26AB-4854-9E9E-F86DB3987D5C}" type="presOf" srcId="{D410C61A-2FD3-4DD3-91B1-EC9EFF07FB28}" destId="{3F92FCFC-E933-4E42-9F69-E5736BCB2395}" srcOrd="0" destOrd="0" presId="urn:microsoft.com/office/officeart/2005/8/layout/vProcess5"/>
    <dgm:cxn modelId="{8F2481E3-1EA1-4FFF-AD9B-AB3E96B03DC3}" type="presParOf" srcId="{3F92FCFC-E933-4E42-9F69-E5736BCB2395}" destId="{FC0C6703-9908-4F58-B4C1-ADBFB6E3DE88}" srcOrd="0" destOrd="0" presId="urn:microsoft.com/office/officeart/2005/8/layout/vProcess5"/>
    <dgm:cxn modelId="{FCEBCF7A-4D5B-42D9-8980-B85C6321B8CB}" type="presParOf" srcId="{3F92FCFC-E933-4E42-9F69-E5736BCB2395}" destId="{BC1A59BF-D957-4E97-A3BA-7F4D5CDB63B8}" srcOrd="1" destOrd="0" presId="urn:microsoft.com/office/officeart/2005/8/layout/vProcess5"/>
    <dgm:cxn modelId="{53FD3CC9-B471-4C43-BDD6-D81EA526E826}" type="presParOf" srcId="{3F92FCFC-E933-4E42-9F69-E5736BCB2395}" destId="{D16B9C89-2F1F-415D-88A1-A6F14AF0B9C6}" srcOrd="2" destOrd="0" presId="urn:microsoft.com/office/officeart/2005/8/layout/vProcess5"/>
    <dgm:cxn modelId="{C90C8020-7DFB-4EC1-A1E2-71EE7EBB62D9}" type="presParOf" srcId="{3F92FCFC-E933-4E42-9F69-E5736BCB2395}" destId="{ADB92841-7DE7-46C4-BECB-3CB13F0436A7}" srcOrd="3" destOrd="0" presId="urn:microsoft.com/office/officeart/2005/8/layout/vProcess5"/>
    <dgm:cxn modelId="{735DDDAD-A619-4A4F-BA27-7B8D04781FDF}" type="presParOf" srcId="{3F92FCFC-E933-4E42-9F69-E5736BCB2395}" destId="{9929AA14-A6C1-4A8D-BDC7-85C726E7C85A}" srcOrd="4" destOrd="0" presId="urn:microsoft.com/office/officeart/2005/8/layout/vProcess5"/>
    <dgm:cxn modelId="{FEABE85A-1F96-4A20-B12B-41F047F21FFD}" type="presParOf" srcId="{3F92FCFC-E933-4E42-9F69-E5736BCB2395}" destId="{B6EF5F03-7753-430C-8CC1-4EDD011E7153}" srcOrd="5" destOrd="0" presId="urn:microsoft.com/office/officeart/2005/8/layout/vProcess5"/>
    <dgm:cxn modelId="{EA02FEEB-14CC-47EA-92FD-C20609D6F2E4}" type="presParOf" srcId="{3F92FCFC-E933-4E42-9F69-E5736BCB2395}" destId="{DD244988-CEF9-4FFE-AE09-DD5DEFF2E34B}" srcOrd="6" destOrd="0" presId="urn:microsoft.com/office/officeart/2005/8/layout/vProcess5"/>
    <dgm:cxn modelId="{2CA76398-D04B-43C8-B71E-10143BFEC3CE}" type="presParOf" srcId="{3F92FCFC-E933-4E42-9F69-E5736BCB2395}" destId="{407A112F-6826-428C-AA85-5AC5DBF2ADCE}" srcOrd="7" destOrd="0" presId="urn:microsoft.com/office/officeart/2005/8/layout/vProcess5"/>
    <dgm:cxn modelId="{C4CB936D-F65E-4BAB-87DD-BFFB2480E97F}" type="presParOf" srcId="{3F92FCFC-E933-4E42-9F69-E5736BCB2395}" destId="{469916D5-BF3D-4411-BA70-EC70AA3476A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0ABFC6-905E-4F16-928A-959B3DDF5D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430747-96C6-429B-BCA1-23BB725E6430}">
      <dgm:prSet/>
      <dgm:spPr/>
      <dgm:t>
        <a:bodyPr/>
        <a:lstStyle/>
        <a:p>
          <a:r>
            <a:rPr lang="en-US" dirty="0">
              <a:latin typeface="+mn-lt"/>
              <a:cs typeface="Segoe UI" panose="020B0502040204020203" pitchFamily="34" charset="0"/>
            </a:rPr>
            <a:t>User-centered</a:t>
          </a:r>
          <a:r>
            <a:rPr lang="en-US" dirty="0">
              <a:latin typeface="+mn-lt"/>
            </a:rPr>
            <a:t> approach</a:t>
          </a:r>
        </a:p>
      </dgm:t>
    </dgm:pt>
    <dgm:pt modelId="{7ACB4564-2CE1-4265-8B33-D80C08544224}" type="parTrans" cxnId="{BC806168-0F4E-4220-9F31-EAA1965EA0A1}">
      <dgm:prSet/>
      <dgm:spPr/>
      <dgm:t>
        <a:bodyPr/>
        <a:lstStyle/>
        <a:p>
          <a:endParaRPr lang="en-US"/>
        </a:p>
      </dgm:t>
    </dgm:pt>
    <dgm:pt modelId="{C530B1CD-B74D-4B3F-B3A8-C1F3FDF8BA97}" type="sibTrans" cxnId="{BC806168-0F4E-4220-9F31-EAA1965EA0A1}">
      <dgm:prSet/>
      <dgm:spPr/>
      <dgm:t>
        <a:bodyPr/>
        <a:lstStyle/>
        <a:p>
          <a:endParaRPr lang="en-US"/>
        </a:p>
      </dgm:t>
    </dgm:pt>
    <dgm:pt modelId="{A06265DC-8A3B-4F2C-AF7E-B1E208317983}">
      <dgm:prSet/>
      <dgm:spPr/>
      <dgm:t>
        <a:bodyPr/>
        <a:lstStyle/>
        <a:p>
          <a:r>
            <a:rPr lang="en-US" dirty="0"/>
            <a:t>User interviews as primary research</a:t>
          </a:r>
        </a:p>
      </dgm:t>
    </dgm:pt>
    <dgm:pt modelId="{010A6EDA-FB68-4274-AB07-F48A4810FF92}" type="parTrans" cxnId="{E6496032-8298-4ED1-A380-8F1BE5D536DA}">
      <dgm:prSet/>
      <dgm:spPr/>
      <dgm:t>
        <a:bodyPr/>
        <a:lstStyle/>
        <a:p>
          <a:endParaRPr lang="en-US"/>
        </a:p>
      </dgm:t>
    </dgm:pt>
    <dgm:pt modelId="{CA77EB00-F385-45CA-9963-7236F2182E23}" type="sibTrans" cxnId="{E6496032-8298-4ED1-A380-8F1BE5D536DA}">
      <dgm:prSet/>
      <dgm:spPr/>
      <dgm:t>
        <a:bodyPr/>
        <a:lstStyle/>
        <a:p>
          <a:endParaRPr lang="en-US"/>
        </a:p>
      </dgm:t>
    </dgm:pt>
    <dgm:pt modelId="{BCF92E8E-5C8D-4F87-AE93-BB10409CA988}">
      <dgm:prSet/>
      <dgm:spPr/>
      <dgm:t>
        <a:bodyPr/>
        <a:lstStyle/>
        <a:p>
          <a:r>
            <a:rPr lang="en-US" dirty="0"/>
            <a:t>Sample subscription models by Betsy</a:t>
          </a:r>
        </a:p>
      </dgm:t>
    </dgm:pt>
    <dgm:pt modelId="{E5F63357-42DC-4560-8CE0-E04B835C6E28}" type="parTrans" cxnId="{44DFA133-72F9-4BC0-97E0-C84AC510DF09}">
      <dgm:prSet/>
      <dgm:spPr/>
      <dgm:t>
        <a:bodyPr/>
        <a:lstStyle/>
        <a:p>
          <a:endParaRPr lang="en-US"/>
        </a:p>
      </dgm:t>
    </dgm:pt>
    <dgm:pt modelId="{694601E3-E36D-4870-AC4E-C58DE0D4AD3E}" type="sibTrans" cxnId="{44DFA133-72F9-4BC0-97E0-C84AC510DF09}">
      <dgm:prSet/>
      <dgm:spPr/>
      <dgm:t>
        <a:bodyPr/>
        <a:lstStyle/>
        <a:p>
          <a:endParaRPr lang="en-US"/>
        </a:p>
      </dgm:t>
    </dgm:pt>
    <dgm:pt modelId="{E0F77A54-3460-4F6A-953C-3A104212700D}">
      <dgm:prSet/>
      <dgm:spPr/>
      <dgm:t>
        <a:bodyPr/>
        <a:lstStyle/>
        <a:p>
          <a:r>
            <a:rPr lang="en-US" dirty="0"/>
            <a:t>Documented interviews and insights by me</a:t>
          </a:r>
        </a:p>
      </dgm:t>
    </dgm:pt>
    <dgm:pt modelId="{07306A3C-7AC0-4940-8F11-96162338DD44}" type="parTrans" cxnId="{90534F05-CB9A-4038-97DF-000A1942AB8B}">
      <dgm:prSet/>
      <dgm:spPr/>
      <dgm:t>
        <a:bodyPr/>
        <a:lstStyle/>
        <a:p>
          <a:endParaRPr lang="en-US"/>
        </a:p>
      </dgm:t>
    </dgm:pt>
    <dgm:pt modelId="{8B6CC18F-D3CD-4160-9CC0-1075C286E628}" type="sibTrans" cxnId="{90534F05-CB9A-4038-97DF-000A1942AB8B}">
      <dgm:prSet/>
      <dgm:spPr/>
      <dgm:t>
        <a:bodyPr/>
        <a:lstStyle/>
        <a:p>
          <a:endParaRPr lang="en-US"/>
        </a:p>
      </dgm:t>
    </dgm:pt>
    <dgm:pt modelId="{F271E918-16C2-453E-9C06-FEA1128FC0DF}" type="pres">
      <dgm:prSet presAssocID="{D10ABFC6-905E-4F16-928A-959B3DDF5D43}" presName="root" presStyleCnt="0">
        <dgm:presLayoutVars>
          <dgm:dir/>
          <dgm:resizeHandles val="exact"/>
        </dgm:presLayoutVars>
      </dgm:prSet>
      <dgm:spPr/>
    </dgm:pt>
    <dgm:pt modelId="{56546E10-EED7-4A3E-BB9D-ABFDEE992B2B}" type="pres">
      <dgm:prSet presAssocID="{78430747-96C6-429B-BCA1-23BB725E6430}" presName="compNode" presStyleCnt="0"/>
      <dgm:spPr/>
    </dgm:pt>
    <dgm:pt modelId="{1B134A5C-605C-442F-8171-0A8B8055FB90}" type="pres">
      <dgm:prSet presAssocID="{78430747-96C6-429B-BCA1-23BB725E6430}" presName="bgRect" presStyleLbl="bgShp" presStyleIdx="0" presStyleCnt="4"/>
      <dgm:spPr/>
    </dgm:pt>
    <dgm:pt modelId="{F3BF0CE5-D6E7-47E7-B7A6-F0D8E5B02E42}" type="pres">
      <dgm:prSet presAssocID="{78430747-96C6-429B-BCA1-23BB725E64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6E55713-CD07-4712-BBDD-3EFA41642C22}" type="pres">
      <dgm:prSet presAssocID="{78430747-96C6-429B-BCA1-23BB725E6430}" presName="spaceRect" presStyleCnt="0"/>
      <dgm:spPr/>
    </dgm:pt>
    <dgm:pt modelId="{A0F120BA-B5EC-471B-A156-371000674AAB}" type="pres">
      <dgm:prSet presAssocID="{78430747-96C6-429B-BCA1-23BB725E6430}" presName="parTx" presStyleLbl="revTx" presStyleIdx="0" presStyleCnt="4">
        <dgm:presLayoutVars>
          <dgm:chMax val="0"/>
          <dgm:chPref val="0"/>
        </dgm:presLayoutVars>
      </dgm:prSet>
      <dgm:spPr/>
    </dgm:pt>
    <dgm:pt modelId="{106BD9BB-862B-4B45-BEE9-21A104F4ECC7}" type="pres">
      <dgm:prSet presAssocID="{C530B1CD-B74D-4B3F-B3A8-C1F3FDF8BA97}" presName="sibTrans" presStyleCnt="0"/>
      <dgm:spPr/>
    </dgm:pt>
    <dgm:pt modelId="{DB94FF37-B81E-4612-84C7-B78729A206A3}" type="pres">
      <dgm:prSet presAssocID="{A06265DC-8A3B-4F2C-AF7E-B1E208317983}" presName="compNode" presStyleCnt="0"/>
      <dgm:spPr/>
    </dgm:pt>
    <dgm:pt modelId="{0FC3A4A3-9A6B-4F24-8EE1-43CE7E928F40}" type="pres">
      <dgm:prSet presAssocID="{A06265DC-8A3B-4F2C-AF7E-B1E208317983}" presName="bgRect" presStyleLbl="bgShp" presStyleIdx="1" presStyleCnt="4"/>
      <dgm:spPr/>
    </dgm:pt>
    <dgm:pt modelId="{706CAC9A-7C64-44AF-BD8F-5AB5EB00CD42}" type="pres">
      <dgm:prSet presAssocID="{A06265DC-8A3B-4F2C-AF7E-B1E2083179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92EE1F9-6A16-481A-A483-39E8DE1BB255}" type="pres">
      <dgm:prSet presAssocID="{A06265DC-8A3B-4F2C-AF7E-B1E208317983}" presName="spaceRect" presStyleCnt="0"/>
      <dgm:spPr/>
    </dgm:pt>
    <dgm:pt modelId="{7719DF83-C969-40BF-99A3-EE9F799AE6F2}" type="pres">
      <dgm:prSet presAssocID="{A06265DC-8A3B-4F2C-AF7E-B1E208317983}" presName="parTx" presStyleLbl="revTx" presStyleIdx="1" presStyleCnt="4">
        <dgm:presLayoutVars>
          <dgm:chMax val="0"/>
          <dgm:chPref val="0"/>
        </dgm:presLayoutVars>
      </dgm:prSet>
      <dgm:spPr/>
    </dgm:pt>
    <dgm:pt modelId="{917CE44A-140D-489A-85B2-B35A97F0C5F8}" type="pres">
      <dgm:prSet presAssocID="{CA77EB00-F385-45CA-9963-7236F2182E23}" presName="sibTrans" presStyleCnt="0"/>
      <dgm:spPr/>
    </dgm:pt>
    <dgm:pt modelId="{D8078A0A-AB8D-40C1-9143-A1DDAE74616B}" type="pres">
      <dgm:prSet presAssocID="{BCF92E8E-5C8D-4F87-AE93-BB10409CA988}" presName="compNode" presStyleCnt="0"/>
      <dgm:spPr/>
    </dgm:pt>
    <dgm:pt modelId="{0EBF6954-60EE-4FDE-A34F-57AA3FE35695}" type="pres">
      <dgm:prSet presAssocID="{BCF92E8E-5C8D-4F87-AE93-BB10409CA988}" presName="bgRect" presStyleLbl="bgShp" presStyleIdx="2" presStyleCnt="4"/>
      <dgm:spPr/>
    </dgm:pt>
    <dgm:pt modelId="{8A866E47-1BE1-4963-967E-1D163BCF326F}" type="pres">
      <dgm:prSet presAssocID="{BCF92E8E-5C8D-4F87-AE93-BB10409CA9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98B3E49-AB88-4757-AB60-23D8244469F3}" type="pres">
      <dgm:prSet presAssocID="{BCF92E8E-5C8D-4F87-AE93-BB10409CA988}" presName="spaceRect" presStyleCnt="0"/>
      <dgm:spPr/>
    </dgm:pt>
    <dgm:pt modelId="{20CF6AB9-1165-42C6-906D-61FDCDAA6B3C}" type="pres">
      <dgm:prSet presAssocID="{BCF92E8E-5C8D-4F87-AE93-BB10409CA988}" presName="parTx" presStyleLbl="revTx" presStyleIdx="2" presStyleCnt="4">
        <dgm:presLayoutVars>
          <dgm:chMax val="0"/>
          <dgm:chPref val="0"/>
        </dgm:presLayoutVars>
      </dgm:prSet>
      <dgm:spPr/>
    </dgm:pt>
    <dgm:pt modelId="{37004D04-17AB-4603-9ED9-2C5B72338A57}" type="pres">
      <dgm:prSet presAssocID="{694601E3-E36D-4870-AC4E-C58DE0D4AD3E}" presName="sibTrans" presStyleCnt="0"/>
      <dgm:spPr/>
    </dgm:pt>
    <dgm:pt modelId="{55B8649E-918D-4806-89B4-FC57E853F376}" type="pres">
      <dgm:prSet presAssocID="{E0F77A54-3460-4F6A-953C-3A104212700D}" presName="compNode" presStyleCnt="0"/>
      <dgm:spPr/>
    </dgm:pt>
    <dgm:pt modelId="{7FEEEC72-9EC6-4265-85C5-58F54015D45D}" type="pres">
      <dgm:prSet presAssocID="{E0F77A54-3460-4F6A-953C-3A104212700D}" presName="bgRect" presStyleLbl="bgShp" presStyleIdx="3" presStyleCnt="4"/>
      <dgm:spPr/>
    </dgm:pt>
    <dgm:pt modelId="{C9CF7815-AAE3-4D8E-89CB-CEFFF4385685}" type="pres">
      <dgm:prSet presAssocID="{E0F77A54-3460-4F6A-953C-3A10421270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F7DDEBA0-1FAD-4B99-835D-3011337A52DD}" type="pres">
      <dgm:prSet presAssocID="{E0F77A54-3460-4F6A-953C-3A104212700D}" presName="spaceRect" presStyleCnt="0"/>
      <dgm:spPr/>
    </dgm:pt>
    <dgm:pt modelId="{F8291853-023B-4336-9DC6-0924381E9E21}" type="pres">
      <dgm:prSet presAssocID="{E0F77A54-3460-4F6A-953C-3A104212700D}" presName="parTx" presStyleLbl="revTx" presStyleIdx="3" presStyleCnt="4">
        <dgm:presLayoutVars>
          <dgm:chMax val="0"/>
          <dgm:chPref val="0"/>
        </dgm:presLayoutVars>
      </dgm:prSet>
      <dgm:spPr/>
    </dgm:pt>
  </dgm:ptLst>
  <dgm:cxnLst>
    <dgm:cxn modelId="{90534F05-CB9A-4038-97DF-000A1942AB8B}" srcId="{D10ABFC6-905E-4F16-928A-959B3DDF5D43}" destId="{E0F77A54-3460-4F6A-953C-3A104212700D}" srcOrd="3" destOrd="0" parTransId="{07306A3C-7AC0-4940-8F11-96162338DD44}" sibTransId="{8B6CC18F-D3CD-4160-9CC0-1075C286E628}"/>
    <dgm:cxn modelId="{E6496032-8298-4ED1-A380-8F1BE5D536DA}" srcId="{D10ABFC6-905E-4F16-928A-959B3DDF5D43}" destId="{A06265DC-8A3B-4F2C-AF7E-B1E208317983}" srcOrd="1" destOrd="0" parTransId="{010A6EDA-FB68-4274-AB07-F48A4810FF92}" sibTransId="{CA77EB00-F385-45CA-9963-7236F2182E23}"/>
    <dgm:cxn modelId="{44DFA133-72F9-4BC0-97E0-C84AC510DF09}" srcId="{D10ABFC6-905E-4F16-928A-959B3DDF5D43}" destId="{BCF92E8E-5C8D-4F87-AE93-BB10409CA988}" srcOrd="2" destOrd="0" parTransId="{E5F63357-42DC-4560-8CE0-E04B835C6E28}" sibTransId="{694601E3-E36D-4870-AC4E-C58DE0D4AD3E}"/>
    <dgm:cxn modelId="{BC806168-0F4E-4220-9F31-EAA1965EA0A1}" srcId="{D10ABFC6-905E-4F16-928A-959B3DDF5D43}" destId="{78430747-96C6-429B-BCA1-23BB725E6430}" srcOrd="0" destOrd="0" parTransId="{7ACB4564-2CE1-4265-8B33-D80C08544224}" sibTransId="{C530B1CD-B74D-4B3F-B3A8-C1F3FDF8BA97}"/>
    <dgm:cxn modelId="{1F9A9751-764B-4ECB-9CBE-DD7C3AB53B9F}" type="presOf" srcId="{E0F77A54-3460-4F6A-953C-3A104212700D}" destId="{F8291853-023B-4336-9DC6-0924381E9E21}" srcOrd="0" destOrd="0" presId="urn:microsoft.com/office/officeart/2018/2/layout/IconVerticalSolidList"/>
    <dgm:cxn modelId="{0FB3A878-A668-4700-A1AB-621375C23663}" type="presOf" srcId="{78430747-96C6-429B-BCA1-23BB725E6430}" destId="{A0F120BA-B5EC-471B-A156-371000674AAB}" srcOrd="0" destOrd="0" presId="urn:microsoft.com/office/officeart/2018/2/layout/IconVerticalSolidList"/>
    <dgm:cxn modelId="{D2BB7CA3-EA94-451B-97C7-A4B17DC84CA6}" type="presOf" srcId="{D10ABFC6-905E-4F16-928A-959B3DDF5D43}" destId="{F271E918-16C2-453E-9C06-FEA1128FC0DF}" srcOrd="0" destOrd="0" presId="urn:microsoft.com/office/officeart/2018/2/layout/IconVerticalSolidList"/>
    <dgm:cxn modelId="{0723D9B1-D85F-411C-9487-7B391617CCE2}" type="presOf" srcId="{A06265DC-8A3B-4F2C-AF7E-B1E208317983}" destId="{7719DF83-C969-40BF-99A3-EE9F799AE6F2}" srcOrd="0" destOrd="0" presId="urn:microsoft.com/office/officeart/2018/2/layout/IconVerticalSolidList"/>
    <dgm:cxn modelId="{FFC75BD6-BEA9-40CA-8204-4FF44653EF6E}" type="presOf" srcId="{BCF92E8E-5C8D-4F87-AE93-BB10409CA988}" destId="{20CF6AB9-1165-42C6-906D-61FDCDAA6B3C}" srcOrd="0" destOrd="0" presId="urn:microsoft.com/office/officeart/2018/2/layout/IconVerticalSolidList"/>
    <dgm:cxn modelId="{48629849-3605-481A-A522-FFA1AF6D6626}" type="presParOf" srcId="{F271E918-16C2-453E-9C06-FEA1128FC0DF}" destId="{56546E10-EED7-4A3E-BB9D-ABFDEE992B2B}" srcOrd="0" destOrd="0" presId="urn:microsoft.com/office/officeart/2018/2/layout/IconVerticalSolidList"/>
    <dgm:cxn modelId="{C9DBCD9D-8FA5-41EF-847D-0A3E026242AC}" type="presParOf" srcId="{56546E10-EED7-4A3E-BB9D-ABFDEE992B2B}" destId="{1B134A5C-605C-442F-8171-0A8B8055FB90}" srcOrd="0" destOrd="0" presId="urn:microsoft.com/office/officeart/2018/2/layout/IconVerticalSolidList"/>
    <dgm:cxn modelId="{4E5E542F-7E9F-4CA6-8689-1FB920391B99}" type="presParOf" srcId="{56546E10-EED7-4A3E-BB9D-ABFDEE992B2B}" destId="{F3BF0CE5-D6E7-47E7-B7A6-F0D8E5B02E42}" srcOrd="1" destOrd="0" presId="urn:microsoft.com/office/officeart/2018/2/layout/IconVerticalSolidList"/>
    <dgm:cxn modelId="{3E256EB1-0233-4E94-8053-2D912A9FABF9}" type="presParOf" srcId="{56546E10-EED7-4A3E-BB9D-ABFDEE992B2B}" destId="{46E55713-CD07-4712-BBDD-3EFA41642C22}" srcOrd="2" destOrd="0" presId="urn:microsoft.com/office/officeart/2018/2/layout/IconVerticalSolidList"/>
    <dgm:cxn modelId="{8FBC19C2-E760-457F-9515-0E36A4CA6070}" type="presParOf" srcId="{56546E10-EED7-4A3E-BB9D-ABFDEE992B2B}" destId="{A0F120BA-B5EC-471B-A156-371000674AAB}" srcOrd="3" destOrd="0" presId="urn:microsoft.com/office/officeart/2018/2/layout/IconVerticalSolidList"/>
    <dgm:cxn modelId="{BA5AD4F5-4D68-411B-9D58-99D74DCF97B9}" type="presParOf" srcId="{F271E918-16C2-453E-9C06-FEA1128FC0DF}" destId="{106BD9BB-862B-4B45-BEE9-21A104F4ECC7}" srcOrd="1" destOrd="0" presId="urn:microsoft.com/office/officeart/2018/2/layout/IconVerticalSolidList"/>
    <dgm:cxn modelId="{05A11AFF-6A2B-4590-806D-0285DD8DC09C}" type="presParOf" srcId="{F271E918-16C2-453E-9C06-FEA1128FC0DF}" destId="{DB94FF37-B81E-4612-84C7-B78729A206A3}" srcOrd="2" destOrd="0" presId="urn:microsoft.com/office/officeart/2018/2/layout/IconVerticalSolidList"/>
    <dgm:cxn modelId="{C4CA6C0E-A06D-49C6-AF81-E25399F13058}" type="presParOf" srcId="{DB94FF37-B81E-4612-84C7-B78729A206A3}" destId="{0FC3A4A3-9A6B-4F24-8EE1-43CE7E928F40}" srcOrd="0" destOrd="0" presId="urn:microsoft.com/office/officeart/2018/2/layout/IconVerticalSolidList"/>
    <dgm:cxn modelId="{40400514-E910-41E5-84C5-42364413D890}" type="presParOf" srcId="{DB94FF37-B81E-4612-84C7-B78729A206A3}" destId="{706CAC9A-7C64-44AF-BD8F-5AB5EB00CD42}" srcOrd="1" destOrd="0" presId="urn:microsoft.com/office/officeart/2018/2/layout/IconVerticalSolidList"/>
    <dgm:cxn modelId="{44590F91-BB0F-40CB-BDF1-51EB230D1C4F}" type="presParOf" srcId="{DB94FF37-B81E-4612-84C7-B78729A206A3}" destId="{D92EE1F9-6A16-481A-A483-39E8DE1BB255}" srcOrd="2" destOrd="0" presId="urn:microsoft.com/office/officeart/2018/2/layout/IconVerticalSolidList"/>
    <dgm:cxn modelId="{07338070-81A3-41C3-A86D-407F7CC691B9}" type="presParOf" srcId="{DB94FF37-B81E-4612-84C7-B78729A206A3}" destId="{7719DF83-C969-40BF-99A3-EE9F799AE6F2}" srcOrd="3" destOrd="0" presId="urn:microsoft.com/office/officeart/2018/2/layout/IconVerticalSolidList"/>
    <dgm:cxn modelId="{37CDB259-4054-41F5-83DF-44FF2B3EE579}" type="presParOf" srcId="{F271E918-16C2-453E-9C06-FEA1128FC0DF}" destId="{917CE44A-140D-489A-85B2-B35A97F0C5F8}" srcOrd="3" destOrd="0" presId="urn:microsoft.com/office/officeart/2018/2/layout/IconVerticalSolidList"/>
    <dgm:cxn modelId="{7707F3EA-D8CE-4DB5-9335-F02A0D2CDEA7}" type="presParOf" srcId="{F271E918-16C2-453E-9C06-FEA1128FC0DF}" destId="{D8078A0A-AB8D-40C1-9143-A1DDAE74616B}" srcOrd="4" destOrd="0" presId="urn:microsoft.com/office/officeart/2018/2/layout/IconVerticalSolidList"/>
    <dgm:cxn modelId="{AEE80173-BA72-4B0A-AB59-373159458744}" type="presParOf" srcId="{D8078A0A-AB8D-40C1-9143-A1DDAE74616B}" destId="{0EBF6954-60EE-4FDE-A34F-57AA3FE35695}" srcOrd="0" destOrd="0" presId="urn:microsoft.com/office/officeart/2018/2/layout/IconVerticalSolidList"/>
    <dgm:cxn modelId="{E5007809-C070-4358-BAB3-ECACD9BD6FA8}" type="presParOf" srcId="{D8078A0A-AB8D-40C1-9143-A1DDAE74616B}" destId="{8A866E47-1BE1-4963-967E-1D163BCF326F}" srcOrd="1" destOrd="0" presId="urn:microsoft.com/office/officeart/2018/2/layout/IconVerticalSolidList"/>
    <dgm:cxn modelId="{DC474E76-A4C6-4514-A9E7-D716AD2339DE}" type="presParOf" srcId="{D8078A0A-AB8D-40C1-9143-A1DDAE74616B}" destId="{A98B3E49-AB88-4757-AB60-23D8244469F3}" srcOrd="2" destOrd="0" presId="urn:microsoft.com/office/officeart/2018/2/layout/IconVerticalSolidList"/>
    <dgm:cxn modelId="{D3324024-B993-4920-AE68-477FA94015D0}" type="presParOf" srcId="{D8078A0A-AB8D-40C1-9143-A1DDAE74616B}" destId="{20CF6AB9-1165-42C6-906D-61FDCDAA6B3C}" srcOrd="3" destOrd="0" presId="urn:microsoft.com/office/officeart/2018/2/layout/IconVerticalSolidList"/>
    <dgm:cxn modelId="{D0427E16-C240-425B-A32F-75F0BFF429C4}" type="presParOf" srcId="{F271E918-16C2-453E-9C06-FEA1128FC0DF}" destId="{37004D04-17AB-4603-9ED9-2C5B72338A57}" srcOrd="5" destOrd="0" presId="urn:microsoft.com/office/officeart/2018/2/layout/IconVerticalSolidList"/>
    <dgm:cxn modelId="{7584CD07-F152-4A2F-8977-CF912B5A4B3C}" type="presParOf" srcId="{F271E918-16C2-453E-9C06-FEA1128FC0DF}" destId="{55B8649E-918D-4806-89B4-FC57E853F376}" srcOrd="6" destOrd="0" presId="urn:microsoft.com/office/officeart/2018/2/layout/IconVerticalSolidList"/>
    <dgm:cxn modelId="{5C8601CF-AEA9-44F6-BF7A-2C289683AA04}" type="presParOf" srcId="{55B8649E-918D-4806-89B4-FC57E853F376}" destId="{7FEEEC72-9EC6-4265-85C5-58F54015D45D}" srcOrd="0" destOrd="0" presId="urn:microsoft.com/office/officeart/2018/2/layout/IconVerticalSolidList"/>
    <dgm:cxn modelId="{6F5CA3EB-B0E7-437D-B6D5-E9E67B3F1285}" type="presParOf" srcId="{55B8649E-918D-4806-89B4-FC57E853F376}" destId="{C9CF7815-AAE3-4D8E-89CB-CEFFF4385685}" srcOrd="1" destOrd="0" presId="urn:microsoft.com/office/officeart/2018/2/layout/IconVerticalSolidList"/>
    <dgm:cxn modelId="{C5BA6168-857A-422D-BB15-98DD48E50C87}" type="presParOf" srcId="{55B8649E-918D-4806-89B4-FC57E853F376}" destId="{F7DDEBA0-1FAD-4B99-835D-3011337A52DD}" srcOrd="2" destOrd="0" presId="urn:microsoft.com/office/officeart/2018/2/layout/IconVerticalSolidList"/>
    <dgm:cxn modelId="{74032F08-4B6A-4D05-854F-821BDC4B087A}" type="presParOf" srcId="{55B8649E-918D-4806-89B4-FC57E853F376}" destId="{F8291853-023B-4336-9DC6-0924381E9E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5E727A-4E91-407B-B159-E92A52A874D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5FAF1DC-53D8-4839-8A0A-A5F363504D7D}">
      <dgm:prSet/>
      <dgm:spPr/>
      <dgm:t>
        <a:bodyPr/>
        <a:lstStyle/>
        <a:p>
          <a:r>
            <a:rPr lang="en-US" b="0" i="0" dirty="0"/>
            <a:t>Lack of centralized reporting and tracking</a:t>
          </a:r>
          <a:endParaRPr lang="en-US" dirty="0"/>
        </a:p>
      </dgm:t>
    </dgm:pt>
    <dgm:pt modelId="{DA440F42-512F-4546-8AEC-C361493E42EA}" type="parTrans" cxnId="{95F2D07B-381E-4314-BE9B-AF24FE2F6506}">
      <dgm:prSet/>
      <dgm:spPr/>
      <dgm:t>
        <a:bodyPr/>
        <a:lstStyle/>
        <a:p>
          <a:endParaRPr lang="en-US"/>
        </a:p>
      </dgm:t>
    </dgm:pt>
    <dgm:pt modelId="{469E8A03-5606-4FBF-86A4-B186410C1643}" type="sibTrans" cxnId="{95F2D07B-381E-4314-BE9B-AF24FE2F6506}">
      <dgm:prSet/>
      <dgm:spPr/>
      <dgm:t>
        <a:bodyPr/>
        <a:lstStyle/>
        <a:p>
          <a:endParaRPr lang="en-US"/>
        </a:p>
      </dgm:t>
    </dgm:pt>
    <dgm:pt modelId="{152FBDE3-D06E-461C-80E6-8B5491D62434}">
      <dgm:prSet/>
      <dgm:spPr/>
      <dgm:t>
        <a:bodyPr/>
        <a:lstStyle/>
        <a:p>
          <a:r>
            <a:rPr lang="en-US" b="0" i="0"/>
            <a:t>Need for clear and actionable insights</a:t>
          </a:r>
          <a:endParaRPr lang="en-US"/>
        </a:p>
      </dgm:t>
    </dgm:pt>
    <dgm:pt modelId="{663BC1C4-2647-4689-9018-716CC1426F96}" type="parTrans" cxnId="{C08CA93E-EC01-43F5-B747-B40F83AB592C}">
      <dgm:prSet/>
      <dgm:spPr/>
      <dgm:t>
        <a:bodyPr/>
        <a:lstStyle/>
        <a:p>
          <a:endParaRPr lang="en-US"/>
        </a:p>
      </dgm:t>
    </dgm:pt>
    <dgm:pt modelId="{D4FB298B-C4B9-4F24-937B-42BFEC8F0367}" type="sibTrans" cxnId="{C08CA93E-EC01-43F5-B747-B40F83AB592C}">
      <dgm:prSet/>
      <dgm:spPr/>
      <dgm:t>
        <a:bodyPr/>
        <a:lstStyle/>
        <a:p>
          <a:endParaRPr lang="en-US"/>
        </a:p>
      </dgm:t>
    </dgm:pt>
    <dgm:pt modelId="{59975051-7D80-4050-97E6-314DCB23682C}">
      <dgm:prSet/>
      <dgm:spPr/>
      <dgm:t>
        <a:bodyPr/>
        <a:lstStyle/>
        <a:p>
          <a:r>
            <a:rPr lang="en-US" b="0" i="0"/>
            <a:t>Lack of customization and relevance</a:t>
          </a:r>
          <a:endParaRPr lang="en-US"/>
        </a:p>
      </dgm:t>
    </dgm:pt>
    <dgm:pt modelId="{02CFCB0B-82F0-47B3-B8A7-7187AC48FA63}" type="parTrans" cxnId="{043CF6F5-C8B2-4980-A152-3BE7C6943447}">
      <dgm:prSet/>
      <dgm:spPr/>
      <dgm:t>
        <a:bodyPr/>
        <a:lstStyle/>
        <a:p>
          <a:endParaRPr lang="en-US"/>
        </a:p>
      </dgm:t>
    </dgm:pt>
    <dgm:pt modelId="{CB377301-ACBE-4077-8A89-B26F3470FE15}" type="sibTrans" cxnId="{043CF6F5-C8B2-4980-A152-3BE7C6943447}">
      <dgm:prSet/>
      <dgm:spPr/>
      <dgm:t>
        <a:bodyPr/>
        <a:lstStyle/>
        <a:p>
          <a:endParaRPr lang="en-US"/>
        </a:p>
      </dgm:t>
    </dgm:pt>
    <dgm:pt modelId="{BD2DB469-EA4F-40ED-91FE-E0BF945B071C}">
      <dgm:prSet/>
      <dgm:spPr/>
      <dgm:t>
        <a:bodyPr/>
        <a:lstStyle/>
        <a:p>
          <a:r>
            <a:rPr lang="en-US" b="0" i="0"/>
            <a:t>Complexity and difficulty of implementation</a:t>
          </a:r>
          <a:endParaRPr lang="en-US"/>
        </a:p>
      </dgm:t>
    </dgm:pt>
    <dgm:pt modelId="{0EA7DF23-C7AD-4AAE-BD89-38FDF8297864}" type="parTrans" cxnId="{4501147A-2469-49FF-83EB-9B6989EC1FF0}">
      <dgm:prSet/>
      <dgm:spPr/>
      <dgm:t>
        <a:bodyPr/>
        <a:lstStyle/>
        <a:p>
          <a:endParaRPr lang="en-US"/>
        </a:p>
      </dgm:t>
    </dgm:pt>
    <dgm:pt modelId="{97019D93-7D69-4305-A97E-692CE0147A50}" type="sibTrans" cxnId="{4501147A-2469-49FF-83EB-9B6989EC1FF0}">
      <dgm:prSet/>
      <dgm:spPr/>
      <dgm:t>
        <a:bodyPr/>
        <a:lstStyle/>
        <a:p>
          <a:endParaRPr lang="en-US"/>
        </a:p>
      </dgm:t>
    </dgm:pt>
    <dgm:pt modelId="{C6F2DC89-311E-4493-B087-5E15EDF0BA4E}" type="pres">
      <dgm:prSet presAssocID="{015E727A-4E91-407B-B159-E92A52A874D5}" presName="linear" presStyleCnt="0">
        <dgm:presLayoutVars>
          <dgm:dir/>
          <dgm:animLvl val="lvl"/>
          <dgm:resizeHandles val="exact"/>
        </dgm:presLayoutVars>
      </dgm:prSet>
      <dgm:spPr/>
    </dgm:pt>
    <dgm:pt modelId="{2C96D340-9A42-4ED0-9D61-AAD0D555C0AA}" type="pres">
      <dgm:prSet presAssocID="{75FAF1DC-53D8-4839-8A0A-A5F363504D7D}" presName="parentLin" presStyleCnt="0"/>
      <dgm:spPr/>
    </dgm:pt>
    <dgm:pt modelId="{4B1ACB07-C10A-42C9-BADD-9444467D5794}" type="pres">
      <dgm:prSet presAssocID="{75FAF1DC-53D8-4839-8A0A-A5F363504D7D}" presName="parentLeftMargin" presStyleLbl="node1" presStyleIdx="0" presStyleCnt="4"/>
      <dgm:spPr/>
    </dgm:pt>
    <dgm:pt modelId="{223AC234-212B-48B2-BA8D-A4ABCF746AC2}" type="pres">
      <dgm:prSet presAssocID="{75FAF1DC-53D8-4839-8A0A-A5F363504D7D}" presName="parentText" presStyleLbl="node1" presStyleIdx="0" presStyleCnt="4">
        <dgm:presLayoutVars>
          <dgm:chMax val="0"/>
          <dgm:bulletEnabled val="1"/>
        </dgm:presLayoutVars>
      </dgm:prSet>
      <dgm:spPr/>
    </dgm:pt>
    <dgm:pt modelId="{3BBFB4DC-3776-4CAB-BE22-1E7ABAD58EBF}" type="pres">
      <dgm:prSet presAssocID="{75FAF1DC-53D8-4839-8A0A-A5F363504D7D}" presName="negativeSpace" presStyleCnt="0"/>
      <dgm:spPr/>
    </dgm:pt>
    <dgm:pt modelId="{D1498ECC-5E2F-411A-8521-531D4B70F688}" type="pres">
      <dgm:prSet presAssocID="{75FAF1DC-53D8-4839-8A0A-A5F363504D7D}" presName="childText" presStyleLbl="conFgAcc1" presStyleIdx="0" presStyleCnt="4">
        <dgm:presLayoutVars>
          <dgm:bulletEnabled val="1"/>
        </dgm:presLayoutVars>
      </dgm:prSet>
      <dgm:spPr/>
    </dgm:pt>
    <dgm:pt modelId="{E31047AF-6D8F-4C2E-8D72-A129123D2DFB}" type="pres">
      <dgm:prSet presAssocID="{469E8A03-5606-4FBF-86A4-B186410C1643}" presName="spaceBetweenRectangles" presStyleCnt="0"/>
      <dgm:spPr/>
    </dgm:pt>
    <dgm:pt modelId="{761D3F9D-E754-4601-9B3D-A3FB5F32B191}" type="pres">
      <dgm:prSet presAssocID="{152FBDE3-D06E-461C-80E6-8B5491D62434}" presName="parentLin" presStyleCnt="0"/>
      <dgm:spPr/>
    </dgm:pt>
    <dgm:pt modelId="{F48F3485-E44F-443D-8FDD-2FD009D44E6A}" type="pres">
      <dgm:prSet presAssocID="{152FBDE3-D06E-461C-80E6-8B5491D62434}" presName="parentLeftMargin" presStyleLbl="node1" presStyleIdx="0" presStyleCnt="4"/>
      <dgm:spPr/>
    </dgm:pt>
    <dgm:pt modelId="{C9A62C0C-4ECD-4D4F-A6F9-77CB508B3E88}" type="pres">
      <dgm:prSet presAssocID="{152FBDE3-D06E-461C-80E6-8B5491D62434}" presName="parentText" presStyleLbl="node1" presStyleIdx="1" presStyleCnt="4">
        <dgm:presLayoutVars>
          <dgm:chMax val="0"/>
          <dgm:bulletEnabled val="1"/>
        </dgm:presLayoutVars>
      </dgm:prSet>
      <dgm:spPr/>
    </dgm:pt>
    <dgm:pt modelId="{2D7CFBF7-4612-4DA3-ACDC-05605EE9C58B}" type="pres">
      <dgm:prSet presAssocID="{152FBDE3-D06E-461C-80E6-8B5491D62434}" presName="negativeSpace" presStyleCnt="0"/>
      <dgm:spPr/>
    </dgm:pt>
    <dgm:pt modelId="{E05CBF6B-D040-415F-B437-51A620D69C97}" type="pres">
      <dgm:prSet presAssocID="{152FBDE3-D06E-461C-80E6-8B5491D62434}" presName="childText" presStyleLbl="conFgAcc1" presStyleIdx="1" presStyleCnt="4">
        <dgm:presLayoutVars>
          <dgm:bulletEnabled val="1"/>
        </dgm:presLayoutVars>
      </dgm:prSet>
      <dgm:spPr/>
    </dgm:pt>
    <dgm:pt modelId="{FAD7F6FB-440C-4D19-AE1C-9B37A94796B5}" type="pres">
      <dgm:prSet presAssocID="{D4FB298B-C4B9-4F24-937B-42BFEC8F0367}" presName="spaceBetweenRectangles" presStyleCnt="0"/>
      <dgm:spPr/>
    </dgm:pt>
    <dgm:pt modelId="{5878449E-D005-47BF-8D5C-552CE13D629D}" type="pres">
      <dgm:prSet presAssocID="{59975051-7D80-4050-97E6-314DCB23682C}" presName="parentLin" presStyleCnt="0"/>
      <dgm:spPr/>
    </dgm:pt>
    <dgm:pt modelId="{2BBB4F8C-9966-4464-9D87-FE0E1F53E8C4}" type="pres">
      <dgm:prSet presAssocID="{59975051-7D80-4050-97E6-314DCB23682C}" presName="parentLeftMargin" presStyleLbl="node1" presStyleIdx="1" presStyleCnt="4"/>
      <dgm:spPr/>
    </dgm:pt>
    <dgm:pt modelId="{BD6123A4-7392-45A4-8C2A-58B4034B1247}" type="pres">
      <dgm:prSet presAssocID="{59975051-7D80-4050-97E6-314DCB23682C}" presName="parentText" presStyleLbl="node1" presStyleIdx="2" presStyleCnt="4">
        <dgm:presLayoutVars>
          <dgm:chMax val="0"/>
          <dgm:bulletEnabled val="1"/>
        </dgm:presLayoutVars>
      </dgm:prSet>
      <dgm:spPr/>
    </dgm:pt>
    <dgm:pt modelId="{6C561433-AF8F-4699-A611-46033A54F2B9}" type="pres">
      <dgm:prSet presAssocID="{59975051-7D80-4050-97E6-314DCB23682C}" presName="negativeSpace" presStyleCnt="0"/>
      <dgm:spPr/>
    </dgm:pt>
    <dgm:pt modelId="{AEDEA052-EC88-4EC8-A4F3-C6254B470313}" type="pres">
      <dgm:prSet presAssocID="{59975051-7D80-4050-97E6-314DCB23682C}" presName="childText" presStyleLbl="conFgAcc1" presStyleIdx="2" presStyleCnt="4">
        <dgm:presLayoutVars>
          <dgm:bulletEnabled val="1"/>
        </dgm:presLayoutVars>
      </dgm:prSet>
      <dgm:spPr/>
    </dgm:pt>
    <dgm:pt modelId="{C90B20FC-386F-450D-8FDA-AC53FA151D95}" type="pres">
      <dgm:prSet presAssocID="{CB377301-ACBE-4077-8A89-B26F3470FE15}" presName="spaceBetweenRectangles" presStyleCnt="0"/>
      <dgm:spPr/>
    </dgm:pt>
    <dgm:pt modelId="{3E794A4C-51CA-442A-97BB-0D3EF2E197ED}" type="pres">
      <dgm:prSet presAssocID="{BD2DB469-EA4F-40ED-91FE-E0BF945B071C}" presName="parentLin" presStyleCnt="0"/>
      <dgm:spPr/>
    </dgm:pt>
    <dgm:pt modelId="{B1F89240-9E40-4B01-8A67-A1EE9C497ECA}" type="pres">
      <dgm:prSet presAssocID="{BD2DB469-EA4F-40ED-91FE-E0BF945B071C}" presName="parentLeftMargin" presStyleLbl="node1" presStyleIdx="2" presStyleCnt="4"/>
      <dgm:spPr/>
    </dgm:pt>
    <dgm:pt modelId="{1B1A99DE-A589-4451-A74C-97D57B150331}" type="pres">
      <dgm:prSet presAssocID="{BD2DB469-EA4F-40ED-91FE-E0BF945B071C}" presName="parentText" presStyleLbl="node1" presStyleIdx="3" presStyleCnt="4">
        <dgm:presLayoutVars>
          <dgm:chMax val="0"/>
          <dgm:bulletEnabled val="1"/>
        </dgm:presLayoutVars>
      </dgm:prSet>
      <dgm:spPr/>
    </dgm:pt>
    <dgm:pt modelId="{63D4BFE0-AA2F-4818-B510-B426EA8B67EE}" type="pres">
      <dgm:prSet presAssocID="{BD2DB469-EA4F-40ED-91FE-E0BF945B071C}" presName="negativeSpace" presStyleCnt="0"/>
      <dgm:spPr/>
    </dgm:pt>
    <dgm:pt modelId="{B17D1499-7157-4027-A769-7BD12D2E1FBE}" type="pres">
      <dgm:prSet presAssocID="{BD2DB469-EA4F-40ED-91FE-E0BF945B071C}" presName="childText" presStyleLbl="conFgAcc1" presStyleIdx="3" presStyleCnt="4">
        <dgm:presLayoutVars>
          <dgm:bulletEnabled val="1"/>
        </dgm:presLayoutVars>
      </dgm:prSet>
      <dgm:spPr/>
    </dgm:pt>
  </dgm:ptLst>
  <dgm:cxnLst>
    <dgm:cxn modelId="{0450AF1A-027A-4694-AF4C-7F1C8772DA25}" type="presOf" srcId="{152FBDE3-D06E-461C-80E6-8B5491D62434}" destId="{F48F3485-E44F-443D-8FDD-2FD009D44E6A}" srcOrd="0" destOrd="0" presId="urn:microsoft.com/office/officeart/2005/8/layout/list1"/>
    <dgm:cxn modelId="{B6F1471B-D817-44FC-8728-0AD33CC3922A}" type="presOf" srcId="{015E727A-4E91-407B-B159-E92A52A874D5}" destId="{C6F2DC89-311E-4493-B087-5E15EDF0BA4E}" srcOrd="0" destOrd="0" presId="urn:microsoft.com/office/officeart/2005/8/layout/list1"/>
    <dgm:cxn modelId="{F6BD7528-4D39-458C-8893-0BE464E37A3B}" type="presOf" srcId="{152FBDE3-D06E-461C-80E6-8B5491D62434}" destId="{C9A62C0C-4ECD-4D4F-A6F9-77CB508B3E88}" srcOrd="1" destOrd="0" presId="urn:microsoft.com/office/officeart/2005/8/layout/list1"/>
    <dgm:cxn modelId="{C08CA93E-EC01-43F5-B747-B40F83AB592C}" srcId="{015E727A-4E91-407B-B159-E92A52A874D5}" destId="{152FBDE3-D06E-461C-80E6-8B5491D62434}" srcOrd="1" destOrd="0" parTransId="{663BC1C4-2647-4689-9018-716CC1426F96}" sibTransId="{D4FB298B-C4B9-4F24-937B-42BFEC8F0367}"/>
    <dgm:cxn modelId="{883D015B-03D0-4D6D-82C2-5A9F2D979FE4}" type="presOf" srcId="{75FAF1DC-53D8-4839-8A0A-A5F363504D7D}" destId="{223AC234-212B-48B2-BA8D-A4ABCF746AC2}" srcOrd="1" destOrd="0" presId="urn:microsoft.com/office/officeart/2005/8/layout/list1"/>
    <dgm:cxn modelId="{EF42BE50-E5D0-4A68-ADA4-B1E3127B5E3C}" type="presOf" srcId="{BD2DB469-EA4F-40ED-91FE-E0BF945B071C}" destId="{1B1A99DE-A589-4451-A74C-97D57B150331}" srcOrd="1" destOrd="0" presId="urn:microsoft.com/office/officeart/2005/8/layout/list1"/>
    <dgm:cxn modelId="{24EC1152-854A-4219-8040-E921EBB4032E}" type="presOf" srcId="{75FAF1DC-53D8-4839-8A0A-A5F363504D7D}" destId="{4B1ACB07-C10A-42C9-BADD-9444467D5794}" srcOrd="0" destOrd="0" presId="urn:microsoft.com/office/officeart/2005/8/layout/list1"/>
    <dgm:cxn modelId="{4501147A-2469-49FF-83EB-9B6989EC1FF0}" srcId="{015E727A-4E91-407B-B159-E92A52A874D5}" destId="{BD2DB469-EA4F-40ED-91FE-E0BF945B071C}" srcOrd="3" destOrd="0" parTransId="{0EA7DF23-C7AD-4AAE-BD89-38FDF8297864}" sibTransId="{97019D93-7D69-4305-A97E-692CE0147A50}"/>
    <dgm:cxn modelId="{2323947B-90A0-4AA1-B536-90581E6A21CC}" type="presOf" srcId="{59975051-7D80-4050-97E6-314DCB23682C}" destId="{BD6123A4-7392-45A4-8C2A-58B4034B1247}" srcOrd="1" destOrd="0" presId="urn:microsoft.com/office/officeart/2005/8/layout/list1"/>
    <dgm:cxn modelId="{95F2D07B-381E-4314-BE9B-AF24FE2F6506}" srcId="{015E727A-4E91-407B-B159-E92A52A874D5}" destId="{75FAF1DC-53D8-4839-8A0A-A5F363504D7D}" srcOrd="0" destOrd="0" parTransId="{DA440F42-512F-4546-8AEC-C361493E42EA}" sibTransId="{469E8A03-5606-4FBF-86A4-B186410C1643}"/>
    <dgm:cxn modelId="{126C099A-F8B1-4561-87F8-BF7CED358E31}" type="presOf" srcId="{BD2DB469-EA4F-40ED-91FE-E0BF945B071C}" destId="{B1F89240-9E40-4B01-8A67-A1EE9C497ECA}" srcOrd="0" destOrd="0" presId="urn:microsoft.com/office/officeart/2005/8/layout/list1"/>
    <dgm:cxn modelId="{D0AD8EB2-D051-4304-8F90-E2AA5F820AE4}" type="presOf" srcId="{59975051-7D80-4050-97E6-314DCB23682C}" destId="{2BBB4F8C-9966-4464-9D87-FE0E1F53E8C4}" srcOrd="0" destOrd="0" presId="urn:microsoft.com/office/officeart/2005/8/layout/list1"/>
    <dgm:cxn modelId="{043CF6F5-C8B2-4980-A152-3BE7C6943447}" srcId="{015E727A-4E91-407B-B159-E92A52A874D5}" destId="{59975051-7D80-4050-97E6-314DCB23682C}" srcOrd="2" destOrd="0" parTransId="{02CFCB0B-82F0-47B3-B8A7-7187AC48FA63}" sibTransId="{CB377301-ACBE-4077-8A89-B26F3470FE15}"/>
    <dgm:cxn modelId="{0041DD0B-DAEB-4E4A-8109-B5EFE7409B5D}" type="presParOf" srcId="{C6F2DC89-311E-4493-B087-5E15EDF0BA4E}" destId="{2C96D340-9A42-4ED0-9D61-AAD0D555C0AA}" srcOrd="0" destOrd="0" presId="urn:microsoft.com/office/officeart/2005/8/layout/list1"/>
    <dgm:cxn modelId="{6A294F13-6F52-4A05-BD80-D89EE171E810}" type="presParOf" srcId="{2C96D340-9A42-4ED0-9D61-AAD0D555C0AA}" destId="{4B1ACB07-C10A-42C9-BADD-9444467D5794}" srcOrd="0" destOrd="0" presId="urn:microsoft.com/office/officeart/2005/8/layout/list1"/>
    <dgm:cxn modelId="{EF779502-4935-4CAB-B317-D7625D084D10}" type="presParOf" srcId="{2C96D340-9A42-4ED0-9D61-AAD0D555C0AA}" destId="{223AC234-212B-48B2-BA8D-A4ABCF746AC2}" srcOrd="1" destOrd="0" presId="urn:microsoft.com/office/officeart/2005/8/layout/list1"/>
    <dgm:cxn modelId="{5AF3BFE2-CC96-46D4-BDF4-1563E743DF0D}" type="presParOf" srcId="{C6F2DC89-311E-4493-B087-5E15EDF0BA4E}" destId="{3BBFB4DC-3776-4CAB-BE22-1E7ABAD58EBF}" srcOrd="1" destOrd="0" presId="urn:microsoft.com/office/officeart/2005/8/layout/list1"/>
    <dgm:cxn modelId="{279D0E58-155E-41C8-A8E0-453593D7C0CE}" type="presParOf" srcId="{C6F2DC89-311E-4493-B087-5E15EDF0BA4E}" destId="{D1498ECC-5E2F-411A-8521-531D4B70F688}" srcOrd="2" destOrd="0" presId="urn:microsoft.com/office/officeart/2005/8/layout/list1"/>
    <dgm:cxn modelId="{F21D02A3-F451-4F64-8774-AEFD6EDA5802}" type="presParOf" srcId="{C6F2DC89-311E-4493-B087-5E15EDF0BA4E}" destId="{E31047AF-6D8F-4C2E-8D72-A129123D2DFB}" srcOrd="3" destOrd="0" presId="urn:microsoft.com/office/officeart/2005/8/layout/list1"/>
    <dgm:cxn modelId="{E2BBE3E7-C12D-4B4D-B585-2FD729E8271E}" type="presParOf" srcId="{C6F2DC89-311E-4493-B087-5E15EDF0BA4E}" destId="{761D3F9D-E754-4601-9B3D-A3FB5F32B191}" srcOrd="4" destOrd="0" presId="urn:microsoft.com/office/officeart/2005/8/layout/list1"/>
    <dgm:cxn modelId="{17F1C32A-C9AE-401B-93BC-3678E83E98B4}" type="presParOf" srcId="{761D3F9D-E754-4601-9B3D-A3FB5F32B191}" destId="{F48F3485-E44F-443D-8FDD-2FD009D44E6A}" srcOrd="0" destOrd="0" presId="urn:microsoft.com/office/officeart/2005/8/layout/list1"/>
    <dgm:cxn modelId="{C675FDB7-603E-4FF2-940D-FC1EA02FF0B0}" type="presParOf" srcId="{761D3F9D-E754-4601-9B3D-A3FB5F32B191}" destId="{C9A62C0C-4ECD-4D4F-A6F9-77CB508B3E88}" srcOrd="1" destOrd="0" presId="urn:microsoft.com/office/officeart/2005/8/layout/list1"/>
    <dgm:cxn modelId="{92DDFAE4-3851-4F52-AC61-9758D3BC2FBC}" type="presParOf" srcId="{C6F2DC89-311E-4493-B087-5E15EDF0BA4E}" destId="{2D7CFBF7-4612-4DA3-ACDC-05605EE9C58B}" srcOrd="5" destOrd="0" presId="urn:microsoft.com/office/officeart/2005/8/layout/list1"/>
    <dgm:cxn modelId="{7F058FE1-ED2A-4B13-AA9B-611DF19712F0}" type="presParOf" srcId="{C6F2DC89-311E-4493-B087-5E15EDF0BA4E}" destId="{E05CBF6B-D040-415F-B437-51A620D69C97}" srcOrd="6" destOrd="0" presId="urn:microsoft.com/office/officeart/2005/8/layout/list1"/>
    <dgm:cxn modelId="{29C5D4EA-CD55-4EBC-89F5-4FBD5D2DCEFA}" type="presParOf" srcId="{C6F2DC89-311E-4493-B087-5E15EDF0BA4E}" destId="{FAD7F6FB-440C-4D19-AE1C-9B37A94796B5}" srcOrd="7" destOrd="0" presId="urn:microsoft.com/office/officeart/2005/8/layout/list1"/>
    <dgm:cxn modelId="{47691438-FF6A-451A-9B04-CE55ABECDC53}" type="presParOf" srcId="{C6F2DC89-311E-4493-B087-5E15EDF0BA4E}" destId="{5878449E-D005-47BF-8D5C-552CE13D629D}" srcOrd="8" destOrd="0" presId="urn:microsoft.com/office/officeart/2005/8/layout/list1"/>
    <dgm:cxn modelId="{CDD3970A-EE0F-466A-B4EB-1D7CAC87F8DA}" type="presParOf" srcId="{5878449E-D005-47BF-8D5C-552CE13D629D}" destId="{2BBB4F8C-9966-4464-9D87-FE0E1F53E8C4}" srcOrd="0" destOrd="0" presId="urn:microsoft.com/office/officeart/2005/8/layout/list1"/>
    <dgm:cxn modelId="{B578B4B9-2D47-4D81-AFA6-5A2733B6FB8A}" type="presParOf" srcId="{5878449E-D005-47BF-8D5C-552CE13D629D}" destId="{BD6123A4-7392-45A4-8C2A-58B4034B1247}" srcOrd="1" destOrd="0" presId="urn:microsoft.com/office/officeart/2005/8/layout/list1"/>
    <dgm:cxn modelId="{EC59F217-A847-46A4-882E-68C1EA0A3B06}" type="presParOf" srcId="{C6F2DC89-311E-4493-B087-5E15EDF0BA4E}" destId="{6C561433-AF8F-4699-A611-46033A54F2B9}" srcOrd="9" destOrd="0" presId="urn:microsoft.com/office/officeart/2005/8/layout/list1"/>
    <dgm:cxn modelId="{EE3F947A-20E6-444D-820F-82F269771300}" type="presParOf" srcId="{C6F2DC89-311E-4493-B087-5E15EDF0BA4E}" destId="{AEDEA052-EC88-4EC8-A4F3-C6254B470313}" srcOrd="10" destOrd="0" presId="urn:microsoft.com/office/officeart/2005/8/layout/list1"/>
    <dgm:cxn modelId="{839CFDDA-85B1-4750-B5CF-EEA28158B6AF}" type="presParOf" srcId="{C6F2DC89-311E-4493-B087-5E15EDF0BA4E}" destId="{C90B20FC-386F-450D-8FDA-AC53FA151D95}" srcOrd="11" destOrd="0" presId="urn:microsoft.com/office/officeart/2005/8/layout/list1"/>
    <dgm:cxn modelId="{01E63D05-071E-43D7-914A-0A49C267FE8E}" type="presParOf" srcId="{C6F2DC89-311E-4493-B087-5E15EDF0BA4E}" destId="{3E794A4C-51CA-442A-97BB-0D3EF2E197ED}" srcOrd="12" destOrd="0" presId="urn:microsoft.com/office/officeart/2005/8/layout/list1"/>
    <dgm:cxn modelId="{BA531DC5-AA3A-40FD-B307-05B1E26D872A}" type="presParOf" srcId="{3E794A4C-51CA-442A-97BB-0D3EF2E197ED}" destId="{B1F89240-9E40-4B01-8A67-A1EE9C497ECA}" srcOrd="0" destOrd="0" presId="urn:microsoft.com/office/officeart/2005/8/layout/list1"/>
    <dgm:cxn modelId="{B30574E0-4929-4ABC-9F33-F1ADC25BFA71}" type="presParOf" srcId="{3E794A4C-51CA-442A-97BB-0D3EF2E197ED}" destId="{1B1A99DE-A589-4451-A74C-97D57B150331}" srcOrd="1" destOrd="0" presId="urn:microsoft.com/office/officeart/2005/8/layout/list1"/>
    <dgm:cxn modelId="{DCD46F2A-D61F-4C96-8BAA-02C0312938E9}" type="presParOf" srcId="{C6F2DC89-311E-4493-B087-5E15EDF0BA4E}" destId="{63D4BFE0-AA2F-4818-B510-B426EA8B67EE}" srcOrd="13" destOrd="0" presId="urn:microsoft.com/office/officeart/2005/8/layout/list1"/>
    <dgm:cxn modelId="{A40D1545-294C-4E5E-8ED8-99D0605E2EBB}" type="presParOf" srcId="{C6F2DC89-311E-4493-B087-5E15EDF0BA4E}" destId="{B17D1499-7157-4027-A769-7BD12D2E1FB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5F4183-488D-4FD9-A6E1-240841B1C5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1EDD836-0A2E-4330-8FAC-603A0B0E8B2C}">
      <dgm:prSet/>
      <dgm:spPr/>
      <dgm:t>
        <a:bodyPr/>
        <a:lstStyle/>
        <a:p>
          <a:r>
            <a:rPr lang="en-US" b="1" i="0"/>
            <a:t>Partial Automation:</a:t>
          </a:r>
          <a:r>
            <a:rPr lang="en-US" b="0" i="0"/>
            <a:t> Users are open to partially automated job analysis for efficiency, while maintaining a balanced mix of automation and manual analysis.</a:t>
          </a:r>
          <a:endParaRPr lang="en-US"/>
        </a:p>
      </dgm:t>
    </dgm:pt>
    <dgm:pt modelId="{DB6A4D27-C33F-44F0-AD7D-7B33F3842E9B}" type="parTrans" cxnId="{4CA8400E-EB68-4C92-AA89-F925DF62ED21}">
      <dgm:prSet/>
      <dgm:spPr/>
      <dgm:t>
        <a:bodyPr/>
        <a:lstStyle/>
        <a:p>
          <a:endParaRPr lang="en-US"/>
        </a:p>
      </dgm:t>
    </dgm:pt>
    <dgm:pt modelId="{2EBC16D9-0221-4DB0-97FB-59C036443AF0}" type="sibTrans" cxnId="{4CA8400E-EB68-4C92-AA89-F925DF62ED21}">
      <dgm:prSet/>
      <dgm:spPr/>
      <dgm:t>
        <a:bodyPr/>
        <a:lstStyle/>
        <a:p>
          <a:endParaRPr lang="en-US"/>
        </a:p>
      </dgm:t>
    </dgm:pt>
    <dgm:pt modelId="{8E7E475C-CBD3-4BCC-9CBB-86EC838724AD}">
      <dgm:prSet/>
      <dgm:spPr/>
      <dgm:t>
        <a:bodyPr/>
        <a:lstStyle/>
        <a:p>
          <a:pPr>
            <a:buFont typeface="Arial" panose="020B0604020202020204" pitchFamily="34" charset="0"/>
            <a:buChar char="•"/>
          </a:pPr>
          <a:r>
            <a:rPr lang="en-US" b="1" i="0"/>
            <a:t>Customization:</a:t>
          </a:r>
          <a:r>
            <a:rPr lang="en-US" b="0" i="0"/>
            <a:t> Customization is a common theme, reflecting the need for tailored job analysis to accommodate organizational growth and unique roles.</a:t>
          </a:r>
        </a:p>
      </dgm:t>
    </dgm:pt>
    <dgm:pt modelId="{90AC6EA0-684D-4D58-B682-97C7265BE5FA}" type="parTrans" cxnId="{773575D2-0065-4B9D-97EB-3911815C9C53}">
      <dgm:prSet/>
      <dgm:spPr/>
      <dgm:t>
        <a:bodyPr/>
        <a:lstStyle/>
        <a:p>
          <a:endParaRPr lang="en-US"/>
        </a:p>
      </dgm:t>
    </dgm:pt>
    <dgm:pt modelId="{FC6B53CF-753D-4D31-A08F-AC8D573B3A88}" type="sibTrans" cxnId="{773575D2-0065-4B9D-97EB-3911815C9C53}">
      <dgm:prSet/>
      <dgm:spPr/>
      <dgm:t>
        <a:bodyPr/>
        <a:lstStyle/>
        <a:p>
          <a:endParaRPr lang="en-US"/>
        </a:p>
      </dgm:t>
    </dgm:pt>
    <dgm:pt modelId="{C9E208FF-7961-46EE-B347-7EE406F9B288}">
      <dgm:prSet/>
      <dgm:spPr/>
      <dgm:t>
        <a:bodyPr/>
        <a:lstStyle/>
        <a:p>
          <a:pPr>
            <a:buFont typeface="Arial" panose="020B0604020202020204" pitchFamily="34" charset="0"/>
            <a:buChar char="•"/>
          </a:pPr>
          <a:r>
            <a:rPr lang="en-US" b="1" i="0"/>
            <a:t>Clear Insights:</a:t>
          </a:r>
          <a:r>
            <a:rPr lang="en-US" b="0" i="0"/>
            <a:t> Users value job analysis that provides clear, actionable insights, enabling effective decision-making.</a:t>
          </a:r>
        </a:p>
      </dgm:t>
    </dgm:pt>
    <dgm:pt modelId="{68774109-2E10-4C3D-8716-0BA0491C7580}" type="parTrans" cxnId="{6A1210F6-B535-418D-81C1-16E0620FED13}">
      <dgm:prSet/>
      <dgm:spPr/>
      <dgm:t>
        <a:bodyPr/>
        <a:lstStyle/>
        <a:p>
          <a:endParaRPr lang="en-US"/>
        </a:p>
      </dgm:t>
    </dgm:pt>
    <dgm:pt modelId="{00C25EE4-1C53-4113-B3DA-F8D1E53AA03B}" type="sibTrans" cxnId="{6A1210F6-B535-418D-81C1-16E0620FED13}">
      <dgm:prSet/>
      <dgm:spPr/>
      <dgm:t>
        <a:bodyPr/>
        <a:lstStyle/>
        <a:p>
          <a:endParaRPr lang="en-US"/>
        </a:p>
      </dgm:t>
    </dgm:pt>
    <dgm:pt modelId="{F8204354-240D-4D2D-A3BA-8F7F405547D6}">
      <dgm:prSet/>
      <dgm:spPr/>
      <dgm:t>
        <a:bodyPr/>
        <a:lstStyle/>
        <a:p>
          <a:pPr>
            <a:buFont typeface="Arial" panose="020B0604020202020204" pitchFamily="34" charset="0"/>
            <a:buChar char="•"/>
          </a:pPr>
          <a:r>
            <a:rPr lang="en-US" b="1" i="0"/>
            <a:t>Research Backing:</a:t>
          </a:r>
          <a:r>
            <a:rPr lang="en-US" b="0" i="0"/>
            <a:t> Users are more likely to adopt partially automated solutions with research studies to support their effectiveness.</a:t>
          </a:r>
        </a:p>
      </dgm:t>
    </dgm:pt>
    <dgm:pt modelId="{ED13DCB1-69CA-4B84-8D99-70744F77A7F7}" type="parTrans" cxnId="{E36D3C22-22A6-426D-B8B6-6EF6929F7D10}">
      <dgm:prSet/>
      <dgm:spPr/>
      <dgm:t>
        <a:bodyPr/>
        <a:lstStyle/>
        <a:p>
          <a:endParaRPr lang="en-US"/>
        </a:p>
      </dgm:t>
    </dgm:pt>
    <dgm:pt modelId="{D8592F68-60F4-4462-AD35-E6823F978634}" type="sibTrans" cxnId="{E36D3C22-22A6-426D-B8B6-6EF6929F7D10}">
      <dgm:prSet/>
      <dgm:spPr/>
      <dgm:t>
        <a:bodyPr/>
        <a:lstStyle/>
        <a:p>
          <a:endParaRPr lang="en-US"/>
        </a:p>
      </dgm:t>
    </dgm:pt>
    <dgm:pt modelId="{EABD5194-FFC9-4F2C-8DEA-0D20B469744D}" type="pres">
      <dgm:prSet presAssocID="{595F4183-488D-4FD9-A6E1-240841B1C5BF}" presName="linear" presStyleCnt="0">
        <dgm:presLayoutVars>
          <dgm:animLvl val="lvl"/>
          <dgm:resizeHandles val="exact"/>
        </dgm:presLayoutVars>
      </dgm:prSet>
      <dgm:spPr/>
    </dgm:pt>
    <dgm:pt modelId="{E71C35E5-2582-4AE3-B83D-1A3055E2EAFF}" type="pres">
      <dgm:prSet presAssocID="{21EDD836-0A2E-4330-8FAC-603A0B0E8B2C}" presName="parentText" presStyleLbl="node1" presStyleIdx="0" presStyleCnt="4">
        <dgm:presLayoutVars>
          <dgm:chMax val="0"/>
          <dgm:bulletEnabled val="1"/>
        </dgm:presLayoutVars>
      </dgm:prSet>
      <dgm:spPr/>
    </dgm:pt>
    <dgm:pt modelId="{B2A6AD13-526E-4E99-BB84-5CDD00B36273}" type="pres">
      <dgm:prSet presAssocID="{2EBC16D9-0221-4DB0-97FB-59C036443AF0}" presName="spacer" presStyleCnt="0"/>
      <dgm:spPr/>
    </dgm:pt>
    <dgm:pt modelId="{CF2D3741-E20D-4141-9DD6-9113C83A4361}" type="pres">
      <dgm:prSet presAssocID="{8E7E475C-CBD3-4BCC-9CBB-86EC838724AD}" presName="parentText" presStyleLbl="node1" presStyleIdx="1" presStyleCnt="4">
        <dgm:presLayoutVars>
          <dgm:chMax val="0"/>
          <dgm:bulletEnabled val="1"/>
        </dgm:presLayoutVars>
      </dgm:prSet>
      <dgm:spPr/>
    </dgm:pt>
    <dgm:pt modelId="{F7E7970B-233A-4274-AA1D-F9318F06455A}" type="pres">
      <dgm:prSet presAssocID="{FC6B53CF-753D-4D31-A08F-AC8D573B3A88}" presName="spacer" presStyleCnt="0"/>
      <dgm:spPr/>
    </dgm:pt>
    <dgm:pt modelId="{033381B7-6A20-4DEB-B316-04FA7D526FF7}" type="pres">
      <dgm:prSet presAssocID="{C9E208FF-7961-46EE-B347-7EE406F9B288}" presName="parentText" presStyleLbl="node1" presStyleIdx="2" presStyleCnt="4">
        <dgm:presLayoutVars>
          <dgm:chMax val="0"/>
          <dgm:bulletEnabled val="1"/>
        </dgm:presLayoutVars>
      </dgm:prSet>
      <dgm:spPr/>
    </dgm:pt>
    <dgm:pt modelId="{B1BA8E33-248D-4736-9546-F7072CCE6E66}" type="pres">
      <dgm:prSet presAssocID="{00C25EE4-1C53-4113-B3DA-F8D1E53AA03B}" presName="spacer" presStyleCnt="0"/>
      <dgm:spPr/>
    </dgm:pt>
    <dgm:pt modelId="{AFD7E678-9CBB-483D-9CA3-F1456A73A187}" type="pres">
      <dgm:prSet presAssocID="{F8204354-240D-4D2D-A3BA-8F7F405547D6}" presName="parentText" presStyleLbl="node1" presStyleIdx="3" presStyleCnt="4">
        <dgm:presLayoutVars>
          <dgm:chMax val="0"/>
          <dgm:bulletEnabled val="1"/>
        </dgm:presLayoutVars>
      </dgm:prSet>
      <dgm:spPr/>
    </dgm:pt>
  </dgm:ptLst>
  <dgm:cxnLst>
    <dgm:cxn modelId="{4CA8400E-EB68-4C92-AA89-F925DF62ED21}" srcId="{595F4183-488D-4FD9-A6E1-240841B1C5BF}" destId="{21EDD836-0A2E-4330-8FAC-603A0B0E8B2C}" srcOrd="0" destOrd="0" parTransId="{DB6A4D27-C33F-44F0-AD7D-7B33F3842E9B}" sibTransId="{2EBC16D9-0221-4DB0-97FB-59C036443AF0}"/>
    <dgm:cxn modelId="{E36D3C22-22A6-426D-B8B6-6EF6929F7D10}" srcId="{595F4183-488D-4FD9-A6E1-240841B1C5BF}" destId="{F8204354-240D-4D2D-A3BA-8F7F405547D6}" srcOrd="3" destOrd="0" parTransId="{ED13DCB1-69CA-4B84-8D99-70744F77A7F7}" sibTransId="{D8592F68-60F4-4462-AD35-E6823F978634}"/>
    <dgm:cxn modelId="{9FBC6D28-A8E1-4AC6-868A-28A2C9E9CB1E}" type="presOf" srcId="{F8204354-240D-4D2D-A3BA-8F7F405547D6}" destId="{AFD7E678-9CBB-483D-9CA3-F1456A73A187}" srcOrd="0" destOrd="0" presId="urn:microsoft.com/office/officeart/2005/8/layout/vList2"/>
    <dgm:cxn modelId="{77B65783-CBAE-4F37-A631-7D8DB00E0E51}" type="presOf" srcId="{21EDD836-0A2E-4330-8FAC-603A0B0E8B2C}" destId="{E71C35E5-2582-4AE3-B83D-1A3055E2EAFF}" srcOrd="0" destOrd="0" presId="urn:microsoft.com/office/officeart/2005/8/layout/vList2"/>
    <dgm:cxn modelId="{F10985A2-3BB0-4401-A790-8260FB7232A2}" type="presOf" srcId="{595F4183-488D-4FD9-A6E1-240841B1C5BF}" destId="{EABD5194-FFC9-4F2C-8DEA-0D20B469744D}" srcOrd="0" destOrd="0" presId="urn:microsoft.com/office/officeart/2005/8/layout/vList2"/>
    <dgm:cxn modelId="{A42ADBBE-8DE2-4807-8C81-C017FB9036A6}" type="presOf" srcId="{8E7E475C-CBD3-4BCC-9CBB-86EC838724AD}" destId="{CF2D3741-E20D-4141-9DD6-9113C83A4361}" srcOrd="0" destOrd="0" presId="urn:microsoft.com/office/officeart/2005/8/layout/vList2"/>
    <dgm:cxn modelId="{773575D2-0065-4B9D-97EB-3911815C9C53}" srcId="{595F4183-488D-4FD9-A6E1-240841B1C5BF}" destId="{8E7E475C-CBD3-4BCC-9CBB-86EC838724AD}" srcOrd="1" destOrd="0" parTransId="{90AC6EA0-684D-4D58-B682-97C7265BE5FA}" sibTransId="{FC6B53CF-753D-4D31-A08F-AC8D573B3A88}"/>
    <dgm:cxn modelId="{5B14B2DB-34FF-44B4-B7B0-FD0AFF052D8C}" type="presOf" srcId="{C9E208FF-7961-46EE-B347-7EE406F9B288}" destId="{033381B7-6A20-4DEB-B316-04FA7D526FF7}" srcOrd="0" destOrd="0" presId="urn:microsoft.com/office/officeart/2005/8/layout/vList2"/>
    <dgm:cxn modelId="{6A1210F6-B535-418D-81C1-16E0620FED13}" srcId="{595F4183-488D-4FD9-A6E1-240841B1C5BF}" destId="{C9E208FF-7961-46EE-B347-7EE406F9B288}" srcOrd="2" destOrd="0" parTransId="{68774109-2E10-4C3D-8716-0BA0491C7580}" sibTransId="{00C25EE4-1C53-4113-B3DA-F8D1E53AA03B}"/>
    <dgm:cxn modelId="{549E641E-8420-41AB-98EA-0713EDFBF6D2}" type="presParOf" srcId="{EABD5194-FFC9-4F2C-8DEA-0D20B469744D}" destId="{E71C35E5-2582-4AE3-B83D-1A3055E2EAFF}" srcOrd="0" destOrd="0" presId="urn:microsoft.com/office/officeart/2005/8/layout/vList2"/>
    <dgm:cxn modelId="{D1C46017-0303-4AE2-84A7-1C13431B4A87}" type="presParOf" srcId="{EABD5194-FFC9-4F2C-8DEA-0D20B469744D}" destId="{B2A6AD13-526E-4E99-BB84-5CDD00B36273}" srcOrd="1" destOrd="0" presId="urn:microsoft.com/office/officeart/2005/8/layout/vList2"/>
    <dgm:cxn modelId="{86DCA6BB-CA29-4957-8C03-F58BDC24228F}" type="presParOf" srcId="{EABD5194-FFC9-4F2C-8DEA-0D20B469744D}" destId="{CF2D3741-E20D-4141-9DD6-9113C83A4361}" srcOrd="2" destOrd="0" presId="urn:microsoft.com/office/officeart/2005/8/layout/vList2"/>
    <dgm:cxn modelId="{E2E48FBB-99D6-4651-9969-4D6EAE300C78}" type="presParOf" srcId="{EABD5194-FFC9-4F2C-8DEA-0D20B469744D}" destId="{F7E7970B-233A-4274-AA1D-F9318F06455A}" srcOrd="3" destOrd="0" presId="urn:microsoft.com/office/officeart/2005/8/layout/vList2"/>
    <dgm:cxn modelId="{CAF58902-D652-4DE5-9257-03093B6327FE}" type="presParOf" srcId="{EABD5194-FFC9-4F2C-8DEA-0D20B469744D}" destId="{033381B7-6A20-4DEB-B316-04FA7D526FF7}" srcOrd="4" destOrd="0" presId="urn:microsoft.com/office/officeart/2005/8/layout/vList2"/>
    <dgm:cxn modelId="{CDFA06DD-3ACC-4D81-958B-C4739ED547C5}" type="presParOf" srcId="{EABD5194-FFC9-4F2C-8DEA-0D20B469744D}" destId="{B1BA8E33-248D-4736-9546-F7072CCE6E66}" srcOrd="5" destOrd="0" presId="urn:microsoft.com/office/officeart/2005/8/layout/vList2"/>
    <dgm:cxn modelId="{FE01BC5B-2BF5-4BDD-A5DC-65747FEF7F2E}" type="presParOf" srcId="{EABD5194-FFC9-4F2C-8DEA-0D20B469744D}" destId="{AFD7E678-9CBB-483D-9CA3-F1456A73A1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F15E7E-11D0-4326-B7F2-735013D517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ABE783-00BE-4723-8DF7-23B3D96CCE06}">
      <dgm:prSet/>
      <dgm:spPr/>
      <dgm:t>
        <a:bodyPr/>
        <a:lstStyle/>
        <a:p>
          <a:r>
            <a:rPr lang="en-US" b="1" i="0"/>
            <a:t>Objective:</a:t>
          </a:r>
          <a:endParaRPr lang="en-US"/>
        </a:p>
      </dgm:t>
    </dgm:pt>
    <dgm:pt modelId="{4A6C7E18-38CB-47C5-A0AE-A890E65760F4}" type="parTrans" cxnId="{769CFBC0-2395-4B5D-A604-8CEB19FFA64E}">
      <dgm:prSet/>
      <dgm:spPr/>
      <dgm:t>
        <a:bodyPr/>
        <a:lstStyle/>
        <a:p>
          <a:endParaRPr lang="en-US"/>
        </a:p>
      </dgm:t>
    </dgm:pt>
    <dgm:pt modelId="{49A639C4-1130-4E20-AC4B-C9E7580D9250}" type="sibTrans" cxnId="{769CFBC0-2395-4B5D-A604-8CEB19FFA64E}">
      <dgm:prSet/>
      <dgm:spPr/>
      <dgm:t>
        <a:bodyPr/>
        <a:lstStyle/>
        <a:p>
          <a:endParaRPr lang="en-US"/>
        </a:p>
      </dgm:t>
    </dgm:pt>
    <dgm:pt modelId="{BB7ABF32-9F58-4D96-82BB-E5F3DD7CB72E}">
      <dgm:prSet/>
      <dgm:spPr/>
      <dgm:t>
        <a:bodyPr/>
        <a:lstStyle/>
        <a:p>
          <a:r>
            <a:rPr lang="en-US" b="0" i="0"/>
            <a:t>Engage client users</a:t>
          </a:r>
          <a:endParaRPr lang="en-US"/>
        </a:p>
      </dgm:t>
    </dgm:pt>
    <dgm:pt modelId="{94CF6EDD-1D9F-45C1-8C9B-BADBB6D488FB}" type="parTrans" cxnId="{21A3174B-0369-4D4A-9C87-3E31DFDE97B7}">
      <dgm:prSet/>
      <dgm:spPr/>
      <dgm:t>
        <a:bodyPr/>
        <a:lstStyle/>
        <a:p>
          <a:endParaRPr lang="en-US"/>
        </a:p>
      </dgm:t>
    </dgm:pt>
    <dgm:pt modelId="{45C87B6C-4F64-4B21-A815-1669FFEA4313}" type="sibTrans" cxnId="{21A3174B-0369-4D4A-9C87-3E31DFDE97B7}">
      <dgm:prSet/>
      <dgm:spPr/>
      <dgm:t>
        <a:bodyPr/>
        <a:lstStyle/>
        <a:p>
          <a:endParaRPr lang="en-US"/>
        </a:p>
      </dgm:t>
    </dgm:pt>
    <dgm:pt modelId="{2FFBBE1C-B21A-4451-95DC-1243751B2952}">
      <dgm:prSet/>
      <dgm:spPr/>
      <dgm:t>
        <a:bodyPr/>
        <a:lstStyle/>
        <a:p>
          <a:r>
            <a:rPr lang="en-US" b="0" i="0" dirty="0"/>
            <a:t>Drive traffic to DDI's assets</a:t>
          </a:r>
          <a:endParaRPr lang="en-US" dirty="0"/>
        </a:p>
      </dgm:t>
    </dgm:pt>
    <dgm:pt modelId="{2A10E015-42C9-4252-B632-BD34E21FB93C}" type="parTrans" cxnId="{8BA04E86-F64F-4F86-B7D9-3D19D3270C01}">
      <dgm:prSet/>
      <dgm:spPr/>
      <dgm:t>
        <a:bodyPr/>
        <a:lstStyle/>
        <a:p>
          <a:endParaRPr lang="en-US"/>
        </a:p>
      </dgm:t>
    </dgm:pt>
    <dgm:pt modelId="{02CF1E75-F6E4-4004-8D2D-ACBE7910E424}" type="sibTrans" cxnId="{8BA04E86-F64F-4F86-B7D9-3D19D3270C01}">
      <dgm:prSet/>
      <dgm:spPr/>
      <dgm:t>
        <a:bodyPr/>
        <a:lstStyle/>
        <a:p>
          <a:endParaRPr lang="en-US"/>
        </a:p>
      </dgm:t>
    </dgm:pt>
    <dgm:pt modelId="{BAA2C508-C78C-4FC2-BBF4-5D8A83520C9C}">
      <dgm:prSet/>
      <dgm:spPr/>
      <dgm:t>
        <a:bodyPr/>
        <a:lstStyle/>
        <a:p>
          <a:r>
            <a:rPr lang="en-US" b="1" i="0"/>
            <a:t>Role:</a:t>
          </a:r>
          <a:endParaRPr lang="en-US"/>
        </a:p>
      </dgm:t>
    </dgm:pt>
    <dgm:pt modelId="{99E7224A-A3BF-4D64-9C49-597180CE7221}" type="parTrans" cxnId="{CAB19596-7534-41B6-88B1-A131AE701128}">
      <dgm:prSet/>
      <dgm:spPr/>
      <dgm:t>
        <a:bodyPr/>
        <a:lstStyle/>
        <a:p>
          <a:endParaRPr lang="en-US"/>
        </a:p>
      </dgm:t>
    </dgm:pt>
    <dgm:pt modelId="{4C72A639-0404-4BD0-8628-5F83D1F7FA2C}" type="sibTrans" cxnId="{CAB19596-7534-41B6-88B1-A131AE701128}">
      <dgm:prSet/>
      <dgm:spPr/>
      <dgm:t>
        <a:bodyPr/>
        <a:lstStyle/>
        <a:p>
          <a:endParaRPr lang="en-US"/>
        </a:p>
      </dgm:t>
    </dgm:pt>
    <dgm:pt modelId="{D1BA1E0F-689A-4360-AFDD-9609E46BEE33}">
      <dgm:prSet/>
      <dgm:spPr/>
      <dgm:t>
        <a:bodyPr/>
        <a:lstStyle/>
        <a:p>
          <a:r>
            <a:rPr lang="en-US" b="0" i="0" dirty="0"/>
            <a:t>Content Creation Team Member</a:t>
          </a:r>
          <a:endParaRPr lang="en-US" dirty="0"/>
        </a:p>
      </dgm:t>
    </dgm:pt>
    <dgm:pt modelId="{DE54FE8A-88E5-4EF1-A546-BB79D1DF4C93}" type="parTrans" cxnId="{E37CD787-3D44-4F3C-8A7D-122AD3D52816}">
      <dgm:prSet/>
      <dgm:spPr/>
      <dgm:t>
        <a:bodyPr/>
        <a:lstStyle/>
        <a:p>
          <a:endParaRPr lang="en-US"/>
        </a:p>
      </dgm:t>
    </dgm:pt>
    <dgm:pt modelId="{CE59B045-1725-46CA-A217-2D228801DE5F}" type="sibTrans" cxnId="{E37CD787-3D44-4F3C-8A7D-122AD3D52816}">
      <dgm:prSet/>
      <dgm:spPr/>
      <dgm:t>
        <a:bodyPr/>
        <a:lstStyle/>
        <a:p>
          <a:endParaRPr lang="en-US"/>
        </a:p>
      </dgm:t>
    </dgm:pt>
    <dgm:pt modelId="{3FBF814F-D99B-46BD-A55D-ECB38F4CEA59}">
      <dgm:prSet/>
      <dgm:spPr/>
      <dgm:t>
        <a:bodyPr/>
        <a:lstStyle/>
        <a:p>
          <a:r>
            <a:rPr lang="en-US" b="1" i="0"/>
            <a:t>Process:</a:t>
          </a:r>
          <a:endParaRPr lang="en-US"/>
        </a:p>
      </dgm:t>
    </dgm:pt>
    <dgm:pt modelId="{0A54902E-2458-4B8A-A9CB-4A20972412BE}" type="parTrans" cxnId="{5FDA85BD-6E66-4339-9ECA-491026286793}">
      <dgm:prSet/>
      <dgm:spPr/>
      <dgm:t>
        <a:bodyPr/>
        <a:lstStyle/>
        <a:p>
          <a:endParaRPr lang="en-US"/>
        </a:p>
      </dgm:t>
    </dgm:pt>
    <dgm:pt modelId="{51AE86DB-6416-495E-8D30-585469188EEE}" type="sibTrans" cxnId="{5FDA85BD-6E66-4339-9ECA-491026286793}">
      <dgm:prSet/>
      <dgm:spPr/>
      <dgm:t>
        <a:bodyPr/>
        <a:lstStyle/>
        <a:p>
          <a:endParaRPr lang="en-US"/>
        </a:p>
      </dgm:t>
    </dgm:pt>
    <dgm:pt modelId="{C9FE0438-AC0F-4288-9F5C-F1B608CF48AD}">
      <dgm:prSet/>
      <dgm:spPr/>
      <dgm:t>
        <a:bodyPr/>
        <a:lstStyle/>
        <a:p>
          <a:r>
            <a:rPr lang="en-US" b="0" i="0" dirty="0"/>
            <a:t>Select topic</a:t>
          </a:r>
          <a:endParaRPr lang="en-US" dirty="0"/>
        </a:p>
      </dgm:t>
    </dgm:pt>
    <dgm:pt modelId="{F2E61C16-08BD-446F-B53F-1608E0DF8AB6}" type="parTrans" cxnId="{47A9F62B-E2A9-479B-A3FE-08999F18C164}">
      <dgm:prSet/>
      <dgm:spPr/>
      <dgm:t>
        <a:bodyPr/>
        <a:lstStyle/>
        <a:p>
          <a:endParaRPr lang="en-US"/>
        </a:p>
      </dgm:t>
    </dgm:pt>
    <dgm:pt modelId="{7EFC5E9E-1E4A-407A-9C16-EED5BC9E0971}" type="sibTrans" cxnId="{47A9F62B-E2A9-479B-A3FE-08999F18C164}">
      <dgm:prSet/>
      <dgm:spPr/>
      <dgm:t>
        <a:bodyPr/>
        <a:lstStyle/>
        <a:p>
          <a:endParaRPr lang="en-US"/>
        </a:p>
      </dgm:t>
    </dgm:pt>
    <dgm:pt modelId="{A6EFA6A5-B62E-4EC4-8024-BD75F45DABB9}">
      <dgm:prSet/>
      <dgm:spPr/>
      <dgm:t>
        <a:bodyPr/>
        <a:lstStyle/>
        <a:p>
          <a:r>
            <a:rPr lang="en-US" b="0" i="0" dirty="0"/>
            <a:t>Research content</a:t>
          </a:r>
          <a:endParaRPr lang="en-US" dirty="0"/>
        </a:p>
      </dgm:t>
    </dgm:pt>
    <dgm:pt modelId="{8F324723-66D0-40F7-938A-0FBEBEB93EA0}" type="parTrans" cxnId="{9DD10755-9335-4AF6-B99B-F0D7AACDD791}">
      <dgm:prSet/>
      <dgm:spPr/>
      <dgm:t>
        <a:bodyPr/>
        <a:lstStyle/>
        <a:p>
          <a:endParaRPr lang="en-US"/>
        </a:p>
      </dgm:t>
    </dgm:pt>
    <dgm:pt modelId="{F9859FFA-E627-42BA-8F21-65ED1072CD54}" type="sibTrans" cxnId="{9DD10755-9335-4AF6-B99B-F0D7AACDD791}">
      <dgm:prSet/>
      <dgm:spPr/>
      <dgm:t>
        <a:bodyPr/>
        <a:lstStyle/>
        <a:p>
          <a:endParaRPr lang="en-US"/>
        </a:p>
      </dgm:t>
    </dgm:pt>
    <dgm:pt modelId="{84AA37B7-09F7-42D5-A86B-302025712AA6}">
      <dgm:prSet/>
      <dgm:spPr/>
      <dgm:t>
        <a:bodyPr/>
        <a:lstStyle/>
        <a:p>
          <a:r>
            <a:rPr lang="en-US" b="0" i="0" dirty="0"/>
            <a:t>Script creation using template</a:t>
          </a:r>
          <a:endParaRPr lang="en-US" dirty="0"/>
        </a:p>
      </dgm:t>
    </dgm:pt>
    <dgm:pt modelId="{6C015334-05AF-4B0B-BDF5-DA81005E70AC}" type="parTrans" cxnId="{98142287-364F-4AE3-B956-4C9B5B6A2A9F}">
      <dgm:prSet/>
      <dgm:spPr/>
      <dgm:t>
        <a:bodyPr/>
        <a:lstStyle/>
        <a:p>
          <a:endParaRPr lang="en-US"/>
        </a:p>
      </dgm:t>
    </dgm:pt>
    <dgm:pt modelId="{ECE46353-FE0F-4EBE-B150-58BDB02284B9}" type="sibTrans" cxnId="{98142287-364F-4AE3-B956-4C9B5B6A2A9F}">
      <dgm:prSet/>
      <dgm:spPr/>
      <dgm:t>
        <a:bodyPr/>
        <a:lstStyle/>
        <a:p>
          <a:endParaRPr lang="en-US"/>
        </a:p>
      </dgm:t>
    </dgm:pt>
    <dgm:pt modelId="{292A4E78-8B95-435E-A083-DF0F7462D2AF}">
      <dgm:prSet/>
      <dgm:spPr/>
      <dgm:t>
        <a:bodyPr/>
        <a:lstStyle/>
        <a:p>
          <a:r>
            <a:rPr lang="en-US" b="0" i="0" dirty="0"/>
            <a:t>Co-pilot review</a:t>
          </a:r>
          <a:endParaRPr lang="en-US" dirty="0"/>
        </a:p>
      </dgm:t>
    </dgm:pt>
    <dgm:pt modelId="{EAC9C5EF-D45C-43CE-ACE4-3375EEEA6D80}" type="parTrans" cxnId="{6F3721B6-B6FC-48FD-97E0-6B02D624AB39}">
      <dgm:prSet/>
      <dgm:spPr/>
      <dgm:t>
        <a:bodyPr/>
        <a:lstStyle/>
        <a:p>
          <a:endParaRPr lang="en-US"/>
        </a:p>
      </dgm:t>
    </dgm:pt>
    <dgm:pt modelId="{2622A14E-4AE5-4AEE-82FB-B806E15DE038}" type="sibTrans" cxnId="{6F3721B6-B6FC-48FD-97E0-6B02D624AB39}">
      <dgm:prSet/>
      <dgm:spPr/>
      <dgm:t>
        <a:bodyPr/>
        <a:lstStyle/>
        <a:p>
          <a:endParaRPr lang="en-US"/>
        </a:p>
      </dgm:t>
    </dgm:pt>
    <dgm:pt modelId="{7B5CFE78-6003-4553-A0EC-B125223542F9}">
      <dgm:prSet/>
      <dgm:spPr/>
      <dgm:t>
        <a:bodyPr/>
        <a:lstStyle/>
        <a:p>
          <a:r>
            <a:rPr lang="en-US" b="0" i="0"/>
            <a:t>Video recording</a:t>
          </a:r>
          <a:endParaRPr lang="en-US"/>
        </a:p>
      </dgm:t>
    </dgm:pt>
    <dgm:pt modelId="{2F5DEF07-B208-47F5-B6B7-4912655B3869}" type="parTrans" cxnId="{80390AF9-FB72-420F-8583-D2C14810FD5D}">
      <dgm:prSet/>
      <dgm:spPr/>
      <dgm:t>
        <a:bodyPr/>
        <a:lstStyle/>
        <a:p>
          <a:endParaRPr lang="en-US"/>
        </a:p>
      </dgm:t>
    </dgm:pt>
    <dgm:pt modelId="{59AA64DD-4C04-4BB9-863A-E1FD4EA43532}" type="sibTrans" cxnId="{80390AF9-FB72-420F-8583-D2C14810FD5D}">
      <dgm:prSet/>
      <dgm:spPr/>
      <dgm:t>
        <a:bodyPr/>
        <a:lstStyle/>
        <a:p>
          <a:endParaRPr lang="en-US"/>
        </a:p>
      </dgm:t>
    </dgm:pt>
    <dgm:pt modelId="{9ACAC40D-2581-4D0C-8368-7755EA553945}">
      <dgm:prSet/>
      <dgm:spPr/>
      <dgm:t>
        <a:bodyPr/>
        <a:lstStyle/>
        <a:p>
          <a:r>
            <a:rPr lang="en-US" b="0" i="0"/>
            <a:t>Final editing by video editor</a:t>
          </a:r>
          <a:endParaRPr lang="en-US"/>
        </a:p>
      </dgm:t>
    </dgm:pt>
    <dgm:pt modelId="{E60BB953-9E44-4763-89AF-C3D9A1C3116E}" type="parTrans" cxnId="{76AAED32-B4D4-4063-AE9F-8669A2A49BC9}">
      <dgm:prSet/>
      <dgm:spPr/>
      <dgm:t>
        <a:bodyPr/>
        <a:lstStyle/>
        <a:p>
          <a:endParaRPr lang="en-US"/>
        </a:p>
      </dgm:t>
    </dgm:pt>
    <dgm:pt modelId="{00F2294C-C769-453F-B618-5DB5AFDB31F2}" type="sibTrans" cxnId="{76AAED32-B4D4-4063-AE9F-8669A2A49BC9}">
      <dgm:prSet/>
      <dgm:spPr/>
      <dgm:t>
        <a:bodyPr/>
        <a:lstStyle/>
        <a:p>
          <a:endParaRPr lang="en-US"/>
        </a:p>
      </dgm:t>
    </dgm:pt>
    <dgm:pt modelId="{B567404F-7320-49C7-8C76-E057C078926E}">
      <dgm:prSet/>
      <dgm:spPr/>
      <dgm:t>
        <a:bodyPr/>
        <a:lstStyle/>
        <a:p>
          <a:r>
            <a:rPr lang="en-US" b="1" i="0"/>
            <a:t>Impact:</a:t>
          </a:r>
          <a:endParaRPr lang="en-US"/>
        </a:p>
      </dgm:t>
    </dgm:pt>
    <dgm:pt modelId="{692BBC49-4B5C-4BE9-99CB-9BC5F35DD8CF}" type="parTrans" cxnId="{0B13FEC9-C9AB-49DE-BD94-B40C1AF82372}">
      <dgm:prSet/>
      <dgm:spPr/>
      <dgm:t>
        <a:bodyPr/>
        <a:lstStyle/>
        <a:p>
          <a:endParaRPr lang="en-US"/>
        </a:p>
      </dgm:t>
    </dgm:pt>
    <dgm:pt modelId="{CE87B15C-06A9-4839-82AB-9AE59C9D2484}" type="sibTrans" cxnId="{0B13FEC9-C9AB-49DE-BD94-B40C1AF82372}">
      <dgm:prSet/>
      <dgm:spPr/>
      <dgm:t>
        <a:bodyPr/>
        <a:lstStyle/>
        <a:p>
          <a:endParaRPr lang="en-US"/>
        </a:p>
      </dgm:t>
    </dgm:pt>
    <dgm:pt modelId="{B7AF1B64-FC6A-48FE-AD60-004A9BB34391}">
      <dgm:prSet/>
      <dgm:spPr/>
      <dgm:t>
        <a:bodyPr/>
        <a:lstStyle/>
        <a:p>
          <a:r>
            <a:rPr lang="en-US" b="0" i="0" dirty="0"/>
            <a:t>Enhancing user engagement</a:t>
          </a:r>
          <a:endParaRPr lang="en-US" dirty="0"/>
        </a:p>
      </dgm:t>
    </dgm:pt>
    <dgm:pt modelId="{481BFF59-41B8-4F0B-B84F-20FD7CCB336E}" type="parTrans" cxnId="{C05508E4-DD98-4A24-8477-65AF55F1E733}">
      <dgm:prSet/>
      <dgm:spPr/>
      <dgm:t>
        <a:bodyPr/>
        <a:lstStyle/>
        <a:p>
          <a:endParaRPr lang="en-US"/>
        </a:p>
      </dgm:t>
    </dgm:pt>
    <dgm:pt modelId="{1FCF197E-EDBE-4FA8-A8B4-0D05003B2627}" type="sibTrans" cxnId="{C05508E4-DD98-4A24-8477-65AF55F1E733}">
      <dgm:prSet/>
      <dgm:spPr/>
      <dgm:t>
        <a:bodyPr/>
        <a:lstStyle/>
        <a:p>
          <a:endParaRPr lang="en-US"/>
        </a:p>
      </dgm:t>
    </dgm:pt>
    <dgm:pt modelId="{0FDD2CB6-05E8-403F-9B76-1E5FBB076189}">
      <dgm:prSet/>
      <dgm:spPr/>
      <dgm:t>
        <a:bodyPr/>
        <a:lstStyle/>
        <a:p>
          <a:r>
            <a:rPr lang="en-US" b="0" i="0" dirty="0"/>
            <a:t>Exploring creative strategies</a:t>
          </a:r>
          <a:endParaRPr lang="en-US" dirty="0"/>
        </a:p>
      </dgm:t>
    </dgm:pt>
    <dgm:pt modelId="{7366E960-F11C-44A7-AD70-E565022CCBE0}" type="parTrans" cxnId="{E840B2F7-A961-44B0-9F6A-549873FE132A}">
      <dgm:prSet/>
      <dgm:spPr/>
      <dgm:t>
        <a:bodyPr/>
        <a:lstStyle/>
        <a:p>
          <a:endParaRPr lang="en-US"/>
        </a:p>
      </dgm:t>
    </dgm:pt>
    <dgm:pt modelId="{9CD7C879-1D72-4E36-8769-A89604C1F943}" type="sibTrans" cxnId="{E840B2F7-A961-44B0-9F6A-549873FE132A}">
      <dgm:prSet/>
      <dgm:spPr/>
      <dgm:t>
        <a:bodyPr/>
        <a:lstStyle/>
        <a:p>
          <a:endParaRPr lang="en-US"/>
        </a:p>
      </dgm:t>
    </dgm:pt>
    <dgm:pt modelId="{849BC9E7-08F9-478C-BA0C-05FA08B599E7}" type="pres">
      <dgm:prSet presAssocID="{60F15E7E-11D0-4326-B7F2-735013D5179C}" presName="root" presStyleCnt="0">
        <dgm:presLayoutVars>
          <dgm:dir/>
          <dgm:resizeHandles val="exact"/>
        </dgm:presLayoutVars>
      </dgm:prSet>
      <dgm:spPr/>
    </dgm:pt>
    <dgm:pt modelId="{0F3478A7-C3F0-42FF-8C3F-6ACE5AB4A43B}" type="pres">
      <dgm:prSet presAssocID="{71ABE783-00BE-4723-8DF7-23B3D96CCE06}" presName="compNode" presStyleCnt="0"/>
      <dgm:spPr/>
    </dgm:pt>
    <dgm:pt modelId="{C7C11331-15BA-4F82-AF2D-4C99E2DDF455}" type="pres">
      <dgm:prSet presAssocID="{71ABE783-00BE-4723-8DF7-23B3D96CCE06}" presName="bgRect" presStyleLbl="bgShp" presStyleIdx="0" presStyleCnt="4"/>
      <dgm:spPr/>
    </dgm:pt>
    <dgm:pt modelId="{56AD9CF4-86E9-4149-A950-29C341BEFB59}" type="pres">
      <dgm:prSet presAssocID="{71ABE783-00BE-4723-8DF7-23B3D96CCE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2B655BD-50DD-4218-9D98-CFB137A0D6AA}" type="pres">
      <dgm:prSet presAssocID="{71ABE783-00BE-4723-8DF7-23B3D96CCE06}" presName="spaceRect" presStyleCnt="0"/>
      <dgm:spPr/>
    </dgm:pt>
    <dgm:pt modelId="{9D906F32-7C84-43CC-B4E9-1646C6AF974C}" type="pres">
      <dgm:prSet presAssocID="{71ABE783-00BE-4723-8DF7-23B3D96CCE06}" presName="parTx" presStyleLbl="revTx" presStyleIdx="0" presStyleCnt="8">
        <dgm:presLayoutVars>
          <dgm:chMax val="0"/>
          <dgm:chPref val="0"/>
        </dgm:presLayoutVars>
      </dgm:prSet>
      <dgm:spPr/>
    </dgm:pt>
    <dgm:pt modelId="{75D1F055-4447-4A2B-9FDF-15D174900ED6}" type="pres">
      <dgm:prSet presAssocID="{71ABE783-00BE-4723-8DF7-23B3D96CCE06}" presName="desTx" presStyleLbl="revTx" presStyleIdx="1" presStyleCnt="8">
        <dgm:presLayoutVars/>
      </dgm:prSet>
      <dgm:spPr/>
    </dgm:pt>
    <dgm:pt modelId="{F69D42CB-C791-465E-992C-CEF81E4EC9E7}" type="pres">
      <dgm:prSet presAssocID="{49A639C4-1130-4E20-AC4B-C9E7580D9250}" presName="sibTrans" presStyleCnt="0"/>
      <dgm:spPr/>
    </dgm:pt>
    <dgm:pt modelId="{EC0B2857-FD05-4756-B80D-3B7829D032A1}" type="pres">
      <dgm:prSet presAssocID="{BAA2C508-C78C-4FC2-BBF4-5D8A83520C9C}" presName="compNode" presStyleCnt="0"/>
      <dgm:spPr/>
    </dgm:pt>
    <dgm:pt modelId="{3956E1F2-F5FD-4C99-852F-1835F8A92AD3}" type="pres">
      <dgm:prSet presAssocID="{BAA2C508-C78C-4FC2-BBF4-5D8A83520C9C}" presName="bgRect" presStyleLbl="bgShp" presStyleIdx="1" presStyleCnt="4"/>
      <dgm:spPr/>
    </dgm:pt>
    <dgm:pt modelId="{FB8E5245-B5A1-43CC-8E3F-EDE2C51FA474}" type="pres">
      <dgm:prSet presAssocID="{BAA2C508-C78C-4FC2-BBF4-5D8A83520C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31D43EB-55EA-410F-BA63-2E6A642F49F3}" type="pres">
      <dgm:prSet presAssocID="{BAA2C508-C78C-4FC2-BBF4-5D8A83520C9C}" presName="spaceRect" presStyleCnt="0"/>
      <dgm:spPr/>
    </dgm:pt>
    <dgm:pt modelId="{FE1D015F-777A-4450-A9CF-4791C8109EB6}" type="pres">
      <dgm:prSet presAssocID="{BAA2C508-C78C-4FC2-BBF4-5D8A83520C9C}" presName="parTx" presStyleLbl="revTx" presStyleIdx="2" presStyleCnt="8">
        <dgm:presLayoutVars>
          <dgm:chMax val="0"/>
          <dgm:chPref val="0"/>
        </dgm:presLayoutVars>
      </dgm:prSet>
      <dgm:spPr/>
    </dgm:pt>
    <dgm:pt modelId="{D1FEDE91-B58E-410D-8705-52A765E89FFD}" type="pres">
      <dgm:prSet presAssocID="{BAA2C508-C78C-4FC2-BBF4-5D8A83520C9C}" presName="desTx" presStyleLbl="revTx" presStyleIdx="3" presStyleCnt="8">
        <dgm:presLayoutVars/>
      </dgm:prSet>
      <dgm:spPr/>
    </dgm:pt>
    <dgm:pt modelId="{68CF32BF-72D3-43FA-8B03-F67F75D66E47}" type="pres">
      <dgm:prSet presAssocID="{4C72A639-0404-4BD0-8628-5F83D1F7FA2C}" presName="sibTrans" presStyleCnt="0"/>
      <dgm:spPr/>
    </dgm:pt>
    <dgm:pt modelId="{1E8B9DB6-B279-4931-86AF-5598AC6D3BED}" type="pres">
      <dgm:prSet presAssocID="{3FBF814F-D99B-46BD-A55D-ECB38F4CEA59}" presName="compNode" presStyleCnt="0"/>
      <dgm:spPr/>
    </dgm:pt>
    <dgm:pt modelId="{17FB1E8A-25D8-40D5-B882-33CF158945CF}" type="pres">
      <dgm:prSet presAssocID="{3FBF814F-D99B-46BD-A55D-ECB38F4CEA59}" presName="bgRect" presStyleLbl="bgShp" presStyleIdx="2" presStyleCnt="4"/>
      <dgm:spPr/>
    </dgm:pt>
    <dgm:pt modelId="{8B0CA1C6-69DA-41E9-9587-9810CC85BCD5}" type="pres">
      <dgm:prSet presAssocID="{3FBF814F-D99B-46BD-A55D-ECB38F4CEA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7A7931FB-3385-489F-93B1-2338C1A1223C}" type="pres">
      <dgm:prSet presAssocID="{3FBF814F-D99B-46BD-A55D-ECB38F4CEA59}" presName="spaceRect" presStyleCnt="0"/>
      <dgm:spPr/>
    </dgm:pt>
    <dgm:pt modelId="{6A59DA75-BBF4-4071-830A-DE6032C9BA55}" type="pres">
      <dgm:prSet presAssocID="{3FBF814F-D99B-46BD-A55D-ECB38F4CEA59}" presName="parTx" presStyleLbl="revTx" presStyleIdx="4" presStyleCnt="8">
        <dgm:presLayoutVars>
          <dgm:chMax val="0"/>
          <dgm:chPref val="0"/>
        </dgm:presLayoutVars>
      </dgm:prSet>
      <dgm:spPr/>
    </dgm:pt>
    <dgm:pt modelId="{E9870038-ADE7-48EC-8833-AD27F2FB768F}" type="pres">
      <dgm:prSet presAssocID="{3FBF814F-D99B-46BD-A55D-ECB38F4CEA59}" presName="desTx" presStyleLbl="revTx" presStyleIdx="5" presStyleCnt="8">
        <dgm:presLayoutVars/>
      </dgm:prSet>
      <dgm:spPr/>
    </dgm:pt>
    <dgm:pt modelId="{7DFF18B9-21D8-47C1-BDBA-631D3B9BBB5C}" type="pres">
      <dgm:prSet presAssocID="{51AE86DB-6416-495E-8D30-585469188EEE}" presName="sibTrans" presStyleCnt="0"/>
      <dgm:spPr/>
    </dgm:pt>
    <dgm:pt modelId="{5421253A-B40B-4DA3-BC84-9ED966C43332}" type="pres">
      <dgm:prSet presAssocID="{B567404F-7320-49C7-8C76-E057C078926E}" presName="compNode" presStyleCnt="0"/>
      <dgm:spPr/>
    </dgm:pt>
    <dgm:pt modelId="{B6EFEC37-FB46-4068-96FB-A51CA33395B6}" type="pres">
      <dgm:prSet presAssocID="{B567404F-7320-49C7-8C76-E057C078926E}" presName="bgRect" presStyleLbl="bgShp" presStyleIdx="3" presStyleCnt="4"/>
      <dgm:spPr/>
    </dgm:pt>
    <dgm:pt modelId="{7AFA1D42-3B35-4155-A6F5-655ED6E987FA}" type="pres">
      <dgm:prSet presAssocID="{B567404F-7320-49C7-8C76-E057C07892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9AA8F816-1691-4765-9CA3-11DB1F4F4FAB}" type="pres">
      <dgm:prSet presAssocID="{B567404F-7320-49C7-8C76-E057C078926E}" presName="spaceRect" presStyleCnt="0"/>
      <dgm:spPr/>
    </dgm:pt>
    <dgm:pt modelId="{85B48FB5-BBBA-4265-AA7A-457A87771BC6}" type="pres">
      <dgm:prSet presAssocID="{B567404F-7320-49C7-8C76-E057C078926E}" presName="parTx" presStyleLbl="revTx" presStyleIdx="6" presStyleCnt="8">
        <dgm:presLayoutVars>
          <dgm:chMax val="0"/>
          <dgm:chPref val="0"/>
        </dgm:presLayoutVars>
      </dgm:prSet>
      <dgm:spPr/>
    </dgm:pt>
    <dgm:pt modelId="{C37404B4-2ED3-4A71-85F1-85DDC8657DF3}" type="pres">
      <dgm:prSet presAssocID="{B567404F-7320-49C7-8C76-E057C078926E}" presName="desTx" presStyleLbl="revTx" presStyleIdx="7" presStyleCnt="8">
        <dgm:presLayoutVars/>
      </dgm:prSet>
      <dgm:spPr/>
    </dgm:pt>
  </dgm:ptLst>
  <dgm:cxnLst>
    <dgm:cxn modelId="{D4FF650D-00B0-42F6-8F37-5D09208CE049}" type="presOf" srcId="{71ABE783-00BE-4723-8DF7-23B3D96CCE06}" destId="{9D906F32-7C84-43CC-B4E9-1646C6AF974C}" srcOrd="0" destOrd="0" presId="urn:microsoft.com/office/officeart/2018/2/layout/IconVerticalSolidList"/>
    <dgm:cxn modelId="{D115E711-9615-416C-813E-AA8CF0FE7BA3}" type="presOf" srcId="{3FBF814F-D99B-46BD-A55D-ECB38F4CEA59}" destId="{6A59DA75-BBF4-4071-830A-DE6032C9BA55}" srcOrd="0" destOrd="0" presId="urn:microsoft.com/office/officeart/2018/2/layout/IconVerticalSolidList"/>
    <dgm:cxn modelId="{533CB012-1B00-4B64-80B4-6A5AB02B5837}" type="presOf" srcId="{BB7ABF32-9F58-4D96-82BB-E5F3DD7CB72E}" destId="{75D1F055-4447-4A2B-9FDF-15D174900ED6}" srcOrd="0" destOrd="0" presId="urn:microsoft.com/office/officeart/2018/2/layout/IconVerticalSolidList"/>
    <dgm:cxn modelId="{3A6B441F-36AD-49F1-B961-EE47135D1C29}" type="presOf" srcId="{60F15E7E-11D0-4326-B7F2-735013D5179C}" destId="{849BC9E7-08F9-478C-BA0C-05FA08B599E7}" srcOrd="0" destOrd="0" presId="urn:microsoft.com/office/officeart/2018/2/layout/IconVerticalSolidList"/>
    <dgm:cxn modelId="{47823323-F1BA-49AD-A4ED-C45F97E32AE1}" type="presOf" srcId="{D1BA1E0F-689A-4360-AFDD-9609E46BEE33}" destId="{D1FEDE91-B58E-410D-8705-52A765E89FFD}" srcOrd="0" destOrd="0" presId="urn:microsoft.com/office/officeart/2018/2/layout/IconVerticalSolidList"/>
    <dgm:cxn modelId="{47A9F62B-E2A9-479B-A3FE-08999F18C164}" srcId="{3FBF814F-D99B-46BD-A55D-ECB38F4CEA59}" destId="{C9FE0438-AC0F-4288-9F5C-F1B608CF48AD}" srcOrd="0" destOrd="0" parTransId="{F2E61C16-08BD-446F-B53F-1608E0DF8AB6}" sibTransId="{7EFC5E9E-1E4A-407A-9C16-EED5BC9E0971}"/>
    <dgm:cxn modelId="{F05E7C30-AF99-4796-B314-98D488956978}" type="presOf" srcId="{2FFBBE1C-B21A-4451-95DC-1243751B2952}" destId="{75D1F055-4447-4A2B-9FDF-15D174900ED6}" srcOrd="0" destOrd="1" presId="urn:microsoft.com/office/officeart/2018/2/layout/IconVerticalSolidList"/>
    <dgm:cxn modelId="{76AAED32-B4D4-4063-AE9F-8669A2A49BC9}" srcId="{3FBF814F-D99B-46BD-A55D-ECB38F4CEA59}" destId="{9ACAC40D-2581-4D0C-8368-7755EA553945}" srcOrd="5" destOrd="0" parTransId="{E60BB953-9E44-4763-89AF-C3D9A1C3116E}" sibTransId="{00F2294C-C769-453F-B618-5DB5AFDB31F2}"/>
    <dgm:cxn modelId="{508EEA36-A453-4143-A204-28C8860899E6}" type="presOf" srcId="{292A4E78-8B95-435E-A083-DF0F7462D2AF}" destId="{E9870038-ADE7-48EC-8833-AD27F2FB768F}" srcOrd="0" destOrd="3" presId="urn:microsoft.com/office/officeart/2018/2/layout/IconVerticalSolidList"/>
    <dgm:cxn modelId="{048BD061-C750-42DA-BC7E-4DAFB564A10E}" type="presOf" srcId="{0FDD2CB6-05E8-403F-9B76-1E5FBB076189}" destId="{C37404B4-2ED3-4A71-85F1-85DDC8657DF3}" srcOrd="0" destOrd="1" presId="urn:microsoft.com/office/officeart/2018/2/layout/IconVerticalSolidList"/>
    <dgm:cxn modelId="{21A3174B-0369-4D4A-9C87-3E31DFDE97B7}" srcId="{71ABE783-00BE-4723-8DF7-23B3D96CCE06}" destId="{BB7ABF32-9F58-4D96-82BB-E5F3DD7CB72E}" srcOrd="0" destOrd="0" parTransId="{94CF6EDD-1D9F-45C1-8C9B-BADBB6D488FB}" sibTransId="{45C87B6C-4F64-4B21-A815-1669FFEA4313}"/>
    <dgm:cxn modelId="{9DD10755-9335-4AF6-B99B-F0D7AACDD791}" srcId="{3FBF814F-D99B-46BD-A55D-ECB38F4CEA59}" destId="{A6EFA6A5-B62E-4EC4-8024-BD75F45DABB9}" srcOrd="1" destOrd="0" parTransId="{8F324723-66D0-40F7-938A-0FBEBEB93EA0}" sibTransId="{F9859FFA-E627-42BA-8F21-65ED1072CD54}"/>
    <dgm:cxn modelId="{85A0C979-E68A-493D-B2D5-3F380723E7D5}" type="presOf" srcId="{7B5CFE78-6003-4553-A0EC-B125223542F9}" destId="{E9870038-ADE7-48EC-8833-AD27F2FB768F}" srcOrd="0" destOrd="4" presId="urn:microsoft.com/office/officeart/2018/2/layout/IconVerticalSolidList"/>
    <dgm:cxn modelId="{7846967B-876A-4C16-A55E-63D2B4A02BFD}" type="presOf" srcId="{9ACAC40D-2581-4D0C-8368-7755EA553945}" destId="{E9870038-ADE7-48EC-8833-AD27F2FB768F}" srcOrd="0" destOrd="5" presId="urn:microsoft.com/office/officeart/2018/2/layout/IconVerticalSolidList"/>
    <dgm:cxn modelId="{7CC70E86-A0B5-4F47-A68E-6779D4428995}" type="presOf" srcId="{BAA2C508-C78C-4FC2-BBF4-5D8A83520C9C}" destId="{FE1D015F-777A-4450-A9CF-4791C8109EB6}" srcOrd="0" destOrd="0" presId="urn:microsoft.com/office/officeart/2018/2/layout/IconVerticalSolidList"/>
    <dgm:cxn modelId="{8BA04E86-F64F-4F86-B7D9-3D19D3270C01}" srcId="{71ABE783-00BE-4723-8DF7-23B3D96CCE06}" destId="{2FFBBE1C-B21A-4451-95DC-1243751B2952}" srcOrd="1" destOrd="0" parTransId="{2A10E015-42C9-4252-B632-BD34E21FB93C}" sibTransId="{02CF1E75-F6E4-4004-8D2D-ACBE7910E424}"/>
    <dgm:cxn modelId="{98142287-364F-4AE3-B956-4C9B5B6A2A9F}" srcId="{3FBF814F-D99B-46BD-A55D-ECB38F4CEA59}" destId="{84AA37B7-09F7-42D5-A86B-302025712AA6}" srcOrd="2" destOrd="0" parTransId="{6C015334-05AF-4B0B-BDF5-DA81005E70AC}" sibTransId="{ECE46353-FE0F-4EBE-B150-58BDB02284B9}"/>
    <dgm:cxn modelId="{51AFB487-A9D5-4666-AF2F-326CCEFD0678}" type="presOf" srcId="{84AA37B7-09F7-42D5-A86B-302025712AA6}" destId="{E9870038-ADE7-48EC-8833-AD27F2FB768F}" srcOrd="0" destOrd="2" presId="urn:microsoft.com/office/officeart/2018/2/layout/IconVerticalSolidList"/>
    <dgm:cxn modelId="{E37CD787-3D44-4F3C-8A7D-122AD3D52816}" srcId="{BAA2C508-C78C-4FC2-BBF4-5D8A83520C9C}" destId="{D1BA1E0F-689A-4360-AFDD-9609E46BEE33}" srcOrd="0" destOrd="0" parTransId="{DE54FE8A-88E5-4EF1-A546-BB79D1DF4C93}" sibTransId="{CE59B045-1725-46CA-A217-2D228801DE5F}"/>
    <dgm:cxn modelId="{CAB19596-7534-41B6-88B1-A131AE701128}" srcId="{60F15E7E-11D0-4326-B7F2-735013D5179C}" destId="{BAA2C508-C78C-4FC2-BBF4-5D8A83520C9C}" srcOrd="1" destOrd="0" parTransId="{99E7224A-A3BF-4D64-9C49-597180CE7221}" sibTransId="{4C72A639-0404-4BD0-8628-5F83D1F7FA2C}"/>
    <dgm:cxn modelId="{6F3721B6-B6FC-48FD-97E0-6B02D624AB39}" srcId="{3FBF814F-D99B-46BD-A55D-ECB38F4CEA59}" destId="{292A4E78-8B95-435E-A083-DF0F7462D2AF}" srcOrd="3" destOrd="0" parTransId="{EAC9C5EF-D45C-43CE-ACE4-3375EEEA6D80}" sibTransId="{2622A14E-4AE5-4AEE-82FB-B806E15DE038}"/>
    <dgm:cxn modelId="{CF5F7FB7-023D-4968-B795-320A181A9F68}" type="presOf" srcId="{B567404F-7320-49C7-8C76-E057C078926E}" destId="{85B48FB5-BBBA-4265-AA7A-457A87771BC6}" srcOrd="0" destOrd="0" presId="urn:microsoft.com/office/officeart/2018/2/layout/IconVerticalSolidList"/>
    <dgm:cxn modelId="{3AE730BD-5BB9-4B8F-9055-7B06DF6D8925}" type="presOf" srcId="{C9FE0438-AC0F-4288-9F5C-F1B608CF48AD}" destId="{E9870038-ADE7-48EC-8833-AD27F2FB768F}" srcOrd="0" destOrd="0" presId="urn:microsoft.com/office/officeart/2018/2/layout/IconVerticalSolidList"/>
    <dgm:cxn modelId="{5FDA85BD-6E66-4339-9ECA-491026286793}" srcId="{60F15E7E-11D0-4326-B7F2-735013D5179C}" destId="{3FBF814F-D99B-46BD-A55D-ECB38F4CEA59}" srcOrd="2" destOrd="0" parTransId="{0A54902E-2458-4B8A-A9CB-4A20972412BE}" sibTransId="{51AE86DB-6416-495E-8D30-585469188EEE}"/>
    <dgm:cxn modelId="{602498BF-E0BB-4F1B-B823-D5CF58FB348F}" type="presOf" srcId="{B7AF1B64-FC6A-48FE-AD60-004A9BB34391}" destId="{C37404B4-2ED3-4A71-85F1-85DDC8657DF3}" srcOrd="0" destOrd="0" presId="urn:microsoft.com/office/officeart/2018/2/layout/IconVerticalSolidList"/>
    <dgm:cxn modelId="{769CFBC0-2395-4B5D-A604-8CEB19FFA64E}" srcId="{60F15E7E-11D0-4326-B7F2-735013D5179C}" destId="{71ABE783-00BE-4723-8DF7-23B3D96CCE06}" srcOrd="0" destOrd="0" parTransId="{4A6C7E18-38CB-47C5-A0AE-A890E65760F4}" sibTransId="{49A639C4-1130-4E20-AC4B-C9E7580D9250}"/>
    <dgm:cxn modelId="{0B13FEC9-C9AB-49DE-BD94-B40C1AF82372}" srcId="{60F15E7E-11D0-4326-B7F2-735013D5179C}" destId="{B567404F-7320-49C7-8C76-E057C078926E}" srcOrd="3" destOrd="0" parTransId="{692BBC49-4B5C-4BE9-99CB-9BC5F35DD8CF}" sibTransId="{CE87B15C-06A9-4839-82AB-9AE59C9D2484}"/>
    <dgm:cxn modelId="{C56105D5-A61D-452A-8EE8-77F11BB43403}" type="presOf" srcId="{A6EFA6A5-B62E-4EC4-8024-BD75F45DABB9}" destId="{E9870038-ADE7-48EC-8833-AD27F2FB768F}" srcOrd="0" destOrd="1" presId="urn:microsoft.com/office/officeart/2018/2/layout/IconVerticalSolidList"/>
    <dgm:cxn modelId="{C05508E4-DD98-4A24-8477-65AF55F1E733}" srcId="{B567404F-7320-49C7-8C76-E057C078926E}" destId="{B7AF1B64-FC6A-48FE-AD60-004A9BB34391}" srcOrd="0" destOrd="0" parTransId="{481BFF59-41B8-4F0B-B84F-20FD7CCB336E}" sibTransId="{1FCF197E-EDBE-4FA8-A8B4-0D05003B2627}"/>
    <dgm:cxn modelId="{E840B2F7-A961-44B0-9F6A-549873FE132A}" srcId="{B567404F-7320-49C7-8C76-E057C078926E}" destId="{0FDD2CB6-05E8-403F-9B76-1E5FBB076189}" srcOrd="1" destOrd="0" parTransId="{7366E960-F11C-44A7-AD70-E565022CCBE0}" sibTransId="{9CD7C879-1D72-4E36-8769-A89604C1F943}"/>
    <dgm:cxn modelId="{80390AF9-FB72-420F-8583-D2C14810FD5D}" srcId="{3FBF814F-D99B-46BD-A55D-ECB38F4CEA59}" destId="{7B5CFE78-6003-4553-A0EC-B125223542F9}" srcOrd="4" destOrd="0" parTransId="{2F5DEF07-B208-47F5-B6B7-4912655B3869}" sibTransId="{59AA64DD-4C04-4BB9-863A-E1FD4EA43532}"/>
    <dgm:cxn modelId="{DCC934C7-B101-4F7F-AEF1-A66EC332D167}" type="presParOf" srcId="{849BC9E7-08F9-478C-BA0C-05FA08B599E7}" destId="{0F3478A7-C3F0-42FF-8C3F-6ACE5AB4A43B}" srcOrd="0" destOrd="0" presId="urn:microsoft.com/office/officeart/2018/2/layout/IconVerticalSolidList"/>
    <dgm:cxn modelId="{DA25C3EF-B849-40EC-A4F0-2FEAC529866A}" type="presParOf" srcId="{0F3478A7-C3F0-42FF-8C3F-6ACE5AB4A43B}" destId="{C7C11331-15BA-4F82-AF2D-4C99E2DDF455}" srcOrd="0" destOrd="0" presId="urn:microsoft.com/office/officeart/2018/2/layout/IconVerticalSolidList"/>
    <dgm:cxn modelId="{49666AE9-D44B-40B3-A635-CE800C287952}" type="presParOf" srcId="{0F3478A7-C3F0-42FF-8C3F-6ACE5AB4A43B}" destId="{56AD9CF4-86E9-4149-A950-29C341BEFB59}" srcOrd="1" destOrd="0" presId="urn:microsoft.com/office/officeart/2018/2/layout/IconVerticalSolidList"/>
    <dgm:cxn modelId="{DEAF4355-837F-4C00-86EF-484AE4D379BE}" type="presParOf" srcId="{0F3478A7-C3F0-42FF-8C3F-6ACE5AB4A43B}" destId="{62B655BD-50DD-4218-9D98-CFB137A0D6AA}" srcOrd="2" destOrd="0" presId="urn:microsoft.com/office/officeart/2018/2/layout/IconVerticalSolidList"/>
    <dgm:cxn modelId="{706E3864-40DF-4B1F-A337-167ADE30CEF6}" type="presParOf" srcId="{0F3478A7-C3F0-42FF-8C3F-6ACE5AB4A43B}" destId="{9D906F32-7C84-43CC-B4E9-1646C6AF974C}" srcOrd="3" destOrd="0" presId="urn:microsoft.com/office/officeart/2018/2/layout/IconVerticalSolidList"/>
    <dgm:cxn modelId="{1C8B92D6-79A5-41A7-B580-209538FC451D}" type="presParOf" srcId="{0F3478A7-C3F0-42FF-8C3F-6ACE5AB4A43B}" destId="{75D1F055-4447-4A2B-9FDF-15D174900ED6}" srcOrd="4" destOrd="0" presId="urn:microsoft.com/office/officeart/2018/2/layout/IconVerticalSolidList"/>
    <dgm:cxn modelId="{4AAEB5A3-D3E7-40A1-A79B-BB19709C4BCF}" type="presParOf" srcId="{849BC9E7-08F9-478C-BA0C-05FA08B599E7}" destId="{F69D42CB-C791-465E-992C-CEF81E4EC9E7}" srcOrd="1" destOrd="0" presId="urn:microsoft.com/office/officeart/2018/2/layout/IconVerticalSolidList"/>
    <dgm:cxn modelId="{A43B1DB6-C72C-4510-ACD5-ADBAF21190C7}" type="presParOf" srcId="{849BC9E7-08F9-478C-BA0C-05FA08B599E7}" destId="{EC0B2857-FD05-4756-B80D-3B7829D032A1}" srcOrd="2" destOrd="0" presId="urn:microsoft.com/office/officeart/2018/2/layout/IconVerticalSolidList"/>
    <dgm:cxn modelId="{F2385443-BA02-422E-AEFC-DB587C597E44}" type="presParOf" srcId="{EC0B2857-FD05-4756-B80D-3B7829D032A1}" destId="{3956E1F2-F5FD-4C99-852F-1835F8A92AD3}" srcOrd="0" destOrd="0" presId="urn:microsoft.com/office/officeart/2018/2/layout/IconVerticalSolidList"/>
    <dgm:cxn modelId="{5CD4AAB3-30EF-4895-8EBE-B9DBBB0FB9D2}" type="presParOf" srcId="{EC0B2857-FD05-4756-B80D-3B7829D032A1}" destId="{FB8E5245-B5A1-43CC-8E3F-EDE2C51FA474}" srcOrd="1" destOrd="0" presId="urn:microsoft.com/office/officeart/2018/2/layout/IconVerticalSolidList"/>
    <dgm:cxn modelId="{801A54C6-3E56-42FE-A05B-B0E2AE3BC45F}" type="presParOf" srcId="{EC0B2857-FD05-4756-B80D-3B7829D032A1}" destId="{831D43EB-55EA-410F-BA63-2E6A642F49F3}" srcOrd="2" destOrd="0" presId="urn:microsoft.com/office/officeart/2018/2/layout/IconVerticalSolidList"/>
    <dgm:cxn modelId="{1AA584D6-0464-484C-9458-5CB8A0F1EEEA}" type="presParOf" srcId="{EC0B2857-FD05-4756-B80D-3B7829D032A1}" destId="{FE1D015F-777A-4450-A9CF-4791C8109EB6}" srcOrd="3" destOrd="0" presId="urn:microsoft.com/office/officeart/2018/2/layout/IconVerticalSolidList"/>
    <dgm:cxn modelId="{6F1AD9FC-A6F7-44F3-8E59-CB6820684794}" type="presParOf" srcId="{EC0B2857-FD05-4756-B80D-3B7829D032A1}" destId="{D1FEDE91-B58E-410D-8705-52A765E89FFD}" srcOrd="4" destOrd="0" presId="urn:microsoft.com/office/officeart/2018/2/layout/IconVerticalSolidList"/>
    <dgm:cxn modelId="{33EC260C-00D5-4059-8188-E6A6734E2D44}" type="presParOf" srcId="{849BC9E7-08F9-478C-BA0C-05FA08B599E7}" destId="{68CF32BF-72D3-43FA-8B03-F67F75D66E47}" srcOrd="3" destOrd="0" presId="urn:microsoft.com/office/officeart/2018/2/layout/IconVerticalSolidList"/>
    <dgm:cxn modelId="{EAC26F20-4AFF-493D-9B3B-3A8253FCB348}" type="presParOf" srcId="{849BC9E7-08F9-478C-BA0C-05FA08B599E7}" destId="{1E8B9DB6-B279-4931-86AF-5598AC6D3BED}" srcOrd="4" destOrd="0" presId="urn:microsoft.com/office/officeart/2018/2/layout/IconVerticalSolidList"/>
    <dgm:cxn modelId="{25BD305E-469F-4A97-BBC4-64FC883CF968}" type="presParOf" srcId="{1E8B9DB6-B279-4931-86AF-5598AC6D3BED}" destId="{17FB1E8A-25D8-40D5-B882-33CF158945CF}" srcOrd="0" destOrd="0" presId="urn:microsoft.com/office/officeart/2018/2/layout/IconVerticalSolidList"/>
    <dgm:cxn modelId="{52967362-4114-4635-9451-C3DFEADA947D}" type="presParOf" srcId="{1E8B9DB6-B279-4931-86AF-5598AC6D3BED}" destId="{8B0CA1C6-69DA-41E9-9587-9810CC85BCD5}" srcOrd="1" destOrd="0" presId="urn:microsoft.com/office/officeart/2018/2/layout/IconVerticalSolidList"/>
    <dgm:cxn modelId="{0EC049AB-E31F-4DCC-BB57-B603DFD1C8B5}" type="presParOf" srcId="{1E8B9DB6-B279-4931-86AF-5598AC6D3BED}" destId="{7A7931FB-3385-489F-93B1-2338C1A1223C}" srcOrd="2" destOrd="0" presId="urn:microsoft.com/office/officeart/2018/2/layout/IconVerticalSolidList"/>
    <dgm:cxn modelId="{25A9A806-5586-401B-B653-9E6BDBAD7166}" type="presParOf" srcId="{1E8B9DB6-B279-4931-86AF-5598AC6D3BED}" destId="{6A59DA75-BBF4-4071-830A-DE6032C9BA55}" srcOrd="3" destOrd="0" presId="urn:microsoft.com/office/officeart/2018/2/layout/IconVerticalSolidList"/>
    <dgm:cxn modelId="{653A3AE2-5D06-45D9-9BCA-25FD8D9B105C}" type="presParOf" srcId="{1E8B9DB6-B279-4931-86AF-5598AC6D3BED}" destId="{E9870038-ADE7-48EC-8833-AD27F2FB768F}" srcOrd="4" destOrd="0" presId="urn:microsoft.com/office/officeart/2018/2/layout/IconVerticalSolidList"/>
    <dgm:cxn modelId="{4BB794C5-92A1-457E-B737-6832C87481A9}" type="presParOf" srcId="{849BC9E7-08F9-478C-BA0C-05FA08B599E7}" destId="{7DFF18B9-21D8-47C1-BDBA-631D3B9BBB5C}" srcOrd="5" destOrd="0" presId="urn:microsoft.com/office/officeart/2018/2/layout/IconVerticalSolidList"/>
    <dgm:cxn modelId="{D0DB3523-95C9-4FAD-B5D2-CC6B846AAD00}" type="presParOf" srcId="{849BC9E7-08F9-478C-BA0C-05FA08B599E7}" destId="{5421253A-B40B-4DA3-BC84-9ED966C43332}" srcOrd="6" destOrd="0" presId="urn:microsoft.com/office/officeart/2018/2/layout/IconVerticalSolidList"/>
    <dgm:cxn modelId="{E3FBDE54-48AC-44DE-9682-CFA7AA8E12E9}" type="presParOf" srcId="{5421253A-B40B-4DA3-BC84-9ED966C43332}" destId="{B6EFEC37-FB46-4068-96FB-A51CA33395B6}" srcOrd="0" destOrd="0" presId="urn:microsoft.com/office/officeart/2018/2/layout/IconVerticalSolidList"/>
    <dgm:cxn modelId="{C7CA0313-9FA9-4BDD-BFB9-71DF962C6BC3}" type="presParOf" srcId="{5421253A-B40B-4DA3-BC84-9ED966C43332}" destId="{7AFA1D42-3B35-4155-A6F5-655ED6E987FA}" srcOrd="1" destOrd="0" presId="urn:microsoft.com/office/officeart/2018/2/layout/IconVerticalSolidList"/>
    <dgm:cxn modelId="{06DCDE74-616E-490E-B0EA-2AB07704100E}" type="presParOf" srcId="{5421253A-B40B-4DA3-BC84-9ED966C43332}" destId="{9AA8F816-1691-4765-9CA3-11DB1F4F4FAB}" srcOrd="2" destOrd="0" presId="urn:microsoft.com/office/officeart/2018/2/layout/IconVerticalSolidList"/>
    <dgm:cxn modelId="{D0E86553-B8D6-4FE7-A83A-7E99C8420714}" type="presParOf" srcId="{5421253A-B40B-4DA3-BC84-9ED966C43332}" destId="{85B48FB5-BBBA-4265-AA7A-457A87771BC6}" srcOrd="3" destOrd="0" presId="urn:microsoft.com/office/officeart/2018/2/layout/IconVerticalSolidList"/>
    <dgm:cxn modelId="{EDE52163-CEF3-4098-8E80-3EC3B2AE388A}" type="presParOf" srcId="{5421253A-B40B-4DA3-BC84-9ED966C43332}" destId="{C37404B4-2ED3-4A71-85F1-85DDC8657DF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2DF0E6-01FC-485E-B250-75806252CE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9A8660-5CB0-4252-B013-5389F5B8B9E0}">
      <dgm:prSet/>
      <dgm:spPr/>
      <dgm:t>
        <a:bodyPr/>
        <a:lstStyle/>
        <a:p>
          <a:pPr>
            <a:lnSpc>
              <a:spcPct val="100000"/>
            </a:lnSpc>
          </a:pPr>
          <a:r>
            <a:rPr lang="en-US" b="1" i="0" baseline="0" dirty="0"/>
            <a:t>New to Conducting Market Research</a:t>
          </a:r>
          <a:endParaRPr lang="en-US" dirty="0"/>
        </a:p>
      </dgm:t>
    </dgm:pt>
    <dgm:pt modelId="{F84F5F9F-BBF3-41D5-8E93-A8E35088C370}" type="parTrans" cxnId="{AB3B1FCA-53D5-42F3-94E8-DDC96DDA43B4}">
      <dgm:prSet/>
      <dgm:spPr/>
      <dgm:t>
        <a:bodyPr/>
        <a:lstStyle/>
        <a:p>
          <a:endParaRPr lang="en-US"/>
        </a:p>
      </dgm:t>
    </dgm:pt>
    <dgm:pt modelId="{BA9180C2-3844-47CA-BB00-408CAAF55F1C}" type="sibTrans" cxnId="{AB3B1FCA-53D5-42F3-94E8-DDC96DDA43B4}">
      <dgm:prSet/>
      <dgm:spPr/>
      <dgm:t>
        <a:bodyPr/>
        <a:lstStyle/>
        <a:p>
          <a:endParaRPr lang="en-US"/>
        </a:p>
      </dgm:t>
    </dgm:pt>
    <dgm:pt modelId="{DE2F3E85-0598-4697-84C9-E1F1C0C1CEB0}">
      <dgm:prSet/>
      <dgm:spPr/>
      <dgm:t>
        <a:bodyPr/>
        <a:lstStyle/>
        <a:p>
          <a:pPr>
            <a:lnSpc>
              <a:spcPct val="100000"/>
            </a:lnSpc>
          </a:pPr>
          <a:r>
            <a:rPr lang="en-US" b="1" i="0" baseline="0" dirty="0"/>
            <a:t>New to Content Creation</a:t>
          </a:r>
          <a:endParaRPr lang="en-US" dirty="0"/>
        </a:p>
      </dgm:t>
    </dgm:pt>
    <dgm:pt modelId="{E22F6383-18C3-467F-B32A-F49D80A971C9}" type="parTrans" cxnId="{AA1365C3-BA8D-4965-869B-B68B0E065DB3}">
      <dgm:prSet/>
      <dgm:spPr/>
      <dgm:t>
        <a:bodyPr/>
        <a:lstStyle/>
        <a:p>
          <a:endParaRPr lang="en-US"/>
        </a:p>
      </dgm:t>
    </dgm:pt>
    <dgm:pt modelId="{5038E815-ED86-47FE-872D-C5C6E9DC2E34}" type="sibTrans" cxnId="{AA1365C3-BA8D-4965-869B-B68B0E065DB3}">
      <dgm:prSet/>
      <dgm:spPr/>
      <dgm:t>
        <a:bodyPr/>
        <a:lstStyle/>
        <a:p>
          <a:endParaRPr lang="en-US"/>
        </a:p>
      </dgm:t>
    </dgm:pt>
    <dgm:pt modelId="{4E3AEA48-300F-4CEB-998F-9E2A86879874}">
      <dgm:prSet/>
      <dgm:spPr/>
      <dgm:t>
        <a:bodyPr/>
        <a:lstStyle/>
        <a:p>
          <a:pPr>
            <a:lnSpc>
              <a:spcPct val="100000"/>
            </a:lnSpc>
          </a:pPr>
          <a:r>
            <a:rPr lang="en-US" b="1" i="0" baseline="0" dirty="0"/>
            <a:t>Getting Familiar with New Tools</a:t>
          </a:r>
          <a:endParaRPr lang="en-US" dirty="0"/>
        </a:p>
      </dgm:t>
    </dgm:pt>
    <dgm:pt modelId="{83320942-55B4-4284-AA51-E17DA6BAA117}" type="parTrans" cxnId="{EFB11E99-33F0-4617-BC0A-1D7211D13554}">
      <dgm:prSet/>
      <dgm:spPr/>
      <dgm:t>
        <a:bodyPr/>
        <a:lstStyle/>
        <a:p>
          <a:endParaRPr lang="en-US"/>
        </a:p>
      </dgm:t>
    </dgm:pt>
    <dgm:pt modelId="{28F2B213-2CF0-45A1-8618-C17A682CD230}" type="sibTrans" cxnId="{EFB11E99-33F0-4617-BC0A-1D7211D13554}">
      <dgm:prSet/>
      <dgm:spPr/>
      <dgm:t>
        <a:bodyPr/>
        <a:lstStyle/>
        <a:p>
          <a:endParaRPr lang="en-US"/>
        </a:p>
      </dgm:t>
    </dgm:pt>
    <dgm:pt modelId="{6AD5E34D-1A1B-4307-8570-09BBA8D0AA6F}">
      <dgm:prSet/>
      <dgm:spPr/>
      <dgm:t>
        <a:bodyPr/>
        <a:lstStyle/>
        <a:p>
          <a:pPr>
            <a:lnSpc>
              <a:spcPct val="100000"/>
            </a:lnSpc>
          </a:pPr>
          <a:r>
            <a:rPr lang="en-US" b="1" i="0" baseline="0" dirty="0"/>
            <a:t>Getting Familiar with DDI’s Products</a:t>
          </a:r>
          <a:endParaRPr lang="en-US" dirty="0"/>
        </a:p>
      </dgm:t>
    </dgm:pt>
    <dgm:pt modelId="{797C6557-410F-4221-B4D8-0E85FD58A716}" type="parTrans" cxnId="{DBD71CBB-3FDC-4AA5-B5EE-872C81CB927A}">
      <dgm:prSet/>
      <dgm:spPr/>
      <dgm:t>
        <a:bodyPr/>
        <a:lstStyle/>
        <a:p>
          <a:endParaRPr lang="en-US"/>
        </a:p>
      </dgm:t>
    </dgm:pt>
    <dgm:pt modelId="{CC0C902B-BE66-403A-9742-78AFC24D6F3A}" type="sibTrans" cxnId="{DBD71CBB-3FDC-4AA5-B5EE-872C81CB927A}">
      <dgm:prSet/>
      <dgm:spPr/>
      <dgm:t>
        <a:bodyPr/>
        <a:lstStyle/>
        <a:p>
          <a:endParaRPr lang="en-US"/>
        </a:p>
      </dgm:t>
    </dgm:pt>
    <dgm:pt modelId="{C2221AB9-AA01-4C4B-838D-ED3E1734AEAB}" type="pres">
      <dgm:prSet presAssocID="{582DF0E6-01FC-485E-B250-75806252CE7C}" presName="root" presStyleCnt="0">
        <dgm:presLayoutVars>
          <dgm:dir/>
          <dgm:resizeHandles val="exact"/>
        </dgm:presLayoutVars>
      </dgm:prSet>
      <dgm:spPr/>
    </dgm:pt>
    <dgm:pt modelId="{AE46DFC9-302D-41CF-B88A-ADCF5DAE2FB3}" type="pres">
      <dgm:prSet presAssocID="{DD9A8660-5CB0-4252-B013-5389F5B8B9E0}" presName="compNode" presStyleCnt="0"/>
      <dgm:spPr/>
    </dgm:pt>
    <dgm:pt modelId="{3308F9ED-C013-419A-A42D-02780C1CD9FB}" type="pres">
      <dgm:prSet presAssocID="{DD9A8660-5CB0-4252-B013-5389F5B8B9E0}" presName="bgRect" presStyleLbl="bgShp" presStyleIdx="0" presStyleCnt="4" custLinFactNeighborX="31820" custLinFactNeighborY="15147"/>
      <dgm:spPr/>
    </dgm:pt>
    <dgm:pt modelId="{CE2211E4-7A10-437F-B6F4-474ECE7BD33C}" type="pres">
      <dgm:prSet presAssocID="{DD9A8660-5CB0-4252-B013-5389F5B8B9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9456657-0115-4A63-B6B9-C5D2F8DB2F4C}" type="pres">
      <dgm:prSet presAssocID="{DD9A8660-5CB0-4252-B013-5389F5B8B9E0}" presName="spaceRect" presStyleCnt="0"/>
      <dgm:spPr/>
    </dgm:pt>
    <dgm:pt modelId="{935DDBC2-61C7-4180-8035-DB7600986C41}" type="pres">
      <dgm:prSet presAssocID="{DD9A8660-5CB0-4252-B013-5389F5B8B9E0}" presName="parTx" presStyleLbl="revTx" presStyleIdx="0" presStyleCnt="4">
        <dgm:presLayoutVars>
          <dgm:chMax val="0"/>
          <dgm:chPref val="0"/>
        </dgm:presLayoutVars>
      </dgm:prSet>
      <dgm:spPr/>
    </dgm:pt>
    <dgm:pt modelId="{1A1F2FF8-9D0B-4C54-A50E-631F4DC96554}" type="pres">
      <dgm:prSet presAssocID="{BA9180C2-3844-47CA-BB00-408CAAF55F1C}" presName="sibTrans" presStyleCnt="0"/>
      <dgm:spPr/>
    </dgm:pt>
    <dgm:pt modelId="{C42B5AA8-59D1-467A-AB38-8691757558FC}" type="pres">
      <dgm:prSet presAssocID="{6AD5E34D-1A1B-4307-8570-09BBA8D0AA6F}" presName="compNode" presStyleCnt="0"/>
      <dgm:spPr/>
    </dgm:pt>
    <dgm:pt modelId="{F67B6450-6326-4DCC-BDE4-559486E82CC0}" type="pres">
      <dgm:prSet presAssocID="{6AD5E34D-1A1B-4307-8570-09BBA8D0AA6F}" presName="bgRect" presStyleLbl="bgShp" presStyleIdx="1" presStyleCnt="4"/>
      <dgm:spPr/>
    </dgm:pt>
    <dgm:pt modelId="{FE4D18E0-C722-465C-83B6-4312285A46D1}" type="pres">
      <dgm:prSet presAssocID="{6AD5E34D-1A1B-4307-8570-09BBA8D0AA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arch Inventory with solid fill"/>
        </a:ext>
      </dgm:extLst>
    </dgm:pt>
    <dgm:pt modelId="{5D717C6B-C7AC-486C-865F-7362885C8F81}" type="pres">
      <dgm:prSet presAssocID="{6AD5E34D-1A1B-4307-8570-09BBA8D0AA6F}" presName="spaceRect" presStyleCnt="0"/>
      <dgm:spPr/>
    </dgm:pt>
    <dgm:pt modelId="{3BF80C39-37AF-40E3-B576-B94FF915C270}" type="pres">
      <dgm:prSet presAssocID="{6AD5E34D-1A1B-4307-8570-09BBA8D0AA6F}" presName="parTx" presStyleLbl="revTx" presStyleIdx="1" presStyleCnt="4">
        <dgm:presLayoutVars>
          <dgm:chMax val="0"/>
          <dgm:chPref val="0"/>
        </dgm:presLayoutVars>
      </dgm:prSet>
      <dgm:spPr/>
    </dgm:pt>
    <dgm:pt modelId="{BEBAFDCC-DBC8-427D-902E-EA8DE64F2782}" type="pres">
      <dgm:prSet presAssocID="{CC0C902B-BE66-403A-9742-78AFC24D6F3A}" presName="sibTrans" presStyleCnt="0"/>
      <dgm:spPr/>
    </dgm:pt>
    <dgm:pt modelId="{5713E607-954D-42B3-A88D-5921A0D467FF}" type="pres">
      <dgm:prSet presAssocID="{DE2F3E85-0598-4697-84C9-E1F1C0C1CEB0}" presName="compNode" presStyleCnt="0"/>
      <dgm:spPr/>
    </dgm:pt>
    <dgm:pt modelId="{4BAC2EC6-6935-48FF-AA50-29D5183401E8}" type="pres">
      <dgm:prSet presAssocID="{DE2F3E85-0598-4697-84C9-E1F1C0C1CEB0}" presName="bgRect" presStyleLbl="bgShp" presStyleIdx="2" presStyleCnt="4"/>
      <dgm:spPr/>
    </dgm:pt>
    <dgm:pt modelId="{74E984E5-FD17-4818-AC1E-516366D251D2}" type="pres">
      <dgm:prSet presAssocID="{DE2F3E85-0598-4697-84C9-E1F1C0C1CE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ADB014D-F892-4176-BCF6-EDA48EADB365}" type="pres">
      <dgm:prSet presAssocID="{DE2F3E85-0598-4697-84C9-E1F1C0C1CEB0}" presName="spaceRect" presStyleCnt="0"/>
      <dgm:spPr/>
    </dgm:pt>
    <dgm:pt modelId="{C154E114-C856-4608-B762-16EB5899EBA8}" type="pres">
      <dgm:prSet presAssocID="{DE2F3E85-0598-4697-84C9-E1F1C0C1CEB0}" presName="parTx" presStyleLbl="revTx" presStyleIdx="2" presStyleCnt="4">
        <dgm:presLayoutVars>
          <dgm:chMax val="0"/>
          <dgm:chPref val="0"/>
        </dgm:presLayoutVars>
      </dgm:prSet>
      <dgm:spPr/>
    </dgm:pt>
    <dgm:pt modelId="{B3AD1BA3-3B3B-45A2-BAFF-374A98FD8D04}" type="pres">
      <dgm:prSet presAssocID="{5038E815-ED86-47FE-872D-C5C6E9DC2E34}" presName="sibTrans" presStyleCnt="0"/>
      <dgm:spPr/>
    </dgm:pt>
    <dgm:pt modelId="{45E0D81B-EEFA-450B-AAB2-7290E3A5ED45}" type="pres">
      <dgm:prSet presAssocID="{4E3AEA48-300F-4CEB-998F-9E2A86879874}" presName="compNode" presStyleCnt="0"/>
      <dgm:spPr/>
    </dgm:pt>
    <dgm:pt modelId="{A3FA6FE1-AF1E-4897-8143-0E1FABBF0421}" type="pres">
      <dgm:prSet presAssocID="{4E3AEA48-300F-4CEB-998F-9E2A86879874}" presName="bgRect" presStyleLbl="bgShp" presStyleIdx="3" presStyleCnt="4" custLinFactNeighborX="0"/>
      <dgm:spPr/>
    </dgm:pt>
    <dgm:pt modelId="{C6A5F552-686F-410E-A2F7-06974FC3C51A}" type="pres">
      <dgm:prSet presAssocID="{4E3AEA48-300F-4CEB-998F-9E2A868798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B34F9DC6-2B3A-407C-9CC0-7D233FE4539A}" type="pres">
      <dgm:prSet presAssocID="{4E3AEA48-300F-4CEB-998F-9E2A86879874}" presName="spaceRect" presStyleCnt="0"/>
      <dgm:spPr/>
    </dgm:pt>
    <dgm:pt modelId="{C875F6DD-8B79-4018-B0D2-57D89ABDA4F2}" type="pres">
      <dgm:prSet presAssocID="{4E3AEA48-300F-4CEB-998F-9E2A86879874}" presName="parTx" presStyleLbl="revTx" presStyleIdx="3" presStyleCnt="4">
        <dgm:presLayoutVars>
          <dgm:chMax val="0"/>
          <dgm:chPref val="0"/>
        </dgm:presLayoutVars>
      </dgm:prSet>
      <dgm:spPr/>
    </dgm:pt>
  </dgm:ptLst>
  <dgm:cxnLst>
    <dgm:cxn modelId="{7006F105-1104-49F3-8034-0A016E4B15A2}" type="presOf" srcId="{DD9A8660-5CB0-4252-B013-5389F5B8B9E0}" destId="{935DDBC2-61C7-4180-8035-DB7600986C41}" srcOrd="0" destOrd="0" presId="urn:microsoft.com/office/officeart/2018/2/layout/IconVerticalSolidList"/>
    <dgm:cxn modelId="{8262012F-FDD4-4BBA-9241-75D0084C5FFF}" type="presOf" srcId="{4E3AEA48-300F-4CEB-998F-9E2A86879874}" destId="{C875F6DD-8B79-4018-B0D2-57D89ABDA4F2}" srcOrd="0" destOrd="0" presId="urn:microsoft.com/office/officeart/2018/2/layout/IconVerticalSolidList"/>
    <dgm:cxn modelId="{4F03546D-506B-4E3A-9B8A-3324D791CEF8}" type="presOf" srcId="{582DF0E6-01FC-485E-B250-75806252CE7C}" destId="{C2221AB9-AA01-4C4B-838D-ED3E1734AEAB}" srcOrd="0" destOrd="0" presId="urn:microsoft.com/office/officeart/2018/2/layout/IconVerticalSolidList"/>
    <dgm:cxn modelId="{E733E17A-4E1F-4853-8794-D653BE0C3EE0}" type="presOf" srcId="{6AD5E34D-1A1B-4307-8570-09BBA8D0AA6F}" destId="{3BF80C39-37AF-40E3-B576-B94FF915C270}" srcOrd="0" destOrd="0" presId="urn:microsoft.com/office/officeart/2018/2/layout/IconVerticalSolidList"/>
    <dgm:cxn modelId="{EFB11E99-33F0-4617-BC0A-1D7211D13554}" srcId="{582DF0E6-01FC-485E-B250-75806252CE7C}" destId="{4E3AEA48-300F-4CEB-998F-9E2A86879874}" srcOrd="3" destOrd="0" parTransId="{83320942-55B4-4284-AA51-E17DA6BAA117}" sibTransId="{28F2B213-2CF0-45A1-8618-C17A682CD230}"/>
    <dgm:cxn modelId="{DBD71CBB-3FDC-4AA5-B5EE-872C81CB927A}" srcId="{582DF0E6-01FC-485E-B250-75806252CE7C}" destId="{6AD5E34D-1A1B-4307-8570-09BBA8D0AA6F}" srcOrd="1" destOrd="0" parTransId="{797C6557-410F-4221-B4D8-0E85FD58A716}" sibTransId="{CC0C902B-BE66-403A-9742-78AFC24D6F3A}"/>
    <dgm:cxn modelId="{AA1365C3-BA8D-4965-869B-B68B0E065DB3}" srcId="{582DF0E6-01FC-485E-B250-75806252CE7C}" destId="{DE2F3E85-0598-4697-84C9-E1F1C0C1CEB0}" srcOrd="2" destOrd="0" parTransId="{E22F6383-18C3-467F-B32A-F49D80A971C9}" sibTransId="{5038E815-ED86-47FE-872D-C5C6E9DC2E34}"/>
    <dgm:cxn modelId="{AB3B1FCA-53D5-42F3-94E8-DDC96DDA43B4}" srcId="{582DF0E6-01FC-485E-B250-75806252CE7C}" destId="{DD9A8660-5CB0-4252-B013-5389F5B8B9E0}" srcOrd="0" destOrd="0" parTransId="{F84F5F9F-BBF3-41D5-8E93-A8E35088C370}" sibTransId="{BA9180C2-3844-47CA-BB00-408CAAF55F1C}"/>
    <dgm:cxn modelId="{1E84D5CB-1DA6-403D-AE61-ECD85379B5FA}" type="presOf" srcId="{DE2F3E85-0598-4697-84C9-E1F1C0C1CEB0}" destId="{C154E114-C856-4608-B762-16EB5899EBA8}" srcOrd="0" destOrd="0" presId="urn:microsoft.com/office/officeart/2018/2/layout/IconVerticalSolidList"/>
    <dgm:cxn modelId="{39BC2994-CC06-4FF5-905B-85382D37C1BD}" type="presParOf" srcId="{C2221AB9-AA01-4C4B-838D-ED3E1734AEAB}" destId="{AE46DFC9-302D-41CF-B88A-ADCF5DAE2FB3}" srcOrd="0" destOrd="0" presId="urn:microsoft.com/office/officeart/2018/2/layout/IconVerticalSolidList"/>
    <dgm:cxn modelId="{53A5ECB7-3BAE-4F08-A543-2FD1D402ABE2}" type="presParOf" srcId="{AE46DFC9-302D-41CF-B88A-ADCF5DAE2FB3}" destId="{3308F9ED-C013-419A-A42D-02780C1CD9FB}" srcOrd="0" destOrd="0" presId="urn:microsoft.com/office/officeart/2018/2/layout/IconVerticalSolidList"/>
    <dgm:cxn modelId="{99CABC37-D280-45D9-9624-6CA245D62700}" type="presParOf" srcId="{AE46DFC9-302D-41CF-B88A-ADCF5DAE2FB3}" destId="{CE2211E4-7A10-437F-B6F4-474ECE7BD33C}" srcOrd="1" destOrd="0" presId="urn:microsoft.com/office/officeart/2018/2/layout/IconVerticalSolidList"/>
    <dgm:cxn modelId="{7FEDA2C8-8654-4080-92A1-5E93DD6D6B20}" type="presParOf" srcId="{AE46DFC9-302D-41CF-B88A-ADCF5DAE2FB3}" destId="{79456657-0115-4A63-B6B9-C5D2F8DB2F4C}" srcOrd="2" destOrd="0" presId="urn:microsoft.com/office/officeart/2018/2/layout/IconVerticalSolidList"/>
    <dgm:cxn modelId="{1AA26FD1-4F32-42DC-B972-176AFFF4AE2C}" type="presParOf" srcId="{AE46DFC9-302D-41CF-B88A-ADCF5DAE2FB3}" destId="{935DDBC2-61C7-4180-8035-DB7600986C41}" srcOrd="3" destOrd="0" presId="urn:microsoft.com/office/officeart/2018/2/layout/IconVerticalSolidList"/>
    <dgm:cxn modelId="{0EF85B18-C8DD-4AB9-9CBD-C7805E42CC01}" type="presParOf" srcId="{C2221AB9-AA01-4C4B-838D-ED3E1734AEAB}" destId="{1A1F2FF8-9D0B-4C54-A50E-631F4DC96554}" srcOrd="1" destOrd="0" presId="urn:microsoft.com/office/officeart/2018/2/layout/IconVerticalSolidList"/>
    <dgm:cxn modelId="{6B418A17-0491-4A04-A8D3-695F1A4313BF}" type="presParOf" srcId="{C2221AB9-AA01-4C4B-838D-ED3E1734AEAB}" destId="{C42B5AA8-59D1-467A-AB38-8691757558FC}" srcOrd="2" destOrd="0" presId="urn:microsoft.com/office/officeart/2018/2/layout/IconVerticalSolidList"/>
    <dgm:cxn modelId="{5F05D0CD-F94B-4576-911A-E3776AA48715}" type="presParOf" srcId="{C42B5AA8-59D1-467A-AB38-8691757558FC}" destId="{F67B6450-6326-4DCC-BDE4-559486E82CC0}" srcOrd="0" destOrd="0" presId="urn:microsoft.com/office/officeart/2018/2/layout/IconVerticalSolidList"/>
    <dgm:cxn modelId="{D087E8E9-1894-4D79-9734-303F5222B179}" type="presParOf" srcId="{C42B5AA8-59D1-467A-AB38-8691757558FC}" destId="{FE4D18E0-C722-465C-83B6-4312285A46D1}" srcOrd="1" destOrd="0" presId="urn:microsoft.com/office/officeart/2018/2/layout/IconVerticalSolidList"/>
    <dgm:cxn modelId="{7FD940CA-9620-4C34-9BAD-697D97BAEB76}" type="presParOf" srcId="{C42B5AA8-59D1-467A-AB38-8691757558FC}" destId="{5D717C6B-C7AC-486C-865F-7362885C8F81}" srcOrd="2" destOrd="0" presId="urn:microsoft.com/office/officeart/2018/2/layout/IconVerticalSolidList"/>
    <dgm:cxn modelId="{F1C8C3A1-87C0-4B38-A4DB-F70AC4C9AED8}" type="presParOf" srcId="{C42B5AA8-59D1-467A-AB38-8691757558FC}" destId="{3BF80C39-37AF-40E3-B576-B94FF915C270}" srcOrd="3" destOrd="0" presId="urn:microsoft.com/office/officeart/2018/2/layout/IconVerticalSolidList"/>
    <dgm:cxn modelId="{6A7352F2-66D8-49F6-B129-1C6B3D7F4642}" type="presParOf" srcId="{C2221AB9-AA01-4C4B-838D-ED3E1734AEAB}" destId="{BEBAFDCC-DBC8-427D-902E-EA8DE64F2782}" srcOrd="3" destOrd="0" presId="urn:microsoft.com/office/officeart/2018/2/layout/IconVerticalSolidList"/>
    <dgm:cxn modelId="{311DFFEC-86DB-4544-BEF9-9F165535D8CC}" type="presParOf" srcId="{C2221AB9-AA01-4C4B-838D-ED3E1734AEAB}" destId="{5713E607-954D-42B3-A88D-5921A0D467FF}" srcOrd="4" destOrd="0" presId="urn:microsoft.com/office/officeart/2018/2/layout/IconVerticalSolidList"/>
    <dgm:cxn modelId="{1108FCAC-9C33-4DEF-AE41-2740AE500AE8}" type="presParOf" srcId="{5713E607-954D-42B3-A88D-5921A0D467FF}" destId="{4BAC2EC6-6935-48FF-AA50-29D5183401E8}" srcOrd="0" destOrd="0" presId="urn:microsoft.com/office/officeart/2018/2/layout/IconVerticalSolidList"/>
    <dgm:cxn modelId="{5D519754-7514-407C-AC60-B350A922FCB7}" type="presParOf" srcId="{5713E607-954D-42B3-A88D-5921A0D467FF}" destId="{74E984E5-FD17-4818-AC1E-516366D251D2}" srcOrd="1" destOrd="0" presId="urn:microsoft.com/office/officeart/2018/2/layout/IconVerticalSolidList"/>
    <dgm:cxn modelId="{FEB989B6-ED97-4F34-8528-0852CF16312E}" type="presParOf" srcId="{5713E607-954D-42B3-A88D-5921A0D467FF}" destId="{EADB014D-F892-4176-BCF6-EDA48EADB365}" srcOrd="2" destOrd="0" presId="urn:microsoft.com/office/officeart/2018/2/layout/IconVerticalSolidList"/>
    <dgm:cxn modelId="{D8A9A0FE-D504-4D09-9B25-633ECB94451D}" type="presParOf" srcId="{5713E607-954D-42B3-A88D-5921A0D467FF}" destId="{C154E114-C856-4608-B762-16EB5899EBA8}" srcOrd="3" destOrd="0" presId="urn:microsoft.com/office/officeart/2018/2/layout/IconVerticalSolidList"/>
    <dgm:cxn modelId="{62099B30-BAB7-451B-9A0C-459AB2ADE57A}" type="presParOf" srcId="{C2221AB9-AA01-4C4B-838D-ED3E1734AEAB}" destId="{B3AD1BA3-3B3B-45A2-BAFF-374A98FD8D04}" srcOrd="5" destOrd="0" presId="urn:microsoft.com/office/officeart/2018/2/layout/IconVerticalSolidList"/>
    <dgm:cxn modelId="{41012C80-45B5-4669-B8B6-525868A69906}" type="presParOf" srcId="{C2221AB9-AA01-4C4B-838D-ED3E1734AEAB}" destId="{45E0D81B-EEFA-450B-AAB2-7290E3A5ED45}" srcOrd="6" destOrd="0" presId="urn:microsoft.com/office/officeart/2018/2/layout/IconVerticalSolidList"/>
    <dgm:cxn modelId="{4114D292-781E-4615-8824-8A65259703CC}" type="presParOf" srcId="{45E0D81B-EEFA-450B-AAB2-7290E3A5ED45}" destId="{A3FA6FE1-AF1E-4897-8143-0E1FABBF0421}" srcOrd="0" destOrd="0" presId="urn:microsoft.com/office/officeart/2018/2/layout/IconVerticalSolidList"/>
    <dgm:cxn modelId="{4B9EF35C-1704-4603-9AE1-279AC21742F9}" type="presParOf" srcId="{45E0D81B-EEFA-450B-AAB2-7290E3A5ED45}" destId="{C6A5F552-686F-410E-A2F7-06974FC3C51A}" srcOrd="1" destOrd="0" presId="urn:microsoft.com/office/officeart/2018/2/layout/IconVerticalSolidList"/>
    <dgm:cxn modelId="{BC48858F-4225-4609-A5C0-78E7715FC449}" type="presParOf" srcId="{45E0D81B-EEFA-450B-AAB2-7290E3A5ED45}" destId="{B34F9DC6-2B3A-407C-9CC0-7D233FE4539A}" srcOrd="2" destOrd="0" presId="urn:microsoft.com/office/officeart/2018/2/layout/IconVerticalSolidList"/>
    <dgm:cxn modelId="{BCF060A3-54AC-4A6B-ACB7-987CE30EDF11}" type="presParOf" srcId="{45E0D81B-EEFA-450B-AAB2-7290E3A5ED45}" destId="{C875F6DD-8B79-4018-B0D2-57D89ABDA4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990BB4-83A7-452E-B926-883AEDEAB43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903E701-F831-42B6-BA31-18D0705581A4}">
      <dgm:prSet/>
      <dgm:spPr/>
      <dgm:t>
        <a:bodyPr/>
        <a:lstStyle/>
        <a:p>
          <a:pPr>
            <a:lnSpc>
              <a:spcPct val="100000"/>
            </a:lnSpc>
          </a:pPr>
          <a:r>
            <a:rPr lang="en-US" b="1" dirty="0"/>
            <a:t>User-Centricity:</a:t>
          </a:r>
          <a:endParaRPr lang="en-US" dirty="0"/>
        </a:p>
      </dgm:t>
    </dgm:pt>
    <dgm:pt modelId="{69F2F249-AE23-44B7-8D8E-E10D9C3CAE3D}" type="parTrans" cxnId="{F3CF2062-8622-41BB-9EBE-687F26D03060}">
      <dgm:prSet/>
      <dgm:spPr/>
      <dgm:t>
        <a:bodyPr/>
        <a:lstStyle/>
        <a:p>
          <a:endParaRPr lang="en-US"/>
        </a:p>
      </dgm:t>
    </dgm:pt>
    <dgm:pt modelId="{FCEB962B-2B43-4339-B5FF-D96085961561}" type="sibTrans" cxnId="{F3CF2062-8622-41BB-9EBE-687F26D03060}">
      <dgm:prSet/>
      <dgm:spPr/>
      <dgm:t>
        <a:bodyPr/>
        <a:lstStyle/>
        <a:p>
          <a:endParaRPr lang="en-US"/>
        </a:p>
      </dgm:t>
    </dgm:pt>
    <dgm:pt modelId="{CD2C1E96-F479-4678-86C0-BCFAEECA55B9}">
      <dgm:prSet/>
      <dgm:spPr/>
      <dgm:t>
        <a:bodyPr/>
        <a:lstStyle/>
        <a:p>
          <a:pPr>
            <a:lnSpc>
              <a:spcPct val="100000"/>
            </a:lnSpc>
          </a:pPr>
          <a:r>
            <a:rPr lang="en-US"/>
            <a:t>Understand and address user needs</a:t>
          </a:r>
        </a:p>
      </dgm:t>
    </dgm:pt>
    <dgm:pt modelId="{D85FB693-C0C0-4FD0-8B72-5A055D995C0E}" type="parTrans" cxnId="{95670D19-0445-449B-8705-15E8FDCC5B63}">
      <dgm:prSet/>
      <dgm:spPr/>
      <dgm:t>
        <a:bodyPr/>
        <a:lstStyle/>
        <a:p>
          <a:endParaRPr lang="en-US"/>
        </a:p>
      </dgm:t>
    </dgm:pt>
    <dgm:pt modelId="{7A3E5807-6FA6-4C6E-865C-A78A13BD6A2F}" type="sibTrans" cxnId="{95670D19-0445-449B-8705-15E8FDCC5B63}">
      <dgm:prSet/>
      <dgm:spPr/>
      <dgm:t>
        <a:bodyPr/>
        <a:lstStyle/>
        <a:p>
          <a:endParaRPr lang="en-US"/>
        </a:p>
      </dgm:t>
    </dgm:pt>
    <dgm:pt modelId="{5A318098-BB29-49AB-967C-723B4FD000E5}">
      <dgm:prSet/>
      <dgm:spPr/>
      <dgm:t>
        <a:bodyPr/>
        <a:lstStyle/>
        <a:p>
          <a:pPr>
            <a:lnSpc>
              <a:spcPct val="100000"/>
            </a:lnSpc>
          </a:pPr>
          <a:r>
            <a:rPr lang="en-US"/>
            <a:t>User satisfaction drives product success</a:t>
          </a:r>
          <a:endParaRPr lang="en-US" dirty="0"/>
        </a:p>
      </dgm:t>
    </dgm:pt>
    <dgm:pt modelId="{25F82254-0189-4376-9771-7E012C93EDA3}" type="parTrans" cxnId="{DF7F4F9A-ABEF-46BC-8996-78E7BE2BF779}">
      <dgm:prSet/>
      <dgm:spPr/>
      <dgm:t>
        <a:bodyPr/>
        <a:lstStyle/>
        <a:p>
          <a:endParaRPr lang="en-US"/>
        </a:p>
      </dgm:t>
    </dgm:pt>
    <dgm:pt modelId="{778859C9-29F5-4926-AB16-6282C0786CF6}" type="sibTrans" cxnId="{DF7F4F9A-ABEF-46BC-8996-78E7BE2BF779}">
      <dgm:prSet/>
      <dgm:spPr/>
      <dgm:t>
        <a:bodyPr/>
        <a:lstStyle/>
        <a:p>
          <a:endParaRPr lang="en-US"/>
        </a:p>
      </dgm:t>
    </dgm:pt>
    <dgm:pt modelId="{D26C2ECE-33DF-45AA-B6B4-B1096E287FFE}">
      <dgm:prSet/>
      <dgm:spPr/>
      <dgm:t>
        <a:bodyPr/>
        <a:lstStyle/>
        <a:p>
          <a:pPr>
            <a:lnSpc>
              <a:spcPct val="100000"/>
            </a:lnSpc>
          </a:pPr>
          <a:r>
            <a:rPr lang="en-US" b="1"/>
            <a:t>Iterative Process:</a:t>
          </a:r>
          <a:endParaRPr lang="en-US"/>
        </a:p>
      </dgm:t>
    </dgm:pt>
    <dgm:pt modelId="{BA846D4C-54ED-4AC5-A65E-D98215CD6DAE}" type="parTrans" cxnId="{40163324-9D5A-4403-A9EC-B3D9727114EB}">
      <dgm:prSet/>
      <dgm:spPr/>
      <dgm:t>
        <a:bodyPr/>
        <a:lstStyle/>
        <a:p>
          <a:endParaRPr lang="en-US"/>
        </a:p>
      </dgm:t>
    </dgm:pt>
    <dgm:pt modelId="{44DAE165-E623-4EC7-95F3-94EB0B1D0770}" type="sibTrans" cxnId="{40163324-9D5A-4403-A9EC-B3D9727114EB}">
      <dgm:prSet/>
      <dgm:spPr/>
      <dgm:t>
        <a:bodyPr/>
        <a:lstStyle/>
        <a:p>
          <a:endParaRPr lang="en-US"/>
        </a:p>
      </dgm:t>
    </dgm:pt>
    <dgm:pt modelId="{FD0785B8-DC48-4F2D-95AC-C058BD497B6F}">
      <dgm:prSet/>
      <dgm:spPr/>
      <dgm:t>
        <a:bodyPr/>
        <a:lstStyle/>
        <a:p>
          <a:pPr>
            <a:lnSpc>
              <a:spcPct val="100000"/>
            </a:lnSpc>
          </a:pPr>
          <a:r>
            <a:rPr lang="en-US"/>
            <a:t>Continuously refine strategies</a:t>
          </a:r>
        </a:p>
      </dgm:t>
    </dgm:pt>
    <dgm:pt modelId="{8EAF87F5-3B7B-438F-AA2F-5FA80FE52BAD}" type="parTrans" cxnId="{3FC375CF-3223-41D7-8BCF-51919EDEA5AC}">
      <dgm:prSet/>
      <dgm:spPr/>
      <dgm:t>
        <a:bodyPr/>
        <a:lstStyle/>
        <a:p>
          <a:endParaRPr lang="en-US"/>
        </a:p>
      </dgm:t>
    </dgm:pt>
    <dgm:pt modelId="{2A76C458-5172-44AD-9F5D-062073F4BE46}" type="sibTrans" cxnId="{3FC375CF-3223-41D7-8BCF-51919EDEA5AC}">
      <dgm:prSet/>
      <dgm:spPr/>
      <dgm:t>
        <a:bodyPr/>
        <a:lstStyle/>
        <a:p>
          <a:endParaRPr lang="en-US"/>
        </a:p>
      </dgm:t>
    </dgm:pt>
    <dgm:pt modelId="{5D4ADD7B-1E80-4890-8D5E-DAA27C1B69CB}">
      <dgm:prSet/>
      <dgm:spPr/>
      <dgm:t>
        <a:bodyPr/>
        <a:lstStyle/>
        <a:p>
          <a:pPr>
            <a:lnSpc>
              <a:spcPct val="100000"/>
            </a:lnSpc>
          </a:pPr>
          <a:r>
            <a:rPr lang="en-US"/>
            <a:t>Incorporate feedback for improvements</a:t>
          </a:r>
        </a:p>
      </dgm:t>
    </dgm:pt>
    <dgm:pt modelId="{3FF721DB-34D3-457E-BCF0-1DA455577050}" type="parTrans" cxnId="{4F60958B-9389-48E2-96B1-980F219EEC40}">
      <dgm:prSet/>
      <dgm:spPr/>
      <dgm:t>
        <a:bodyPr/>
        <a:lstStyle/>
        <a:p>
          <a:endParaRPr lang="en-US"/>
        </a:p>
      </dgm:t>
    </dgm:pt>
    <dgm:pt modelId="{50D72A21-220D-47D0-9F8E-C55FEA1E74B0}" type="sibTrans" cxnId="{4F60958B-9389-48E2-96B1-980F219EEC40}">
      <dgm:prSet/>
      <dgm:spPr/>
      <dgm:t>
        <a:bodyPr/>
        <a:lstStyle/>
        <a:p>
          <a:endParaRPr lang="en-US"/>
        </a:p>
      </dgm:t>
    </dgm:pt>
    <dgm:pt modelId="{63521B14-B58C-4525-8DA1-968EE319B2A8}">
      <dgm:prSet/>
      <dgm:spPr/>
      <dgm:t>
        <a:bodyPr/>
        <a:lstStyle/>
        <a:p>
          <a:pPr>
            <a:lnSpc>
              <a:spcPct val="100000"/>
            </a:lnSpc>
          </a:pPr>
          <a:r>
            <a:rPr lang="en-US" b="1"/>
            <a:t>Data-Driven Insights:</a:t>
          </a:r>
          <a:endParaRPr lang="en-US"/>
        </a:p>
      </dgm:t>
    </dgm:pt>
    <dgm:pt modelId="{3F7137D4-008D-46B0-A27B-34EA55E54F56}" type="parTrans" cxnId="{E4C8DC84-DED5-4A56-849C-3476F53D5DF2}">
      <dgm:prSet/>
      <dgm:spPr/>
      <dgm:t>
        <a:bodyPr/>
        <a:lstStyle/>
        <a:p>
          <a:endParaRPr lang="en-US"/>
        </a:p>
      </dgm:t>
    </dgm:pt>
    <dgm:pt modelId="{8659650F-59C1-46D2-B6BE-47101BF3DB8A}" type="sibTrans" cxnId="{E4C8DC84-DED5-4A56-849C-3476F53D5DF2}">
      <dgm:prSet/>
      <dgm:spPr/>
      <dgm:t>
        <a:bodyPr/>
        <a:lstStyle/>
        <a:p>
          <a:endParaRPr lang="en-US"/>
        </a:p>
      </dgm:t>
    </dgm:pt>
    <dgm:pt modelId="{6D14F90A-E0E0-4F3D-A565-AE3F944B6A39}">
      <dgm:prSet/>
      <dgm:spPr/>
      <dgm:t>
        <a:bodyPr/>
        <a:lstStyle/>
        <a:p>
          <a:pPr>
            <a:lnSpc>
              <a:spcPct val="100000"/>
            </a:lnSpc>
          </a:pPr>
          <a:r>
            <a:rPr lang="en-US"/>
            <a:t>Informed decisions from research and testing</a:t>
          </a:r>
        </a:p>
      </dgm:t>
    </dgm:pt>
    <dgm:pt modelId="{8E7B0B86-011A-4DB8-A799-94F6F22CAA5D}" type="parTrans" cxnId="{9B3DE9DD-AC7C-40D7-A8F1-CD9A7ABED642}">
      <dgm:prSet/>
      <dgm:spPr/>
      <dgm:t>
        <a:bodyPr/>
        <a:lstStyle/>
        <a:p>
          <a:endParaRPr lang="en-US"/>
        </a:p>
      </dgm:t>
    </dgm:pt>
    <dgm:pt modelId="{031371F3-A94D-44D6-B308-F97A8B68633B}" type="sibTrans" cxnId="{9B3DE9DD-AC7C-40D7-A8F1-CD9A7ABED642}">
      <dgm:prSet/>
      <dgm:spPr/>
      <dgm:t>
        <a:bodyPr/>
        <a:lstStyle/>
        <a:p>
          <a:endParaRPr lang="en-US"/>
        </a:p>
      </dgm:t>
    </dgm:pt>
    <dgm:pt modelId="{47F41ED7-7C8C-4227-B549-927E384F04D4}">
      <dgm:prSet/>
      <dgm:spPr/>
      <dgm:t>
        <a:bodyPr/>
        <a:lstStyle/>
        <a:p>
          <a:pPr>
            <a:lnSpc>
              <a:spcPct val="100000"/>
            </a:lnSpc>
          </a:pPr>
          <a:r>
            <a:rPr lang="en-US"/>
            <a:t>Validate assumptions with real data</a:t>
          </a:r>
        </a:p>
      </dgm:t>
    </dgm:pt>
    <dgm:pt modelId="{A2F4B2E0-A98A-4361-9CE7-116C3983AEB6}" type="parTrans" cxnId="{48EA13DC-76FC-4478-9ED4-B5BAA0C7DFCD}">
      <dgm:prSet/>
      <dgm:spPr/>
      <dgm:t>
        <a:bodyPr/>
        <a:lstStyle/>
        <a:p>
          <a:endParaRPr lang="en-US"/>
        </a:p>
      </dgm:t>
    </dgm:pt>
    <dgm:pt modelId="{37C68B6F-FAA9-4C61-8573-686E6DAF2F9B}" type="sibTrans" cxnId="{48EA13DC-76FC-4478-9ED4-B5BAA0C7DFCD}">
      <dgm:prSet/>
      <dgm:spPr/>
      <dgm:t>
        <a:bodyPr/>
        <a:lstStyle/>
        <a:p>
          <a:endParaRPr lang="en-US"/>
        </a:p>
      </dgm:t>
    </dgm:pt>
    <dgm:pt modelId="{AD675E2C-8BF1-45E6-AE48-FC69EFEA4AA0}">
      <dgm:prSet/>
      <dgm:spPr/>
      <dgm:t>
        <a:bodyPr/>
        <a:lstStyle/>
        <a:p>
          <a:pPr>
            <a:lnSpc>
              <a:spcPct val="100000"/>
            </a:lnSpc>
          </a:pPr>
          <a:r>
            <a:rPr lang="en-US" b="1"/>
            <a:t>Collaboration:</a:t>
          </a:r>
          <a:endParaRPr lang="en-US"/>
        </a:p>
      </dgm:t>
    </dgm:pt>
    <dgm:pt modelId="{F6F85D0F-7D48-495B-8899-33BE4C25D76B}" type="parTrans" cxnId="{2E0CCB6D-C9AF-4143-821B-E9C06363F5B4}">
      <dgm:prSet/>
      <dgm:spPr/>
      <dgm:t>
        <a:bodyPr/>
        <a:lstStyle/>
        <a:p>
          <a:endParaRPr lang="en-US"/>
        </a:p>
      </dgm:t>
    </dgm:pt>
    <dgm:pt modelId="{1474026B-ACFC-4F28-BD10-3FB5A955F7DE}" type="sibTrans" cxnId="{2E0CCB6D-C9AF-4143-821B-E9C06363F5B4}">
      <dgm:prSet/>
      <dgm:spPr/>
      <dgm:t>
        <a:bodyPr/>
        <a:lstStyle/>
        <a:p>
          <a:endParaRPr lang="en-US"/>
        </a:p>
      </dgm:t>
    </dgm:pt>
    <dgm:pt modelId="{3D0BAECD-2872-4332-9A77-1B2E63E5272E}">
      <dgm:prSet/>
      <dgm:spPr/>
      <dgm:t>
        <a:bodyPr/>
        <a:lstStyle/>
        <a:p>
          <a:pPr>
            <a:lnSpc>
              <a:spcPct val="100000"/>
            </a:lnSpc>
          </a:pPr>
          <a:r>
            <a:rPr lang="en-US"/>
            <a:t>Cross-team collaboration enhances solutions</a:t>
          </a:r>
        </a:p>
      </dgm:t>
    </dgm:pt>
    <dgm:pt modelId="{26243375-5498-4729-9815-A77D618991C6}" type="parTrans" cxnId="{20880CEA-22C5-460F-92D6-75931583154B}">
      <dgm:prSet/>
      <dgm:spPr/>
      <dgm:t>
        <a:bodyPr/>
        <a:lstStyle/>
        <a:p>
          <a:endParaRPr lang="en-US"/>
        </a:p>
      </dgm:t>
    </dgm:pt>
    <dgm:pt modelId="{BA880BDA-E505-493B-8599-06306E28165C}" type="sibTrans" cxnId="{20880CEA-22C5-460F-92D6-75931583154B}">
      <dgm:prSet/>
      <dgm:spPr/>
      <dgm:t>
        <a:bodyPr/>
        <a:lstStyle/>
        <a:p>
          <a:endParaRPr lang="en-US"/>
        </a:p>
      </dgm:t>
    </dgm:pt>
    <dgm:pt modelId="{C2E43049-872C-474B-915A-5DA153D2B71E}">
      <dgm:prSet/>
      <dgm:spPr/>
      <dgm:t>
        <a:bodyPr/>
        <a:lstStyle/>
        <a:p>
          <a:pPr>
            <a:lnSpc>
              <a:spcPct val="100000"/>
            </a:lnSpc>
          </a:pPr>
          <a:r>
            <a:rPr lang="en-US"/>
            <a:t>Diverse perspectives lead to innovation</a:t>
          </a:r>
        </a:p>
      </dgm:t>
    </dgm:pt>
    <dgm:pt modelId="{48A0D09D-4021-456F-94E8-23FD5473D5D9}" type="parTrans" cxnId="{1EF68D78-29ED-4D68-A57B-DAA182E6F940}">
      <dgm:prSet/>
      <dgm:spPr/>
      <dgm:t>
        <a:bodyPr/>
        <a:lstStyle/>
        <a:p>
          <a:endParaRPr lang="en-US"/>
        </a:p>
      </dgm:t>
    </dgm:pt>
    <dgm:pt modelId="{20EEC2D5-AD6F-4106-AF3A-3B34AF9B5CEF}" type="sibTrans" cxnId="{1EF68D78-29ED-4D68-A57B-DAA182E6F940}">
      <dgm:prSet/>
      <dgm:spPr/>
      <dgm:t>
        <a:bodyPr/>
        <a:lstStyle/>
        <a:p>
          <a:endParaRPr lang="en-US"/>
        </a:p>
      </dgm:t>
    </dgm:pt>
    <dgm:pt modelId="{63FA2A0E-E7F5-4FED-AF55-0BB95CF4920E}">
      <dgm:prSet/>
      <dgm:spPr/>
      <dgm:t>
        <a:bodyPr/>
        <a:lstStyle/>
        <a:p>
          <a:pPr>
            <a:lnSpc>
              <a:spcPct val="100000"/>
            </a:lnSpc>
          </a:pPr>
          <a:r>
            <a:rPr lang="en-US" b="1"/>
            <a:t>Creativity:</a:t>
          </a:r>
          <a:endParaRPr lang="en-US"/>
        </a:p>
      </dgm:t>
    </dgm:pt>
    <dgm:pt modelId="{F83F28CA-FFD2-4C4E-9DCD-2EC2438A46CE}" type="parTrans" cxnId="{F38B4693-167B-40FC-B80D-93E49825947E}">
      <dgm:prSet/>
      <dgm:spPr/>
      <dgm:t>
        <a:bodyPr/>
        <a:lstStyle/>
        <a:p>
          <a:endParaRPr lang="en-US"/>
        </a:p>
      </dgm:t>
    </dgm:pt>
    <dgm:pt modelId="{22C5229A-12FD-4695-80CE-34A1C4F32F86}" type="sibTrans" cxnId="{F38B4693-167B-40FC-B80D-93E49825947E}">
      <dgm:prSet/>
      <dgm:spPr/>
      <dgm:t>
        <a:bodyPr/>
        <a:lstStyle/>
        <a:p>
          <a:endParaRPr lang="en-US"/>
        </a:p>
      </dgm:t>
    </dgm:pt>
    <dgm:pt modelId="{970BAFA4-3101-42B1-AA16-310A4B03EFA2}">
      <dgm:prSet/>
      <dgm:spPr/>
      <dgm:t>
        <a:bodyPr/>
        <a:lstStyle/>
        <a:p>
          <a:pPr>
            <a:lnSpc>
              <a:spcPct val="100000"/>
            </a:lnSpc>
          </a:pPr>
          <a:r>
            <a:rPr lang="en-US"/>
            <a:t>Leverage creativity in content creation</a:t>
          </a:r>
        </a:p>
      </dgm:t>
    </dgm:pt>
    <dgm:pt modelId="{3ACA9391-A1B3-4E37-86B8-EB91E831DD9E}" type="parTrans" cxnId="{3825AB0D-B687-43FC-8203-064C100E7629}">
      <dgm:prSet/>
      <dgm:spPr/>
      <dgm:t>
        <a:bodyPr/>
        <a:lstStyle/>
        <a:p>
          <a:endParaRPr lang="en-US"/>
        </a:p>
      </dgm:t>
    </dgm:pt>
    <dgm:pt modelId="{3211C3B8-98E3-4E11-BC04-045589F54564}" type="sibTrans" cxnId="{3825AB0D-B687-43FC-8203-064C100E7629}">
      <dgm:prSet/>
      <dgm:spPr/>
      <dgm:t>
        <a:bodyPr/>
        <a:lstStyle/>
        <a:p>
          <a:endParaRPr lang="en-US"/>
        </a:p>
      </dgm:t>
    </dgm:pt>
    <dgm:pt modelId="{9E9D6149-2B8F-4F9F-AB0D-A843D6CF2BDA}">
      <dgm:prSet/>
      <dgm:spPr/>
      <dgm:t>
        <a:bodyPr/>
        <a:lstStyle/>
        <a:p>
          <a:pPr>
            <a:lnSpc>
              <a:spcPct val="100000"/>
            </a:lnSpc>
          </a:pPr>
          <a:r>
            <a:rPr lang="en-US"/>
            <a:t>Engaging and captivating user experiences</a:t>
          </a:r>
        </a:p>
      </dgm:t>
    </dgm:pt>
    <dgm:pt modelId="{3A557CC8-381D-4A15-BBD4-A9C3F64594F6}" type="parTrans" cxnId="{282BEBF3-EBB9-497D-89D5-B53950C66A9F}">
      <dgm:prSet/>
      <dgm:spPr/>
      <dgm:t>
        <a:bodyPr/>
        <a:lstStyle/>
        <a:p>
          <a:endParaRPr lang="en-US"/>
        </a:p>
      </dgm:t>
    </dgm:pt>
    <dgm:pt modelId="{5783A30A-A5DA-41AC-AC94-2D018C0CE952}" type="sibTrans" cxnId="{282BEBF3-EBB9-497D-89D5-B53950C66A9F}">
      <dgm:prSet/>
      <dgm:spPr/>
      <dgm:t>
        <a:bodyPr/>
        <a:lstStyle/>
        <a:p>
          <a:endParaRPr lang="en-US"/>
        </a:p>
      </dgm:t>
    </dgm:pt>
    <dgm:pt modelId="{3B71AC3C-614E-40A2-B24A-842E346128C4}" type="pres">
      <dgm:prSet presAssocID="{CC990BB4-83A7-452E-B926-883AEDEAB434}" presName="root" presStyleCnt="0">
        <dgm:presLayoutVars>
          <dgm:dir/>
          <dgm:resizeHandles val="exact"/>
        </dgm:presLayoutVars>
      </dgm:prSet>
      <dgm:spPr/>
    </dgm:pt>
    <dgm:pt modelId="{F0CC3552-7CEC-4558-A78D-98B5AA00E5C5}" type="pres">
      <dgm:prSet presAssocID="{5903E701-F831-42B6-BA31-18D0705581A4}" presName="compNode" presStyleCnt="0"/>
      <dgm:spPr/>
    </dgm:pt>
    <dgm:pt modelId="{77A1B8B0-9336-4EA9-AFA5-BBFCC7A9A088}" type="pres">
      <dgm:prSet presAssocID="{5903E701-F831-42B6-BA31-18D0705581A4}" presName="bgRect" presStyleLbl="bgShp" presStyleIdx="0" presStyleCnt="5"/>
      <dgm:spPr/>
    </dgm:pt>
    <dgm:pt modelId="{7C881A10-2C4D-479E-96DD-E104EAC45D39}" type="pres">
      <dgm:prSet presAssocID="{5903E701-F831-42B6-BA31-18D0705581A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89843355-7DF0-463B-A331-4D58D763BC7C}" type="pres">
      <dgm:prSet presAssocID="{5903E701-F831-42B6-BA31-18D0705581A4}" presName="spaceRect" presStyleCnt="0"/>
      <dgm:spPr/>
    </dgm:pt>
    <dgm:pt modelId="{624C60A1-4A44-422F-BCE7-B42A0BDFC60B}" type="pres">
      <dgm:prSet presAssocID="{5903E701-F831-42B6-BA31-18D0705581A4}" presName="parTx" presStyleLbl="revTx" presStyleIdx="0" presStyleCnt="10">
        <dgm:presLayoutVars>
          <dgm:chMax val="0"/>
          <dgm:chPref val="0"/>
        </dgm:presLayoutVars>
      </dgm:prSet>
      <dgm:spPr/>
    </dgm:pt>
    <dgm:pt modelId="{5ABFE4AA-D13D-4AB3-80DD-6C43E29D680C}" type="pres">
      <dgm:prSet presAssocID="{5903E701-F831-42B6-BA31-18D0705581A4}" presName="desTx" presStyleLbl="revTx" presStyleIdx="1" presStyleCnt="10">
        <dgm:presLayoutVars/>
      </dgm:prSet>
      <dgm:spPr/>
    </dgm:pt>
    <dgm:pt modelId="{A719141D-6680-4CC2-82F3-6DCB5D400FF8}" type="pres">
      <dgm:prSet presAssocID="{FCEB962B-2B43-4339-B5FF-D96085961561}" presName="sibTrans" presStyleCnt="0"/>
      <dgm:spPr/>
    </dgm:pt>
    <dgm:pt modelId="{AAB72090-17C4-4633-92FC-017C4160C4E2}" type="pres">
      <dgm:prSet presAssocID="{D26C2ECE-33DF-45AA-B6B4-B1096E287FFE}" presName="compNode" presStyleCnt="0"/>
      <dgm:spPr/>
    </dgm:pt>
    <dgm:pt modelId="{84EAE663-3B15-4890-A4EF-1F31FEE48359}" type="pres">
      <dgm:prSet presAssocID="{D26C2ECE-33DF-45AA-B6B4-B1096E287FFE}" presName="bgRect" presStyleLbl="bgShp" presStyleIdx="1" presStyleCnt="5"/>
      <dgm:spPr/>
    </dgm:pt>
    <dgm:pt modelId="{7F5CDA14-4910-4D06-8BA9-F05A5D154ABA}" type="pres">
      <dgm:prSet presAssocID="{D26C2ECE-33DF-45AA-B6B4-B1096E287F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peat"/>
        </a:ext>
      </dgm:extLst>
    </dgm:pt>
    <dgm:pt modelId="{D8E85CFA-9642-4822-9BA2-DF7D8E57BF96}" type="pres">
      <dgm:prSet presAssocID="{D26C2ECE-33DF-45AA-B6B4-B1096E287FFE}" presName="spaceRect" presStyleCnt="0"/>
      <dgm:spPr/>
    </dgm:pt>
    <dgm:pt modelId="{04FDC4D7-0D28-4CF1-93D6-6ED9F394CE5F}" type="pres">
      <dgm:prSet presAssocID="{D26C2ECE-33DF-45AA-B6B4-B1096E287FFE}" presName="parTx" presStyleLbl="revTx" presStyleIdx="2" presStyleCnt="10">
        <dgm:presLayoutVars>
          <dgm:chMax val="0"/>
          <dgm:chPref val="0"/>
        </dgm:presLayoutVars>
      </dgm:prSet>
      <dgm:spPr/>
    </dgm:pt>
    <dgm:pt modelId="{45D2D35E-9551-419B-91CB-6A4AFA5C99CF}" type="pres">
      <dgm:prSet presAssocID="{D26C2ECE-33DF-45AA-B6B4-B1096E287FFE}" presName="desTx" presStyleLbl="revTx" presStyleIdx="3" presStyleCnt="10">
        <dgm:presLayoutVars/>
      </dgm:prSet>
      <dgm:spPr/>
    </dgm:pt>
    <dgm:pt modelId="{EF45CE94-FC98-4C13-A7C2-9B420059DA69}" type="pres">
      <dgm:prSet presAssocID="{44DAE165-E623-4EC7-95F3-94EB0B1D0770}" presName="sibTrans" presStyleCnt="0"/>
      <dgm:spPr/>
    </dgm:pt>
    <dgm:pt modelId="{BC456DC5-5382-4F73-BCAF-C1F887810863}" type="pres">
      <dgm:prSet presAssocID="{63521B14-B58C-4525-8DA1-968EE319B2A8}" presName="compNode" presStyleCnt="0"/>
      <dgm:spPr/>
    </dgm:pt>
    <dgm:pt modelId="{8428E6F5-1480-4407-9517-A411F94E5ED7}" type="pres">
      <dgm:prSet presAssocID="{63521B14-B58C-4525-8DA1-968EE319B2A8}" presName="bgRect" presStyleLbl="bgShp" presStyleIdx="2" presStyleCnt="5"/>
      <dgm:spPr/>
    </dgm:pt>
    <dgm:pt modelId="{6EEBED63-3DDC-4F88-A17A-2D921C77AE92}" type="pres">
      <dgm:prSet presAssocID="{63521B14-B58C-4525-8DA1-968EE319B2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6213C9F5-AC17-4E19-85E3-C3D10240DA31}" type="pres">
      <dgm:prSet presAssocID="{63521B14-B58C-4525-8DA1-968EE319B2A8}" presName="spaceRect" presStyleCnt="0"/>
      <dgm:spPr/>
    </dgm:pt>
    <dgm:pt modelId="{3F442040-1CF7-4257-995F-43FB97986780}" type="pres">
      <dgm:prSet presAssocID="{63521B14-B58C-4525-8DA1-968EE319B2A8}" presName="parTx" presStyleLbl="revTx" presStyleIdx="4" presStyleCnt="10">
        <dgm:presLayoutVars>
          <dgm:chMax val="0"/>
          <dgm:chPref val="0"/>
        </dgm:presLayoutVars>
      </dgm:prSet>
      <dgm:spPr/>
    </dgm:pt>
    <dgm:pt modelId="{7A3C47E1-3A4D-4414-8A56-782A0E17C4B4}" type="pres">
      <dgm:prSet presAssocID="{63521B14-B58C-4525-8DA1-968EE319B2A8}" presName="desTx" presStyleLbl="revTx" presStyleIdx="5" presStyleCnt="10">
        <dgm:presLayoutVars/>
      </dgm:prSet>
      <dgm:spPr/>
    </dgm:pt>
    <dgm:pt modelId="{03F6913F-85C1-41EE-8C6D-B33E0C24F477}" type="pres">
      <dgm:prSet presAssocID="{8659650F-59C1-46D2-B6BE-47101BF3DB8A}" presName="sibTrans" presStyleCnt="0"/>
      <dgm:spPr/>
    </dgm:pt>
    <dgm:pt modelId="{0C81D813-0844-4703-B049-CF2363DDB0A3}" type="pres">
      <dgm:prSet presAssocID="{AD675E2C-8BF1-45E6-AE48-FC69EFEA4AA0}" presName="compNode" presStyleCnt="0"/>
      <dgm:spPr/>
    </dgm:pt>
    <dgm:pt modelId="{90FA6AAC-DE6C-42D0-8D3E-8402D25420D0}" type="pres">
      <dgm:prSet presAssocID="{AD675E2C-8BF1-45E6-AE48-FC69EFEA4AA0}" presName="bgRect" presStyleLbl="bgShp" presStyleIdx="3" presStyleCnt="5"/>
      <dgm:spPr/>
    </dgm:pt>
    <dgm:pt modelId="{F79FAF71-794E-4B04-985F-4459BBF83701}" type="pres">
      <dgm:prSet presAssocID="{AD675E2C-8BF1-45E6-AE48-FC69EFEA4AA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AF5AF1F6-7AD8-4400-AB2D-E5C44F548076}" type="pres">
      <dgm:prSet presAssocID="{AD675E2C-8BF1-45E6-AE48-FC69EFEA4AA0}" presName="spaceRect" presStyleCnt="0"/>
      <dgm:spPr/>
    </dgm:pt>
    <dgm:pt modelId="{8C9D9C3E-4E3A-453D-B7BF-B0ED51BE60D8}" type="pres">
      <dgm:prSet presAssocID="{AD675E2C-8BF1-45E6-AE48-FC69EFEA4AA0}" presName="parTx" presStyleLbl="revTx" presStyleIdx="6" presStyleCnt="10">
        <dgm:presLayoutVars>
          <dgm:chMax val="0"/>
          <dgm:chPref val="0"/>
        </dgm:presLayoutVars>
      </dgm:prSet>
      <dgm:spPr/>
    </dgm:pt>
    <dgm:pt modelId="{D00B1CF7-0564-44FC-9460-914065E35CAD}" type="pres">
      <dgm:prSet presAssocID="{AD675E2C-8BF1-45E6-AE48-FC69EFEA4AA0}" presName="desTx" presStyleLbl="revTx" presStyleIdx="7" presStyleCnt="10">
        <dgm:presLayoutVars/>
      </dgm:prSet>
      <dgm:spPr/>
    </dgm:pt>
    <dgm:pt modelId="{D5F70F1A-1018-4F4E-AA95-FBDEA470F530}" type="pres">
      <dgm:prSet presAssocID="{1474026B-ACFC-4F28-BD10-3FB5A955F7DE}" presName="sibTrans" presStyleCnt="0"/>
      <dgm:spPr/>
    </dgm:pt>
    <dgm:pt modelId="{5F1E65B3-0B82-4BE4-B2D3-0A020B4F0911}" type="pres">
      <dgm:prSet presAssocID="{63FA2A0E-E7F5-4FED-AF55-0BB95CF4920E}" presName="compNode" presStyleCnt="0"/>
      <dgm:spPr/>
    </dgm:pt>
    <dgm:pt modelId="{5D2FFA4D-B11A-431F-94F4-04725BA13A8E}" type="pres">
      <dgm:prSet presAssocID="{63FA2A0E-E7F5-4FED-AF55-0BB95CF4920E}" presName="bgRect" presStyleLbl="bgShp" presStyleIdx="4" presStyleCnt="5"/>
      <dgm:spPr/>
    </dgm:pt>
    <dgm:pt modelId="{9D4B7CED-4C36-469A-8C00-AAD4343D10D3}" type="pres">
      <dgm:prSet presAssocID="{63FA2A0E-E7F5-4FED-AF55-0BB95CF4920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ubtitles"/>
        </a:ext>
      </dgm:extLst>
    </dgm:pt>
    <dgm:pt modelId="{B5F30FDB-8D72-4D6A-9C90-2E6BA072EA56}" type="pres">
      <dgm:prSet presAssocID="{63FA2A0E-E7F5-4FED-AF55-0BB95CF4920E}" presName="spaceRect" presStyleCnt="0"/>
      <dgm:spPr/>
    </dgm:pt>
    <dgm:pt modelId="{4D93DF4A-5297-4609-A342-95E4D77114B6}" type="pres">
      <dgm:prSet presAssocID="{63FA2A0E-E7F5-4FED-AF55-0BB95CF4920E}" presName="parTx" presStyleLbl="revTx" presStyleIdx="8" presStyleCnt="10">
        <dgm:presLayoutVars>
          <dgm:chMax val="0"/>
          <dgm:chPref val="0"/>
        </dgm:presLayoutVars>
      </dgm:prSet>
      <dgm:spPr/>
    </dgm:pt>
    <dgm:pt modelId="{9912D176-B53D-4BF0-965F-16DDC0BE9469}" type="pres">
      <dgm:prSet presAssocID="{63FA2A0E-E7F5-4FED-AF55-0BB95CF4920E}" presName="desTx" presStyleLbl="revTx" presStyleIdx="9" presStyleCnt="10">
        <dgm:presLayoutVars/>
      </dgm:prSet>
      <dgm:spPr/>
    </dgm:pt>
  </dgm:ptLst>
  <dgm:cxnLst>
    <dgm:cxn modelId="{3825AB0D-B687-43FC-8203-064C100E7629}" srcId="{63FA2A0E-E7F5-4FED-AF55-0BB95CF4920E}" destId="{970BAFA4-3101-42B1-AA16-310A4B03EFA2}" srcOrd="0" destOrd="0" parTransId="{3ACA9391-A1B3-4E37-86B8-EB91E831DD9E}" sibTransId="{3211C3B8-98E3-4E11-BC04-045589F54564}"/>
    <dgm:cxn modelId="{28D2D611-6986-4DAB-9061-997A27845D86}" type="presOf" srcId="{6D14F90A-E0E0-4F3D-A565-AE3F944B6A39}" destId="{7A3C47E1-3A4D-4414-8A56-782A0E17C4B4}" srcOrd="0" destOrd="0" presId="urn:microsoft.com/office/officeart/2018/2/layout/IconVerticalSolidList"/>
    <dgm:cxn modelId="{95670D19-0445-449B-8705-15E8FDCC5B63}" srcId="{5903E701-F831-42B6-BA31-18D0705581A4}" destId="{CD2C1E96-F479-4678-86C0-BCFAEECA55B9}" srcOrd="0" destOrd="0" parTransId="{D85FB693-C0C0-4FD0-8B72-5A055D995C0E}" sibTransId="{7A3E5807-6FA6-4C6E-865C-A78A13BD6A2F}"/>
    <dgm:cxn modelId="{D5BD9323-CA1F-4F2E-86E6-CAC84F5B5187}" type="presOf" srcId="{5D4ADD7B-1E80-4890-8D5E-DAA27C1B69CB}" destId="{45D2D35E-9551-419B-91CB-6A4AFA5C99CF}" srcOrd="0" destOrd="1" presId="urn:microsoft.com/office/officeart/2018/2/layout/IconVerticalSolidList"/>
    <dgm:cxn modelId="{40163324-9D5A-4403-A9EC-B3D9727114EB}" srcId="{CC990BB4-83A7-452E-B926-883AEDEAB434}" destId="{D26C2ECE-33DF-45AA-B6B4-B1096E287FFE}" srcOrd="1" destOrd="0" parTransId="{BA846D4C-54ED-4AC5-A65E-D98215CD6DAE}" sibTransId="{44DAE165-E623-4EC7-95F3-94EB0B1D0770}"/>
    <dgm:cxn modelId="{F3CF2062-8622-41BB-9EBE-687F26D03060}" srcId="{CC990BB4-83A7-452E-B926-883AEDEAB434}" destId="{5903E701-F831-42B6-BA31-18D0705581A4}" srcOrd="0" destOrd="0" parTransId="{69F2F249-AE23-44B7-8D8E-E10D9C3CAE3D}" sibTransId="{FCEB962B-2B43-4339-B5FF-D96085961561}"/>
    <dgm:cxn modelId="{2E0CCB6D-C9AF-4143-821B-E9C06363F5B4}" srcId="{CC990BB4-83A7-452E-B926-883AEDEAB434}" destId="{AD675E2C-8BF1-45E6-AE48-FC69EFEA4AA0}" srcOrd="3" destOrd="0" parTransId="{F6F85D0F-7D48-495B-8899-33BE4C25D76B}" sibTransId="{1474026B-ACFC-4F28-BD10-3FB5A955F7DE}"/>
    <dgm:cxn modelId="{CDE12573-7357-40B8-A0B0-B2D0F070D837}" type="presOf" srcId="{D26C2ECE-33DF-45AA-B6B4-B1096E287FFE}" destId="{04FDC4D7-0D28-4CF1-93D6-6ED9F394CE5F}" srcOrd="0" destOrd="0" presId="urn:microsoft.com/office/officeart/2018/2/layout/IconVerticalSolidList"/>
    <dgm:cxn modelId="{A1E2B475-E3AE-4DFF-8B38-292FB40E2D28}" type="presOf" srcId="{3D0BAECD-2872-4332-9A77-1B2E63E5272E}" destId="{D00B1CF7-0564-44FC-9460-914065E35CAD}" srcOrd="0" destOrd="0" presId="urn:microsoft.com/office/officeart/2018/2/layout/IconVerticalSolidList"/>
    <dgm:cxn modelId="{1EF68D78-29ED-4D68-A57B-DAA182E6F940}" srcId="{AD675E2C-8BF1-45E6-AE48-FC69EFEA4AA0}" destId="{C2E43049-872C-474B-915A-5DA153D2B71E}" srcOrd="1" destOrd="0" parTransId="{48A0D09D-4021-456F-94E8-23FD5473D5D9}" sibTransId="{20EEC2D5-AD6F-4106-AF3A-3B34AF9B5CEF}"/>
    <dgm:cxn modelId="{9D2EBF7D-2695-4C7C-B917-4F0B64C745D8}" type="presOf" srcId="{FD0785B8-DC48-4F2D-95AC-C058BD497B6F}" destId="{45D2D35E-9551-419B-91CB-6A4AFA5C99CF}" srcOrd="0" destOrd="0" presId="urn:microsoft.com/office/officeart/2018/2/layout/IconVerticalSolidList"/>
    <dgm:cxn modelId="{28312B81-BCB7-4A99-BE1C-32925E17A38D}" type="presOf" srcId="{5A318098-BB29-49AB-967C-723B4FD000E5}" destId="{5ABFE4AA-D13D-4AB3-80DD-6C43E29D680C}" srcOrd="0" destOrd="1" presId="urn:microsoft.com/office/officeart/2018/2/layout/IconVerticalSolidList"/>
    <dgm:cxn modelId="{8C48BD84-17BC-49D9-9AF8-DAC221ACC792}" type="presOf" srcId="{5903E701-F831-42B6-BA31-18D0705581A4}" destId="{624C60A1-4A44-422F-BCE7-B42A0BDFC60B}" srcOrd="0" destOrd="0" presId="urn:microsoft.com/office/officeart/2018/2/layout/IconVerticalSolidList"/>
    <dgm:cxn modelId="{E4C8DC84-DED5-4A56-849C-3476F53D5DF2}" srcId="{CC990BB4-83A7-452E-B926-883AEDEAB434}" destId="{63521B14-B58C-4525-8DA1-968EE319B2A8}" srcOrd="2" destOrd="0" parTransId="{3F7137D4-008D-46B0-A27B-34EA55E54F56}" sibTransId="{8659650F-59C1-46D2-B6BE-47101BF3DB8A}"/>
    <dgm:cxn modelId="{4F60958B-9389-48E2-96B1-980F219EEC40}" srcId="{D26C2ECE-33DF-45AA-B6B4-B1096E287FFE}" destId="{5D4ADD7B-1E80-4890-8D5E-DAA27C1B69CB}" srcOrd="1" destOrd="0" parTransId="{3FF721DB-34D3-457E-BCF0-1DA455577050}" sibTransId="{50D72A21-220D-47D0-9F8E-C55FEA1E74B0}"/>
    <dgm:cxn modelId="{FE385A8E-3169-4CD6-BE8C-CF232DB43E87}" type="presOf" srcId="{CC990BB4-83A7-452E-B926-883AEDEAB434}" destId="{3B71AC3C-614E-40A2-B24A-842E346128C4}" srcOrd="0" destOrd="0" presId="urn:microsoft.com/office/officeart/2018/2/layout/IconVerticalSolidList"/>
    <dgm:cxn modelId="{F38B4693-167B-40FC-B80D-93E49825947E}" srcId="{CC990BB4-83A7-452E-B926-883AEDEAB434}" destId="{63FA2A0E-E7F5-4FED-AF55-0BB95CF4920E}" srcOrd="4" destOrd="0" parTransId="{F83F28CA-FFD2-4C4E-9DCD-2EC2438A46CE}" sibTransId="{22C5229A-12FD-4695-80CE-34A1C4F32F86}"/>
    <dgm:cxn modelId="{DF7F4F9A-ABEF-46BC-8996-78E7BE2BF779}" srcId="{5903E701-F831-42B6-BA31-18D0705581A4}" destId="{5A318098-BB29-49AB-967C-723B4FD000E5}" srcOrd="1" destOrd="0" parTransId="{25F82254-0189-4376-9771-7E012C93EDA3}" sibTransId="{778859C9-29F5-4926-AB16-6282C0786CF6}"/>
    <dgm:cxn modelId="{5BF7E8A6-E216-44CD-ACB4-7C4ACAF3C0FE}" type="presOf" srcId="{CD2C1E96-F479-4678-86C0-BCFAEECA55B9}" destId="{5ABFE4AA-D13D-4AB3-80DD-6C43E29D680C}" srcOrd="0" destOrd="0" presId="urn:microsoft.com/office/officeart/2018/2/layout/IconVerticalSolidList"/>
    <dgm:cxn modelId="{55537AB0-18D7-485D-9660-2B09B14360F9}" type="presOf" srcId="{C2E43049-872C-474B-915A-5DA153D2B71E}" destId="{D00B1CF7-0564-44FC-9460-914065E35CAD}" srcOrd="0" destOrd="1" presId="urn:microsoft.com/office/officeart/2018/2/layout/IconVerticalSolidList"/>
    <dgm:cxn modelId="{A304BAC4-FC9D-486E-9D0A-1AA52BAE7BB3}" type="presOf" srcId="{63FA2A0E-E7F5-4FED-AF55-0BB95CF4920E}" destId="{4D93DF4A-5297-4609-A342-95E4D77114B6}" srcOrd="0" destOrd="0" presId="urn:microsoft.com/office/officeart/2018/2/layout/IconVerticalSolidList"/>
    <dgm:cxn modelId="{3FC375CF-3223-41D7-8BCF-51919EDEA5AC}" srcId="{D26C2ECE-33DF-45AA-B6B4-B1096E287FFE}" destId="{FD0785B8-DC48-4F2D-95AC-C058BD497B6F}" srcOrd="0" destOrd="0" parTransId="{8EAF87F5-3B7B-438F-AA2F-5FA80FE52BAD}" sibTransId="{2A76C458-5172-44AD-9F5D-062073F4BE46}"/>
    <dgm:cxn modelId="{48EA13DC-76FC-4478-9ED4-B5BAA0C7DFCD}" srcId="{63521B14-B58C-4525-8DA1-968EE319B2A8}" destId="{47F41ED7-7C8C-4227-B549-927E384F04D4}" srcOrd="1" destOrd="0" parTransId="{A2F4B2E0-A98A-4361-9CE7-116C3983AEB6}" sibTransId="{37C68B6F-FAA9-4C61-8573-686E6DAF2F9B}"/>
    <dgm:cxn modelId="{9B3DE9DD-AC7C-40D7-A8F1-CD9A7ABED642}" srcId="{63521B14-B58C-4525-8DA1-968EE319B2A8}" destId="{6D14F90A-E0E0-4F3D-A565-AE3F944B6A39}" srcOrd="0" destOrd="0" parTransId="{8E7B0B86-011A-4DB8-A799-94F6F22CAA5D}" sibTransId="{031371F3-A94D-44D6-B308-F97A8B68633B}"/>
    <dgm:cxn modelId="{E97E15DE-960B-4575-B24D-F94B6180E681}" type="presOf" srcId="{AD675E2C-8BF1-45E6-AE48-FC69EFEA4AA0}" destId="{8C9D9C3E-4E3A-453D-B7BF-B0ED51BE60D8}" srcOrd="0" destOrd="0" presId="urn:microsoft.com/office/officeart/2018/2/layout/IconVerticalSolidList"/>
    <dgm:cxn modelId="{20880CEA-22C5-460F-92D6-75931583154B}" srcId="{AD675E2C-8BF1-45E6-AE48-FC69EFEA4AA0}" destId="{3D0BAECD-2872-4332-9A77-1B2E63E5272E}" srcOrd="0" destOrd="0" parTransId="{26243375-5498-4729-9815-A77D618991C6}" sibTransId="{BA880BDA-E505-493B-8599-06306E28165C}"/>
    <dgm:cxn modelId="{463983ED-DDFF-4584-AAC3-ABB578B58D28}" type="presOf" srcId="{9E9D6149-2B8F-4F9F-AB0D-A843D6CF2BDA}" destId="{9912D176-B53D-4BF0-965F-16DDC0BE9469}" srcOrd="0" destOrd="1" presId="urn:microsoft.com/office/officeart/2018/2/layout/IconVerticalSolidList"/>
    <dgm:cxn modelId="{775F4AEF-A950-468A-836E-A3B74385A3FE}" type="presOf" srcId="{63521B14-B58C-4525-8DA1-968EE319B2A8}" destId="{3F442040-1CF7-4257-995F-43FB97986780}" srcOrd="0" destOrd="0" presId="urn:microsoft.com/office/officeart/2018/2/layout/IconVerticalSolidList"/>
    <dgm:cxn modelId="{56EC99F1-2B9E-4177-B234-7BC206111AD2}" type="presOf" srcId="{970BAFA4-3101-42B1-AA16-310A4B03EFA2}" destId="{9912D176-B53D-4BF0-965F-16DDC0BE9469}" srcOrd="0" destOrd="0" presId="urn:microsoft.com/office/officeart/2018/2/layout/IconVerticalSolidList"/>
    <dgm:cxn modelId="{282BEBF3-EBB9-497D-89D5-B53950C66A9F}" srcId="{63FA2A0E-E7F5-4FED-AF55-0BB95CF4920E}" destId="{9E9D6149-2B8F-4F9F-AB0D-A843D6CF2BDA}" srcOrd="1" destOrd="0" parTransId="{3A557CC8-381D-4A15-BBD4-A9C3F64594F6}" sibTransId="{5783A30A-A5DA-41AC-AC94-2D018C0CE952}"/>
    <dgm:cxn modelId="{725201FD-764C-440F-B0FF-0009536E3693}" type="presOf" srcId="{47F41ED7-7C8C-4227-B549-927E384F04D4}" destId="{7A3C47E1-3A4D-4414-8A56-782A0E17C4B4}" srcOrd="0" destOrd="1" presId="urn:microsoft.com/office/officeart/2018/2/layout/IconVerticalSolidList"/>
    <dgm:cxn modelId="{29B48C3A-8239-4C7B-BC86-15A645D2D23C}" type="presParOf" srcId="{3B71AC3C-614E-40A2-B24A-842E346128C4}" destId="{F0CC3552-7CEC-4558-A78D-98B5AA00E5C5}" srcOrd="0" destOrd="0" presId="urn:microsoft.com/office/officeart/2018/2/layout/IconVerticalSolidList"/>
    <dgm:cxn modelId="{47C93710-12F6-4D4B-901E-94C4850B9E58}" type="presParOf" srcId="{F0CC3552-7CEC-4558-A78D-98B5AA00E5C5}" destId="{77A1B8B0-9336-4EA9-AFA5-BBFCC7A9A088}" srcOrd="0" destOrd="0" presId="urn:microsoft.com/office/officeart/2018/2/layout/IconVerticalSolidList"/>
    <dgm:cxn modelId="{7AE557F2-BE92-40D8-9093-75E0014749F5}" type="presParOf" srcId="{F0CC3552-7CEC-4558-A78D-98B5AA00E5C5}" destId="{7C881A10-2C4D-479E-96DD-E104EAC45D39}" srcOrd="1" destOrd="0" presId="urn:microsoft.com/office/officeart/2018/2/layout/IconVerticalSolidList"/>
    <dgm:cxn modelId="{F39EDF16-01CB-4576-BD2B-60647FB5652B}" type="presParOf" srcId="{F0CC3552-7CEC-4558-A78D-98B5AA00E5C5}" destId="{89843355-7DF0-463B-A331-4D58D763BC7C}" srcOrd="2" destOrd="0" presId="urn:microsoft.com/office/officeart/2018/2/layout/IconVerticalSolidList"/>
    <dgm:cxn modelId="{4708344B-12B2-497E-B365-DA4AF7FC46E7}" type="presParOf" srcId="{F0CC3552-7CEC-4558-A78D-98B5AA00E5C5}" destId="{624C60A1-4A44-422F-BCE7-B42A0BDFC60B}" srcOrd="3" destOrd="0" presId="urn:microsoft.com/office/officeart/2018/2/layout/IconVerticalSolidList"/>
    <dgm:cxn modelId="{313923F6-BE2F-4A5B-AD17-EAA2E9790F08}" type="presParOf" srcId="{F0CC3552-7CEC-4558-A78D-98B5AA00E5C5}" destId="{5ABFE4AA-D13D-4AB3-80DD-6C43E29D680C}" srcOrd="4" destOrd="0" presId="urn:microsoft.com/office/officeart/2018/2/layout/IconVerticalSolidList"/>
    <dgm:cxn modelId="{A6E0C93A-D251-47E6-BC11-8EA34DB9B763}" type="presParOf" srcId="{3B71AC3C-614E-40A2-B24A-842E346128C4}" destId="{A719141D-6680-4CC2-82F3-6DCB5D400FF8}" srcOrd="1" destOrd="0" presId="urn:microsoft.com/office/officeart/2018/2/layout/IconVerticalSolidList"/>
    <dgm:cxn modelId="{D2E31440-10AD-4C4F-A3CE-474F1DEA2EDC}" type="presParOf" srcId="{3B71AC3C-614E-40A2-B24A-842E346128C4}" destId="{AAB72090-17C4-4633-92FC-017C4160C4E2}" srcOrd="2" destOrd="0" presId="urn:microsoft.com/office/officeart/2018/2/layout/IconVerticalSolidList"/>
    <dgm:cxn modelId="{7A6904D1-5256-4CE1-B183-C1F65241BE0C}" type="presParOf" srcId="{AAB72090-17C4-4633-92FC-017C4160C4E2}" destId="{84EAE663-3B15-4890-A4EF-1F31FEE48359}" srcOrd="0" destOrd="0" presId="urn:microsoft.com/office/officeart/2018/2/layout/IconVerticalSolidList"/>
    <dgm:cxn modelId="{A953FEF6-38A9-4EDB-BED4-83AEFA281687}" type="presParOf" srcId="{AAB72090-17C4-4633-92FC-017C4160C4E2}" destId="{7F5CDA14-4910-4D06-8BA9-F05A5D154ABA}" srcOrd="1" destOrd="0" presId="urn:microsoft.com/office/officeart/2018/2/layout/IconVerticalSolidList"/>
    <dgm:cxn modelId="{56A0330B-BAA6-473B-9793-491474062F7D}" type="presParOf" srcId="{AAB72090-17C4-4633-92FC-017C4160C4E2}" destId="{D8E85CFA-9642-4822-9BA2-DF7D8E57BF96}" srcOrd="2" destOrd="0" presId="urn:microsoft.com/office/officeart/2018/2/layout/IconVerticalSolidList"/>
    <dgm:cxn modelId="{891C49E5-211B-4D24-87E1-F2C315164F51}" type="presParOf" srcId="{AAB72090-17C4-4633-92FC-017C4160C4E2}" destId="{04FDC4D7-0D28-4CF1-93D6-6ED9F394CE5F}" srcOrd="3" destOrd="0" presId="urn:microsoft.com/office/officeart/2018/2/layout/IconVerticalSolidList"/>
    <dgm:cxn modelId="{49A9FE49-35A5-46E3-9B8A-B784419D6BFE}" type="presParOf" srcId="{AAB72090-17C4-4633-92FC-017C4160C4E2}" destId="{45D2D35E-9551-419B-91CB-6A4AFA5C99CF}" srcOrd="4" destOrd="0" presId="urn:microsoft.com/office/officeart/2018/2/layout/IconVerticalSolidList"/>
    <dgm:cxn modelId="{4E95D105-F788-4BE3-8645-AC3A0B6B714E}" type="presParOf" srcId="{3B71AC3C-614E-40A2-B24A-842E346128C4}" destId="{EF45CE94-FC98-4C13-A7C2-9B420059DA69}" srcOrd="3" destOrd="0" presId="urn:microsoft.com/office/officeart/2018/2/layout/IconVerticalSolidList"/>
    <dgm:cxn modelId="{FEDC8191-A117-4994-91A4-E9DE883A8B05}" type="presParOf" srcId="{3B71AC3C-614E-40A2-B24A-842E346128C4}" destId="{BC456DC5-5382-4F73-BCAF-C1F887810863}" srcOrd="4" destOrd="0" presId="urn:microsoft.com/office/officeart/2018/2/layout/IconVerticalSolidList"/>
    <dgm:cxn modelId="{CD249ABC-5307-4680-B91B-A8B97F593352}" type="presParOf" srcId="{BC456DC5-5382-4F73-BCAF-C1F887810863}" destId="{8428E6F5-1480-4407-9517-A411F94E5ED7}" srcOrd="0" destOrd="0" presId="urn:microsoft.com/office/officeart/2018/2/layout/IconVerticalSolidList"/>
    <dgm:cxn modelId="{32127924-5250-461C-A872-44D683039642}" type="presParOf" srcId="{BC456DC5-5382-4F73-BCAF-C1F887810863}" destId="{6EEBED63-3DDC-4F88-A17A-2D921C77AE92}" srcOrd="1" destOrd="0" presId="urn:microsoft.com/office/officeart/2018/2/layout/IconVerticalSolidList"/>
    <dgm:cxn modelId="{25609475-D2DC-49B1-A1BD-924F0B04C5B2}" type="presParOf" srcId="{BC456DC5-5382-4F73-BCAF-C1F887810863}" destId="{6213C9F5-AC17-4E19-85E3-C3D10240DA31}" srcOrd="2" destOrd="0" presId="urn:microsoft.com/office/officeart/2018/2/layout/IconVerticalSolidList"/>
    <dgm:cxn modelId="{5FC0F728-8B51-4B2F-8A07-10EE9B38FA31}" type="presParOf" srcId="{BC456DC5-5382-4F73-BCAF-C1F887810863}" destId="{3F442040-1CF7-4257-995F-43FB97986780}" srcOrd="3" destOrd="0" presId="urn:microsoft.com/office/officeart/2018/2/layout/IconVerticalSolidList"/>
    <dgm:cxn modelId="{C4CCB96A-E02C-4526-B00B-888534E5C252}" type="presParOf" srcId="{BC456DC5-5382-4F73-BCAF-C1F887810863}" destId="{7A3C47E1-3A4D-4414-8A56-782A0E17C4B4}" srcOrd="4" destOrd="0" presId="urn:microsoft.com/office/officeart/2018/2/layout/IconVerticalSolidList"/>
    <dgm:cxn modelId="{0788DF0C-E0B8-4D70-876C-9F90DCCED46D}" type="presParOf" srcId="{3B71AC3C-614E-40A2-B24A-842E346128C4}" destId="{03F6913F-85C1-41EE-8C6D-B33E0C24F477}" srcOrd="5" destOrd="0" presId="urn:microsoft.com/office/officeart/2018/2/layout/IconVerticalSolidList"/>
    <dgm:cxn modelId="{D64C4F6E-C102-48A1-833E-1F5841C1D523}" type="presParOf" srcId="{3B71AC3C-614E-40A2-B24A-842E346128C4}" destId="{0C81D813-0844-4703-B049-CF2363DDB0A3}" srcOrd="6" destOrd="0" presId="urn:microsoft.com/office/officeart/2018/2/layout/IconVerticalSolidList"/>
    <dgm:cxn modelId="{F195B6FD-5714-4B71-B2B6-3A417DABB707}" type="presParOf" srcId="{0C81D813-0844-4703-B049-CF2363DDB0A3}" destId="{90FA6AAC-DE6C-42D0-8D3E-8402D25420D0}" srcOrd="0" destOrd="0" presId="urn:microsoft.com/office/officeart/2018/2/layout/IconVerticalSolidList"/>
    <dgm:cxn modelId="{59A71BDD-CF13-4CFA-AD7A-7ED4F24C09BB}" type="presParOf" srcId="{0C81D813-0844-4703-B049-CF2363DDB0A3}" destId="{F79FAF71-794E-4B04-985F-4459BBF83701}" srcOrd="1" destOrd="0" presId="urn:microsoft.com/office/officeart/2018/2/layout/IconVerticalSolidList"/>
    <dgm:cxn modelId="{B8349841-966F-40EF-9E10-13C676C6A231}" type="presParOf" srcId="{0C81D813-0844-4703-B049-CF2363DDB0A3}" destId="{AF5AF1F6-7AD8-4400-AB2D-E5C44F548076}" srcOrd="2" destOrd="0" presId="urn:microsoft.com/office/officeart/2018/2/layout/IconVerticalSolidList"/>
    <dgm:cxn modelId="{6BA6C719-921B-4FE2-AFD7-BF45FE5D530F}" type="presParOf" srcId="{0C81D813-0844-4703-B049-CF2363DDB0A3}" destId="{8C9D9C3E-4E3A-453D-B7BF-B0ED51BE60D8}" srcOrd="3" destOrd="0" presId="urn:microsoft.com/office/officeart/2018/2/layout/IconVerticalSolidList"/>
    <dgm:cxn modelId="{40D6EDD3-35EF-4511-9BAF-15365FE37B8E}" type="presParOf" srcId="{0C81D813-0844-4703-B049-CF2363DDB0A3}" destId="{D00B1CF7-0564-44FC-9460-914065E35CAD}" srcOrd="4" destOrd="0" presId="urn:microsoft.com/office/officeart/2018/2/layout/IconVerticalSolidList"/>
    <dgm:cxn modelId="{E336844B-3C26-40A8-93BA-3316041B41A2}" type="presParOf" srcId="{3B71AC3C-614E-40A2-B24A-842E346128C4}" destId="{D5F70F1A-1018-4F4E-AA95-FBDEA470F530}" srcOrd="7" destOrd="0" presId="urn:microsoft.com/office/officeart/2018/2/layout/IconVerticalSolidList"/>
    <dgm:cxn modelId="{23EF5E4F-9FDC-4320-8B36-777388661FDB}" type="presParOf" srcId="{3B71AC3C-614E-40A2-B24A-842E346128C4}" destId="{5F1E65B3-0B82-4BE4-B2D3-0A020B4F0911}" srcOrd="8" destOrd="0" presId="urn:microsoft.com/office/officeart/2018/2/layout/IconVerticalSolidList"/>
    <dgm:cxn modelId="{DC153B41-7376-413E-8CE1-A3ED08399A1E}" type="presParOf" srcId="{5F1E65B3-0B82-4BE4-B2D3-0A020B4F0911}" destId="{5D2FFA4D-B11A-431F-94F4-04725BA13A8E}" srcOrd="0" destOrd="0" presId="urn:microsoft.com/office/officeart/2018/2/layout/IconVerticalSolidList"/>
    <dgm:cxn modelId="{2D0B1EC7-2C1E-4AA1-A022-AFA302D87E04}" type="presParOf" srcId="{5F1E65B3-0B82-4BE4-B2D3-0A020B4F0911}" destId="{9D4B7CED-4C36-469A-8C00-AAD4343D10D3}" srcOrd="1" destOrd="0" presId="urn:microsoft.com/office/officeart/2018/2/layout/IconVerticalSolidList"/>
    <dgm:cxn modelId="{736D1B5D-F4EE-4474-B2D3-B59EB253EB88}" type="presParOf" srcId="{5F1E65B3-0B82-4BE4-B2D3-0A020B4F0911}" destId="{B5F30FDB-8D72-4D6A-9C90-2E6BA072EA56}" srcOrd="2" destOrd="0" presId="urn:microsoft.com/office/officeart/2018/2/layout/IconVerticalSolidList"/>
    <dgm:cxn modelId="{3020C417-0F43-4E06-A504-6E7DD9AF2BA8}" type="presParOf" srcId="{5F1E65B3-0B82-4BE4-B2D3-0A020B4F0911}" destId="{4D93DF4A-5297-4609-A342-95E4D77114B6}" srcOrd="3" destOrd="0" presId="urn:microsoft.com/office/officeart/2018/2/layout/IconVerticalSolidList"/>
    <dgm:cxn modelId="{DABBF4B9-9899-4CA0-AAF9-2B50EB325CEF}" type="presParOf" srcId="{5F1E65B3-0B82-4BE4-B2D3-0A020B4F0911}" destId="{9912D176-B53D-4BF0-965F-16DDC0BE946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123CA-839B-4F17-8A7A-A5BF53DF9142}">
      <dsp:nvSpPr>
        <dsp:cNvPr id="0" name=""/>
        <dsp:cNvSpPr/>
      </dsp:nvSpPr>
      <dsp:spPr>
        <a:xfrm>
          <a:off x="0" y="228076"/>
          <a:ext cx="6797675" cy="12314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INTERN</a:t>
          </a:r>
          <a:r>
            <a:rPr lang="en-US" sz="3100" kern="1200" dirty="0"/>
            <a:t>: Udit Singh Guleria</a:t>
          </a:r>
        </a:p>
      </dsp:txBody>
      <dsp:txXfrm>
        <a:off x="60116" y="288192"/>
        <a:ext cx="6677443" cy="1111247"/>
      </dsp:txXfrm>
    </dsp:sp>
    <dsp:sp modelId="{60D07E66-01F7-4818-A8BD-B49E6A01E60D}">
      <dsp:nvSpPr>
        <dsp:cNvPr id="0" name=""/>
        <dsp:cNvSpPr/>
      </dsp:nvSpPr>
      <dsp:spPr>
        <a:xfrm>
          <a:off x="0" y="1548836"/>
          <a:ext cx="6797675" cy="1231479"/>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BACKGROUND</a:t>
          </a:r>
          <a:r>
            <a:rPr lang="en-US" sz="3100" kern="1200" dirty="0"/>
            <a:t>: Graduate student at Texas A&amp;M</a:t>
          </a:r>
        </a:p>
      </dsp:txBody>
      <dsp:txXfrm>
        <a:off x="60116" y="1608952"/>
        <a:ext cx="6677443" cy="1111247"/>
      </dsp:txXfrm>
    </dsp:sp>
    <dsp:sp modelId="{FE80CF2D-14B8-405E-876A-0EFFA73EC87A}">
      <dsp:nvSpPr>
        <dsp:cNvPr id="0" name=""/>
        <dsp:cNvSpPr/>
      </dsp:nvSpPr>
      <dsp:spPr>
        <a:xfrm>
          <a:off x="0" y="2869596"/>
          <a:ext cx="6797675" cy="1231479"/>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ROLE</a:t>
          </a:r>
          <a:r>
            <a:rPr lang="en-US" sz="3100" kern="1200" dirty="0"/>
            <a:t>: Product Management Intern</a:t>
          </a:r>
        </a:p>
      </dsp:txBody>
      <dsp:txXfrm>
        <a:off x="60116" y="2929712"/>
        <a:ext cx="6677443" cy="1111247"/>
      </dsp:txXfrm>
    </dsp:sp>
    <dsp:sp modelId="{2EEAB64E-6A8C-4370-BCE3-0711CBA1C8C5}">
      <dsp:nvSpPr>
        <dsp:cNvPr id="0" name=""/>
        <dsp:cNvSpPr/>
      </dsp:nvSpPr>
      <dsp:spPr>
        <a:xfrm>
          <a:off x="0" y="4190355"/>
          <a:ext cx="6797675" cy="123147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PROJECTS</a:t>
          </a:r>
          <a:r>
            <a:rPr lang="en-US" sz="3100" kern="1200" dirty="0"/>
            <a:t>: Pipeline Succession Strategy Market Research &amp; Short Form Video</a:t>
          </a:r>
        </a:p>
      </dsp:txBody>
      <dsp:txXfrm>
        <a:off x="60116" y="4250471"/>
        <a:ext cx="6677443" cy="1111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A59BF-D957-4E97-A3BA-7F4D5CDB63B8}">
      <dsp:nvSpPr>
        <dsp:cNvPr id="0" name=""/>
        <dsp:cNvSpPr/>
      </dsp:nvSpPr>
      <dsp:spPr>
        <a:xfrm>
          <a:off x="0" y="0"/>
          <a:ext cx="8549640" cy="113582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Goal: Refine post-hire assessment offerings</a:t>
          </a:r>
        </a:p>
      </dsp:txBody>
      <dsp:txXfrm>
        <a:off x="33267" y="33267"/>
        <a:ext cx="7323997" cy="1069290"/>
      </dsp:txXfrm>
    </dsp:sp>
    <dsp:sp modelId="{D16B9C89-2F1F-415D-88A1-A6F14AF0B9C6}">
      <dsp:nvSpPr>
        <dsp:cNvPr id="0" name=""/>
        <dsp:cNvSpPr/>
      </dsp:nvSpPr>
      <dsp:spPr>
        <a:xfrm>
          <a:off x="754379" y="1325127"/>
          <a:ext cx="8549640" cy="113582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Collaboration: Betsy Breitenbach</a:t>
          </a:r>
        </a:p>
      </dsp:txBody>
      <dsp:txXfrm>
        <a:off x="787646" y="1358394"/>
        <a:ext cx="6990440" cy="1069290"/>
      </dsp:txXfrm>
    </dsp:sp>
    <dsp:sp modelId="{ADB92841-7DE7-46C4-BECB-3CB13F0436A7}">
      <dsp:nvSpPr>
        <dsp:cNvPr id="0" name=""/>
        <dsp:cNvSpPr/>
      </dsp:nvSpPr>
      <dsp:spPr>
        <a:xfrm>
          <a:off x="1508759" y="2650255"/>
          <a:ext cx="8549640" cy="113582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Focus: Client preferences in leadership assessment subscriptions</a:t>
          </a:r>
        </a:p>
      </dsp:txBody>
      <dsp:txXfrm>
        <a:off x="1542026" y="2683522"/>
        <a:ext cx="6990440" cy="1069290"/>
      </dsp:txXfrm>
    </dsp:sp>
    <dsp:sp modelId="{9929AA14-A6C1-4A8D-BDC7-85C726E7C85A}">
      <dsp:nvSpPr>
        <dsp:cNvPr id="0" name=""/>
        <dsp:cNvSpPr/>
      </dsp:nvSpPr>
      <dsp:spPr>
        <a:xfrm>
          <a:off x="7811354" y="861333"/>
          <a:ext cx="738285" cy="738285"/>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977468" y="861333"/>
        <a:ext cx="406057" cy="555559"/>
      </dsp:txXfrm>
    </dsp:sp>
    <dsp:sp modelId="{B6EF5F03-7753-430C-8CC1-4EDD011E7153}">
      <dsp:nvSpPr>
        <dsp:cNvPr id="0" name=""/>
        <dsp:cNvSpPr/>
      </dsp:nvSpPr>
      <dsp:spPr>
        <a:xfrm>
          <a:off x="8565734" y="2178889"/>
          <a:ext cx="738285" cy="738285"/>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31848" y="2178889"/>
        <a:ext cx="406057" cy="555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34A5C-605C-442F-8171-0A8B8055FB90}">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F0CE5-D6E7-47E7-B7A6-F0D8E5B02E42}">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F120BA-B5EC-471B-A156-371000674AAB}">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mn-lt"/>
              <a:cs typeface="Segoe UI" panose="020B0502040204020203" pitchFamily="34" charset="0"/>
            </a:rPr>
            <a:t>User-centered</a:t>
          </a:r>
          <a:r>
            <a:rPr lang="en-US" sz="2200" kern="1200" dirty="0">
              <a:latin typeface="+mn-lt"/>
            </a:rPr>
            <a:t> approach</a:t>
          </a:r>
        </a:p>
      </dsp:txBody>
      <dsp:txXfrm>
        <a:off x="1372680" y="2344"/>
        <a:ext cx="5424994" cy="1188467"/>
      </dsp:txXfrm>
    </dsp:sp>
    <dsp:sp modelId="{0FC3A4A3-9A6B-4F24-8EE1-43CE7E928F40}">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CAC9A-7C64-44AF-BD8F-5AB5EB00CD42}">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19DF83-C969-40BF-99A3-EE9F799AE6F2}">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User interviews as primary research</a:t>
          </a:r>
        </a:p>
      </dsp:txBody>
      <dsp:txXfrm>
        <a:off x="1372680" y="1487929"/>
        <a:ext cx="5424994" cy="1188467"/>
      </dsp:txXfrm>
    </dsp:sp>
    <dsp:sp modelId="{0EBF6954-60EE-4FDE-A34F-57AA3FE35695}">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66E47-1BE1-4963-967E-1D163BCF326F}">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CF6AB9-1165-42C6-906D-61FDCDAA6B3C}">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Sample subscription models by Betsy</a:t>
          </a:r>
        </a:p>
      </dsp:txBody>
      <dsp:txXfrm>
        <a:off x="1372680" y="2973514"/>
        <a:ext cx="5424994" cy="1188467"/>
      </dsp:txXfrm>
    </dsp:sp>
    <dsp:sp modelId="{7FEEEC72-9EC6-4265-85C5-58F54015D45D}">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F7815-AAE3-4D8E-89CB-CEFFF4385685}">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291853-023B-4336-9DC6-0924381E9E21}">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dirty="0"/>
            <a:t>Documented interviews and insights by me</a:t>
          </a:r>
        </a:p>
      </dsp:txBody>
      <dsp:txXfrm>
        <a:off x="1372680" y="4459099"/>
        <a:ext cx="5424994" cy="1188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98ECC-5E2F-411A-8521-531D4B70F688}">
      <dsp:nvSpPr>
        <dsp:cNvPr id="0" name=""/>
        <dsp:cNvSpPr/>
      </dsp:nvSpPr>
      <dsp:spPr>
        <a:xfrm>
          <a:off x="0" y="1433015"/>
          <a:ext cx="6797675" cy="478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3AC234-212B-48B2-BA8D-A4ABCF746AC2}">
      <dsp:nvSpPr>
        <dsp:cNvPr id="0" name=""/>
        <dsp:cNvSpPr/>
      </dsp:nvSpPr>
      <dsp:spPr>
        <a:xfrm>
          <a:off x="339883" y="1152576"/>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b="0" i="0" kern="1200" dirty="0"/>
            <a:t>Lack of centralized reporting and tracking</a:t>
          </a:r>
          <a:endParaRPr lang="en-US" sz="1900" kern="1200" dirty="0"/>
        </a:p>
      </dsp:txBody>
      <dsp:txXfrm>
        <a:off x="367263" y="1179956"/>
        <a:ext cx="4703612" cy="506120"/>
      </dsp:txXfrm>
    </dsp:sp>
    <dsp:sp modelId="{E05CBF6B-D040-415F-B437-51A620D69C97}">
      <dsp:nvSpPr>
        <dsp:cNvPr id="0" name=""/>
        <dsp:cNvSpPr/>
      </dsp:nvSpPr>
      <dsp:spPr>
        <a:xfrm>
          <a:off x="0" y="2294856"/>
          <a:ext cx="6797675" cy="478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62C0C-4ECD-4D4F-A6F9-77CB508B3E88}">
      <dsp:nvSpPr>
        <dsp:cNvPr id="0" name=""/>
        <dsp:cNvSpPr/>
      </dsp:nvSpPr>
      <dsp:spPr>
        <a:xfrm>
          <a:off x="339883" y="2014416"/>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b="0" i="0" kern="1200"/>
            <a:t>Need for clear and actionable insights</a:t>
          </a:r>
          <a:endParaRPr lang="en-US" sz="1900" kern="1200"/>
        </a:p>
      </dsp:txBody>
      <dsp:txXfrm>
        <a:off x="367263" y="2041796"/>
        <a:ext cx="4703612" cy="506120"/>
      </dsp:txXfrm>
    </dsp:sp>
    <dsp:sp modelId="{AEDEA052-EC88-4EC8-A4F3-C6254B470313}">
      <dsp:nvSpPr>
        <dsp:cNvPr id="0" name=""/>
        <dsp:cNvSpPr/>
      </dsp:nvSpPr>
      <dsp:spPr>
        <a:xfrm>
          <a:off x="0" y="3156696"/>
          <a:ext cx="6797675" cy="478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6123A4-7392-45A4-8C2A-58B4034B1247}">
      <dsp:nvSpPr>
        <dsp:cNvPr id="0" name=""/>
        <dsp:cNvSpPr/>
      </dsp:nvSpPr>
      <dsp:spPr>
        <a:xfrm>
          <a:off x="339883" y="2876256"/>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b="0" i="0" kern="1200"/>
            <a:t>Lack of customization and relevance</a:t>
          </a:r>
          <a:endParaRPr lang="en-US" sz="1900" kern="1200"/>
        </a:p>
      </dsp:txBody>
      <dsp:txXfrm>
        <a:off x="367263" y="2903636"/>
        <a:ext cx="4703612" cy="506120"/>
      </dsp:txXfrm>
    </dsp:sp>
    <dsp:sp modelId="{B17D1499-7157-4027-A769-7BD12D2E1FBE}">
      <dsp:nvSpPr>
        <dsp:cNvPr id="0" name=""/>
        <dsp:cNvSpPr/>
      </dsp:nvSpPr>
      <dsp:spPr>
        <a:xfrm>
          <a:off x="0" y="4018536"/>
          <a:ext cx="6797675" cy="478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1A99DE-A589-4451-A74C-97D57B150331}">
      <dsp:nvSpPr>
        <dsp:cNvPr id="0" name=""/>
        <dsp:cNvSpPr/>
      </dsp:nvSpPr>
      <dsp:spPr>
        <a:xfrm>
          <a:off x="339883" y="3738096"/>
          <a:ext cx="475837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44550">
            <a:lnSpc>
              <a:spcPct val="90000"/>
            </a:lnSpc>
            <a:spcBef>
              <a:spcPct val="0"/>
            </a:spcBef>
            <a:spcAft>
              <a:spcPct val="35000"/>
            </a:spcAft>
            <a:buNone/>
          </a:pPr>
          <a:r>
            <a:rPr lang="en-US" sz="1900" b="0" i="0" kern="1200"/>
            <a:t>Complexity and difficulty of implementation</a:t>
          </a:r>
          <a:endParaRPr lang="en-US" sz="1900" kern="1200"/>
        </a:p>
      </dsp:txBody>
      <dsp:txXfrm>
        <a:off x="367263" y="3765476"/>
        <a:ext cx="4703612"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C35E5-2582-4AE3-B83D-1A3055E2EAFF}">
      <dsp:nvSpPr>
        <dsp:cNvPr id="0" name=""/>
        <dsp:cNvSpPr/>
      </dsp:nvSpPr>
      <dsp:spPr>
        <a:xfrm>
          <a:off x="0" y="310355"/>
          <a:ext cx="6797675" cy="12097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Partial Automation:</a:t>
          </a:r>
          <a:r>
            <a:rPr lang="en-US" sz="2200" b="0" i="0" kern="1200"/>
            <a:t> Users are open to partially automated job analysis for efficiency, while maintaining a balanced mix of automation and manual analysis.</a:t>
          </a:r>
          <a:endParaRPr lang="en-US" sz="2200" kern="1200"/>
        </a:p>
      </dsp:txBody>
      <dsp:txXfrm>
        <a:off x="59057" y="369412"/>
        <a:ext cx="6679561" cy="1091666"/>
      </dsp:txXfrm>
    </dsp:sp>
    <dsp:sp modelId="{CF2D3741-E20D-4141-9DD6-9113C83A4361}">
      <dsp:nvSpPr>
        <dsp:cNvPr id="0" name=""/>
        <dsp:cNvSpPr/>
      </dsp:nvSpPr>
      <dsp:spPr>
        <a:xfrm>
          <a:off x="0" y="1583495"/>
          <a:ext cx="6797675" cy="120978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1" i="0" kern="1200"/>
            <a:t>Customization:</a:t>
          </a:r>
          <a:r>
            <a:rPr lang="en-US" sz="2200" b="0" i="0" kern="1200"/>
            <a:t> Customization is a common theme, reflecting the need for tailored job analysis to accommodate organizational growth and unique roles.</a:t>
          </a:r>
        </a:p>
      </dsp:txBody>
      <dsp:txXfrm>
        <a:off x="59057" y="1642552"/>
        <a:ext cx="6679561" cy="1091666"/>
      </dsp:txXfrm>
    </dsp:sp>
    <dsp:sp modelId="{033381B7-6A20-4DEB-B316-04FA7D526FF7}">
      <dsp:nvSpPr>
        <dsp:cNvPr id="0" name=""/>
        <dsp:cNvSpPr/>
      </dsp:nvSpPr>
      <dsp:spPr>
        <a:xfrm>
          <a:off x="0" y="2856636"/>
          <a:ext cx="6797675" cy="120978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1" i="0" kern="1200"/>
            <a:t>Clear Insights:</a:t>
          </a:r>
          <a:r>
            <a:rPr lang="en-US" sz="2200" b="0" i="0" kern="1200"/>
            <a:t> Users value job analysis that provides clear, actionable insights, enabling effective decision-making.</a:t>
          </a:r>
        </a:p>
      </dsp:txBody>
      <dsp:txXfrm>
        <a:off x="59057" y="2915693"/>
        <a:ext cx="6679561" cy="1091666"/>
      </dsp:txXfrm>
    </dsp:sp>
    <dsp:sp modelId="{AFD7E678-9CBB-483D-9CA3-F1456A73A187}">
      <dsp:nvSpPr>
        <dsp:cNvPr id="0" name=""/>
        <dsp:cNvSpPr/>
      </dsp:nvSpPr>
      <dsp:spPr>
        <a:xfrm>
          <a:off x="0" y="4129776"/>
          <a:ext cx="6797675" cy="120978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1" i="0" kern="1200"/>
            <a:t>Research Backing:</a:t>
          </a:r>
          <a:r>
            <a:rPr lang="en-US" sz="2200" b="0" i="0" kern="1200"/>
            <a:t> Users are more likely to adopt partially automated solutions with research studies to support their effectiveness.</a:t>
          </a:r>
        </a:p>
      </dsp:txBody>
      <dsp:txXfrm>
        <a:off x="59057" y="4188833"/>
        <a:ext cx="6679561" cy="10916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11331-15BA-4F82-AF2D-4C99E2DDF455}">
      <dsp:nvSpPr>
        <dsp:cNvPr id="0" name=""/>
        <dsp:cNvSpPr/>
      </dsp:nvSpPr>
      <dsp:spPr>
        <a:xfrm>
          <a:off x="0" y="5101"/>
          <a:ext cx="6797675" cy="1187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D9CF4-86E9-4149-A950-29C341BEFB59}">
      <dsp:nvSpPr>
        <dsp:cNvPr id="0" name=""/>
        <dsp:cNvSpPr/>
      </dsp:nvSpPr>
      <dsp:spPr>
        <a:xfrm>
          <a:off x="359160" y="272245"/>
          <a:ext cx="653018" cy="653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906F32-7C84-43CC-B4E9-1646C6AF974C}">
      <dsp:nvSpPr>
        <dsp:cNvPr id="0" name=""/>
        <dsp:cNvSpPr/>
      </dsp:nvSpPr>
      <dsp:spPr>
        <a:xfrm>
          <a:off x="1371339" y="5101"/>
          <a:ext cx="3058953"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977900">
            <a:lnSpc>
              <a:spcPct val="90000"/>
            </a:lnSpc>
            <a:spcBef>
              <a:spcPct val="0"/>
            </a:spcBef>
            <a:spcAft>
              <a:spcPct val="35000"/>
            </a:spcAft>
            <a:buNone/>
          </a:pPr>
          <a:r>
            <a:rPr lang="en-US" sz="2200" b="1" i="0" kern="1200"/>
            <a:t>Objective:</a:t>
          </a:r>
          <a:endParaRPr lang="en-US" sz="2200" kern="1200"/>
        </a:p>
      </dsp:txBody>
      <dsp:txXfrm>
        <a:off x="1371339" y="5101"/>
        <a:ext cx="3058953" cy="1187307"/>
      </dsp:txXfrm>
    </dsp:sp>
    <dsp:sp modelId="{75D1F055-4447-4A2B-9FDF-15D174900ED6}">
      <dsp:nvSpPr>
        <dsp:cNvPr id="0" name=""/>
        <dsp:cNvSpPr/>
      </dsp:nvSpPr>
      <dsp:spPr>
        <a:xfrm>
          <a:off x="4430293" y="5101"/>
          <a:ext cx="2366040"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488950">
            <a:lnSpc>
              <a:spcPct val="90000"/>
            </a:lnSpc>
            <a:spcBef>
              <a:spcPct val="0"/>
            </a:spcBef>
            <a:spcAft>
              <a:spcPct val="35000"/>
            </a:spcAft>
            <a:buNone/>
          </a:pPr>
          <a:r>
            <a:rPr lang="en-US" sz="1100" b="0" i="0" kern="1200"/>
            <a:t>Engage client users</a:t>
          </a:r>
          <a:endParaRPr lang="en-US" sz="1100" kern="1200"/>
        </a:p>
        <a:p>
          <a:pPr marL="0" lvl="0" indent="0" algn="l" defTabSz="488950">
            <a:lnSpc>
              <a:spcPct val="90000"/>
            </a:lnSpc>
            <a:spcBef>
              <a:spcPct val="0"/>
            </a:spcBef>
            <a:spcAft>
              <a:spcPct val="35000"/>
            </a:spcAft>
            <a:buNone/>
          </a:pPr>
          <a:r>
            <a:rPr lang="en-US" sz="1100" b="0" i="0" kern="1200" dirty="0"/>
            <a:t>Drive traffic to DDI's assets</a:t>
          </a:r>
          <a:endParaRPr lang="en-US" sz="1100" kern="1200" dirty="0"/>
        </a:p>
      </dsp:txBody>
      <dsp:txXfrm>
        <a:off x="4430293" y="5101"/>
        <a:ext cx="2366040" cy="1187307"/>
      </dsp:txXfrm>
    </dsp:sp>
    <dsp:sp modelId="{3956E1F2-F5FD-4C99-852F-1835F8A92AD3}">
      <dsp:nvSpPr>
        <dsp:cNvPr id="0" name=""/>
        <dsp:cNvSpPr/>
      </dsp:nvSpPr>
      <dsp:spPr>
        <a:xfrm>
          <a:off x="0" y="1489235"/>
          <a:ext cx="6797675" cy="1187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E5245-B5A1-43CC-8E3F-EDE2C51FA474}">
      <dsp:nvSpPr>
        <dsp:cNvPr id="0" name=""/>
        <dsp:cNvSpPr/>
      </dsp:nvSpPr>
      <dsp:spPr>
        <a:xfrm>
          <a:off x="359160" y="1756379"/>
          <a:ext cx="653018" cy="653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1D015F-777A-4450-A9CF-4791C8109EB6}">
      <dsp:nvSpPr>
        <dsp:cNvPr id="0" name=""/>
        <dsp:cNvSpPr/>
      </dsp:nvSpPr>
      <dsp:spPr>
        <a:xfrm>
          <a:off x="1371339" y="1489235"/>
          <a:ext cx="3058953"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977900">
            <a:lnSpc>
              <a:spcPct val="90000"/>
            </a:lnSpc>
            <a:spcBef>
              <a:spcPct val="0"/>
            </a:spcBef>
            <a:spcAft>
              <a:spcPct val="35000"/>
            </a:spcAft>
            <a:buNone/>
          </a:pPr>
          <a:r>
            <a:rPr lang="en-US" sz="2200" b="1" i="0" kern="1200"/>
            <a:t>Role:</a:t>
          </a:r>
          <a:endParaRPr lang="en-US" sz="2200" kern="1200"/>
        </a:p>
      </dsp:txBody>
      <dsp:txXfrm>
        <a:off x="1371339" y="1489235"/>
        <a:ext cx="3058953" cy="1187307"/>
      </dsp:txXfrm>
    </dsp:sp>
    <dsp:sp modelId="{D1FEDE91-B58E-410D-8705-52A765E89FFD}">
      <dsp:nvSpPr>
        <dsp:cNvPr id="0" name=""/>
        <dsp:cNvSpPr/>
      </dsp:nvSpPr>
      <dsp:spPr>
        <a:xfrm>
          <a:off x="4430293" y="1489235"/>
          <a:ext cx="2366040"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488950">
            <a:lnSpc>
              <a:spcPct val="90000"/>
            </a:lnSpc>
            <a:spcBef>
              <a:spcPct val="0"/>
            </a:spcBef>
            <a:spcAft>
              <a:spcPct val="35000"/>
            </a:spcAft>
            <a:buNone/>
          </a:pPr>
          <a:r>
            <a:rPr lang="en-US" sz="1100" b="0" i="0" kern="1200" dirty="0"/>
            <a:t>Content Creation Team Member</a:t>
          </a:r>
          <a:endParaRPr lang="en-US" sz="1100" kern="1200" dirty="0"/>
        </a:p>
      </dsp:txBody>
      <dsp:txXfrm>
        <a:off x="4430293" y="1489235"/>
        <a:ext cx="2366040" cy="1187307"/>
      </dsp:txXfrm>
    </dsp:sp>
    <dsp:sp modelId="{17FB1E8A-25D8-40D5-B882-33CF158945CF}">
      <dsp:nvSpPr>
        <dsp:cNvPr id="0" name=""/>
        <dsp:cNvSpPr/>
      </dsp:nvSpPr>
      <dsp:spPr>
        <a:xfrm>
          <a:off x="0" y="2973369"/>
          <a:ext cx="6797675" cy="1187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CA1C6-69DA-41E9-9587-9810CC85BCD5}">
      <dsp:nvSpPr>
        <dsp:cNvPr id="0" name=""/>
        <dsp:cNvSpPr/>
      </dsp:nvSpPr>
      <dsp:spPr>
        <a:xfrm>
          <a:off x="359160" y="3240513"/>
          <a:ext cx="653018" cy="653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59DA75-BBF4-4071-830A-DE6032C9BA55}">
      <dsp:nvSpPr>
        <dsp:cNvPr id="0" name=""/>
        <dsp:cNvSpPr/>
      </dsp:nvSpPr>
      <dsp:spPr>
        <a:xfrm>
          <a:off x="1371339" y="2973369"/>
          <a:ext cx="3058953"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977900">
            <a:lnSpc>
              <a:spcPct val="90000"/>
            </a:lnSpc>
            <a:spcBef>
              <a:spcPct val="0"/>
            </a:spcBef>
            <a:spcAft>
              <a:spcPct val="35000"/>
            </a:spcAft>
            <a:buNone/>
          </a:pPr>
          <a:r>
            <a:rPr lang="en-US" sz="2200" b="1" i="0" kern="1200"/>
            <a:t>Process:</a:t>
          </a:r>
          <a:endParaRPr lang="en-US" sz="2200" kern="1200"/>
        </a:p>
      </dsp:txBody>
      <dsp:txXfrm>
        <a:off x="1371339" y="2973369"/>
        <a:ext cx="3058953" cy="1187307"/>
      </dsp:txXfrm>
    </dsp:sp>
    <dsp:sp modelId="{E9870038-ADE7-48EC-8833-AD27F2FB768F}">
      <dsp:nvSpPr>
        <dsp:cNvPr id="0" name=""/>
        <dsp:cNvSpPr/>
      </dsp:nvSpPr>
      <dsp:spPr>
        <a:xfrm>
          <a:off x="4430293" y="2973369"/>
          <a:ext cx="2366040"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488950">
            <a:lnSpc>
              <a:spcPct val="90000"/>
            </a:lnSpc>
            <a:spcBef>
              <a:spcPct val="0"/>
            </a:spcBef>
            <a:spcAft>
              <a:spcPct val="35000"/>
            </a:spcAft>
            <a:buNone/>
          </a:pPr>
          <a:r>
            <a:rPr lang="en-US" sz="1100" b="0" i="0" kern="1200" dirty="0"/>
            <a:t>Select topic</a:t>
          </a:r>
          <a:endParaRPr lang="en-US" sz="1100" kern="1200" dirty="0"/>
        </a:p>
        <a:p>
          <a:pPr marL="0" lvl="0" indent="0" algn="l" defTabSz="488950">
            <a:lnSpc>
              <a:spcPct val="90000"/>
            </a:lnSpc>
            <a:spcBef>
              <a:spcPct val="0"/>
            </a:spcBef>
            <a:spcAft>
              <a:spcPct val="35000"/>
            </a:spcAft>
            <a:buNone/>
          </a:pPr>
          <a:r>
            <a:rPr lang="en-US" sz="1100" b="0" i="0" kern="1200" dirty="0"/>
            <a:t>Research content</a:t>
          </a:r>
          <a:endParaRPr lang="en-US" sz="1100" kern="1200" dirty="0"/>
        </a:p>
        <a:p>
          <a:pPr marL="0" lvl="0" indent="0" algn="l" defTabSz="488950">
            <a:lnSpc>
              <a:spcPct val="90000"/>
            </a:lnSpc>
            <a:spcBef>
              <a:spcPct val="0"/>
            </a:spcBef>
            <a:spcAft>
              <a:spcPct val="35000"/>
            </a:spcAft>
            <a:buNone/>
          </a:pPr>
          <a:r>
            <a:rPr lang="en-US" sz="1100" b="0" i="0" kern="1200" dirty="0"/>
            <a:t>Script creation using template</a:t>
          </a:r>
          <a:endParaRPr lang="en-US" sz="1100" kern="1200" dirty="0"/>
        </a:p>
        <a:p>
          <a:pPr marL="0" lvl="0" indent="0" algn="l" defTabSz="488950">
            <a:lnSpc>
              <a:spcPct val="90000"/>
            </a:lnSpc>
            <a:spcBef>
              <a:spcPct val="0"/>
            </a:spcBef>
            <a:spcAft>
              <a:spcPct val="35000"/>
            </a:spcAft>
            <a:buNone/>
          </a:pPr>
          <a:r>
            <a:rPr lang="en-US" sz="1100" b="0" i="0" kern="1200" dirty="0"/>
            <a:t>Co-pilot review</a:t>
          </a:r>
          <a:endParaRPr lang="en-US" sz="1100" kern="1200" dirty="0"/>
        </a:p>
        <a:p>
          <a:pPr marL="0" lvl="0" indent="0" algn="l" defTabSz="488950">
            <a:lnSpc>
              <a:spcPct val="90000"/>
            </a:lnSpc>
            <a:spcBef>
              <a:spcPct val="0"/>
            </a:spcBef>
            <a:spcAft>
              <a:spcPct val="35000"/>
            </a:spcAft>
            <a:buNone/>
          </a:pPr>
          <a:r>
            <a:rPr lang="en-US" sz="1100" b="0" i="0" kern="1200"/>
            <a:t>Video recording</a:t>
          </a:r>
          <a:endParaRPr lang="en-US" sz="1100" kern="1200"/>
        </a:p>
        <a:p>
          <a:pPr marL="0" lvl="0" indent="0" algn="l" defTabSz="488950">
            <a:lnSpc>
              <a:spcPct val="90000"/>
            </a:lnSpc>
            <a:spcBef>
              <a:spcPct val="0"/>
            </a:spcBef>
            <a:spcAft>
              <a:spcPct val="35000"/>
            </a:spcAft>
            <a:buNone/>
          </a:pPr>
          <a:r>
            <a:rPr lang="en-US" sz="1100" b="0" i="0" kern="1200"/>
            <a:t>Final editing by video editor</a:t>
          </a:r>
          <a:endParaRPr lang="en-US" sz="1100" kern="1200"/>
        </a:p>
      </dsp:txBody>
      <dsp:txXfrm>
        <a:off x="4430293" y="2973369"/>
        <a:ext cx="2366040" cy="1187307"/>
      </dsp:txXfrm>
    </dsp:sp>
    <dsp:sp modelId="{B6EFEC37-FB46-4068-96FB-A51CA33395B6}">
      <dsp:nvSpPr>
        <dsp:cNvPr id="0" name=""/>
        <dsp:cNvSpPr/>
      </dsp:nvSpPr>
      <dsp:spPr>
        <a:xfrm>
          <a:off x="0" y="4457503"/>
          <a:ext cx="6797675" cy="1187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A1D42-3B35-4155-A6F5-655ED6E987FA}">
      <dsp:nvSpPr>
        <dsp:cNvPr id="0" name=""/>
        <dsp:cNvSpPr/>
      </dsp:nvSpPr>
      <dsp:spPr>
        <a:xfrm>
          <a:off x="359160" y="4724647"/>
          <a:ext cx="653018" cy="653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B48FB5-BBBA-4265-AA7A-457A87771BC6}">
      <dsp:nvSpPr>
        <dsp:cNvPr id="0" name=""/>
        <dsp:cNvSpPr/>
      </dsp:nvSpPr>
      <dsp:spPr>
        <a:xfrm>
          <a:off x="1371339" y="4457503"/>
          <a:ext cx="3058953"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977900">
            <a:lnSpc>
              <a:spcPct val="90000"/>
            </a:lnSpc>
            <a:spcBef>
              <a:spcPct val="0"/>
            </a:spcBef>
            <a:spcAft>
              <a:spcPct val="35000"/>
            </a:spcAft>
            <a:buNone/>
          </a:pPr>
          <a:r>
            <a:rPr lang="en-US" sz="2200" b="1" i="0" kern="1200"/>
            <a:t>Impact:</a:t>
          </a:r>
          <a:endParaRPr lang="en-US" sz="2200" kern="1200"/>
        </a:p>
      </dsp:txBody>
      <dsp:txXfrm>
        <a:off x="1371339" y="4457503"/>
        <a:ext cx="3058953" cy="1187307"/>
      </dsp:txXfrm>
    </dsp:sp>
    <dsp:sp modelId="{C37404B4-2ED3-4A71-85F1-85DDC8657DF3}">
      <dsp:nvSpPr>
        <dsp:cNvPr id="0" name=""/>
        <dsp:cNvSpPr/>
      </dsp:nvSpPr>
      <dsp:spPr>
        <a:xfrm>
          <a:off x="4430293" y="4457503"/>
          <a:ext cx="2366040" cy="118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57" tIns="125657" rIns="125657" bIns="125657" numCol="1" spcCol="1270" anchor="ctr" anchorCtr="0">
          <a:noAutofit/>
        </a:bodyPr>
        <a:lstStyle/>
        <a:p>
          <a:pPr marL="0" lvl="0" indent="0" algn="l" defTabSz="488950">
            <a:lnSpc>
              <a:spcPct val="90000"/>
            </a:lnSpc>
            <a:spcBef>
              <a:spcPct val="0"/>
            </a:spcBef>
            <a:spcAft>
              <a:spcPct val="35000"/>
            </a:spcAft>
            <a:buNone/>
          </a:pPr>
          <a:r>
            <a:rPr lang="en-US" sz="1100" b="0" i="0" kern="1200" dirty="0"/>
            <a:t>Enhancing user engagement</a:t>
          </a:r>
          <a:endParaRPr lang="en-US" sz="1100" kern="1200" dirty="0"/>
        </a:p>
        <a:p>
          <a:pPr marL="0" lvl="0" indent="0" algn="l" defTabSz="488950">
            <a:lnSpc>
              <a:spcPct val="90000"/>
            </a:lnSpc>
            <a:spcBef>
              <a:spcPct val="0"/>
            </a:spcBef>
            <a:spcAft>
              <a:spcPct val="35000"/>
            </a:spcAft>
            <a:buNone/>
          </a:pPr>
          <a:r>
            <a:rPr lang="en-US" sz="1100" b="0" i="0" kern="1200" dirty="0"/>
            <a:t>Exploring creative strategies</a:t>
          </a:r>
          <a:endParaRPr lang="en-US" sz="1100" kern="1200" dirty="0"/>
        </a:p>
      </dsp:txBody>
      <dsp:txXfrm>
        <a:off x="4430293" y="4457503"/>
        <a:ext cx="2366040" cy="11873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8F9ED-C013-419A-A42D-02780C1CD9FB}">
      <dsp:nvSpPr>
        <dsp:cNvPr id="0" name=""/>
        <dsp:cNvSpPr/>
      </dsp:nvSpPr>
      <dsp:spPr>
        <a:xfrm>
          <a:off x="0" y="163044"/>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211E4-7A10-437F-B6F4-474ECE7BD33C}">
      <dsp:nvSpPr>
        <dsp:cNvPr id="0" name=""/>
        <dsp:cNvSpPr/>
      </dsp:nvSpPr>
      <dsp:spPr>
        <a:xfrm>
          <a:off x="321428" y="241175"/>
          <a:ext cx="584416" cy="584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5DDBC2-61C7-4180-8035-DB7600986C41}">
      <dsp:nvSpPr>
        <dsp:cNvPr id="0" name=""/>
        <dsp:cNvSpPr/>
      </dsp:nvSpPr>
      <dsp:spPr>
        <a:xfrm>
          <a:off x="1227274" y="2096"/>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t>New to Conducting Market Research</a:t>
          </a:r>
          <a:endParaRPr lang="en-US" sz="2200" kern="1200" dirty="0"/>
        </a:p>
      </dsp:txBody>
      <dsp:txXfrm>
        <a:off x="1227274" y="2096"/>
        <a:ext cx="5683112" cy="1062575"/>
      </dsp:txXfrm>
    </dsp:sp>
    <dsp:sp modelId="{F67B6450-6326-4DCC-BDE4-559486E82CC0}">
      <dsp:nvSpPr>
        <dsp:cNvPr id="0" name=""/>
        <dsp:cNvSpPr/>
      </dsp:nvSpPr>
      <dsp:spPr>
        <a:xfrm>
          <a:off x="0" y="1330315"/>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4D18E0-C722-465C-83B6-4312285A46D1}">
      <dsp:nvSpPr>
        <dsp:cNvPr id="0" name=""/>
        <dsp:cNvSpPr/>
      </dsp:nvSpPr>
      <dsp:spPr>
        <a:xfrm>
          <a:off x="321428" y="1569394"/>
          <a:ext cx="584416" cy="584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80C39-37AF-40E3-B576-B94FF915C270}">
      <dsp:nvSpPr>
        <dsp:cNvPr id="0" name=""/>
        <dsp:cNvSpPr/>
      </dsp:nvSpPr>
      <dsp:spPr>
        <a:xfrm>
          <a:off x="1227274" y="1330315"/>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t>Getting Familiar with DDI’s Products</a:t>
          </a:r>
          <a:endParaRPr lang="en-US" sz="2200" kern="1200" dirty="0"/>
        </a:p>
      </dsp:txBody>
      <dsp:txXfrm>
        <a:off x="1227274" y="1330315"/>
        <a:ext cx="5683112" cy="1062575"/>
      </dsp:txXfrm>
    </dsp:sp>
    <dsp:sp modelId="{4BAC2EC6-6935-48FF-AA50-29D5183401E8}">
      <dsp:nvSpPr>
        <dsp:cNvPr id="0" name=""/>
        <dsp:cNvSpPr/>
      </dsp:nvSpPr>
      <dsp:spPr>
        <a:xfrm>
          <a:off x="0" y="2658534"/>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984E5-FD17-4818-AC1E-516366D251D2}">
      <dsp:nvSpPr>
        <dsp:cNvPr id="0" name=""/>
        <dsp:cNvSpPr/>
      </dsp:nvSpPr>
      <dsp:spPr>
        <a:xfrm>
          <a:off x="321428" y="2897613"/>
          <a:ext cx="584416" cy="584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54E114-C856-4608-B762-16EB5899EBA8}">
      <dsp:nvSpPr>
        <dsp:cNvPr id="0" name=""/>
        <dsp:cNvSpPr/>
      </dsp:nvSpPr>
      <dsp:spPr>
        <a:xfrm>
          <a:off x="1227274" y="2658534"/>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t>New to Content Creation</a:t>
          </a:r>
          <a:endParaRPr lang="en-US" sz="2200" kern="1200" dirty="0"/>
        </a:p>
      </dsp:txBody>
      <dsp:txXfrm>
        <a:off x="1227274" y="2658534"/>
        <a:ext cx="5683112" cy="1062575"/>
      </dsp:txXfrm>
    </dsp:sp>
    <dsp:sp modelId="{A3FA6FE1-AF1E-4897-8143-0E1FABBF0421}">
      <dsp:nvSpPr>
        <dsp:cNvPr id="0" name=""/>
        <dsp:cNvSpPr/>
      </dsp:nvSpPr>
      <dsp:spPr>
        <a:xfrm>
          <a:off x="0" y="3986753"/>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5F552-686F-410E-A2F7-06974FC3C51A}">
      <dsp:nvSpPr>
        <dsp:cNvPr id="0" name=""/>
        <dsp:cNvSpPr/>
      </dsp:nvSpPr>
      <dsp:spPr>
        <a:xfrm>
          <a:off x="321428" y="4225832"/>
          <a:ext cx="584416" cy="584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75F6DD-8B79-4018-B0D2-57D89ABDA4F2}">
      <dsp:nvSpPr>
        <dsp:cNvPr id="0" name=""/>
        <dsp:cNvSpPr/>
      </dsp:nvSpPr>
      <dsp:spPr>
        <a:xfrm>
          <a:off x="1227274" y="3986753"/>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977900">
            <a:lnSpc>
              <a:spcPct val="100000"/>
            </a:lnSpc>
            <a:spcBef>
              <a:spcPct val="0"/>
            </a:spcBef>
            <a:spcAft>
              <a:spcPct val="35000"/>
            </a:spcAft>
            <a:buNone/>
          </a:pPr>
          <a:r>
            <a:rPr lang="en-US" sz="2200" b="1" i="0" kern="1200" baseline="0" dirty="0"/>
            <a:t>Getting Familiar with New Tools</a:t>
          </a:r>
          <a:endParaRPr lang="en-US" sz="2200" kern="1200" dirty="0"/>
        </a:p>
      </dsp:txBody>
      <dsp:txXfrm>
        <a:off x="1227274" y="3986753"/>
        <a:ext cx="5683112" cy="10625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1B8B0-9336-4EA9-AFA5-BBFCC7A9A088}">
      <dsp:nvSpPr>
        <dsp:cNvPr id="0" name=""/>
        <dsp:cNvSpPr/>
      </dsp:nvSpPr>
      <dsp:spPr>
        <a:xfrm>
          <a:off x="0" y="4413"/>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881A10-2C4D-479E-96DD-E104EAC45D39}">
      <dsp:nvSpPr>
        <dsp:cNvPr id="0" name=""/>
        <dsp:cNvSpPr/>
      </dsp:nvSpPr>
      <dsp:spPr>
        <a:xfrm>
          <a:off x="284404" y="215954"/>
          <a:ext cx="517099" cy="51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4C60A1-4A44-422F-BCE7-B42A0BDFC60B}">
      <dsp:nvSpPr>
        <dsp:cNvPr id="0" name=""/>
        <dsp:cNvSpPr/>
      </dsp:nvSpPr>
      <dsp:spPr>
        <a:xfrm>
          <a:off x="1085908" y="4413"/>
          <a:ext cx="3058953"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b="1" kern="1200" dirty="0"/>
            <a:t>User-Centricity:</a:t>
          </a:r>
          <a:endParaRPr lang="en-US" sz="1900" kern="1200" dirty="0"/>
        </a:p>
      </dsp:txBody>
      <dsp:txXfrm>
        <a:off x="1085908" y="4413"/>
        <a:ext cx="3058953" cy="940180"/>
      </dsp:txXfrm>
    </dsp:sp>
    <dsp:sp modelId="{5ABFE4AA-D13D-4AB3-80DD-6C43E29D680C}">
      <dsp:nvSpPr>
        <dsp:cNvPr id="0" name=""/>
        <dsp:cNvSpPr/>
      </dsp:nvSpPr>
      <dsp:spPr>
        <a:xfrm>
          <a:off x="4144862" y="4413"/>
          <a:ext cx="2652812"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533400">
            <a:lnSpc>
              <a:spcPct val="100000"/>
            </a:lnSpc>
            <a:spcBef>
              <a:spcPct val="0"/>
            </a:spcBef>
            <a:spcAft>
              <a:spcPct val="35000"/>
            </a:spcAft>
            <a:buNone/>
          </a:pPr>
          <a:r>
            <a:rPr lang="en-US" sz="1200" kern="1200"/>
            <a:t>Understand and address user needs</a:t>
          </a:r>
        </a:p>
        <a:p>
          <a:pPr marL="0" lvl="0" indent="0" algn="l" defTabSz="533400">
            <a:lnSpc>
              <a:spcPct val="100000"/>
            </a:lnSpc>
            <a:spcBef>
              <a:spcPct val="0"/>
            </a:spcBef>
            <a:spcAft>
              <a:spcPct val="35000"/>
            </a:spcAft>
            <a:buNone/>
          </a:pPr>
          <a:r>
            <a:rPr lang="en-US" sz="1200" kern="1200"/>
            <a:t>User satisfaction drives product success</a:t>
          </a:r>
          <a:endParaRPr lang="en-US" sz="1200" kern="1200" dirty="0"/>
        </a:p>
      </dsp:txBody>
      <dsp:txXfrm>
        <a:off x="4144862" y="4413"/>
        <a:ext cx="2652812" cy="940180"/>
      </dsp:txXfrm>
    </dsp:sp>
    <dsp:sp modelId="{84EAE663-3B15-4890-A4EF-1F31FEE48359}">
      <dsp:nvSpPr>
        <dsp:cNvPr id="0" name=""/>
        <dsp:cNvSpPr/>
      </dsp:nvSpPr>
      <dsp:spPr>
        <a:xfrm>
          <a:off x="0" y="1179639"/>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CDA14-4910-4D06-8BA9-F05A5D154ABA}">
      <dsp:nvSpPr>
        <dsp:cNvPr id="0" name=""/>
        <dsp:cNvSpPr/>
      </dsp:nvSpPr>
      <dsp:spPr>
        <a:xfrm>
          <a:off x="284404" y="1391180"/>
          <a:ext cx="517099" cy="51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DC4D7-0D28-4CF1-93D6-6ED9F394CE5F}">
      <dsp:nvSpPr>
        <dsp:cNvPr id="0" name=""/>
        <dsp:cNvSpPr/>
      </dsp:nvSpPr>
      <dsp:spPr>
        <a:xfrm>
          <a:off x="1085908" y="1179639"/>
          <a:ext cx="3058953"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b="1" kern="1200"/>
            <a:t>Iterative Process:</a:t>
          </a:r>
          <a:endParaRPr lang="en-US" sz="1900" kern="1200"/>
        </a:p>
      </dsp:txBody>
      <dsp:txXfrm>
        <a:off x="1085908" y="1179639"/>
        <a:ext cx="3058953" cy="940180"/>
      </dsp:txXfrm>
    </dsp:sp>
    <dsp:sp modelId="{45D2D35E-9551-419B-91CB-6A4AFA5C99CF}">
      <dsp:nvSpPr>
        <dsp:cNvPr id="0" name=""/>
        <dsp:cNvSpPr/>
      </dsp:nvSpPr>
      <dsp:spPr>
        <a:xfrm>
          <a:off x="4144862" y="1179639"/>
          <a:ext cx="2652812"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533400">
            <a:lnSpc>
              <a:spcPct val="100000"/>
            </a:lnSpc>
            <a:spcBef>
              <a:spcPct val="0"/>
            </a:spcBef>
            <a:spcAft>
              <a:spcPct val="35000"/>
            </a:spcAft>
            <a:buNone/>
          </a:pPr>
          <a:r>
            <a:rPr lang="en-US" sz="1200" kern="1200"/>
            <a:t>Continuously refine strategies</a:t>
          </a:r>
        </a:p>
        <a:p>
          <a:pPr marL="0" lvl="0" indent="0" algn="l" defTabSz="533400">
            <a:lnSpc>
              <a:spcPct val="100000"/>
            </a:lnSpc>
            <a:spcBef>
              <a:spcPct val="0"/>
            </a:spcBef>
            <a:spcAft>
              <a:spcPct val="35000"/>
            </a:spcAft>
            <a:buNone/>
          </a:pPr>
          <a:r>
            <a:rPr lang="en-US" sz="1200" kern="1200"/>
            <a:t>Incorporate feedback for improvements</a:t>
          </a:r>
        </a:p>
      </dsp:txBody>
      <dsp:txXfrm>
        <a:off x="4144862" y="1179639"/>
        <a:ext cx="2652812" cy="940180"/>
      </dsp:txXfrm>
    </dsp:sp>
    <dsp:sp modelId="{8428E6F5-1480-4407-9517-A411F94E5ED7}">
      <dsp:nvSpPr>
        <dsp:cNvPr id="0" name=""/>
        <dsp:cNvSpPr/>
      </dsp:nvSpPr>
      <dsp:spPr>
        <a:xfrm>
          <a:off x="0" y="2354865"/>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BED63-3DDC-4F88-A17A-2D921C77AE92}">
      <dsp:nvSpPr>
        <dsp:cNvPr id="0" name=""/>
        <dsp:cNvSpPr/>
      </dsp:nvSpPr>
      <dsp:spPr>
        <a:xfrm>
          <a:off x="284404" y="2566406"/>
          <a:ext cx="517099" cy="51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42040-1CF7-4257-995F-43FB97986780}">
      <dsp:nvSpPr>
        <dsp:cNvPr id="0" name=""/>
        <dsp:cNvSpPr/>
      </dsp:nvSpPr>
      <dsp:spPr>
        <a:xfrm>
          <a:off x="1085908" y="2354865"/>
          <a:ext cx="3058953"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b="1" kern="1200"/>
            <a:t>Data-Driven Insights:</a:t>
          </a:r>
          <a:endParaRPr lang="en-US" sz="1900" kern="1200"/>
        </a:p>
      </dsp:txBody>
      <dsp:txXfrm>
        <a:off x="1085908" y="2354865"/>
        <a:ext cx="3058953" cy="940180"/>
      </dsp:txXfrm>
    </dsp:sp>
    <dsp:sp modelId="{7A3C47E1-3A4D-4414-8A56-782A0E17C4B4}">
      <dsp:nvSpPr>
        <dsp:cNvPr id="0" name=""/>
        <dsp:cNvSpPr/>
      </dsp:nvSpPr>
      <dsp:spPr>
        <a:xfrm>
          <a:off x="4144862" y="2354865"/>
          <a:ext cx="2652812"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533400">
            <a:lnSpc>
              <a:spcPct val="100000"/>
            </a:lnSpc>
            <a:spcBef>
              <a:spcPct val="0"/>
            </a:spcBef>
            <a:spcAft>
              <a:spcPct val="35000"/>
            </a:spcAft>
            <a:buNone/>
          </a:pPr>
          <a:r>
            <a:rPr lang="en-US" sz="1200" kern="1200"/>
            <a:t>Informed decisions from research and testing</a:t>
          </a:r>
        </a:p>
        <a:p>
          <a:pPr marL="0" lvl="0" indent="0" algn="l" defTabSz="533400">
            <a:lnSpc>
              <a:spcPct val="100000"/>
            </a:lnSpc>
            <a:spcBef>
              <a:spcPct val="0"/>
            </a:spcBef>
            <a:spcAft>
              <a:spcPct val="35000"/>
            </a:spcAft>
            <a:buNone/>
          </a:pPr>
          <a:r>
            <a:rPr lang="en-US" sz="1200" kern="1200"/>
            <a:t>Validate assumptions with real data</a:t>
          </a:r>
        </a:p>
      </dsp:txBody>
      <dsp:txXfrm>
        <a:off x="4144862" y="2354865"/>
        <a:ext cx="2652812" cy="940180"/>
      </dsp:txXfrm>
    </dsp:sp>
    <dsp:sp modelId="{90FA6AAC-DE6C-42D0-8D3E-8402D25420D0}">
      <dsp:nvSpPr>
        <dsp:cNvPr id="0" name=""/>
        <dsp:cNvSpPr/>
      </dsp:nvSpPr>
      <dsp:spPr>
        <a:xfrm>
          <a:off x="0" y="3530091"/>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FAF71-794E-4B04-985F-4459BBF83701}">
      <dsp:nvSpPr>
        <dsp:cNvPr id="0" name=""/>
        <dsp:cNvSpPr/>
      </dsp:nvSpPr>
      <dsp:spPr>
        <a:xfrm>
          <a:off x="284404" y="3741632"/>
          <a:ext cx="517099" cy="51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9D9C3E-4E3A-453D-B7BF-B0ED51BE60D8}">
      <dsp:nvSpPr>
        <dsp:cNvPr id="0" name=""/>
        <dsp:cNvSpPr/>
      </dsp:nvSpPr>
      <dsp:spPr>
        <a:xfrm>
          <a:off x="1085908" y="3530091"/>
          <a:ext cx="3058953"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b="1" kern="1200"/>
            <a:t>Collaboration:</a:t>
          </a:r>
          <a:endParaRPr lang="en-US" sz="1900" kern="1200"/>
        </a:p>
      </dsp:txBody>
      <dsp:txXfrm>
        <a:off x="1085908" y="3530091"/>
        <a:ext cx="3058953" cy="940180"/>
      </dsp:txXfrm>
    </dsp:sp>
    <dsp:sp modelId="{D00B1CF7-0564-44FC-9460-914065E35CAD}">
      <dsp:nvSpPr>
        <dsp:cNvPr id="0" name=""/>
        <dsp:cNvSpPr/>
      </dsp:nvSpPr>
      <dsp:spPr>
        <a:xfrm>
          <a:off x="4144862" y="3530091"/>
          <a:ext cx="2652812"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533400">
            <a:lnSpc>
              <a:spcPct val="100000"/>
            </a:lnSpc>
            <a:spcBef>
              <a:spcPct val="0"/>
            </a:spcBef>
            <a:spcAft>
              <a:spcPct val="35000"/>
            </a:spcAft>
            <a:buNone/>
          </a:pPr>
          <a:r>
            <a:rPr lang="en-US" sz="1200" kern="1200"/>
            <a:t>Cross-team collaboration enhances solutions</a:t>
          </a:r>
        </a:p>
        <a:p>
          <a:pPr marL="0" lvl="0" indent="0" algn="l" defTabSz="533400">
            <a:lnSpc>
              <a:spcPct val="100000"/>
            </a:lnSpc>
            <a:spcBef>
              <a:spcPct val="0"/>
            </a:spcBef>
            <a:spcAft>
              <a:spcPct val="35000"/>
            </a:spcAft>
            <a:buNone/>
          </a:pPr>
          <a:r>
            <a:rPr lang="en-US" sz="1200" kern="1200"/>
            <a:t>Diverse perspectives lead to innovation</a:t>
          </a:r>
        </a:p>
      </dsp:txBody>
      <dsp:txXfrm>
        <a:off x="4144862" y="3530091"/>
        <a:ext cx="2652812" cy="940180"/>
      </dsp:txXfrm>
    </dsp:sp>
    <dsp:sp modelId="{5D2FFA4D-B11A-431F-94F4-04725BA13A8E}">
      <dsp:nvSpPr>
        <dsp:cNvPr id="0" name=""/>
        <dsp:cNvSpPr/>
      </dsp:nvSpPr>
      <dsp:spPr>
        <a:xfrm>
          <a:off x="0" y="4705317"/>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B7CED-4C36-469A-8C00-AAD4343D10D3}">
      <dsp:nvSpPr>
        <dsp:cNvPr id="0" name=""/>
        <dsp:cNvSpPr/>
      </dsp:nvSpPr>
      <dsp:spPr>
        <a:xfrm>
          <a:off x="284404" y="4916857"/>
          <a:ext cx="517099" cy="517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93DF4A-5297-4609-A342-95E4D77114B6}">
      <dsp:nvSpPr>
        <dsp:cNvPr id="0" name=""/>
        <dsp:cNvSpPr/>
      </dsp:nvSpPr>
      <dsp:spPr>
        <a:xfrm>
          <a:off x="1085908" y="4705317"/>
          <a:ext cx="3058953"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844550">
            <a:lnSpc>
              <a:spcPct val="100000"/>
            </a:lnSpc>
            <a:spcBef>
              <a:spcPct val="0"/>
            </a:spcBef>
            <a:spcAft>
              <a:spcPct val="35000"/>
            </a:spcAft>
            <a:buNone/>
          </a:pPr>
          <a:r>
            <a:rPr lang="en-US" sz="1900" b="1" kern="1200"/>
            <a:t>Creativity:</a:t>
          </a:r>
          <a:endParaRPr lang="en-US" sz="1900" kern="1200"/>
        </a:p>
      </dsp:txBody>
      <dsp:txXfrm>
        <a:off x="1085908" y="4705317"/>
        <a:ext cx="3058953" cy="940180"/>
      </dsp:txXfrm>
    </dsp:sp>
    <dsp:sp modelId="{9912D176-B53D-4BF0-965F-16DDC0BE9469}">
      <dsp:nvSpPr>
        <dsp:cNvPr id="0" name=""/>
        <dsp:cNvSpPr/>
      </dsp:nvSpPr>
      <dsp:spPr>
        <a:xfrm>
          <a:off x="4144862" y="4705317"/>
          <a:ext cx="2652812"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533400">
            <a:lnSpc>
              <a:spcPct val="100000"/>
            </a:lnSpc>
            <a:spcBef>
              <a:spcPct val="0"/>
            </a:spcBef>
            <a:spcAft>
              <a:spcPct val="35000"/>
            </a:spcAft>
            <a:buNone/>
          </a:pPr>
          <a:r>
            <a:rPr lang="en-US" sz="1200" kern="1200"/>
            <a:t>Leverage creativity in content creation</a:t>
          </a:r>
        </a:p>
        <a:p>
          <a:pPr marL="0" lvl="0" indent="0" algn="l" defTabSz="533400">
            <a:lnSpc>
              <a:spcPct val="100000"/>
            </a:lnSpc>
            <a:spcBef>
              <a:spcPct val="0"/>
            </a:spcBef>
            <a:spcAft>
              <a:spcPct val="35000"/>
            </a:spcAft>
            <a:buNone/>
          </a:pPr>
          <a:r>
            <a:rPr lang="en-US" sz="1200" kern="1200"/>
            <a:t>Engaging and captivating user experiences</a:t>
          </a:r>
        </a:p>
      </dsp:txBody>
      <dsp:txXfrm>
        <a:off x="4144862" y="4705317"/>
        <a:ext cx="2652812" cy="940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125B6-0BD9-4998-AA2B-500ED0EDA89B}"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11E4D-3249-4099-BDD2-DC755116728B}" type="slidenum">
              <a:rPr lang="en-US" smtClean="0"/>
              <a:t>‹#›</a:t>
            </a:fld>
            <a:endParaRPr lang="en-US"/>
          </a:p>
        </p:txBody>
      </p:sp>
    </p:spTree>
    <p:extLst>
      <p:ext uri="{BB962C8B-B14F-4D97-AF65-F5344CB8AC3E}">
        <p14:creationId xmlns:p14="http://schemas.microsoft.com/office/powerpoint/2010/main" val="187271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500"/>
              </a:spcBef>
              <a:spcAft>
                <a:spcPts val="1500"/>
              </a:spcAft>
            </a:pPr>
            <a:r>
              <a:rPr lang="en-US" sz="12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Hello everyone,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2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Over the past 12 weeks, I've had the incredible opportunity to work as a Product Management Intern here at DDI. Today, I'm excited to share with you the overview and outcomes of my internship experience, focusing on two key projects: the Pipeline Succession Strategy Market Research and the Short Form Video project.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a:t>
            </a:fld>
            <a:endParaRPr lang="en-US"/>
          </a:p>
        </p:txBody>
      </p:sp>
    </p:spTree>
    <p:extLst>
      <p:ext uri="{BB962C8B-B14F-4D97-AF65-F5344CB8AC3E}">
        <p14:creationId xmlns:p14="http://schemas.microsoft.com/office/powerpoint/2010/main" val="110063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Moving forward to the third round of user testing, our objectives were aimed at gaining a deeper understanding of participants' perceptions and preferences regarding job analysis processes, specifically in the context of automation."</a:t>
            </a:r>
          </a:p>
          <a:p>
            <a:pPr algn="l">
              <a:buFont typeface="Arial" panose="020B0604020202020204" pitchFamily="34" charset="0"/>
              <a:buChar char="•"/>
            </a:pPr>
            <a:r>
              <a:rPr lang="en-US" b="1" i="0" dirty="0">
                <a:solidFill>
                  <a:srgbClr val="374151"/>
                </a:solidFill>
                <a:effectLst/>
                <a:latin typeface="Söhne"/>
              </a:rPr>
              <a:t>Understanding Perception of Job Analysis Labor Intensity: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Our goal was to grasp how participants viewed the labor intensity associated with job analysis. This insight helped us assess their current experiences and expectations.</a:t>
            </a:r>
          </a:p>
          <a:p>
            <a:pPr algn="l">
              <a:buFont typeface="Arial" panose="020B0604020202020204" pitchFamily="34" charset="0"/>
              <a:buChar char="•"/>
            </a:pPr>
            <a:r>
              <a:rPr lang="en-US" b="1" i="0" dirty="0">
                <a:solidFill>
                  <a:srgbClr val="374151"/>
                </a:solidFill>
                <a:effectLst/>
                <a:latin typeface="Söhne"/>
              </a:rPr>
              <a:t>Gauging Openness to Exploring Partially Automated Job Analysis: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wanted to determine participants' willingness to explore job analysis solutions that incorporate automation. This information indicated their openness to adopting new approaches.</a:t>
            </a:r>
          </a:p>
          <a:p>
            <a:pPr algn="l">
              <a:buFont typeface="Arial" panose="020B0604020202020204" pitchFamily="34" charset="0"/>
              <a:buChar char="•"/>
            </a:pPr>
            <a:r>
              <a:rPr lang="en-US" b="1" i="0" dirty="0">
                <a:solidFill>
                  <a:srgbClr val="374151"/>
                </a:solidFill>
                <a:effectLst/>
                <a:latin typeface="Söhne"/>
              </a:rPr>
              <a:t>Assessing Expectations from Partially Automated Job Analysis Solutions: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Our objective was to gather insights into what participants expected from partially automated job analysis solutions.</a:t>
            </a:r>
          </a:p>
          <a:p>
            <a:pPr algn="l">
              <a:buFont typeface="Arial" panose="020B0604020202020204" pitchFamily="34" charset="0"/>
              <a:buChar char="•"/>
            </a:pPr>
            <a:r>
              <a:rPr lang="en-US" b="1" i="0" dirty="0">
                <a:solidFill>
                  <a:srgbClr val="374151"/>
                </a:solidFill>
                <a:effectLst/>
                <a:latin typeface="Söhne"/>
              </a:rPr>
              <a:t>Evaluating Impact of Supporting Research Studies on Adoption Likelihood: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aimed to understand how supporting research studies influenced participants' likelihood of adopting partially automated job analysis. </a:t>
            </a: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12</a:t>
            </a:fld>
            <a:endParaRPr lang="en-US"/>
          </a:p>
        </p:txBody>
      </p:sp>
    </p:spTree>
    <p:extLst>
      <p:ext uri="{BB962C8B-B14F-4D97-AF65-F5344CB8AC3E}">
        <p14:creationId xmlns:p14="http://schemas.microsoft.com/office/powerpoint/2010/main" val="26713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Partial automation is considered a viable approach, as it balances efficiency with the benefits of manual analysis.</a:t>
            </a:r>
          </a:p>
          <a:p>
            <a:pPr algn="l">
              <a:buFont typeface="Arial" panose="020B0604020202020204" pitchFamily="34" charset="0"/>
              <a:buChar char="•"/>
            </a:pPr>
            <a:r>
              <a:rPr lang="en-US" b="0" i="0" dirty="0">
                <a:solidFill>
                  <a:srgbClr val="374151"/>
                </a:solidFill>
                <a:effectLst/>
                <a:latin typeface="Söhne"/>
              </a:rPr>
              <a:t>Customization remains a key demand, accommodating organizational growth and evolving roles.</a:t>
            </a:r>
          </a:p>
          <a:p>
            <a:pPr algn="l">
              <a:buFont typeface="Arial" panose="020B0604020202020204" pitchFamily="34" charset="0"/>
              <a:buChar char="•"/>
            </a:pPr>
            <a:r>
              <a:rPr lang="en-US" b="0" i="0" dirty="0">
                <a:solidFill>
                  <a:srgbClr val="374151"/>
                </a:solidFill>
                <a:effectLst/>
                <a:latin typeface="Söhne"/>
              </a:rPr>
              <a:t>The shared desire for clear insights underscores the need for actionable outcomes from job analysis.</a:t>
            </a:r>
          </a:p>
          <a:p>
            <a:pPr algn="l">
              <a:buFont typeface="Arial" panose="020B0604020202020204" pitchFamily="34" charset="0"/>
              <a:buChar char="•"/>
            </a:pPr>
            <a:r>
              <a:rPr lang="en-US" b="0" i="0" dirty="0">
                <a:solidFill>
                  <a:srgbClr val="374151"/>
                </a:solidFill>
                <a:effectLst/>
                <a:latin typeface="Söhne"/>
              </a:rPr>
              <a:t>Users' openness to research-backed solutions indicates the importance of credible information in decision-making.</a:t>
            </a: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13</a:t>
            </a:fld>
            <a:endParaRPr lang="en-US"/>
          </a:p>
        </p:txBody>
      </p:sp>
    </p:spTree>
    <p:extLst>
      <p:ext uri="{BB962C8B-B14F-4D97-AF65-F5344CB8AC3E}">
        <p14:creationId xmlns:p14="http://schemas.microsoft.com/office/powerpoint/2010/main" val="212053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Combining these insights, Betsy and I crafted four distinct subscription models. These models varied on the basis of services included and the pricing model. These models laid the groundwork for a conjoint market survey designed in collaboration with AMS. We plan to launch this survey with a pool of 100 users to validate and refine our subscription offerings.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14</a:t>
            </a:fld>
            <a:endParaRPr lang="en-US"/>
          </a:p>
        </p:txBody>
      </p:sp>
    </p:spTree>
    <p:extLst>
      <p:ext uri="{BB962C8B-B14F-4D97-AF65-F5344CB8AC3E}">
        <p14:creationId xmlns:p14="http://schemas.microsoft.com/office/powerpoint/2010/main" val="3223878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74151"/>
                </a:solidFill>
                <a:effectLst/>
                <a:latin typeface="Segoe UI" panose="020B0502040204020203" pitchFamily="34" charset="0"/>
                <a:ea typeface="Times New Roman" panose="02020603050405020304" pitchFamily="18" charset="0"/>
              </a:rPr>
              <a:t>Our aim here was to effectively engage our client users and channel their attention towards our assets.</a:t>
            </a:r>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15</a:t>
            </a:fld>
            <a:endParaRPr lang="en-US"/>
          </a:p>
        </p:txBody>
      </p:sp>
    </p:spTree>
    <p:extLst>
      <p:ext uri="{BB962C8B-B14F-4D97-AF65-F5344CB8AC3E}">
        <p14:creationId xmlns:p14="http://schemas.microsoft.com/office/powerpoint/2010/main" val="4050123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b="0" i="0" baseline="0" dirty="0"/>
              <a:t>Learning curve in structuring and executing effective market research</a:t>
            </a:r>
            <a:endParaRPr lang="en-US" dirty="0"/>
          </a:p>
          <a:p>
            <a:pPr lvl="0">
              <a:lnSpc>
                <a:spcPct val="100000"/>
              </a:lnSpc>
            </a:pPr>
            <a:r>
              <a:rPr lang="en-US" b="0" i="0" baseline="0" dirty="0"/>
              <a:t>Overcame by seeking guidance from Betsy and learning from experiences</a:t>
            </a:r>
            <a:br>
              <a:rPr lang="en-US" b="0" i="0" baseline="0" dirty="0"/>
            </a:br>
            <a:br>
              <a:rPr lang="en-US" b="0" i="0" baseline="0" dirty="0"/>
            </a:br>
            <a:r>
              <a:rPr lang="en-US" b="0" i="0" baseline="0" dirty="0"/>
              <a:t>Understanding DDI's complex services and offerings</a:t>
            </a:r>
            <a:endParaRPr lang="en-US" dirty="0"/>
          </a:p>
          <a:p>
            <a:pPr lvl="0">
              <a:lnSpc>
                <a:spcPct val="100000"/>
              </a:lnSpc>
            </a:pPr>
            <a:r>
              <a:rPr lang="en-US" b="0" i="0" baseline="0" dirty="0"/>
              <a:t>Overcame by immersing in resources, seeking insights from team members</a:t>
            </a:r>
            <a:endParaRPr lang="en-US" dirty="0"/>
          </a:p>
          <a:p>
            <a:pPr lvl="0">
              <a:lnSpc>
                <a:spcPct val="100000"/>
              </a:lnSpc>
            </a:pPr>
            <a:br>
              <a:rPr lang="en-US" b="0" i="0" baseline="0" dirty="0"/>
            </a:br>
            <a:br>
              <a:rPr lang="en-US" b="0" i="0" baseline="0" dirty="0"/>
            </a:br>
            <a:r>
              <a:rPr lang="en-US" b="0" i="0" baseline="0" dirty="0"/>
              <a:t>Navigating the process of creating engaging and informative content</a:t>
            </a:r>
            <a:endParaRPr lang="en-US" dirty="0"/>
          </a:p>
          <a:p>
            <a:pPr lvl="0">
              <a:lnSpc>
                <a:spcPct val="100000"/>
              </a:lnSpc>
            </a:pPr>
            <a:r>
              <a:rPr lang="en-US" b="0" i="0" baseline="0" dirty="0"/>
              <a:t>Gained proficiency through practice and mentor feedback from Lisa, Danny , Rosey and Allison</a:t>
            </a:r>
          </a:p>
          <a:p>
            <a:pPr lvl="0">
              <a:lnSpc>
                <a:spcPct val="100000"/>
              </a:lnSpc>
            </a:pPr>
            <a:endParaRPr lang="en-US" b="0" i="0" baseline="0" dirty="0"/>
          </a:p>
          <a:p>
            <a:pPr lvl="0">
              <a:lnSpc>
                <a:spcPct val="100000"/>
              </a:lnSpc>
            </a:pPr>
            <a:r>
              <a:rPr lang="en-US" b="0" i="0" baseline="0" dirty="0"/>
              <a:t>Adapting to new software and tools for research, analysis, and content creation</a:t>
            </a:r>
            <a:endParaRPr lang="en-US" dirty="0"/>
          </a:p>
          <a:p>
            <a:pPr lvl="0">
              <a:lnSpc>
                <a:spcPct val="100000"/>
              </a:lnSpc>
            </a:pPr>
            <a:r>
              <a:rPr lang="en-US" b="0" i="0" baseline="0" dirty="0"/>
              <a:t>Overcame through training, experimentation, and peer support</a:t>
            </a:r>
          </a:p>
          <a:p>
            <a:pPr lvl="0">
              <a:lnSpc>
                <a:spcPct val="100000"/>
              </a:lnSpc>
            </a:pPr>
            <a:endParaRPr lang="en-US" b="0" i="0" baseline="0" dirty="0"/>
          </a:p>
          <a:p>
            <a:pPr lvl="0">
              <a:lnSpc>
                <a:spcPct val="100000"/>
              </a:lnSpc>
            </a:pPr>
            <a:endParaRPr lang="en-US" dirty="0"/>
          </a:p>
          <a:p>
            <a:pPr lvl="0">
              <a:lnSpc>
                <a:spcPct val="100000"/>
              </a:lnSpc>
            </a:pPr>
            <a:endParaRPr lang="en-US" dirty="0"/>
          </a:p>
          <a:p>
            <a:pPr lvl="0">
              <a:lnSpc>
                <a:spcPct val="100000"/>
              </a:lnSpc>
            </a:pPr>
            <a:endParaRPr lang="en-US" dirty="0"/>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16</a:t>
            </a:fld>
            <a:endParaRPr lang="en-US"/>
          </a:p>
        </p:txBody>
      </p:sp>
    </p:spTree>
    <p:extLst>
      <p:ext uri="{BB962C8B-B14F-4D97-AF65-F5344CB8AC3E}">
        <p14:creationId xmlns:p14="http://schemas.microsoft.com/office/powerpoint/2010/main" val="269803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User-Centricity: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I learned the significance of understanding user needs and aligning our solutions accordingly. This drove user satisfaction and product success, as evident from our research and testing outcomes.</a:t>
            </a:r>
          </a:p>
          <a:p>
            <a:pPr algn="l">
              <a:buFont typeface="Arial" panose="020B0604020202020204" pitchFamily="34" charset="0"/>
              <a:buChar char="•"/>
            </a:pPr>
            <a:r>
              <a:rPr lang="en-US" b="1" i="0" dirty="0">
                <a:solidFill>
                  <a:srgbClr val="374151"/>
                </a:solidFill>
                <a:effectLst/>
                <a:latin typeface="Söhne"/>
              </a:rPr>
              <a:t>Iterative Process: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iterative approach taught me continuous improvement's value. Through regular refinement based on user feedback, our solutions became more effective. Each cycle brought us closer to meeting user requirements and enhancing subscription models.</a:t>
            </a:r>
          </a:p>
          <a:p>
            <a:pPr algn="l">
              <a:buFont typeface="Arial" panose="020B0604020202020204" pitchFamily="34" charset="0"/>
              <a:buChar char="•"/>
            </a:pPr>
            <a:r>
              <a:rPr lang="en-US" b="1" i="0" dirty="0">
                <a:solidFill>
                  <a:srgbClr val="374151"/>
                </a:solidFill>
                <a:effectLst/>
                <a:latin typeface="Söhne"/>
              </a:rPr>
              <a:t>Data-Driven Insights: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Data-driven decisions became clear during user testing. Incorporating insights from research validated assumptions and tailored offerings to real user preferences. Our final subscription models and conjoint survey validation exemplify this approach.</a:t>
            </a:r>
          </a:p>
          <a:p>
            <a:pPr algn="l">
              <a:buFont typeface="Arial" panose="020B0604020202020204" pitchFamily="34" charset="0"/>
              <a:buChar char="•"/>
            </a:pPr>
            <a:r>
              <a:rPr lang="en-US" b="1" i="0" dirty="0">
                <a:solidFill>
                  <a:srgbClr val="374151"/>
                </a:solidFill>
                <a:effectLst/>
                <a:latin typeface="Söhne"/>
              </a:rPr>
              <a:t>Collaboration: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Collaborating with Betsy and cross-functional teams showcased diverse perspectives' value. I got to interact with people across DDI with various backgrounds and expertise.</a:t>
            </a:r>
          </a:p>
          <a:p>
            <a:pPr algn="l">
              <a:buFont typeface="Arial" panose="020B0604020202020204" pitchFamily="34" charset="0"/>
              <a:buChar char="•"/>
            </a:pPr>
            <a:r>
              <a:rPr lang="en-US" b="1" i="0" dirty="0">
                <a:solidFill>
                  <a:srgbClr val="374151"/>
                </a:solidFill>
                <a:effectLst/>
                <a:latin typeface="Söhne"/>
              </a:rPr>
              <a:t>Creativity: I got improve my creative acumen. Working Lisa, Rosey, Danny all of the Short form video project team, encouraged me to learn new creative tools .</a:t>
            </a:r>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17</a:t>
            </a:fld>
            <a:endParaRPr lang="en-US"/>
          </a:p>
        </p:txBody>
      </p:sp>
    </p:spTree>
    <p:extLst>
      <p:ext uri="{BB962C8B-B14F-4D97-AF65-F5344CB8AC3E}">
        <p14:creationId xmlns:p14="http://schemas.microsoft.com/office/powerpoint/2010/main" val="187330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Before I conclude, I'd like to thank each member of the Product Management team for the incredible opportunity to contribute to these projects and for the support, guidance. I look forward to carrying these learnings forward in my career journey. Thank you once again.“</a:t>
            </a:r>
          </a:p>
          <a:p>
            <a:endParaRPr lang="en-US" b="0" i="0" dirty="0">
              <a:solidFill>
                <a:srgbClr val="374151"/>
              </a:solidFill>
              <a:effectLst/>
              <a:latin typeface="Söhne"/>
            </a:endParaRPr>
          </a:p>
          <a:p>
            <a:r>
              <a:rPr lang="en-US" b="0" i="0" dirty="0">
                <a:solidFill>
                  <a:srgbClr val="374151"/>
                </a:solidFill>
                <a:effectLst/>
                <a:latin typeface="Söhne"/>
              </a:rPr>
              <a:t>Please feel free to ask any questions!</a:t>
            </a:r>
            <a:br>
              <a:rPr lang="en-US" dirty="0"/>
            </a:br>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18</a:t>
            </a:fld>
            <a:endParaRPr lang="en-US"/>
          </a:p>
        </p:txBody>
      </p:sp>
    </p:spTree>
    <p:extLst>
      <p:ext uri="{BB962C8B-B14F-4D97-AF65-F5344CB8AC3E}">
        <p14:creationId xmlns:p14="http://schemas.microsoft.com/office/powerpoint/2010/main" val="188181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2</a:t>
            </a:fld>
            <a:endParaRPr lang="en-US"/>
          </a:p>
        </p:txBody>
      </p:sp>
    </p:spTree>
    <p:extLst>
      <p:ext uri="{BB962C8B-B14F-4D97-AF65-F5344CB8AC3E}">
        <p14:creationId xmlns:p14="http://schemas.microsoft.com/office/powerpoint/2010/main" val="381256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My primary project was centered around refining our post-hire assessment offerings through the Pipeline Succession Strategy Market Research. I worked in collaboration and under the guidance of Betsy on this project. Our goal is to uncover what our clients truly want and value in a leadership assessment subscription.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4</a:t>
            </a:fld>
            <a:endParaRPr lang="en-US"/>
          </a:p>
        </p:txBody>
      </p:sp>
    </p:spTree>
    <p:extLst>
      <p:ext uri="{BB962C8B-B14F-4D97-AF65-F5344CB8AC3E}">
        <p14:creationId xmlns:p14="http://schemas.microsoft.com/office/powerpoint/2010/main" val="407789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To gain a comprehensive understanding, we employed a user-centered approach. We conducted in-depth user interviews as our main research method. Betsy, leveraging her prior research, crafted sample subscription models that were then presented to DDI client buyers for feedback. Meanwhile, I took charge of documenting the interviews and extracting meaningful insights.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5</a:t>
            </a:fld>
            <a:endParaRPr lang="en-US"/>
          </a:p>
        </p:txBody>
      </p:sp>
    </p:spTree>
    <p:extLst>
      <p:ext uri="{BB962C8B-B14F-4D97-AF65-F5344CB8AC3E}">
        <p14:creationId xmlns:p14="http://schemas.microsoft.com/office/powerpoint/2010/main" val="213838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linked the deck containing information on the subscription models prepared by </a:t>
            </a:r>
            <a:r>
              <a:rPr lang="en-US" dirty="0" err="1"/>
              <a:t>betsy</a:t>
            </a:r>
            <a:r>
              <a:rPr lang="en-US" dirty="0"/>
              <a:t> for Buyer Testing.</a:t>
            </a:r>
          </a:p>
          <a:p>
            <a:endParaRPr lang="en-US" dirty="0"/>
          </a:p>
          <a:p>
            <a:r>
              <a:rPr lang="en-US" dirty="0"/>
              <a:t>We got mixed reviews across the different models. However option 1: Maximize your data scored the highest on interest scale.</a:t>
            </a:r>
          </a:p>
          <a:p>
            <a:endParaRPr lang="en-US" dirty="0"/>
          </a:p>
          <a:p>
            <a:r>
              <a:rPr lang="en-US" dirty="0"/>
              <a:t>Pool of 11 users.</a:t>
            </a:r>
          </a:p>
        </p:txBody>
      </p:sp>
      <p:sp>
        <p:nvSpPr>
          <p:cNvPr id="4" name="Slide Number Placeholder 3"/>
          <p:cNvSpPr>
            <a:spLocks noGrp="1"/>
          </p:cNvSpPr>
          <p:nvPr>
            <p:ph type="sldNum" sz="quarter" idx="5"/>
          </p:nvPr>
        </p:nvSpPr>
        <p:spPr/>
        <p:txBody>
          <a:bodyPr/>
          <a:lstStyle/>
          <a:p>
            <a:fld id="{FA011E4D-3249-4099-BDD2-DC755116728B}" type="slidenum">
              <a:rPr lang="en-US" smtClean="0"/>
              <a:t>6</a:t>
            </a:fld>
            <a:endParaRPr lang="en-US"/>
          </a:p>
        </p:txBody>
      </p:sp>
    </p:spTree>
    <p:extLst>
      <p:ext uri="{BB962C8B-B14F-4D97-AF65-F5344CB8AC3E}">
        <p14:creationId xmlns:p14="http://schemas.microsoft.com/office/powerpoint/2010/main" val="780032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Centralized Reporting:</a:t>
            </a:r>
            <a:r>
              <a:rPr lang="en-US" b="0" i="0" dirty="0">
                <a:solidFill>
                  <a:srgbClr val="374151"/>
                </a:solidFill>
                <a:effectLst/>
                <a:latin typeface="Söhne"/>
              </a:rPr>
              <a:t> Many interviewees highlighted the challenge of lacking a comprehensive reporting system. They seek a centralized platform for assessing data, results, completion rates, and usage metrics. </a:t>
            </a:r>
          </a:p>
          <a:p>
            <a:pPr algn="l">
              <a:buFont typeface="Arial" panose="020B0604020202020204" pitchFamily="34" charset="0"/>
              <a:buChar char="•"/>
            </a:pPr>
            <a:r>
              <a:rPr lang="en-US" b="1" i="0" dirty="0">
                <a:solidFill>
                  <a:srgbClr val="374151"/>
                </a:solidFill>
                <a:effectLst/>
                <a:latin typeface="Söhne"/>
              </a:rPr>
              <a:t>Actionable Insights:</a:t>
            </a:r>
            <a:r>
              <a:rPr lang="en-US" b="0" i="0" dirty="0">
                <a:solidFill>
                  <a:srgbClr val="374151"/>
                </a:solidFill>
                <a:effectLst/>
                <a:latin typeface="Söhne"/>
              </a:rPr>
              <a:t> Interviewees stressed the significance of assessments providing actionable insights. They value clear recommendations and concrete outcomes that can be directly applied to their roles and responsibilities.</a:t>
            </a:r>
          </a:p>
          <a:p>
            <a:pPr algn="l">
              <a:buFont typeface="Arial" panose="020B0604020202020204" pitchFamily="34" charset="0"/>
              <a:buChar char="•"/>
            </a:pPr>
            <a:r>
              <a:rPr lang="en-US" b="1" i="0" dirty="0">
                <a:solidFill>
                  <a:srgbClr val="374151"/>
                </a:solidFill>
                <a:effectLst/>
                <a:latin typeface="Söhne"/>
              </a:rPr>
              <a:t>Customization &amp; Relevance:</a:t>
            </a:r>
            <a:r>
              <a:rPr lang="en-US" b="0" i="0" dirty="0">
                <a:solidFill>
                  <a:srgbClr val="374151"/>
                </a:solidFill>
                <a:effectLst/>
                <a:latin typeface="Söhne"/>
              </a:rPr>
              <a:t> Customized assessments aligned with specific roles or organizational needs emerged as a pressing requirement. The struggle with standardized assessments that don't cater to unique demands was a common concern.</a:t>
            </a:r>
          </a:p>
          <a:p>
            <a:pPr algn="l">
              <a:buFont typeface="Arial" panose="020B0604020202020204" pitchFamily="34" charset="0"/>
              <a:buChar char="•"/>
            </a:pPr>
            <a:r>
              <a:rPr lang="en-US" b="1" i="0" dirty="0">
                <a:solidFill>
                  <a:srgbClr val="374151"/>
                </a:solidFill>
                <a:effectLst/>
                <a:latin typeface="Söhne"/>
              </a:rPr>
              <a:t>Implementation Complexity:</a:t>
            </a:r>
            <a:r>
              <a:rPr lang="en-US" b="0" i="0" dirty="0">
                <a:solidFill>
                  <a:srgbClr val="374151"/>
                </a:solidFill>
                <a:effectLst/>
                <a:latin typeface="Söhne"/>
              </a:rPr>
              <a:t> Some interviewees struggled with the complexity of certain assessment models. They cited difficulties in decision-making, selecting appropriate assessments, and navigating the intricacies of debriefing processes.</a:t>
            </a: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7</a:t>
            </a:fld>
            <a:endParaRPr lang="en-US"/>
          </a:p>
        </p:txBody>
      </p:sp>
    </p:spTree>
    <p:extLst>
      <p:ext uri="{BB962C8B-B14F-4D97-AF65-F5344CB8AC3E}">
        <p14:creationId xmlns:p14="http://schemas.microsoft.com/office/powerpoint/2010/main" val="378136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As a part of my internship program, I had to complete a quick win project, which is basically a task that could be completed quickly with meaningful outcomes For this, I conducted my first round of user testing on user testing.com </a:t>
            </a:r>
            <a:b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further which refined our understanding. We learned about the vital factors while selecting leadership assessments, the intent behind using assessment data, preferred scoring types, important purposes of using leadership assessments, and the prime leadership level targets.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These insights allowed us to align our subscription models more closely with client expectations.</a:t>
            </a:r>
          </a:p>
          <a:p>
            <a:pPr marL="0" marR="0">
              <a:lnSpc>
                <a:spcPct val="107000"/>
              </a:lnSpc>
              <a:spcBef>
                <a:spcPts val="1500"/>
              </a:spcBef>
              <a:spcAft>
                <a:spcPts val="1500"/>
              </a:spcAft>
            </a:pPr>
            <a:endParaRPr lang="en-US" sz="18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Pool of 8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8</a:t>
            </a:fld>
            <a:endParaRPr lang="en-US"/>
          </a:p>
        </p:txBody>
      </p:sp>
    </p:spTree>
    <p:extLst>
      <p:ext uri="{BB962C8B-B14F-4D97-AF65-F5344CB8AC3E}">
        <p14:creationId xmlns:p14="http://schemas.microsoft.com/office/powerpoint/2010/main" val="63177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"Moving on to the second round of user testing, our objectives were focused on gaining deeper insights into several key areas. These objectives guided us in designing a comprehensive testing process to capture valuable user feedback."</a:t>
            </a:r>
          </a:p>
          <a:p>
            <a:pPr algn="l">
              <a:buFont typeface="Arial" panose="020B0604020202020204" pitchFamily="34" charset="0"/>
              <a:buChar char="•"/>
            </a:pPr>
            <a:r>
              <a:rPr lang="en-US" b="1" i="0" dirty="0">
                <a:solidFill>
                  <a:srgbClr val="374151"/>
                </a:solidFill>
                <a:effectLst/>
                <a:latin typeface="Söhne"/>
              </a:rPr>
              <a:t>Identifying Tools for Job Analysis: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aimed to understand the tools and methods participants used for job analysis. This would provide insights into their familiarity with existing processes.</a:t>
            </a:r>
          </a:p>
          <a:p>
            <a:pPr algn="l">
              <a:buFont typeface="Arial" panose="020B0604020202020204" pitchFamily="34" charset="0"/>
              <a:buChar char="•"/>
            </a:pPr>
            <a:r>
              <a:rPr lang="en-US" b="1" i="0" dirty="0">
                <a:solidFill>
                  <a:srgbClr val="374151"/>
                </a:solidFill>
                <a:effectLst/>
                <a:latin typeface="Söhne"/>
              </a:rPr>
              <a:t>Preference for Manual vs. Automated Job Analysis: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sought to gauge participants' preferences between manual and automated job analysis methods. This information could shed light on their inclinations towards different approaches.</a:t>
            </a:r>
          </a:p>
          <a:p>
            <a:pPr algn="l">
              <a:buFont typeface="Arial" panose="020B0604020202020204" pitchFamily="34" charset="0"/>
              <a:buChar char="•"/>
            </a:pPr>
            <a:r>
              <a:rPr lang="en-US" b="1" i="0" dirty="0">
                <a:solidFill>
                  <a:srgbClr val="374151"/>
                </a:solidFill>
                <a:effectLst/>
                <a:latin typeface="Söhne"/>
              </a:rPr>
              <a:t>Customization of Assessment Terminologies and Branding: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were interested in participants' views on customization options for assessment terminologies and the branding of assessments. This insight would help us tailor assessments to better match their needs.</a:t>
            </a:r>
          </a:p>
          <a:p>
            <a:pPr algn="l">
              <a:buFont typeface="Arial" panose="020B0604020202020204" pitchFamily="34" charset="0"/>
              <a:buChar char="•"/>
            </a:pPr>
            <a:r>
              <a:rPr lang="en-US" b="1" i="0" dirty="0">
                <a:solidFill>
                  <a:srgbClr val="374151"/>
                </a:solidFill>
                <a:effectLst/>
                <a:latin typeface="Söhne"/>
              </a:rPr>
              <a:t>Views on Executive Level Assessments: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wanted to know how participants perceived executive level assessments. This understanding would contribute to refining our assessment offerings for leadership roles.</a:t>
            </a:r>
          </a:p>
          <a:p>
            <a:pPr algn="l">
              <a:buFont typeface="Arial" panose="020B0604020202020204" pitchFamily="34" charset="0"/>
              <a:buChar char="•"/>
            </a:pPr>
            <a:r>
              <a:rPr lang="en-US" b="1" i="0" dirty="0">
                <a:solidFill>
                  <a:srgbClr val="374151"/>
                </a:solidFill>
                <a:effectLst/>
                <a:latin typeface="Söhne"/>
              </a:rPr>
              <a:t>Perception of Features: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We explored participants' opinions on specific features:</a:t>
            </a:r>
          </a:p>
          <a:p>
            <a:pPr marL="1143000" lvl="2" indent="-228600" algn="l">
              <a:buFont typeface="Arial" panose="020B0604020202020204" pitchFamily="34" charset="0"/>
              <a:buChar char="•"/>
            </a:pPr>
            <a:r>
              <a:rPr lang="en-US" b="0" i="0" dirty="0">
                <a:solidFill>
                  <a:srgbClr val="374151"/>
                </a:solidFill>
                <a:effectLst/>
                <a:latin typeface="Söhne"/>
              </a:rPr>
              <a:t>Criterion-Related Validity Studies</a:t>
            </a:r>
          </a:p>
          <a:p>
            <a:pPr marL="1143000" lvl="2" indent="-228600" algn="l">
              <a:buFont typeface="Arial" panose="020B0604020202020204" pitchFamily="34" charset="0"/>
              <a:buChar char="•"/>
            </a:pPr>
            <a:r>
              <a:rPr lang="en-US" b="0" i="0" dirty="0">
                <a:solidFill>
                  <a:srgbClr val="374151"/>
                </a:solidFill>
                <a:effectLst/>
                <a:latin typeface="Söhne"/>
              </a:rPr>
              <a:t>Explainable AI</a:t>
            </a:r>
          </a:p>
          <a:p>
            <a:pPr marL="1143000" lvl="2" indent="-228600" algn="l">
              <a:buFont typeface="Arial" panose="020B0604020202020204" pitchFamily="34" charset="0"/>
              <a:buChar char="•"/>
            </a:pPr>
            <a:r>
              <a:rPr lang="en-US" b="0" i="0" dirty="0">
                <a:solidFill>
                  <a:srgbClr val="374151"/>
                </a:solidFill>
                <a:effectLst/>
                <a:latin typeface="Söhne"/>
              </a:rPr>
              <a:t>Centralized Reporting</a:t>
            </a: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10</a:t>
            </a:fld>
            <a:endParaRPr lang="en-US"/>
          </a:p>
        </p:txBody>
      </p:sp>
    </p:spTree>
    <p:extLst>
      <p:ext uri="{BB962C8B-B14F-4D97-AF65-F5344CB8AC3E}">
        <p14:creationId xmlns:p14="http://schemas.microsoft.com/office/powerpoint/2010/main" val="296100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Pool of 10 users:</a:t>
            </a:r>
          </a:p>
          <a:p>
            <a:pPr>
              <a:buFont typeface="+mj-lt"/>
              <a:buAutoNum type="arabicPeriod"/>
            </a:pPr>
            <a:r>
              <a:rPr lang="en-US" dirty="0"/>
              <a:t>Centralized reporting is considered crucial for tracking, auditing, and compliance purposes.</a:t>
            </a:r>
          </a:p>
          <a:p>
            <a:pPr>
              <a:buFont typeface="+mj-lt"/>
              <a:buAutoNum type="arabicPeriod"/>
            </a:pPr>
            <a:r>
              <a:rPr lang="en-US" dirty="0"/>
              <a:t>The organization uses tools like Workday, Excel, SQL, and Workday Sandbox for job analysis.</a:t>
            </a:r>
          </a:p>
          <a:p>
            <a:pPr>
              <a:buFont typeface="+mj-lt"/>
              <a:buAutoNum type="arabicPeriod"/>
            </a:pPr>
            <a:r>
              <a:rPr lang="en-US" dirty="0"/>
              <a:t>Job analysis is highly valued in leadership assessments, with a preference for manual methods.</a:t>
            </a:r>
          </a:p>
          <a:p>
            <a:pPr>
              <a:buFont typeface="+mj-lt"/>
              <a:buAutoNum type="arabicPeriod"/>
            </a:pPr>
            <a:r>
              <a:rPr lang="en-US" dirty="0"/>
              <a:t>The alignment of assessments with specific roles is not well established, indicating a need for more customized assessments.</a:t>
            </a:r>
          </a:p>
          <a:p>
            <a:pPr>
              <a:buFont typeface="+mj-lt"/>
              <a:buAutoNum type="arabicPeriod"/>
            </a:pPr>
            <a:r>
              <a:rPr lang="en-US" dirty="0"/>
              <a:t>Customization of branding and terminologies/language used in assessments is considered important.</a:t>
            </a:r>
          </a:p>
          <a:p>
            <a:pPr>
              <a:buFont typeface="+mj-lt"/>
              <a:buAutoNum type="arabicPeriod"/>
            </a:pPr>
            <a:r>
              <a:rPr lang="en-US" dirty="0"/>
              <a:t>Executive assessments are not seen as a value-add, as they are handpicked and not currently used.</a:t>
            </a:r>
          </a:p>
          <a:p>
            <a:pPr>
              <a:buFont typeface="+mj-lt"/>
              <a:buAutoNum type="arabicPeriod"/>
            </a:pPr>
            <a:r>
              <a:rPr lang="en-US" dirty="0"/>
              <a:t>There is strong interest in assessing leadership potential and tracking growth and adaptation over time.</a:t>
            </a:r>
          </a:p>
          <a:p>
            <a:pPr>
              <a:buFont typeface="+mj-lt"/>
              <a:buAutoNum type="arabicPeriod"/>
            </a:pPr>
            <a:r>
              <a:rPr lang="en-US" dirty="0"/>
              <a:t>Evaluation by explainable AI is not trusted, and a humanized explanation is preferred.</a:t>
            </a:r>
          </a:p>
          <a:p>
            <a:endParaRPr lang="en-US" dirty="0"/>
          </a:p>
        </p:txBody>
      </p:sp>
      <p:sp>
        <p:nvSpPr>
          <p:cNvPr id="4" name="Slide Number Placeholder 3"/>
          <p:cNvSpPr>
            <a:spLocks noGrp="1"/>
          </p:cNvSpPr>
          <p:nvPr>
            <p:ph type="sldNum" sz="quarter" idx="5"/>
          </p:nvPr>
        </p:nvSpPr>
        <p:spPr/>
        <p:txBody>
          <a:bodyPr/>
          <a:lstStyle/>
          <a:p>
            <a:fld id="{FA011E4D-3249-4099-BDD2-DC755116728B}" type="slidenum">
              <a:rPr lang="en-US" smtClean="0"/>
              <a:t>11</a:t>
            </a:fld>
            <a:endParaRPr lang="en-US"/>
          </a:p>
        </p:txBody>
      </p:sp>
    </p:spTree>
    <p:extLst>
      <p:ext uri="{BB962C8B-B14F-4D97-AF65-F5344CB8AC3E}">
        <p14:creationId xmlns:p14="http://schemas.microsoft.com/office/powerpoint/2010/main" val="1846142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CAAFB7-47D3-480D-B852-EABF09476F4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up of a logo&#10;&#10;Description automatically generated">
            <a:extLst>
              <a:ext uri="{FF2B5EF4-FFF2-40B4-BE49-F238E27FC236}">
                <a16:creationId xmlns:a16="http://schemas.microsoft.com/office/drawing/2014/main" id="{A7BBD7AA-84F7-4E5E-EF7A-AAD175AAF5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3178" y="59232"/>
            <a:ext cx="1032693" cy="331872"/>
          </a:xfrm>
          <a:prstGeom prst="rect">
            <a:avLst/>
          </a:prstGeom>
        </p:spPr>
      </p:pic>
    </p:spTree>
    <p:extLst>
      <p:ext uri="{BB962C8B-B14F-4D97-AF65-F5344CB8AC3E}">
        <p14:creationId xmlns:p14="http://schemas.microsoft.com/office/powerpoint/2010/main" val="275913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AAFB7-47D3-480D-B852-EABF09476F4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235465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AAFB7-47D3-480D-B852-EABF09476F4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27823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AAFB7-47D3-480D-B852-EABF09476F4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10418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AAFB7-47D3-480D-B852-EABF09476F4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26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AAFB7-47D3-480D-B852-EABF09476F41}"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265964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AAFB7-47D3-480D-B852-EABF09476F41}"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322982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AAFB7-47D3-480D-B852-EABF09476F41}"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150810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CAAFB7-47D3-480D-B852-EABF09476F41}" type="datetimeFigureOut">
              <a:rPr lang="en-US" smtClean="0"/>
              <a:t>8/18/2023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387122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CAAFB7-47D3-480D-B852-EABF09476F41}" type="datetimeFigureOut">
              <a:rPr lang="en-US" smtClean="0"/>
              <a:t>8/18/2023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FEB5B546-345F-4E1E-B9E0-751AAA4D1626}" type="slidenum">
              <a:rPr lang="en-US" smtClean="0"/>
              <a:t>‹#›</a:t>
            </a:fld>
            <a:endParaRPr lang="en-US"/>
          </a:p>
        </p:txBody>
      </p:sp>
    </p:spTree>
    <p:extLst>
      <p:ext uri="{BB962C8B-B14F-4D97-AF65-F5344CB8AC3E}">
        <p14:creationId xmlns:p14="http://schemas.microsoft.com/office/powerpoint/2010/main" val="310186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CAAFB7-47D3-480D-B852-EABF09476F41}"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FEB5B546-345F-4E1E-B9E0-751AAA4D1626}" type="slidenum">
              <a:rPr lang="en-US" smtClean="0"/>
              <a:t>‹#›</a:t>
            </a:fld>
            <a:endParaRPr lang="en-US"/>
          </a:p>
        </p:txBody>
      </p:sp>
    </p:spTree>
    <p:extLst>
      <p:ext uri="{BB962C8B-B14F-4D97-AF65-F5344CB8AC3E}">
        <p14:creationId xmlns:p14="http://schemas.microsoft.com/office/powerpoint/2010/main" val="199497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CAAFB7-47D3-480D-B852-EABF09476F41}" type="datetimeFigureOut">
              <a:rPr lang="en-US" smtClean="0"/>
              <a:t>8/18/2023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1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diad-my.sharepoint.com/:p:/g/personal/betsy_breitenbach_ddiworld_com/EfjfSqhmIUJLlOM8x9CKQPQBakkLEN2Ne0v0Rdsa6MQwLQ?e=rVW21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diad-my.sharepoint.com/:p:/g/personal/betsy_breitenbach_ddiworld_com/EQBdEO-7GRNNsbe2em1iar4Beqbe7wDrKEYWJlWVLtZfZQ?e=0PT1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D2CDBA-185C-D25A-4D85-B365BCD2BB71}"/>
              </a:ext>
            </a:extLst>
          </p:cNvPr>
          <p:cNvSpPr>
            <a:spLocks noGrp="1"/>
          </p:cNvSpPr>
          <p:nvPr>
            <p:ph type="ctrTitle"/>
          </p:nvPr>
        </p:nvSpPr>
        <p:spPr>
          <a:xfrm>
            <a:off x="1097280" y="758952"/>
            <a:ext cx="10058400" cy="3892168"/>
          </a:xfrm>
        </p:spPr>
        <p:txBody>
          <a:bodyPr>
            <a:normAutofit/>
          </a:bodyPr>
          <a:lstStyle/>
          <a:p>
            <a:r>
              <a:rPr lang="en-US" dirty="0">
                <a:solidFill>
                  <a:srgbClr val="FFFFFF"/>
                </a:solidFill>
              </a:rPr>
              <a:t>SUMMER 2023 </a:t>
            </a:r>
            <a:br>
              <a:rPr lang="en-US" dirty="0">
                <a:solidFill>
                  <a:srgbClr val="FFFFFF"/>
                </a:solidFill>
              </a:rPr>
            </a:br>
            <a:r>
              <a:rPr lang="en-US" dirty="0">
                <a:solidFill>
                  <a:srgbClr val="FFFFFF"/>
                </a:solidFill>
              </a:rPr>
              <a:t>INTERNSHIP PRESENTATION</a:t>
            </a:r>
          </a:p>
        </p:txBody>
      </p:sp>
      <p:sp>
        <p:nvSpPr>
          <p:cNvPr id="3" name="Subtitle 2">
            <a:extLst>
              <a:ext uri="{FF2B5EF4-FFF2-40B4-BE49-F238E27FC236}">
                <a16:creationId xmlns:a16="http://schemas.microsoft.com/office/drawing/2014/main" id="{AAE00F66-DA06-814F-6360-F4AE039B615D}"/>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By Udit </a:t>
            </a:r>
            <a:r>
              <a:rPr lang="en-US" dirty="0" err="1">
                <a:solidFill>
                  <a:srgbClr val="FFFFFF"/>
                </a:solidFill>
              </a:rPr>
              <a:t>singh</a:t>
            </a:r>
            <a:r>
              <a:rPr lang="en-US" dirty="0">
                <a:solidFill>
                  <a:srgbClr val="FFFFFF"/>
                </a:solidFill>
              </a:rPr>
              <a:t> </a:t>
            </a:r>
            <a:r>
              <a:rPr lang="en-US" dirty="0" err="1">
                <a:solidFill>
                  <a:srgbClr val="FFFFFF"/>
                </a:solidFill>
              </a:rPr>
              <a:t>guleria</a:t>
            </a:r>
            <a:endParaRPr lang="en-US" dirty="0">
              <a:solidFill>
                <a:srgbClr val="FFFFFF"/>
              </a:solidFill>
            </a:endParaRPr>
          </a:p>
        </p:txBody>
      </p:sp>
    </p:spTree>
    <p:extLst>
      <p:ext uri="{BB962C8B-B14F-4D97-AF65-F5344CB8AC3E}">
        <p14:creationId xmlns:p14="http://schemas.microsoft.com/office/powerpoint/2010/main" val="40196027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4B8A20-1ADF-E765-9C00-9F7276C4F02C}"/>
              </a:ext>
            </a:extLst>
          </p:cNvPr>
          <p:cNvSpPr>
            <a:spLocks noGrp="1"/>
          </p:cNvSpPr>
          <p:nvPr>
            <p:ph type="title"/>
          </p:nvPr>
        </p:nvSpPr>
        <p:spPr>
          <a:xfrm>
            <a:off x="1097280" y="516835"/>
            <a:ext cx="5977937" cy="1666501"/>
          </a:xfrm>
        </p:spPr>
        <p:txBody>
          <a:bodyPr>
            <a:normAutofit/>
          </a:bodyPr>
          <a:lstStyle/>
          <a:p>
            <a:r>
              <a:rPr lang="en-US" sz="4000" b="1" dirty="0">
                <a:solidFill>
                  <a:srgbClr val="FFFFFF"/>
                </a:solidFill>
                <a:effectLst/>
                <a:latin typeface="+mn-lt"/>
                <a:ea typeface="Times New Roman" panose="02020603050405020304" pitchFamily="18" charset="0"/>
              </a:rPr>
              <a:t>2</a:t>
            </a:r>
            <a:r>
              <a:rPr lang="en-US" sz="4000" b="1" baseline="30000" dirty="0">
                <a:solidFill>
                  <a:srgbClr val="FFFFFF"/>
                </a:solidFill>
                <a:effectLst/>
                <a:latin typeface="+mn-lt"/>
                <a:ea typeface="Times New Roman" panose="02020603050405020304" pitchFamily="18" charset="0"/>
              </a:rPr>
              <a:t>nd</a:t>
            </a:r>
            <a:r>
              <a:rPr lang="en-US" sz="4000" b="1" dirty="0">
                <a:solidFill>
                  <a:srgbClr val="FFFFFF"/>
                </a:solidFill>
                <a:effectLst/>
                <a:latin typeface="+mn-lt"/>
                <a:ea typeface="Times New Roman" panose="02020603050405020304" pitchFamily="18" charset="0"/>
              </a:rPr>
              <a:t> Round of User Testing </a:t>
            </a:r>
            <a:endParaRPr lang="en-US" sz="4000" dirty="0">
              <a:solidFill>
                <a:srgbClr val="FFFFFF"/>
              </a:solidFill>
            </a:endParaRPr>
          </a:p>
        </p:txBody>
      </p:sp>
      <p:sp>
        <p:nvSpPr>
          <p:cNvPr id="24" name="Content Placeholder 2">
            <a:extLst>
              <a:ext uri="{FF2B5EF4-FFF2-40B4-BE49-F238E27FC236}">
                <a16:creationId xmlns:a16="http://schemas.microsoft.com/office/drawing/2014/main" id="{9F65D657-D126-A977-E2C9-3ADD4F1A9A0B}"/>
              </a:ext>
            </a:extLst>
          </p:cNvPr>
          <p:cNvSpPr>
            <a:spLocks noGrp="1"/>
          </p:cNvSpPr>
          <p:nvPr>
            <p:ph idx="1"/>
          </p:nvPr>
        </p:nvSpPr>
        <p:spPr>
          <a:xfrm>
            <a:off x="1097279" y="2236304"/>
            <a:ext cx="5977938" cy="3652667"/>
          </a:xfrm>
        </p:spPr>
        <p:txBody>
          <a:bodyPr>
            <a:normAutofit/>
          </a:bodyPr>
          <a:lstStyle/>
          <a:p>
            <a:r>
              <a:rPr lang="en-US" sz="1700" b="1" dirty="0">
                <a:solidFill>
                  <a:srgbClr val="FFFFFF"/>
                </a:solidFill>
              </a:rPr>
              <a:t>Objectives:</a:t>
            </a:r>
          </a:p>
          <a:p>
            <a:pPr>
              <a:buFont typeface="Arial" panose="020B0604020202020204" pitchFamily="34" charset="0"/>
              <a:buChar char="•"/>
            </a:pPr>
            <a:r>
              <a:rPr lang="en-US" sz="1700" b="0" i="0" dirty="0">
                <a:solidFill>
                  <a:srgbClr val="FFFFFF"/>
                </a:solidFill>
                <a:effectLst/>
                <a:latin typeface="Söhne"/>
              </a:rPr>
              <a:t>Identify Tools Used for Job Analysis</a:t>
            </a:r>
          </a:p>
          <a:p>
            <a:pPr>
              <a:buFont typeface="Arial" panose="020B0604020202020204" pitchFamily="34" charset="0"/>
              <a:buChar char="•"/>
            </a:pPr>
            <a:r>
              <a:rPr lang="en-US" sz="1700" b="0" i="0" dirty="0">
                <a:solidFill>
                  <a:srgbClr val="FFFFFF"/>
                </a:solidFill>
                <a:effectLst/>
                <a:latin typeface="Söhne"/>
              </a:rPr>
              <a:t>Gather Preference for Manual vs. Automated Job Analysis</a:t>
            </a:r>
          </a:p>
          <a:p>
            <a:pPr>
              <a:buFont typeface="Arial" panose="020B0604020202020204" pitchFamily="34" charset="0"/>
              <a:buChar char="•"/>
            </a:pPr>
            <a:r>
              <a:rPr lang="en-US" sz="1700" b="0" i="0" dirty="0">
                <a:solidFill>
                  <a:srgbClr val="FFFFFF"/>
                </a:solidFill>
                <a:effectLst/>
                <a:latin typeface="Söhne"/>
              </a:rPr>
              <a:t>Assess Interest in Customization of Assessment Terminologies and Branding</a:t>
            </a:r>
          </a:p>
          <a:p>
            <a:pPr>
              <a:buFont typeface="Arial" panose="020B0604020202020204" pitchFamily="34" charset="0"/>
              <a:buChar char="•"/>
            </a:pPr>
            <a:r>
              <a:rPr lang="en-US" sz="1700" b="0" i="0" dirty="0">
                <a:solidFill>
                  <a:srgbClr val="FFFFFF"/>
                </a:solidFill>
                <a:effectLst/>
                <a:latin typeface="Söhne"/>
              </a:rPr>
              <a:t>Understand Views on Executive Level Assessments</a:t>
            </a:r>
          </a:p>
          <a:p>
            <a:pPr>
              <a:buFont typeface="Arial" panose="020B0604020202020204" pitchFamily="34" charset="0"/>
              <a:buChar char="•"/>
            </a:pPr>
            <a:r>
              <a:rPr lang="en-US" sz="1700" b="0" i="0" dirty="0">
                <a:solidFill>
                  <a:srgbClr val="FFFFFF"/>
                </a:solidFill>
                <a:effectLst/>
                <a:latin typeface="Söhne"/>
              </a:rPr>
              <a:t>Explore Perception of Features:</a:t>
            </a:r>
          </a:p>
          <a:p>
            <a:pPr marL="742950" lvl="1" indent="-285750">
              <a:buFont typeface="Arial" panose="020B0604020202020204" pitchFamily="34" charset="0"/>
              <a:buChar char="•"/>
            </a:pPr>
            <a:r>
              <a:rPr lang="en-US" sz="1700" b="0" i="0" dirty="0">
                <a:solidFill>
                  <a:srgbClr val="FFFFFF"/>
                </a:solidFill>
                <a:effectLst/>
                <a:latin typeface="Söhne"/>
              </a:rPr>
              <a:t>Criterion-Related Validity Studies</a:t>
            </a:r>
          </a:p>
          <a:p>
            <a:pPr marL="742950" lvl="1" indent="-285750">
              <a:buFont typeface="Arial" panose="020B0604020202020204" pitchFamily="34" charset="0"/>
              <a:buChar char="•"/>
            </a:pPr>
            <a:r>
              <a:rPr lang="en-US" sz="1700" b="0" i="0" dirty="0">
                <a:solidFill>
                  <a:srgbClr val="FFFFFF"/>
                </a:solidFill>
                <a:effectLst/>
                <a:latin typeface="Söhne"/>
              </a:rPr>
              <a:t>Explainable AI</a:t>
            </a:r>
          </a:p>
          <a:p>
            <a:pPr marL="742950" lvl="1" indent="-285750">
              <a:buFont typeface="Arial" panose="020B0604020202020204" pitchFamily="34" charset="0"/>
              <a:buChar char="•"/>
            </a:pPr>
            <a:r>
              <a:rPr lang="en-US" sz="1700" b="0" i="0" dirty="0">
                <a:solidFill>
                  <a:srgbClr val="FFFFFF"/>
                </a:solidFill>
                <a:effectLst/>
                <a:latin typeface="Söhne"/>
              </a:rPr>
              <a:t>Centralized Reporting</a:t>
            </a:r>
          </a:p>
          <a:p>
            <a:endParaRPr lang="en-US" sz="1700" dirty="0">
              <a:solidFill>
                <a:srgbClr val="FFFFFF"/>
              </a:solidFill>
            </a:endParaRPr>
          </a:p>
        </p:txBody>
      </p:sp>
      <p:sp>
        <p:nvSpPr>
          <p:cNvPr id="33" name="Rectangle 32">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Graphic 15" descr="Head with Gears">
            <a:extLst>
              <a:ext uri="{FF2B5EF4-FFF2-40B4-BE49-F238E27FC236}">
                <a16:creationId xmlns:a16="http://schemas.microsoft.com/office/drawing/2014/main" id="{4CA62A1C-BF39-1DF4-4FFE-D2F73A59FF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1982" y="1770977"/>
            <a:ext cx="3294253" cy="3294253"/>
          </a:xfrm>
          <a:prstGeom prst="rect">
            <a:avLst/>
          </a:prstGeom>
        </p:spPr>
      </p:pic>
    </p:spTree>
    <p:extLst>
      <p:ext uri="{BB962C8B-B14F-4D97-AF65-F5344CB8AC3E}">
        <p14:creationId xmlns:p14="http://schemas.microsoft.com/office/powerpoint/2010/main" val="308717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fade">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fade">
                                      <p:cBhvr>
                                        <p:cTn id="27" dur="500"/>
                                        <p:tgtEl>
                                          <p:spTgt spid="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fade">
                                      <p:cBhvr>
                                        <p:cTn id="32" dur="500"/>
                                        <p:tgtEl>
                                          <p:spTgt spid="2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fade">
                                      <p:cBhvr>
                                        <p:cTn id="37" dur="500"/>
                                        <p:tgtEl>
                                          <p:spTgt spid="24">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6" end="6"/>
                                            </p:txEl>
                                          </p:spTgt>
                                        </p:tgtEl>
                                        <p:attrNameLst>
                                          <p:attrName>style.visibility</p:attrName>
                                        </p:attrNameLst>
                                      </p:cBhvr>
                                      <p:to>
                                        <p:strVal val="visible"/>
                                      </p:to>
                                    </p:set>
                                    <p:animEffect transition="in" filter="fade">
                                      <p:cBhvr>
                                        <p:cTn id="40" dur="500"/>
                                        <p:tgtEl>
                                          <p:spTgt spid="24">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xEl>
                                              <p:pRg st="7" end="7"/>
                                            </p:txEl>
                                          </p:spTgt>
                                        </p:tgtEl>
                                        <p:attrNameLst>
                                          <p:attrName>style.visibility</p:attrName>
                                        </p:attrNameLst>
                                      </p:cBhvr>
                                      <p:to>
                                        <p:strVal val="visible"/>
                                      </p:to>
                                    </p:set>
                                    <p:animEffect transition="in" filter="fade">
                                      <p:cBhvr>
                                        <p:cTn id="43" dur="500"/>
                                        <p:tgtEl>
                                          <p:spTgt spid="24">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xEl>
                                              <p:pRg st="8" end="8"/>
                                            </p:txEl>
                                          </p:spTgt>
                                        </p:tgtEl>
                                        <p:attrNameLst>
                                          <p:attrName>style.visibility</p:attrName>
                                        </p:attrNameLst>
                                      </p:cBhvr>
                                      <p:to>
                                        <p:strVal val="visible"/>
                                      </p:to>
                                    </p:set>
                                    <p:animEffect transition="in" filter="fade">
                                      <p:cBhvr>
                                        <p:cTn id="46" dur="500"/>
                                        <p:tgtEl>
                                          <p:spTgt spid="24">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9D38F2-587D-28C7-7C96-2EF95666A714}"/>
              </a:ext>
            </a:extLst>
          </p:cNvPr>
          <p:cNvSpPr>
            <a:spLocks noGrp="1"/>
          </p:cNvSpPr>
          <p:nvPr>
            <p:ph type="title"/>
          </p:nvPr>
        </p:nvSpPr>
        <p:spPr>
          <a:xfrm>
            <a:off x="1097280" y="516835"/>
            <a:ext cx="5977937" cy="1666501"/>
          </a:xfrm>
        </p:spPr>
        <p:txBody>
          <a:bodyPr>
            <a:normAutofit/>
          </a:bodyPr>
          <a:lstStyle/>
          <a:p>
            <a:r>
              <a:rPr lang="en-US" sz="4000" b="1">
                <a:solidFill>
                  <a:srgbClr val="FFFFFF"/>
                </a:solidFill>
                <a:ea typeface="Times New Roman" panose="02020603050405020304" pitchFamily="18" charset="0"/>
                <a:cs typeface="Times New Roman" panose="02020603050405020304" pitchFamily="18" charset="0"/>
              </a:rPr>
              <a:t>Insights</a:t>
            </a:r>
            <a:endParaRPr lang="en-US" sz="4000" dirty="0">
              <a:solidFill>
                <a:srgbClr val="FFFFFF"/>
              </a:solidFill>
              <a:latin typeface="+mn-lt"/>
            </a:endParaRPr>
          </a:p>
        </p:txBody>
      </p:sp>
      <p:sp>
        <p:nvSpPr>
          <p:cNvPr id="3" name="Content Placeholder 2">
            <a:extLst>
              <a:ext uri="{FF2B5EF4-FFF2-40B4-BE49-F238E27FC236}">
                <a16:creationId xmlns:a16="http://schemas.microsoft.com/office/drawing/2014/main" id="{535AF210-79BD-6D67-5775-84266120242A}"/>
              </a:ext>
            </a:extLst>
          </p:cNvPr>
          <p:cNvSpPr>
            <a:spLocks noGrp="1"/>
          </p:cNvSpPr>
          <p:nvPr>
            <p:ph idx="1"/>
          </p:nvPr>
        </p:nvSpPr>
        <p:spPr>
          <a:xfrm>
            <a:off x="1097279" y="2236304"/>
            <a:ext cx="5977938" cy="3652667"/>
          </a:xfrm>
        </p:spPr>
        <p:txBody>
          <a:bodyPr>
            <a:normAutofit fontScale="85000" lnSpcReduction="10000"/>
          </a:bodyPr>
          <a:lstStyle/>
          <a:p>
            <a:pPr marL="0" marR="0" lvl="0" indent="0">
              <a:spcBef>
                <a:spcPts val="0"/>
              </a:spcBef>
              <a:spcAft>
                <a:spcPts val="0"/>
              </a:spcAft>
              <a:buSzPts val="1000"/>
              <a:buNone/>
              <a:tabLst>
                <a:tab pos="457200" algn="l"/>
              </a:tabLst>
            </a:pPr>
            <a:endParaRPr lang="en-US" sz="2100" b="1">
              <a:solidFill>
                <a:srgbClr val="FFFFFF"/>
              </a:solidFill>
              <a:effectLst/>
              <a:ea typeface="Calibri" panose="020F0502020204030204" pitchFamily="34" charset="0"/>
              <a:cs typeface="Times New Roman" panose="02020603050405020304" pitchFamily="18" charset="0"/>
            </a:endParaRPr>
          </a:p>
          <a:p>
            <a:pPr>
              <a:buFont typeface="Arial" panose="020B0604020202020204" pitchFamily="34" charset="0"/>
              <a:buChar char="•"/>
            </a:pPr>
            <a:r>
              <a:rPr lang="en-US">
                <a:solidFill>
                  <a:schemeClr val="bg1"/>
                </a:solidFill>
              </a:rPr>
              <a:t>Emphasis on centralized reporting</a:t>
            </a:r>
          </a:p>
          <a:p>
            <a:pPr>
              <a:buFont typeface="Arial" panose="020B0604020202020204" pitchFamily="34" charset="0"/>
              <a:buChar char="•"/>
            </a:pPr>
            <a:r>
              <a:rPr lang="en-US">
                <a:solidFill>
                  <a:schemeClr val="bg1"/>
                </a:solidFill>
              </a:rPr>
              <a:t>Utilization of tools like Workday and Excel</a:t>
            </a:r>
          </a:p>
          <a:p>
            <a:pPr>
              <a:buFont typeface="Arial" panose="020B0604020202020204" pitchFamily="34" charset="0"/>
              <a:buChar char="•"/>
            </a:pPr>
            <a:r>
              <a:rPr lang="en-US">
                <a:solidFill>
                  <a:schemeClr val="bg1"/>
                </a:solidFill>
              </a:rPr>
              <a:t>Value of job analysis, especially for lower-level employees</a:t>
            </a:r>
          </a:p>
          <a:p>
            <a:pPr>
              <a:buFont typeface="Arial" panose="020B0604020202020204" pitchFamily="34" charset="0"/>
              <a:buChar char="•"/>
            </a:pPr>
            <a:r>
              <a:rPr lang="en-US">
                <a:solidFill>
                  <a:schemeClr val="bg1"/>
                </a:solidFill>
              </a:rPr>
              <a:t>Executive assessments are not seen as a value-add</a:t>
            </a:r>
          </a:p>
          <a:p>
            <a:pPr>
              <a:buFont typeface="Arial" panose="020B0604020202020204" pitchFamily="34" charset="0"/>
              <a:buChar char="•"/>
            </a:pPr>
            <a:r>
              <a:rPr lang="en-US">
                <a:solidFill>
                  <a:schemeClr val="bg1"/>
                </a:solidFill>
              </a:rPr>
              <a:t>Criterion-related validity studies are considered essential for leadership assessments.</a:t>
            </a:r>
          </a:p>
          <a:p>
            <a:pPr>
              <a:buFont typeface="Arial" panose="020B0604020202020204" pitchFamily="34" charset="0"/>
              <a:buChar char="•"/>
            </a:pPr>
            <a:r>
              <a:rPr lang="en-US">
                <a:solidFill>
                  <a:schemeClr val="bg1"/>
                </a:solidFill>
              </a:rPr>
              <a:t>Desire for customization and participant engagement strategies</a:t>
            </a:r>
          </a:p>
          <a:p>
            <a:pPr>
              <a:buFont typeface="Arial" panose="020B0604020202020204" pitchFamily="34" charset="0"/>
              <a:buChar char="•"/>
            </a:pPr>
            <a:r>
              <a:rPr lang="en-US">
                <a:solidFill>
                  <a:schemeClr val="bg1"/>
                </a:solidFill>
              </a:rPr>
              <a:t>Interest in assessing leadership potential</a:t>
            </a:r>
          </a:p>
          <a:p>
            <a:pPr>
              <a:buFont typeface="Arial" panose="020B0604020202020204" pitchFamily="34" charset="0"/>
              <a:buChar char="•"/>
            </a:pPr>
            <a:r>
              <a:rPr lang="en-US">
                <a:solidFill>
                  <a:schemeClr val="bg1"/>
                </a:solidFill>
              </a:rPr>
              <a:t>The preference for explainable AI over algorithmic solutions</a:t>
            </a:r>
          </a:p>
          <a:p>
            <a:endParaRPr lang="en-US" sz="1800" dirty="0">
              <a:solidFill>
                <a:srgbClr val="FFFFFF"/>
              </a:solidFill>
            </a:endParaRPr>
          </a:p>
        </p:txBody>
      </p:sp>
      <p:sp>
        <p:nvSpPr>
          <p:cNvPr id="54" name="Rectangle 53">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e chart with text on it&#10;&#10;Description automatically generated">
            <a:extLst>
              <a:ext uri="{FF2B5EF4-FFF2-40B4-BE49-F238E27FC236}">
                <a16:creationId xmlns:a16="http://schemas.microsoft.com/office/drawing/2014/main" id="{1C5F7A9F-7987-E664-0839-085FAB682669}"/>
              </a:ext>
            </a:extLst>
          </p:cNvPr>
          <p:cNvPicPr>
            <a:picLocks noChangeAspect="1"/>
          </p:cNvPicPr>
          <p:nvPr/>
        </p:nvPicPr>
        <p:blipFill rotWithShape="1">
          <a:blip r:embed="rId3"/>
          <a:srcRect l="21065" r="16114"/>
          <a:stretch/>
        </p:blipFill>
        <p:spPr>
          <a:xfrm>
            <a:off x="8571633" y="128864"/>
            <a:ext cx="2659095" cy="2119598"/>
          </a:xfrm>
          <a:prstGeom prst="rect">
            <a:avLst/>
          </a:prstGeom>
        </p:spPr>
      </p:pic>
      <p:sp>
        <p:nvSpPr>
          <p:cNvPr id="56" name="Rectangle 55">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lines&#10;&#10;Description automatically generated">
            <a:extLst>
              <a:ext uri="{FF2B5EF4-FFF2-40B4-BE49-F238E27FC236}">
                <a16:creationId xmlns:a16="http://schemas.microsoft.com/office/drawing/2014/main" id="{85A57C3E-9C6C-5AF9-05CC-DEF1478C39BF}"/>
              </a:ext>
            </a:extLst>
          </p:cNvPr>
          <p:cNvPicPr>
            <a:picLocks noChangeAspect="1"/>
          </p:cNvPicPr>
          <p:nvPr/>
        </p:nvPicPr>
        <p:blipFill rotWithShape="1">
          <a:blip r:embed="rId4"/>
          <a:srcRect l="486" r="-2" b="-2"/>
          <a:stretch/>
        </p:blipFill>
        <p:spPr>
          <a:xfrm>
            <a:off x="7675910" y="2441333"/>
            <a:ext cx="4392160" cy="1956702"/>
          </a:xfrm>
          <a:prstGeom prst="rect">
            <a:avLst/>
          </a:prstGeom>
        </p:spPr>
      </p:pic>
      <p:sp>
        <p:nvSpPr>
          <p:cNvPr id="58" name="Rectangle 57">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FEB836C-DC1E-B905-102E-6DA93DB641E6}"/>
              </a:ext>
            </a:extLst>
          </p:cNvPr>
          <p:cNvPicPr>
            <a:picLocks noChangeAspect="1"/>
          </p:cNvPicPr>
          <p:nvPr/>
        </p:nvPicPr>
        <p:blipFill>
          <a:blip r:embed="rId5"/>
          <a:stretch>
            <a:fillRect/>
          </a:stretch>
        </p:blipFill>
        <p:spPr>
          <a:xfrm>
            <a:off x="7787473" y="4511489"/>
            <a:ext cx="4210259" cy="2346511"/>
          </a:xfrm>
          <a:prstGeom prst="rect">
            <a:avLst/>
          </a:prstGeom>
        </p:spPr>
      </p:pic>
    </p:spTree>
    <p:extLst>
      <p:ext uri="{BB962C8B-B14F-4D97-AF65-F5344CB8AC3E}">
        <p14:creationId xmlns:p14="http://schemas.microsoft.com/office/powerpoint/2010/main" val="1419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2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8" name="Rectangle 3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85ABD5-9365-4F92-13E1-092A7BC7CD9D}"/>
              </a:ext>
            </a:extLst>
          </p:cNvPr>
          <p:cNvSpPr>
            <a:spLocks noGrp="1"/>
          </p:cNvSpPr>
          <p:nvPr>
            <p:ph type="title"/>
          </p:nvPr>
        </p:nvSpPr>
        <p:spPr>
          <a:xfrm>
            <a:off x="492370" y="516835"/>
            <a:ext cx="3084844" cy="2103875"/>
          </a:xfrm>
        </p:spPr>
        <p:txBody>
          <a:bodyPr>
            <a:normAutofit/>
          </a:bodyPr>
          <a:lstStyle/>
          <a:p>
            <a:r>
              <a:rPr lang="en-US" sz="3600" b="1" dirty="0">
                <a:solidFill>
                  <a:srgbClr val="FFFFFF"/>
                </a:solidFill>
                <a:latin typeface="Segoe UI" panose="020B0502040204020203" pitchFamily="34" charset="0"/>
                <a:ea typeface="Times New Roman" panose="02020603050405020304" pitchFamily="18" charset="0"/>
              </a:rPr>
              <a:t>3</a:t>
            </a:r>
            <a:r>
              <a:rPr lang="en-US" sz="3600" b="1" baseline="30000" dirty="0">
                <a:solidFill>
                  <a:srgbClr val="FFFFFF"/>
                </a:solidFill>
                <a:latin typeface="Segoe UI" panose="020B0502040204020203" pitchFamily="34" charset="0"/>
                <a:ea typeface="Times New Roman" panose="02020603050405020304" pitchFamily="18" charset="0"/>
              </a:rPr>
              <a:t>rd</a:t>
            </a:r>
            <a:r>
              <a:rPr lang="en-US" sz="3600" b="1" dirty="0">
                <a:solidFill>
                  <a:srgbClr val="FFFFFF"/>
                </a:solidFill>
                <a:latin typeface="Segoe UI" panose="020B0502040204020203" pitchFamily="34" charset="0"/>
                <a:ea typeface="Times New Roman" panose="02020603050405020304" pitchFamily="18" charset="0"/>
              </a:rPr>
              <a:t> Round of User Testing</a:t>
            </a:r>
            <a:endParaRPr lang="en-US" sz="3600" dirty="0">
              <a:solidFill>
                <a:srgbClr val="FFFFFF"/>
              </a:solidFill>
            </a:endParaRPr>
          </a:p>
        </p:txBody>
      </p:sp>
      <p:sp>
        <p:nvSpPr>
          <p:cNvPr id="59" name="Content Placeholder 2">
            <a:extLst>
              <a:ext uri="{FF2B5EF4-FFF2-40B4-BE49-F238E27FC236}">
                <a16:creationId xmlns:a16="http://schemas.microsoft.com/office/drawing/2014/main" id="{3C90B144-92A6-E777-9279-98C6937AE2CA}"/>
              </a:ext>
            </a:extLst>
          </p:cNvPr>
          <p:cNvSpPr>
            <a:spLocks noGrp="1"/>
          </p:cNvSpPr>
          <p:nvPr>
            <p:ph idx="1"/>
          </p:nvPr>
        </p:nvSpPr>
        <p:spPr>
          <a:xfrm>
            <a:off x="492371" y="2653800"/>
            <a:ext cx="3084844" cy="3335519"/>
          </a:xfrm>
        </p:spPr>
        <p:txBody>
          <a:bodyPr>
            <a:normAutofit/>
          </a:bodyPr>
          <a:lstStyle/>
          <a:p>
            <a:r>
              <a:rPr lang="en-US" sz="1600" b="1" dirty="0">
                <a:solidFill>
                  <a:srgbClr val="FFFFFF"/>
                </a:solidFill>
                <a:latin typeface="+mj-lt"/>
              </a:rPr>
              <a:t>Objective</a:t>
            </a:r>
          </a:p>
          <a:p>
            <a:pPr>
              <a:buFont typeface="Arial" panose="020B0604020202020204" pitchFamily="34" charset="0"/>
              <a:buChar char="•"/>
            </a:pPr>
            <a:r>
              <a:rPr lang="en-US" sz="1600" b="0" i="0" dirty="0">
                <a:solidFill>
                  <a:srgbClr val="FFFFFF"/>
                </a:solidFill>
                <a:effectLst/>
                <a:latin typeface="+mj-lt"/>
              </a:rPr>
              <a:t>Understand Perception of Job Analysis Labor Intensity</a:t>
            </a:r>
          </a:p>
          <a:p>
            <a:pPr>
              <a:buFont typeface="Arial" panose="020B0604020202020204" pitchFamily="34" charset="0"/>
              <a:buChar char="•"/>
            </a:pPr>
            <a:r>
              <a:rPr lang="en-US" sz="1600" b="0" i="0" dirty="0">
                <a:solidFill>
                  <a:srgbClr val="FFFFFF"/>
                </a:solidFill>
                <a:effectLst/>
                <a:latin typeface="+mj-lt"/>
              </a:rPr>
              <a:t>Gauge Openness to Exploring Partially Automated Job Analysis</a:t>
            </a:r>
          </a:p>
          <a:p>
            <a:pPr>
              <a:buFont typeface="Arial" panose="020B0604020202020204" pitchFamily="34" charset="0"/>
              <a:buChar char="•"/>
            </a:pPr>
            <a:r>
              <a:rPr lang="en-US" sz="1600" b="0" i="0" dirty="0">
                <a:solidFill>
                  <a:srgbClr val="FFFFFF"/>
                </a:solidFill>
                <a:effectLst/>
                <a:latin typeface="+mj-lt"/>
              </a:rPr>
              <a:t>Assess Expectations from Partially Automated Job Analysis Solutions</a:t>
            </a:r>
          </a:p>
          <a:p>
            <a:pPr>
              <a:buFont typeface="Arial" panose="020B0604020202020204" pitchFamily="34" charset="0"/>
              <a:buChar char="•"/>
            </a:pPr>
            <a:r>
              <a:rPr lang="en-US" sz="1600" b="0" i="0" dirty="0">
                <a:solidFill>
                  <a:srgbClr val="FFFFFF"/>
                </a:solidFill>
                <a:effectLst/>
                <a:latin typeface="+mj-lt"/>
              </a:rPr>
              <a:t>Evaluate the Impact of Supporting Research Studies on Adoption Likelihood</a:t>
            </a:r>
          </a:p>
        </p:txBody>
      </p:sp>
      <p:sp>
        <p:nvSpPr>
          <p:cNvPr id="60" name="Rectangle 3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ADDB13DA-945C-516B-27D3-B952C13BC49A}"/>
              </a:ext>
            </a:extLst>
          </p:cNvPr>
          <p:cNvPicPr>
            <a:picLocks noChangeAspect="1"/>
          </p:cNvPicPr>
          <p:nvPr/>
        </p:nvPicPr>
        <p:blipFill>
          <a:blip r:embed="rId3"/>
          <a:stretch>
            <a:fillRect/>
          </a:stretch>
        </p:blipFill>
        <p:spPr>
          <a:xfrm>
            <a:off x="4140325" y="1966592"/>
            <a:ext cx="8007618" cy="2001904"/>
          </a:xfrm>
          <a:prstGeom prst="rect">
            <a:avLst/>
          </a:prstGeom>
        </p:spPr>
      </p:pic>
    </p:spTree>
    <p:extLst>
      <p:ext uri="{BB962C8B-B14F-4D97-AF65-F5344CB8AC3E}">
        <p14:creationId xmlns:p14="http://schemas.microsoft.com/office/powerpoint/2010/main" val="281390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xEl>
                                              <p:pRg st="0" end="0"/>
                                            </p:txEl>
                                          </p:spTgt>
                                        </p:tgtEl>
                                        <p:attrNameLst>
                                          <p:attrName>style.visibility</p:attrName>
                                        </p:attrNameLst>
                                      </p:cBhvr>
                                      <p:to>
                                        <p:strVal val="visible"/>
                                      </p:to>
                                    </p:set>
                                    <p:animEffect transition="in" filter="fade">
                                      <p:cBhvr>
                                        <p:cTn id="12" dur="500"/>
                                        <p:tgtEl>
                                          <p:spTgt spid="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xEl>
                                              <p:pRg st="1" end="1"/>
                                            </p:txEl>
                                          </p:spTgt>
                                        </p:tgtEl>
                                        <p:attrNameLst>
                                          <p:attrName>style.visibility</p:attrName>
                                        </p:attrNameLst>
                                      </p:cBhvr>
                                      <p:to>
                                        <p:strVal val="visible"/>
                                      </p:to>
                                    </p:set>
                                    <p:animEffect transition="in" filter="fade">
                                      <p:cBhvr>
                                        <p:cTn id="17" dur="500"/>
                                        <p:tgtEl>
                                          <p:spTgt spid="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
                                            <p:txEl>
                                              <p:pRg st="2" end="2"/>
                                            </p:txEl>
                                          </p:spTgt>
                                        </p:tgtEl>
                                        <p:attrNameLst>
                                          <p:attrName>style.visibility</p:attrName>
                                        </p:attrNameLst>
                                      </p:cBhvr>
                                      <p:to>
                                        <p:strVal val="visible"/>
                                      </p:to>
                                    </p:set>
                                    <p:animEffect transition="in" filter="fade">
                                      <p:cBhvr>
                                        <p:cTn id="22" dur="500"/>
                                        <p:tgtEl>
                                          <p:spTgt spid="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
                                            <p:txEl>
                                              <p:pRg st="3" end="3"/>
                                            </p:txEl>
                                          </p:spTgt>
                                        </p:tgtEl>
                                        <p:attrNameLst>
                                          <p:attrName>style.visibility</p:attrName>
                                        </p:attrNameLst>
                                      </p:cBhvr>
                                      <p:to>
                                        <p:strVal val="visible"/>
                                      </p:to>
                                    </p:set>
                                    <p:animEffect transition="in" filter="fade">
                                      <p:cBhvr>
                                        <p:cTn id="27" dur="500"/>
                                        <p:tgtEl>
                                          <p:spTgt spid="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
                                            <p:txEl>
                                              <p:pRg st="4" end="4"/>
                                            </p:txEl>
                                          </p:spTgt>
                                        </p:tgtEl>
                                        <p:attrNameLst>
                                          <p:attrName>style.visibility</p:attrName>
                                        </p:attrNameLst>
                                      </p:cBhvr>
                                      <p:to>
                                        <p:strVal val="visible"/>
                                      </p:to>
                                    </p:set>
                                    <p:animEffect transition="in" filter="fade">
                                      <p:cBhvr>
                                        <p:cTn id="32" dur="500"/>
                                        <p:tgtEl>
                                          <p:spTgt spid="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E66BA5-C3EB-BDA5-808A-EF8E6B33CDB8}"/>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effectLst/>
                <a:latin typeface="Segoe UI" panose="020B0502040204020203" pitchFamily="34" charset="0"/>
                <a:ea typeface="Times New Roman" panose="02020603050405020304" pitchFamily="18" charset="0"/>
              </a:rPr>
              <a:t>Insights </a:t>
            </a:r>
            <a:endParaRPr lang="en-US" sz="3600" dirty="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8629D89-0C9B-9B6C-2D45-F1EF48213BBE}"/>
              </a:ext>
            </a:extLst>
          </p:cNvPr>
          <p:cNvGraphicFramePr>
            <a:graphicFrameLocks noGrp="1"/>
          </p:cNvGraphicFramePr>
          <p:nvPr>
            <p:ph idx="1"/>
            <p:extLst>
              <p:ext uri="{D42A27DB-BD31-4B8C-83A1-F6EECF244321}">
                <p14:modId xmlns:p14="http://schemas.microsoft.com/office/powerpoint/2010/main" val="179724650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967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E37BC4-FBA5-5B89-AA71-A8578F95EB92}"/>
              </a:ext>
            </a:extLst>
          </p:cNvPr>
          <p:cNvSpPr>
            <a:spLocks noGrp="1"/>
          </p:cNvSpPr>
          <p:nvPr>
            <p:ph type="title"/>
          </p:nvPr>
        </p:nvSpPr>
        <p:spPr>
          <a:xfrm>
            <a:off x="1097280" y="516835"/>
            <a:ext cx="5977937" cy="1666501"/>
          </a:xfrm>
        </p:spPr>
        <p:txBody>
          <a:bodyPr>
            <a:normAutofit/>
          </a:bodyPr>
          <a:lstStyle/>
          <a:p>
            <a:r>
              <a:rPr lang="en-US" sz="4000" b="1" dirty="0">
                <a:solidFill>
                  <a:srgbClr val="FFFFFF"/>
                </a:solidFill>
                <a:effectLst/>
                <a:latin typeface="+mn-lt"/>
                <a:ea typeface="Times New Roman" panose="02020603050405020304" pitchFamily="18" charset="0"/>
              </a:rPr>
              <a:t>Subscription Model Design and Conjoint Market Survey </a:t>
            </a:r>
            <a:endParaRPr lang="en-US" sz="4000" dirty="0">
              <a:solidFill>
                <a:srgbClr val="FFFFFF"/>
              </a:solidFill>
              <a:latin typeface="+mn-lt"/>
            </a:endParaRPr>
          </a:p>
        </p:txBody>
      </p:sp>
      <p:sp>
        <p:nvSpPr>
          <p:cNvPr id="3" name="Content Placeholder 2">
            <a:extLst>
              <a:ext uri="{FF2B5EF4-FFF2-40B4-BE49-F238E27FC236}">
                <a16:creationId xmlns:a16="http://schemas.microsoft.com/office/drawing/2014/main" id="{D504B54A-1B06-F060-BDF3-3CBB36CEDE82}"/>
              </a:ext>
            </a:extLst>
          </p:cNvPr>
          <p:cNvSpPr>
            <a:spLocks noGrp="1"/>
          </p:cNvSpPr>
          <p:nvPr>
            <p:ph idx="1"/>
          </p:nvPr>
        </p:nvSpPr>
        <p:spPr>
          <a:xfrm>
            <a:off x="1097279" y="2236304"/>
            <a:ext cx="5977938" cy="3652667"/>
          </a:xfrm>
        </p:spPr>
        <p:txBody>
          <a:bodyPr>
            <a:normAutofit/>
          </a:bodyPr>
          <a:lstStyle/>
          <a:p>
            <a:pPr algn="l">
              <a:buFont typeface="Arial" panose="020B0604020202020204" pitchFamily="34" charset="0"/>
              <a:buChar char="•"/>
            </a:pPr>
            <a:r>
              <a:rPr lang="en-US" b="1" i="0" dirty="0">
                <a:solidFill>
                  <a:schemeClr val="bg1"/>
                </a:solidFill>
                <a:effectLst/>
              </a:rPr>
              <a:t>Developing Subscription Models:</a:t>
            </a:r>
            <a:endParaRPr lang="en-US" b="0" i="0" dirty="0">
              <a:solidFill>
                <a:schemeClr val="bg1"/>
              </a:solidFill>
              <a:effectLst/>
            </a:endParaRPr>
          </a:p>
          <a:p>
            <a:pPr marL="742950" lvl="1" indent="-285750" algn="l">
              <a:buFont typeface="Arial" panose="020B0604020202020204" pitchFamily="34" charset="0"/>
              <a:buChar char="•"/>
            </a:pPr>
            <a:r>
              <a:rPr lang="en-US" b="0" i="0" dirty="0">
                <a:solidFill>
                  <a:schemeClr val="bg1"/>
                </a:solidFill>
                <a:effectLst/>
              </a:rPr>
              <a:t>Based on Comprehensive Market Research</a:t>
            </a:r>
          </a:p>
          <a:p>
            <a:pPr marL="742950" lvl="1" indent="-285750" algn="l">
              <a:buFont typeface="Arial" panose="020B0604020202020204" pitchFamily="34" charset="0"/>
              <a:buChar char="•"/>
            </a:pPr>
            <a:r>
              <a:rPr lang="en-US" b="0" i="0" dirty="0">
                <a:solidFill>
                  <a:srgbClr val="00B0F0"/>
                </a:solidFill>
                <a:effectLst/>
                <a:hlinkClick r:id="rId3">
                  <a:extLst>
                    <a:ext uri="{A12FA001-AC4F-418D-AE19-62706E023703}">
                      <ahyp:hlinkClr xmlns:ahyp="http://schemas.microsoft.com/office/drawing/2018/hyperlinkcolor" val="tx"/>
                    </a:ext>
                  </a:extLst>
                </a:hlinkClick>
              </a:rPr>
              <a:t>4 Models with Diverse Services and Pricing</a:t>
            </a:r>
            <a:endParaRPr lang="en-US" b="0" i="0" dirty="0">
              <a:solidFill>
                <a:srgbClr val="00B0F0"/>
              </a:solidFill>
              <a:effectLst/>
            </a:endParaRPr>
          </a:p>
          <a:p>
            <a:pPr algn="l">
              <a:buFont typeface="Arial" panose="020B0604020202020204" pitchFamily="34" charset="0"/>
              <a:buChar char="•"/>
            </a:pPr>
            <a:r>
              <a:rPr lang="en-US" b="1" i="0" dirty="0">
                <a:solidFill>
                  <a:schemeClr val="bg1"/>
                </a:solidFill>
                <a:effectLst/>
              </a:rPr>
              <a:t>Conjoint Market Survey with AMS:</a:t>
            </a:r>
            <a:endParaRPr lang="en-US" b="0" i="0" dirty="0">
              <a:solidFill>
                <a:schemeClr val="bg1"/>
              </a:solidFill>
              <a:effectLst/>
            </a:endParaRPr>
          </a:p>
          <a:p>
            <a:pPr marL="742950" lvl="1" indent="-285750" algn="l">
              <a:buFont typeface="Arial" panose="020B0604020202020204" pitchFamily="34" charset="0"/>
              <a:buChar char="•"/>
            </a:pPr>
            <a:r>
              <a:rPr lang="en-US" b="0" i="0" dirty="0">
                <a:solidFill>
                  <a:schemeClr val="bg1"/>
                </a:solidFill>
                <a:effectLst/>
              </a:rPr>
              <a:t>Involving 100 Target Audience Participants</a:t>
            </a:r>
          </a:p>
          <a:p>
            <a:pPr marL="742950" lvl="1" indent="-285750" algn="l">
              <a:buFont typeface="Arial" panose="020B0604020202020204" pitchFamily="34" charset="0"/>
              <a:buChar char="•"/>
            </a:pPr>
            <a:r>
              <a:rPr lang="en-US" b="0" i="0" dirty="0">
                <a:solidFill>
                  <a:schemeClr val="bg1"/>
                </a:solidFill>
                <a:effectLst/>
              </a:rPr>
              <a:t>Gauging Clients' Willingness to pay</a:t>
            </a:r>
          </a:p>
          <a:p>
            <a:pPr algn="l">
              <a:buFont typeface="Arial" panose="020B0604020202020204" pitchFamily="34" charset="0"/>
              <a:buChar char="•"/>
            </a:pPr>
            <a:r>
              <a:rPr lang="en-US" b="1" i="0" dirty="0">
                <a:solidFill>
                  <a:schemeClr val="bg1"/>
                </a:solidFill>
                <a:effectLst/>
              </a:rPr>
              <a:t>Collaborative Refinement:</a:t>
            </a:r>
            <a:endParaRPr lang="en-US" b="0" i="0" dirty="0">
              <a:solidFill>
                <a:schemeClr val="bg1"/>
              </a:solidFill>
              <a:effectLst/>
            </a:endParaRPr>
          </a:p>
          <a:p>
            <a:pPr marL="742950" lvl="1" indent="-285750" algn="l">
              <a:buFont typeface="Arial" panose="020B0604020202020204" pitchFamily="34" charset="0"/>
              <a:buChar char="•"/>
            </a:pPr>
            <a:r>
              <a:rPr lang="en-US" b="0" i="0" dirty="0">
                <a:solidFill>
                  <a:schemeClr val="bg1"/>
                </a:solidFill>
                <a:effectLst/>
              </a:rPr>
              <a:t>Enhanced Conjoint Screener and Survey Questionnaire</a:t>
            </a:r>
          </a:p>
          <a:p>
            <a:pPr>
              <a:lnSpc>
                <a:spcPct val="200000"/>
              </a:lnSpc>
            </a:pPr>
            <a:endParaRPr lang="en-US" sz="1800" dirty="0">
              <a:solidFill>
                <a:srgbClr val="FFFFFF"/>
              </a:solidFill>
            </a:endParaRPr>
          </a:p>
        </p:txBody>
      </p:sp>
      <p:sp>
        <p:nvSpPr>
          <p:cNvPr id="27" name="Rectangle 26">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478E3F7B-5BE7-0DD7-4692-ADFDA3374F8D}"/>
              </a:ext>
            </a:extLst>
          </p:cNvPr>
          <p:cNvPicPr>
            <a:picLocks noChangeAspect="1"/>
          </p:cNvPicPr>
          <p:nvPr/>
        </p:nvPicPr>
        <p:blipFill>
          <a:blip r:embed="rId4"/>
          <a:stretch>
            <a:fillRect/>
          </a:stretch>
        </p:blipFill>
        <p:spPr>
          <a:xfrm>
            <a:off x="7708706" y="344646"/>
            <a:ext cx="4428270" cy="2734456"/>
          </a:xfrm>
          <a:prstGeom prst="rect">
            <a:avLst/>
          </a:prstGeom>
        </p:spPr>
      </p:pic>
      <p:sp>
        <p:nvSpPr>
          <p:cNvPr id="29" name="Rectangle 28">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5490BDF-470D-550C-6E48-1CD25423F9F7}"/>
              </a:ext>
            </a:extLst>
          </p:cNvPr>
          <p:cNvPicPr>
            <a:picLocks noChangeAspect="1"/>
          </p:cNvPicPr>
          <p:nvPr/>
        </p:nvPicPr>
        <p:blipFill>
          <a:blip r:embed="rId5"/>
          <a:stretch>
            <a:fillRect/>
          </a:stretch>
        </p:blipFill>
        <p:spPr>
          <a:xfrm>
            <a:off x="7708706" y="3544550"/>
            <a:ext cx="4384949" cy="3277750"/>
          </a:xfrm>
          <a:prstGeom prst="rect">
            <a:avLst/>
          </a:prstGeom>
        </p:spPr>
      </p:pic>
    </p:spTree>
    <p:extLst>
      <p:ext uri="{BB962C8B-B14F-4D97-AF65-F5344CB8AC3E}">
        <p14:creationId xmlns:p14="http://schemas.microsoft.com/office/powerpoint/2010/main" val="13593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10414F-B2A1-76A3-9B3D-D6961607FE0B}"/>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effectLst/>
                <a:latin typeface="+mn-lt"/>
                <a:ea typeface="Times New Roman" panose="02020603050405020304" pitchFamily="18" charset="0"/>
              </a:rPr>
              <a:t>Secondary Project : </a:t>
            </a:r>
            <a:br>
              <a:rPr lang="en-US" sz="3600" b="1" dirty="0">
                <a:solidFill>
                  <a:srgbClr val="FFFFFF"/>
                </a:solidFill>
                <a:effectLst/>
                <a:latin typeface="+mn-lt"/>
                <a:ea typeface="Times New Roman" panose="02020603050405020304" pitchFamily="18" charset="0"/>
              </a:rPr>
            </a:br>
            <a:r>
              <a:rPr lang="en-US" sz="3600" b="1" dirty="0">
                <a:solidFill>
                  <a:srgbClr val="FFFFFF"/>
                </a:solidFill>
                <a:effectLst/>
                <a:latin typeface="+mn-lt"/>
                <a:ea typeface="Times New Roman" panose="02020603050405020304" pitchFamily="18" charset="0"/>
              </a:rPr>
              <a:t>Short Form Video </a:t>
            </a:r>
            <a:endParaRPr lang="en-US" sz="3600" dirty="0">
              <a:solidFill>
                <a:srgbClr val="FFFFFF"/>
              </a:solidFill>
              <a:latin typeface="+mn-lt"/>
            </a:endParaRPr>
          </a:p>
        </p:txBody>
      </p:sp>
      <p:sp>
        <p:nvSpPr>
          <p:cNvPr id="27" name="Rectangle 2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0A26EDDF-2EC4-E2B9-1DB5-BDBEFA8182BB}"/>
              </a:ext>
            </a:extLst>
          </p:cNvPr>
          <p:cNvGraphicFramePr>
            <a:graphicFrameLocks noGrp="1"/>
          </p:cNvGraphicFramePr>
          <p:nvPr>
            <p:ph idx="1"/>
            <p:extLst>
              <p:ext uri="{D42A27DB-BD31-4B8C-83A1-F6EECF244321}">
                <p14:modId xmlns:p14="http://schemas.microsoft.com/office/powerpoint/2010/main" val="415518738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352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E95C12-1A42-D5E5-9FA6-9424111855B1}"/>
              </a:ext>
            </a:extLst>
          </p:cNvPr>
          <p:cNvSpPr>
            <a:spLocks noGrp="1"/>
          </p:cNvSpPr>
          <p:nvPr>
            <p:ph type="title"/>
          </p:nvPr>
        </p:nvSpPr>
        <p:spPr>
          <a:xfrm>
            <a:off x="8177212" y="634946"/>
            <a:ext cx="3381374" cy="5055904"/>
          </a:xfrm>
        </p:spPr>
        <p:txBody>
          <a:bodyPr anchor="ctr">
            <a:normAutofit/>
          </a:bodyPr>
          <a:lstStyle/>
          <a:p>
            <a:r>
              <a:rPr lang="en-US" sz="4400" b="1" dirty="0"/>
              <a:t>CHALLENGES FACED</a:t>
            </a:r>
          </a:p>
        </p:txBody>
      </p:sp>
      <p:cxnSp>
        <p:nvCxnSpPr>
          <p:cNvPr id="23" name="Straight Connector 22">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Rectangle 1">
            <a:extLst>
              <a:ext uri="{FF2B5EF4-FFF2-40B4-BE49-F238E27FC236}">
                <a16:creationId xmlns:a16="http://schemas.microsoft.com/office/drawing/2014/main" id="{5C157413-D468-E550-4A12-FF01FD809871}"/>
              </a:ext>
            </a:extLst>
          </p:cNvPr>
          <p:cNvGraphicFramePr>
            <a:graphicFrameLocks noGrp="1"/>
          </p:cNvGraphicFramePr>
          <p:nvPr>
            <p:ph idx="1"/>
            <p:extLst>
              <p:ext uri="{D42A27DB-BD31-4B8C-83A1-F6EECF244321}">
                <p14:modId xmlns:p14="http://schemas.microsoft.com/office/powerpoint/2010/main" val="67340917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90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4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108797-D579-5313-6581-DCB509275F2A}"/>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effectLst/>
                <a:latin typeface="Segoe UI" panose="020B0502040204020203" pitchFamily="34" charset="0"/>
                <a:ea typeface="Times New Roman" panose="02020603050405020304" pitchFamily="18" charset="0"/>
              </a:rPr>
              <a:t>Lessons learned</a:t>
            </a:r>
            <a:endParaRPr lang="en-US" sz="3600" dirty="0">
              <a:solidFill>
                <a:srgbClr val="FFFFFF"/>
              </a:solidFill>
            </a:endParaRPr>
          </a:p>
        </p:txBody>
      </p:sp>
      <p:sp>
        <p:nvSpPr>
          <p:cNvPr id="55" name="Rectangle 5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4" name="Content Placeholder 2">
            <a:extLst>
              <a:ext uri="{FF2B5EF4-FFF2-40B4-BE49-F238E27FC236}">
                <a16:creationId xmlns:a16="http://schemas.microsoft.com/office/drawing/2014/main" id="{3DC6EBFC-53A7-034A-5810-9F536011A8CC}"/>
              </a:ext>
            </a:extLst>
          </p:cNvPr>
          <p:cNvGraphicFramePr>
            <a:graphicFrameLocks noGrp="1"/>
          </p:cNvGraphicFramePr>
          <p:nvPr>
            <p:ph idx="1"/>
            <p:extLst>
              <p:ext uri="{D42A27DB-BD31-4B8C-83A1-F6EECF244321}">
                <p14:modId xmlns:p14="http://schemas.microsoft.com/office/powerpoint/2010/main" val="916090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17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D4CF9-4EC3-72ED-844E-62FB6335E2AB}"/>
              </a:ext>
            </a:extLst>
          </p:cNvPr>
          <p:cNvSpPr>
            <a:spLocks noGrp="1"/>
          </p:cNvSpPr>
          <p:nvPr>
            <p:ph type="title"/>
          </p:nvPr>
        </p:nvSpPr>
        <p:spPr>
          <a:xfrm>
            <a:off x="8141110" y="639097"/>
            <a:ext cx="3401961" cy="3686015"/>
          </a:xfrm>
        </p:spPr>
        <p:txBody>
          <a:bodyPr vert="horz" lIns="91440" tIns="45720" rIns="91440" bIns="45720" rtlCol="0" anchor="b">
            <a:normAutofit/>
          </a:bodyPr>
          <a:lstStyle/>
          <a:p>
            <a:pPr algn="ctr"/>
            <a:r>
              <a:rPr lang="en-US" sz="6600" dirty="0">
                <a:solidFill>
                  <a:schemeClr val="tx1">
                    <a:lumMod val="85000"/>
                    <a:lumOff val="15000"/>
                  </a:schemeClr>
                </a:solidFill>
              </a:rPr>
              <a:t>Thank You!</a:t>
            </a:r>
          </a:p>
        </p:txBody>
      </p:sp>
      <p:pic>
        <p:nvPicPr>
          <p:cNvPr id="5" name="Content Placeholder 4" descr="A black and grey letter d&#10;&#10;Description automatically generated with medium confidence">
            <a:extLst>
              <a:ext uri="{FF2B5EF4-FFF2-40B4-BE49-F238E27FC236}">
                <a16:creationId xmlns:a16="http://schemas.microsoft.com/office/drawing/2014/main" id="{28F59FBB-91A5-5562-16B2-7D006402F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2069844"/>
            <a:ext cx="6912217" cy="2194630"/>
          </a:xfrm>
          <a:prstGeom prst="rect">
            <a:avLst/>
          </a:prstGeom>
        </p:spPr>
      </p:pic>
      <p:cxnSp>
        <p:nvCxnSpPr>
          <p:cNvPr id="41" name="Straight Connector 4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69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B44962-C983-83FC-2AA0-2FE5FBE95695}"/>
              </a:ext>
            </a:extLst>
          </p:cNvPr>
          <p:cNvSpPr>
            <a:spLocks noGrp="1"/>
          </p:cNvSpPr>
          <p:nvPr>
            <p:ph type="title"/>
          </p:nvPr>
        </p:nvSpPr>
        <p:spPr>
          <a:xfrm>
            <a:off x="492370" y="516835"/>
            <a:ext cx="3084844" cy="5772840"/>
          </a:xfrm>
        </p:spPr>
        <p:txBody>
          <a:bodyPr anchor="ctr">
            <a:normAutofit/>
          </a:bodyPr>
          <a:lstStyle/>
          <a:p>
            <a:br>
              <a:rPr lang="en-US" sz="4400" b="1" dirty="0">
                <a:solidFill>
                  <a:srgbClr val="FFFFFF"/>
                </a:solidFill>
              </a:rPr>
            </a:br>
            <a:r>
              <a:rPr lang="en-US" sz="4400" b="1" dirty="0">
                <a:solidFill>
                  <a:srgbClr val="FFFFFF"/>
                </a:solidFill>
              </a:rPr>
              <a:t>Self</a:t>
            </a:r>
            <a:br>
              <a:rPr lang="en-US" sz="4400" b="1" dirty="0">
                <a:solidFill>
                  <a:srgbClr val="FFFFFF"/>
                </a:solidFill>
              </a:rPr>
            </a:br>
            <a:r>
              <a:rPr lang="en-US" sz="4400" b="1" dirty="0">
                <a:solidFill>
                  <a:srgbClr val="FFFFFF"/>
                </a:solidFill>
              </a:rPr>
              <a:t>Introduction</a:t>
            </a:r>
          </a:p>
        </p:txBody>
      </p:sp>
      <p:sp>
        <p:nvSpPr>
          <p:cNvPr id="61" name="Rectangle 6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4">
            <a:extLst>
              <a:ext uri="{FF2B5EF4-FFF2-40B4-BE49-F238E27FC236}">
                <a16:creationId xmlns:a16="http://schemas.microsoft.com/office/drawing/2014/main" id="{DBDF1DF0-2C43-FC09-D56E-EEB5C5A039BD}"/>
              </a:ext>
            </a:extLst>
          </p:cNvPr>
          <p:cNvGraphicFramePr>
            <a:graphicFrameLocks noGrp="1"/>
          </p:cNvGraphicFramePr>
          <p:nvPr>
            <p:ph idx="1"/>
            <p:extLst>
              <p:ext uri="{D42A27DB-BD31-4B8C-83A1-F6EECF244321}">
                <p14:modId xmlns:p14="http://schemas.microsoft.com/office/powerpoint/2010/main" val="11901193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447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4A09C8-24B1-7688-C459-2B06D36EB5B1}"/>
              </a:ext>
            </a:extLst>
          </p:cNvPr>
          <p:cNvSpPr>
            <a:spLocks noGrp="1"/>
          </p:cNvSpPr>
          <p:nvPr>
            <p:ph type="title"/>
          </p:nvPr>
        </p:nvSpPr>
        <p:spPr>
          <a:xfrm>
            <a:off x="160322" y="5070730"/>
            <a:ext cx="10058400" cy="822960"/>
          </a:xfrm>
        </p:spPr>
        <p:txBody>
          <a:bodyPr vert="horz" lIns="91440" tIns="45720" rIns="91440" bIns="45720" rtlCol="0" anchor="b">
            <a:normAutofit fontScale="90000"/>
          </a:bodyPr>
          <a:lstStyle/>
          <a:p>
            <a:r>
              <a:rPr lang="en-US" sz="3200" b="1" dirty="0">
                <a:solidFill>
                  <a:srgbClr val="FFFFFF"/>
                </a:solidFill>
              </a:rPr>
              <a:t>INTERNSHIP TIMELINE</a:t>
            </a:r>
            <a:br>
              <a:rPr lang="en-US" sz="2800" dirty="0">
                <a:solidFill>
                  <a:srgbClr val="FFFFFF"/>
                </a:solidFill>
              </a:rPr>
            </a:br>
            <a:r>
              <a:rPr lang="en-US" sz="2800" dirty="0">
                <a:solidFill>
                  <a:srgbClr val="FFFFFF"/>
                </a:solidFill>
              </a:rPr>
              <a:t>May 30 – August 18</a:t>
            </a:r>
          </a:p>
        </p:txBody>
      </p:sp>
      <p:pic>
        <p:nvPicPr>
          <p:cNvPr id="5" name="Content Placeholder 4">
            <a:extLst>
              <a:ext uri="{FF2B5EF4-FFF2-40B4-BE49-F238E27FC236}">
                <a16:creationId xmlns:a16="http://schemas.microsoft.com/office/drawing/2014/main" id="{0A786FFA-1155-6D19-0D49-1472C108B878}"/>
              </a:ext>
            </a:extLst>
          </p:cNvPr>
          <p:cNvPicPr>
            <a:picLocks noGrp="1" noChangeAspect="1"/>
          </p:cNvPicPr>
          <p:nvPr>
            <p:ph idx="1"/>
          </p:nvPr>
        </p:nvPicPr>
        <p:blipFill>
          <a:blip r:embed="rId2"/>
          <a:stretch>
            <a:fillRect/>
          </a:stretch>
        </p:blipFill>
        <p:spPr>
          <a:xfrm>
            <a:off x="0" y="809626"/>
            <a:ext cx="12192000" cy="3752658"/>
          </a:xfrm>
          <a:prstGeom prst="rect">
            <a:avLst/>
          </a:prstGeom>
        </p:spPr>
      </p:pic>
      <p:sp>
        <p:nvSpPr>
          <p:cNvPr id="54" name="Rectangle 53">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85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860D-21F5-7480-CC05-F58EB82B1369}"/>
              </a:ext>
            </a:extLst>
          </p:cNvPr>
          <p:cNvSpPr>
            <a:spLocks noGrp="1"/>
          </p:cNvSpPr>
          <p:nvPr>
            <p:ph type="title"/>
          </p:nvPr>
        </p:nvSpPr>
        <p:spPr>
          <a:xfrm>
            <a:off x="1097280" y="286603"/>
            <a:ext cx="10058400" cy="1450757"/>
          </a:xfrm>
        </p:spPr>
        <p:txBody>
          <a:bodyPr>
            <a:normAutofit/>
          </a:bodyPr>
          <a:lstStyle/>
          <a:p>
            <a:r>
              <a:rPr lang="en-US" sz="3700" b="1" dirty="0">
                <a:latin typeface="+mn-lt"/>
                <a:cs typeface="Segoe UI" panose="020B0502040204020203" pitchFamily="34" charset="0"/>
              </a:rPr>
              <a:t>PRIMARY PROJECT:</a:t>
            </a:r>
            <a:br>
              <a:rPr lang="en-US" sz="3700" dirty="0">
                <a:latin typeface="+mn-lt"/>
              </a:rPr>
            </a:br>
            <a:r>
              <a:rPr lang="en-US" sz="3700" b="1" dirty="0">
                <a:effectLst/>
                <a:latin typeface="+mn-lt"/>
                <a:ea typeface="Times New Roman" panose="02020603050405020304" pitchFamily="18" charset="0"/>
              </a:rPr>
              <a:t>Pipeline Succession Strategy Market Research </a:t>
            </a:r>
            <a:endParaRPr lang="en-US" sz="3700" dirty="0">
              <a:latin typeface="+mn-lt"/>
            </a:endParaRPr>
          </a:p>
        </p:txBody>
      </p:sp>
      <p:graphicFrame>
        <p:nvGraphicFramePr>
          <p:cNvPr id="5" name="Content Placeholder 2">
            <a:extLst>
              <a:ext uri="{FF2B5EF4-FFF2-40B4-BE49-F238E27FC236}">
                <a16:creationId xmlns:a16="http://schemas.microsoft.com/office/drawing/2014/main" id="{856218B6-089C-D605-A165-AC7E590002A8}"/>
              </a:ext>
            </a:extLst>
          </p:cNvPr>
          <p:cNvGraphicFramePr>
            <a:graphicFrameLocks noGrp="1"/>
          </p:cNvGraphicFramePr>
          <p:nvPr>
            <p:ph idx="1"/>
            <p:extLst>
              <p:ext uri="{D42A27DB-BD31-4B8C-83A1-F6EECF244321}">
                <p14:modId xmlns:p14="http://schemas.microsoft.com/office/powerpoint/2010/main" val="338783176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91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2941D8-E7C4-4BCA-73C9-E3AAD7C1FCD3}"/>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effectLst/>
                <a:latin typeface="+mn-lt"/>
                <a:ea typeface="Times New Roman" panose="02020603050405020304" pitchFamily="18" charset="0"/>
              </a:rPr>
              <a:t>Market Research Approach </a:t>
            </a:r>
            <a:endParaRPr lang="en-US" sz="3600" dirty="0">
              <a:solidFill>
                <a:srgbClr val="FFFFFF"/>
              </a:solidFill>
              <a:latin typeface="+mn-lt"/>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BFE10215-E496-F4A6-D2A0-C30DF76FB259}"/>
              </a:ext>
            </a:extLst>
          </p:cNvPr>
          <p:cNvGraphicFramePr>
            <a:graphicFrameLocks noGrp="1"/>
          </p:cNvGraphicFramePr>
          <p:nvPr>
            <p:ph idx="1"/>
            <p:extLst>
              <p:ext uri="{D42A27DB-BD31-4B8C-83A1-F6EECF244321}">
                <p14:modId xmlns:p14="http://schemas.microsoft.com/office/powerpoint/2010/main" val="395902907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71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08246E-333A-8336-EDCF-A018FF1A358F}"/>
              </a:ext>
            </a:extLst>
          </p:cNvPr>
          <p:cNvSpPr>
            <a:spLocks noGrp="1"/>
          </p:cNvSpPr>
          <p:nvPr>
            <p:ph type="title"/>
          </p:nvPr>
        </p:nvSpPr>
        <p:spPr>
          <a:xfrm>
            <a:off x="1097280" y="516835"/>
            <a:ext cx="5977937" cy="1666501"/>
          </a:xfrm>
        </p:spPr>
        <p:txBody>
          <a:bodyPr>
            <a:normAutofit/>
          </a:bodyPr>
          <a:lstStyle/>
          <a:p>
            <a:r>
              <a:rPr lang="en-US" sz="4000" b="1" dirty="0">
                <a:solidFill>
                  <a:srgbClr val="FFFFFF"/>
                </a:solidFill>
                <a:effectLst/>
                <a:latin typeface="+mn-lt"/>
                <a:ea typeface="Times New Roman" panose="02020603050405020304" pitchFamily="18" charset="0"/>
              </a:rPr>
              <a:t>DDI Client Buyer Interviews: Insights and Pain Areas </a:t>
            </a:r>
            <a:endParaRPr lang="en-US" sz="4000" dirty="0">
              <a:solidFill>
                <a:srgbClr val="FFFFFF"/>
              </a:solidFill>
              <a:latin typeface="+mn-lt"/>
            </a:endParaRPr>
          </a:p>
        </p:txBody>
      </p:sp>
      <p:sp>
        <p:nvSpPr>
          <p:cNvPr id="3" name="Content Placeholder 2">
            <a:extLst>
              <a:ext uri="{FF2B5EF4-FFF2-40B4-BE49-F238E27FC236}">
                <a16:creationId xmlns:a16="http://schemas.microsoft.com/office/drawing/2014/main" id="{D58C0DCD-C179-BDB7-E368-A6FCBAF4B9ED}"/>
              </a:ext>
            </a:extLst>
          </p:cNvPr>
          <p:cNvSpPr>
            <a:spLocks noGrp="1"/>
          </p:cNvSpPr>
          <p:nvPr>
            <p:ph idx="1"/>
          </p:nvPr>
        </p:nvSpPr>
        <p:spPr>
          <a:xfrm>
            <a:off x="1097279" y="2236304"/>
            <a:ext cx="5977938" cy="3652667"/>
          </a:xfrm>
        </p:spPr>
        <p:txBody>
          <a:bodyPr>
            <a:normAutofit/>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400" dirty="0">
                <a:solidFill>
                  <a:schemeClr val="bg2">
                    <a:lumMod val="90000"/>
                  </a:schemeClr>
                </a:solidFill>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Sample Subscription models</a:t>
            </a:r>
            <a:endParaRPr lang="en-US" sz="1400" dirty="0">
              <a:solidFill>
                <a:schemeClr val="bg2">
                  <a:lumMod val="90000"/>
                </a:schemeClr>
              </a:solidFill>
              <a:effectLst/>
              <a:ea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400" b="1" dirty="0">
                <a:solidFill>
                  <a:schemeClr val="bg1"/>
                </a:solidFill>
              </a:rPr>
              <a:t>Option 1: Maximize your data</a:t>
            </a:r>
          </a:p>
          <a:p>
            <a:pPr lvl="1">
              <a:lnSpc>
                <a:spcPct val="100000"/>
              </a:lnSpc>
            </a:pPr>
            <a:r>
              <a:rPr lang="en-US" sz="1400" dirty="0">
                <a:solidFill>
                  <a:schemeClr val="bg1"/>
                </a:solidFill>
              </a:rPr>
              <a:t>Holistic Approach: Blend of virtual classroom courses and short assessments.</a:t>
            </a:r>
          </a:p>
          <a:p>
            <a:pPr lvl="1">
              <a:lnSpc>
                <a:spcPct val="100000"/>
              </a:lnSpc>
            </a:pPr>
            <a:r>
              <a:rPr lang="en-US" sz="1400" dirty="0">
                <a:solidFill>
                  <a:schemeClr val="bg1"/>
                </a:solidFill>
              </a:rPr>
              <a:t>Quick Insights: 10-minute assessments reveal strengths and growth areas.</a:t>
            </a:r>
          </a:p>
          <a:p>
            <a:pPr lvl="1">
              <a:lnSpc>
                <a:spcPct val="100000"/>
              </a:lnSpc>
            </a:pPr>
            <a:r>
              <a:rPr lang="en-US" sz="1400" dirty="0">
                <a:solidFill>
                  <a:schemeClr val="bg1"/>
                </a:solidFill>
              </a:rPr>
              <a:t>Validated Data: Psychometrically validated assessments aid selection decisions.</a:t>
            </a:r>
          </a:p>
          <a:p>
            <a:pPr lvl="1">
              <a:lnSpc>
                <a:spcPct val="100000"/>
              </a:lnSpc>
            </a:pPr>
            <a:r>
              <a:rPr lang="en-US" sz="1400" dirty="0">
                <a:solidFill>
                  <a:schemeClr val="bg1"/>
                </a:solidFill>
              </a:rPr>
              <a:t>Augmented Insights: Additional assessments build a comprehensive leader profile.</a:t>
            </a:r>
          </a:p>
          <a:p>
            <a:pPr lvl="1">
              <a:lnSpc>
                <a:spcPct val="100000"/>
              </a:lnSpc>
            </a:pPr>
            <a:r>
              <a:rPr lang="en-US" sz="1400" dirty="0">
                <a:solidFill>
                  <a:schemeClr val="bg1"/>
                </a:solidFill>
              </a:rPr>
              <a:t>Long-Term Vision: Track leadership development without lengthy assessments.</a:t>
            </a:r>
          </a:p>
          <a:p>
            <a:pPr lvl="1">
              <a:lnSpc>
                <a:spcPct val="100000"/>
              </a:lnSpc>
            </a:pPr>
            <a:r>
              <a:rPr lang="en-US" sz="1400" dirty="0">
                <a:solidFill>
                  <a:schemeClr val="bg1"/>
                </a:solidFill>
              </a:rPr>
              <a:t>Pricing: Based on participants/leaders, ensuring cost-effectiveness.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endParaRPr lang="en-US" sz="1400" dirty="0">
              <a:solidFill>
                <a:srgbClr val="FFFFFF"/>
              </a:solidFill>
              <a:effectLst/>
              <a:ea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graph showing different colored bars&#10;&#10;Description automatically generated">
            <a:extLst>
              <a:ext uri="{FF2B5EF4-FFF2-40B4-BE49-F238E27FC236}">
                <a16:creationId xmlns:a16="http://schemas.microsoft.com/office/drawing/2014/main" id="{075FFBD2-EF33-CE33-BC29-DA3581961B47}"/>
              </a:ext>
            </a:extLst>
          </p:cNvPr>
          <p:cNvPicPr>
            <a:picLocks noChangeAspect="1"/>
          </p:cNvPicPr>
          <p:nvPr/>
        </p:nvPicPr>
        <p:blipFill>
          <a:blip r:embed="rId4"/>
          <a:stretch>
            <a:fillRect/>
          </a:stretch>
        </p:blipFill>
        <p:spPr>
          <a:xfrm>
            <a:off x="8084579" y="697160"/>
            <a:ext cx="3609294" cy="2165576"/>
          </a:xfrm>
          <a:prstGeom prst="rect">
            <a:avLst/>
          </a:prstGeom>
        </p:spPr>
      </p:pic>
      <p:sp>
        <p:nvSpPr>
          <p:cNvPr id="23" name="Rectangle 22">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with blue bars&#10;&#10;Description automatically generated">
            <a:extLst>
              <a:ext uri="{FF2B5EF4-FFF2-40B4-BE49-F238E27FC236}">
                <a16:creationId xmlns:a16="http://schemas.microsoft.com/office/drawing/2014/main" id="{D915BDAC-D830-A0EA-F2E4-FCE5C02AA7A4}"/>
              </a:ext>
            </a:extLst>
          </p:cNvPr>
          <p:cNvPicPr>
            <a:picLocks noChangeAspect="1"/>
          </p:cNvPicPr>
          <p:nvPr/>
        </p:nvPicPr>
        <p:blipFill>
          <a:blip r:embed="rId5"/>
          <a:stretch>
            <a:fillRect/>
          </a:stretch>
        </p:blipFill>
        <p:spPr>
          <a:xfrm>
            <a:off x="8084579" y="3995263"/>
            <a:ext cx="3609294" cy="2165576"/>
          </a:xfrm>
          <a:prstGeom prst="rect">
            <a:avLst/>
          </a:prstGeom>
        </p:spPr>
      </p:pic>
    </p:spTree>
    <p:extLst>
      <p:ext uri="{BB962C8B-B14F-4D97-AF65-F5344CB8AC3E}">
        <p14:creationId xmlns:p14="http://schemas.microsoft.com/office/powerpoint/2010/main" val="15847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500"/>
                                        <p:tgtEl>
                                          <p:spTgt spid="3">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78209C-9493-ADD0-7A4D-A3D6EC179168}"/>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Pain Points</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2384478-561E-AA74-3B81-CD2E4D06A1B4}"/>
              </a:ext>
            </a:extLst>
          </p:cNvPr>
          <p:cNvGraphicFramePr>
            <a:graphicFrameLocks noGrp="1"/>
          </p:cNvGraphicFramePr>
          <p:nvPr>
            <p:ph idx="1"/>
            <p:extLst>
              <p:ext uri="{D42A27DB-BD31-4B8C-83A1-F6EECF244321}">
                <p14:modId xmlns:p14="http://schemas.microsoft.com/office/powerpoint/2010/main" val="136837645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10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157948-DB33-9399-AD76-4B97CD954AF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1</a:t>
            </a:r>
            <a:r>
              <a:rPr lang="en-US" sz="3600" b="1" baseline="30000" dirty="0">
                <a:solidFill>
                  <a:srgbClr val="FFFFFF"/>
                </a:solidFill>
              </a:rPr>
              <a:t>st</a:t>
            </a:r>
            <a:r>
              <a:rPr lang="en-US" sz="3600" b="1" dirty="0">
                <a:solidFill>
                  <a:srgbClr val="FFFFFF"/>
                </a:solidFill>
              </a:rPr>
              <a:t> Round of User Testing: Quick Win Project</a:t>
            </a:r>
          </a:p>
        </p:txBody>
      </p:sp>
      <p:sp>
        <p:nvSpPr>
          <p:cNvPr id="23"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Content Placeholder 2">
            <a:extLst>
              <a:ext uri="{FF2B5EF4-FFF2-40B4-BE49-F238E27FC236}">
                <a16:creationId xmlns:a16="http://schemas.microsoft.com/office/drawing/2014/main" id="{B955364D-E669-9422-0E1E-8D2C8B165357}"/>
              </a:ext>
            </a:extLst>
          </p:cNvPr>
          <p:cNvSpPr>
            <a:spLocks noGrp="1"/>
          </p:cNvSpPr>
          <p:nvPr>
            <p:ph idx="1"/>
          </p:nvPr>
        </p:nvSpPr>
        <p:spPr>
          <a:xfrm>
            <a:off x="4742016" y="605896"/>
            <a:ext cx="6413663" cy="5646208"/>
          </a:xfrm>
        </p:spPr>
        <p:txBody>
          <a:bodyPr anchor="ctr">
            <a:normAutofit/>
          </a:bodyPr>
          <a:lstStyle/>
          <a:p>
            <a:pPr marL="0" marR="0" lvl="0" indent="0">
              <a:spcBef>
                <a:spcPts val="0"/>
              </a:spcBef>
              <a:spcAft>
                <a:spcPts val="0"/>
              </a:spcAft>
              <a:buSzPts val="1000"/>
              <a:buNone/>
              <a:tabLst>
                <a:tab pos="457200" algn="l"/>
              </a:tabLst>
            </a:pPr>
            <a:r>
              <a:rPr lang="en-US" b="1" dirty="0">
                <a:effectLst/>
                <a:ea typeface="Times New Roman" panose="02020603050405020304" pitchFamily="18" charset="0"/>
                <a:cs typeface="Times New Roman" panose="02020603050405020304" pitchFamily="18" charset="0"/>
              </a:rPr>
              <a:t>Non Client Buyer Interviews</a:t>
            </a:r>
            <a:endParaRPr lang="en-US" b="1" dirty="0">
              <a:effectLst/>
              <a:ea typeface="Calibri" panose="020F0502020204030204" pitchFamily="34" charset="0"/>
              <a:cs typeface="Times New Roman" panose="02020603050405020304" pitchFamily="18" charset="0"/>
            </a:endParaRPr>
          </a:p>
          <a:p>
            <a:pPr marL="450342" indent="-285750">
              <a:lnSpc>
                <a:spcPct val="200000"/>
              </a:lnSpc>
              <a:spcBef>
                <a:spcPts val="0"/>
              </a:spcBef>
              <a:spcAft>
                <a:spcPts val="0"/>
              </a:spcAft>
              <a:buSzPts val="1000"/>
              <a:buFont typeface="Symbol" panose="05050102010706020507" pitchFamily="18" charset="2"/>
              <a:buChar char=""/>
              <a:tabLst>
                <a:tab pos="914400" algn="l"/>
              </a:tabLst>
            </a:pPr>
            <a:r>
              <a:rPr lang="en-US" dirty="0">
                <a:effectLst/>
                <a:ea typeface="Times New Roman" panose="02020603050405020304" pitchFamily="18" charset="0"/>
                <a:cs typeface="Times New Roman" panose="02020603050405020304" pitchFamily="18" charset="0"/>
              </a:rPr>
              <a:t>Key factors in choosing assessments</a:t>
            </a:r>
            <a:endParaRPr lang="en-US" dirty="0">
              <a:effectLst/>
              <a:ea typeface="Calibri" panose="020F0502020204030204" pitchFamily="34" charset="0"/>
              <a:cs typeface="Times New Roman" panose="02020603050405020304" pitchFamily="18" charset="0"/>
            </a:endParaRPr>
          </a:p>
          <a:p>
            <a:pPr marL="450342" indent="-285750">
              <a:lnSpc>
                <a:spcPct val="200000"/>
              </a:lnSpc>
              <a:spcBef>
                <a:spcPts val="0"/>
              </a:spcBef>
              <a:spcAft>
                <a:spcPts val="0"/>
              </a:spcAft>
              <a:buSzPts val="1000"/>
              <a:buFont typeface="Symbol" panose="05050102010706020507" pitchFamily="18" charset="2"/>
              <a:buChar char=""/>
              <a:tabLst>
                <a:tab pos="914400" algn="l"/>
              </a:tabLst>
            </a:pPr>
            <a:r>
              <a:rPr lang="en-US" dirty="0">
                <a:effectLst/>
                <a:ea typeface="Times New Roman" panose="02020603050405020304" pitchFamily="18" charset="0"/>
                <a:cs typeface="Times New Roman" panose="02020603050405020304" pitchFamily="18" charset="0"/>
              </a:rPr>
              <a:t>Intent behind using assessment data</a:t>
            </a:r>
            <a:endParaRPr lang="en-US" dirty="0">
              <a:effectLst/>
              <a:ea typeface="Calibri" panose="020F0502020204030204" pitchFamily="34" charset="0"/>
              <a:cs typeface="Times New Roman" panose="02020603050405020304" pitchFamily="18" charset="0"/>
            </a:endParaRPr>
          </a:p>
          <a:p>
            <a:pPr marL="450342" indent="-285750">
              <a:lnSpc>
                <a:spcPct val="200000"/>
              </a:lnSpc>
              <a:spcBef>
                <a:spcPts val="0"/>
              </a:spcBef>
              <a:spcAft>
                <a:spcPts val="0"/>
              </a:spcAft>
              <a:buSzPts val="1000"/>
              <a:buFont typeface="Symbol" panose="05050102010706020507" pitchFamily="18" charset="2"/>
              <a:buChar char=""/>
              <a:tabLst>
                <a:tab pos="914400" algn="l"/>
              </a:tabLst>
            </a:pPr>
            <a:r>
              <a:rPr lang="en-US" dirty="0">
                <a:effectLst/>
                <a:ea typeface="Times New Roman" panose="02020603050405020304" pitchFamily="18" charset="0"/>
                <a:cs typeface="Times New Roman" panose="02020603050405020304" pitchFamily="18" charset="0"/>
              </a:rPr>
              <a:t>Preferred scoring types</a:t>
            </a:r>
            <a:endParaRPr lang="en-US" dirty="0">
              <a:effectLst/>
              <a:ea typeface="Calibri" panose="020F0502020204030204" pitchFamily="34" charset="0"/>
              <a:cs typeface="Times New Roman" panose="02020603050405020304" pitchFamily="18" charset="0"/>
            </a:endParaRPr>
          </a:p>
          <a:p>
            <a:pPr marL="450342" indent="-285750">
              <a:lnSpc>
                <a:spcPct val="200000"/>
              </a:lnSpc>
              <a:spcBef>
                <a:spcPts val="0"/>
              </a:spcBef>
              <a:spcAft>
                <a:spcPts val="0"/>
              </a:spcAft>
              <a:buSzPts val="1000"/>
              <a:buFont typeface="Symbol" panose="05050102010706020507" pitchFamily="18" charset="2"/>
              <a:buChar char=""/>
              <a:tabLst>
                <a:tab pos="914400" algn="l"/>
              </a:tabLst>
            </a:pPr>
            <a:r>
              <a:rPr lang="en-US" dirty="0">
                <a:effectLst/>
                <a:ea typeface="Times New Roman" panose="02020603050405020304" pitchFamily="18" charset="0"/>
                <a:cs typeface="Times New Roman" panose="02020603050405020304" pitchFamily="18" charset="0"/>
              </a:rPr>
              <a:t>Important purposes of assessments</a:t>
            </a:r>
            <a:endParaRPr lang="en-US" dirty="0">
              <a:effectLst/>
            </a:endParaRPr>
          </a:p>
          <a:p>
            <a:pPr marL="450342" indent="-285750">
              <a:lnSpc>
                <a:spcPct val="200000"/>
              </a:lnSpc>
              <a:spcBef>
                <a:spcPts val="0"/>
              </a:spcBef>
              <a:spcAft>
                <a:spcPts val="0"/>
              </a:spcAft>
              <a:buSzPts val="1000"/>
              <a:buFont typeface="Symbol" panose="05050102010706020507" pitchFamily="18" charset="2"/>
              <a:buChar char=""/>
              <a:tabLst>
                <a:tab pos="914400" algn="l"/>
              </a:tabLst>
            </a:pPr>
            <a:r>
              <a:rPr lang="en-US" dirty="0">
                <a:effectLst/>
                <a:ea typeface="Times New Roman" panose="02020603050405020304" pitchFamily="18" charset="0"/>
                <a:cs typeface="Times New Roman" panose="02020603050405020304" pitchFamily="18" charset="0"/>
              </a:rPr>
              <a:t>Prime leadership level targets</a:t>
            </a:r>
            <a:endParaRPr lang="en-US" dirty="0">
              <a:effectLst/>
              <a:ea typeface="Calibri" panose="020F0502020204030204" pitchFamily="34" charset="0"/>
              <a:cs typeface="Times New Roman" panose="02020603050405020304" pitchFamily="18" charset="0"/>
            </a:endParaRPr>
          </a:p>
          <a:p>
            <a:pPr marL="450342" indent="-285750">
              <a:spcBef>
                <a:spcPts val="0"/>
              </a:spcBef>
              <a:spcAft>
                <a:spcPts val="0"/>
              </a:spcAft>
              <a:buSzPts val="1000"/>
              <a:buFont typeface="Symbol" panose="05050102010706020507" pitchFamily="18" charset="2"/>
              <a:buChar char=""/>
              <a:tabLst>
                <a:tab pos="914400" algn="l"/>
              </a:tabLst>
            </a:pPr>
            <a:endParaRPr lang="en-US"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6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xEl>
                                              <p:pRg st="0" end="0"/>
                                            </p:txEl>
                                          </p:spTgt>
                                        </p:tgtEl>
                                        <p:attrNameLst>
                                          <p:attrName>style.visibility</p:attrName>
                                        </p:attrNameLst>
                                      </p:cBhvr>
                                      <p:to>
                                        <p:strVal val="visible"/>
                                      </p:to>
                                    </p:set>
                                    <p:animEffect transition="in" filter="fade">
                                      <p:cBhvr>
                                        <p:cTn id="12" dur="500"/>
                                        <p:tgtEl>
                                          <p:spTgt spid="6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0">
                                            <p:txEl>
                                              <p:pRg st="1" end="1"/>
                                            </p:txEl>
                                          </p:spTgt>
                                        </p:tgtEl>
                                        <p:attrNameLst>
                                          <p:attrName>style.visibility</p:attrName>
                                        </p:attrNameLst>
                                      </p:cBhvr>
                                      <p:to>
                                        <p:strVal val="visible"/>
                                      </p:to>
                                    </p:set>
                                    <p:animEffect transition="in" filter="fade">
                                      <p:cBhvr>
                                        <p:cTn id="15" dur="500"/>
                                        <p:tgtEl>
                                          <p:spTgt spid="6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xEl>
                                              <p:pRg st="2" end="2"/>
                                            </p:txEl>
                                          </p:spTgt>
                                        </p:tgtEl>
                                        <p:attrNameLst>
                                          <p:attrName>style.visibility</p:attrName>
                                        </p:attrNameLst>
                                      </p:cBhvr>
                                      <p:to>
                                        <p:strVal val="visible"/>
                                      </p:to>
                                    </p:set>
                                    <p:animEffect transition="in" filter="fade">
                                      <p:cBhvr>
                                        <p:cTn id="18" dur="500"/>
                                        <p:tgtEl>
                                          <p:spTgt spid="60">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xEl>
                                              <p:pRg st="3" end="3"/>
                                            </p:txEl>
                                          </p:spTgt>
                                        </p:tgtEl>
                                        <p:attrNameLst>
                                          <p:attrName>style.visibility</p:attrName>
                                        </p:attrNameLst>
                                      </p:cBhvr>
                                      <p:to>
                                        <p:strVal val="visible"/>
                                      </p:to>
                                    </p:set>
                                    <p:animEffect transition="in" filter="fade">
                                      <p:cBhvr>
                                        <p:cTn id="21" dur="500"/>
                                        <p:tgtEl>
                                          <p:spTgt spid="60">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xEl>
                                              <p:pRg st="4" end="4"/>
                                            </p:txEl>
                                          </p:spTgt>
                                        </p:tgtEl>
                                        <p:attrNameLst>
                                          <p:attrName>style.visibility</p:attrName>
                                        </p:attrNameLst>
                                      </p:cBhvr>
                                      <p:to>
                                        <p:strVal val="visible"/>
                                      </p:to>
                                    </p:set>
                                    <p:animEffect transition="in" filter="fade">
                                      <p:cBhvr>
                                        <p:cTn id="24" dur="500"/>
                                        <p:tgtEl>
                                          <p:spTgt spid="60">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xEl>
                                              <p:pRg st="5" end="5"/>
                                            </p:txEl>
                                          </p:spTgt>
                                        </p:tgtEl>
                                        <p:attrNameLst>
                                          <p:attrName>style.visibility</p:attrName>
                                        </p:attrNameLst>
                                      </p:cBhvr>
                                      <p:to>
                                        <p:strVal val="visible"/>
                                      </p:to>
                                    </p:set>
                                    <p:animEffect transition="in" filter="fade">
                                      <p:cBhvr>
                                        <p:cTn id="27" dur="500"/>
                                        <p:tgtEl>
                                          <p:spTgt spid="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A8E965-AF2E-55CA-95BB-4796073CC9AB}"/>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Quick Win Project: Insights	</a:t>
            </a:r>
          </a:p>
        </p:txBody>
      </p:sp>
      <p:sp>
        <p:nvSpPr>
          <p:cNvPr id="26" name="Rectangle 2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a:extLst>
              <a:ext uri="{FF2B5EF4-FFF2-40B4-BE49-F238E27FC236}">
                <a16:creationId xmlns:a16="http://schemas.microsoft.com/office/drawing/2014/main" id="{72482BE0-634E-0B36-7CC5-904EB3673025}"/>
              </a:ext>
            </a:extLst>
          </p:cNvPr>
          <p:cNvPicPr>
            <a:picLocks noGrp="1" noChangeAspect="1"/>
          </p:cNvPicPr>
          <p:nvPr>
            <p:ph idx="1"/>
          </p:nvPr>
        </p:nvPicPr>
        <p:blipFill>
          <a:blip r:embed="rId2"/>
          <a:stretch>
            <a:fillRect/>
          </a:stretch>
        </p:blipFill>
        <p:spPr>
          <a:xfrm>
            <a:off x="4120694" y="-1"/>
            <a:ext cx="4010240" cy="2342373"/>
          </a:xfrm>
        </p:spPr>
      </p:pic>
      <p:pic>
        <p:nvPicPr>
          <p:cNvPr id="11" name="Picture 10">
            <a:extLst>
              <a:ext uri="{FF2B5EF4-FFF2-40B4-BE49-F238E27FC236}">
                <a16:creationId xmlns:a16="http://schemas.microsoft.com/office/drawing/2014/main" id="{26BFF44C-F3FF-FE99-BAA9-2614CFDAB3F0}"/>
              </a:ext>
            </a:extLst>
          </p:cNvPr>
          <p:cNvPicPr>
            <a:picLocks noChangeAspect="1"/>
          </p:cNvPicPr>
          <p:nvPr/>
        </p:nvPicPr>
        <p:blipFill>
          <a:blip r:embed="rId3"/>
          <a:stretch>
            <a:fillRect/>
          </a:stretch>
        </p:blipFill>
        <p:spPr>
          <a:xfrm>
            <a:off x="6390995" y="2342371"/>
            <a:ext cx="3767629" cy="2200665"/>
          </a:xfrm>
          <a:prstGeom prst="rect">
            <a:avLst/>
          </a:prstGeom>
        </p:spPr>
      </p:pic>
      <p:pic>
        <p:nvPicPr>
          <p:cNvPr id="13" name="Picture 12">
            <a:extLst>
              <a:ext uri="{FF2B5EF4-FFF2-40B4-BE49-F238E27FC236}">
                <a16:creationId xmlns:a16="http://schemas.microsoft.com/office/drawing/2014/main" id="{1D076EF6-1145-421C-B72E-F75A3FA0E758}"/>
              </a:ext>
            </a:extLst>
          </p:cNvPr>
          <p:cNvPicPr>
            <a:picLocks noChangeAspect="1"/>
          </p:cNvPicPr>
          <p:nvPr/>
        </p:nvPicPr>
        <p:blipFill>
          <a:blip r:embed="rId4"/>
          <a:stretch>
            <a:fillRect/>
          </a:stretch>
        </p:blipFill>
        <p:spPr>
          <a:xfrm>
            <a:off x="8144134" y="-2"/>
            <a:ext cx="4010240" cy="2342373"/>
          </a:xfrm>
          <a:prstGeom prst="rect">
            <a:avLst/>
          </a:prstGeom>
        </p:spPr>
      </p:pic>
      <p:pic>
        <p:nvPicPr>
          <p:cNvPr id="15" name="Picture 14">
            <a:extLst>
              <a:ext uri="{FF2B5EF4-FFF2-40B4-BE49-F238E27FC236}">
                <a16:creationId xmlns:a16="http://schemas.microsoft.com/office/drawing/2014/main" id="{467DC47F-6286-B7BC-D4B0-CF27659F0D2B}"/>
              </a:ext>
            </a:extLst>
          </p:cNvPr>
          <p:cNvPicPr>
            <a:picLocks noChangeAspect="1"/>
          </p:cNvPicPr>
          <p:nvPr/>
        </p:nvPicPr>
        <p:blipFill>
          <a:blip r:embed="rId5"/>
          <a:stretch>
            <a:fillRect/>
          </a:stretch>
        </p:blipFill>
        <p:spPr>
          <a:xfrm>
            <a:off x="4097293" y="4557451"/>
            <a:ext cx="3913956" cy="2286134"/>
          </a:xfrm>
          <a:prstGeom prst="rect">
            <a:avLst/>
          </a:prstGeom>
        </p:spPr>
      </p:pic>
      <p:pic>
        <p:nvPicPr>
          <p:cNvPr id="17" name="Picture 16">
            <a:extLst>
              <a:ext uri="{FF2B5EF4-FFF2-40B4-BE49-F238E27FC236}">
                <a16:creationId xmlns:a16="http://schemas.microsoft.com/office/drawing/2014/main" id="{C520C4BD-4A65-2596-D7F1-4F1D58F70486}"/>
              </a:ext>
            </a:extLst>
          </p:cNvPr>
          <p:cNvPicPr>
            <a:picLocks noChangeAspect="1"/>
          </p:cNvPicPr>
          <p:nvPr/>
        </p:nvPicPr>
        <p:blipFill>
          <a:blip r:embed="rId6"/>
          <a:stretch>
            <a:fillRect/>
          </a:stretch>
        </p:blipFill>
        <p:spPr>
          <a:xfrm>
            <a:off x="8011249" y="4557450"/>
            <a:ext cx="3913958" cy="2286134"/>
          </a:xfrm>
          <a:prstGeom prst="rect">
            <a:avLst/>
          </a:prstGeom>
        </p:spPr>
      </p:pic>
    </p:spTree>
    <p:extLst>
      <p:ext uri="{BB962C8B-B14F-4D97-AF65-F5344CB8AC3E}">
        <p14:creationId xmlns:p14="http://schemas.microsoft.com/office/powerpoint/2010/main" val="125357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 Success Profiles and Competencies Sales Deck (3)</Template>
  <TotalTime>488</TotalTime>
  <Words>2090</Words>
  <Application>Microsoft Office PowerPoint</Application>
  <PresentationFormat>Widescreen</PresentationFormat>
  <Paragraphs>211</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Söhne</vt:lpstr>
      <vt:lpstr>Symbol</vt:lpstr>
      <vt:lpstr>Retrospect</vt:lpstr>
      <vt:lpstr>SUMMER 2023  INTERNSHIP PRESENTATION</vt:lpstr>
      <vt:lpstr> Self Introduction</vt:lpstr>
      <vt:lpstr>INTERNSHIP TIMELINE May 30 – August 18</vt:lpstr>
      <vt:lpstr>PRIMARY PROJECT: Pipeline Succession Strategy Market Research </vt:lpstr>
      <vt:lpstr>Market Research Approach </vt:lpstr>
      <vt:lpstr>DDI Client Buyer Interviews: Insights and Pain Areas </vt:lpstr>
      <vt:lpstr>Pain Points</vt:lpstr>
      <vt:lpstr>1st Round of User Testing: Quick Win Project</vt:lpstr>
      <vt:lpstr>Quick Win Project: Insights </vt:lpstr>
      <vt:lpstr>2nd Round of User Testing </vt:lpstr>
      <vt:lpstr>Insights</vt:lpstr>
      <vt:lpstr>3rd Round of User Testing</vt:lpstr>
      <vt:lpstr>Insights </vt:lpstr>
      <vt:lpstr>Subscription Model Design and Conjoint Market Survey </vt:lpstr>
      <vt:lpstr>Secondary Project :  Short Form Video </vt:lpstr>
      <vt:lpstr>CHALLENGES FACED</vt:lpstr>
      <vt:lpstr>Lessons learned</vt:lpstr>
      <vt:lpstr>Thank You!</vt:lpstr>
    </vt:vector>
  </TitlesOfParts>
  <Company>Development Dimensions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2023  INTERNSHIP PRESENTATION</dc:title>
  <dc:creator>Guleria, Udit</dc:creator>
  <cp:lastModifiedBy>Guleria, Udit</cp:lastModifiedBy>
  <cp:revision>21</cp:revision>
  <dcterms:created xsi:type="dcterms:W3CDTF">2023-08-16T02:14:12Z</dcterms:created>
  <dcterms:modified xsi:type="dcterms:W3CDTF">2023-08-18T21:12:43Z</dcterms:modified>
</cp:coreProperties>
</file>