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2"/>
  </p:notesMasterIdLst>
  <p:handoutMasterIdLst>
    <p:handoutMasterId r:id="rId13"/>
  </p:handoutMasterIdLst>
  <p:sldIdLst>
    <p:sldId id="413" r:id="rId7"/>
    <p:sldId id="415" r:id="rId8"/>
    <p:sldId id="417" r:id="rId9"/>
    <p:sldId id="418" r:id="rId10"/>
    <p:sldId id="305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Udit Agarwal" initials="UA" lastIdx="1" clrIdx="1">
    <p:extLst>
      <p:ext uri="{19B8F6BF-5375-455C-9EA6-DF929625EA0E}">
        <p15:presenceInfo xmlns:p15="http://schemas.microsoft.com/office/powerpoint/2012/main" userId="S-1-5-21-1915207013-2615040368-3076929458-658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54933E"/>
    <a:srgbClr val="537F9F"/>
    <a:srgbClr val="34ACDE"/>
    <a:srgbClr val="00BABA"/>
    <a:srgbClr val="F67B44"/>
    <a:srgbClr val="F3540D"/>
    <a:srgbClr val="586068"/>
    <a:srgbClr val="EFF0F1"/>
    <a:srgbClr val="FD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 autoAdjust="0"/>
    <p:restoredTop sz="88967" autoAdjust="0"/>
  </p:normalViewPr>
  <p:slideViewPr>
    <p:cSldViewPr snapToGrid="0">
      <p:cViewPr varScale="1">
        <p:scale>
          <a:sx n="80" d="100"/>
          <a:sy n="80" d="100"/>
        </p:scale>
        <p:origin x="72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E5671-54F4-4C3A-9CA1-A00CC5CC073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D155A-CEEF-4EBC-9588-11F2F6B986D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Features</a:t>
          </a:r>
        </a:p>
      </dgm:t>
    </dgm:pt>
    <dgm:pt modelId="{99872858-08AA-4FAE-BCA9-89FAE315C1B0}" type="parTrans" cxnId="{C21033D8-147A-43F7-9AD3-28ED4E618679}">
      <dgm:prSet/>
      <dgm:spPr/>
      <dgm:t>
        <a:bodyPr/>
        <a:lstStyle/>
        <a:p>
          <a:endParaRPr lang="en-US"/>
        </a:p>
      </dgm:t>
    </dgm:pt>
    <dgm:pt modelId="{1885A9F2-BD07-4EC2-8386-D5501E18445B}" type="sibTrans" cxnId="{C21033D8-147A-43F7-9AD3-28ED4E618679}">
      <dgm:prSet/>
      <dgm:spPr/>
      <dgm:t>
        <a:bodyPr/>
        <a:lstStyle/>
        <a:p>
          <a:endParaRPr lang="en-US"/>
        </a:p>
      </dgm:t>
    </dgm:pt>
    <dgm:pt modelId="{E42FB5FC-1E5A-4259-8309-5C3B4BCD1244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dirty="0"/>
            <a:t>Ease of Use</a:t>
          </a:r>
        </a:p>
      </dgm:t>
    </dgm:pt>
    <dgm:pt modelId="{E1B413D6-5110-49B9-A42F-A31EEC208CCD}" type="parTrans" cxnId="{F5FB1B1C-9A09-40AD-BFD9-BFBBBD6BE215}">
      <dgm:prSet/>
      <dgm:spPr/>
      <dgm:t>
        <a:bodyPr/>
        <a:lstStyle/>
        <a:p>
          <a:endParaRPr lang="en-US"/>
        </a:p>
      </dgm:t>
    </dgm:pt>
    <dgm:pt modelId="{B5150477-2DD1-4E0B-8F42-2467BA2D280F}" type="sibTrans" cxnId="{F5FB1B1C-9A09-40AD-BFD9-BFBBBD6BE215}">
      <dgm:prSet/>
      <dgm:spPr/>
      <dgm:t>
        <a:bodyPr/>
        <a:lstStyle/>
        <a:p>
          <a:endParaRPr lang="en-US"/>
        </a:p>
      </dgm:t>
    </dgm:pt>
    <dgm:pt modelId="{BB6901E6-153E-4E55-9386-9D8F6796E92A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800" dirty="0"/>
            <a:t>Caters all uses cases</a:t>
          </a:r>
        </a:p>
      </dgm:t>
    </dgm:pt>
    <dgm:pt modelId="{CE917559-8287-4B8C-A96C-59CED52DF65A}" type="parTrans" cxnId="{A2AB2C7E-1C90-4B02-BB22-68B9F9534901}">
      <dgm:prSet/>
      <dgm:spPr/>
      <dgm:t>
        <a:bodyPr/>
        <a:lstStyle/>
        <a:p>
          <a:endParaRPr lang="en-US"/>
        </a:p>
      </dgm:t>
    </dgm:pt>
    <dgm:pt modelId="{4E421EE2-1FF1-48F0-A409-750ABADDCD34}" type="sibTrans" cxnId="{A2AB2C7E-1C90-4B02-BB22-68B9F9534901}">
      <dgm:prSet/>
      <dgm:spPr/>
      <dgm:t>
        <a:bodyPr/>
        <a:lstStyle/>
        <a:p>
          <a:endParaRPr lang="en-US"/>
        </a:p>
      </dgm:t>
    </dgm:pt>
    <dgm:pt modelId="{DF9A92CE-3206-4B51-BDB9-A323FF1228DF}">
      <dgm:prSet phldrT="[Text]" custT="1"/>
      <dgm:spPr>
        <a:solidFill>
          <a:srgbClr val="F9B500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Text and XML based output.</a:t>
          </a:r>
        </a:p>
      </dgm:t>
    </dgm:pt>
    <dgm:pt modelId="{CA720FA6-E8EF-4BFB-94F2-F4C1A90D5486}" type="parTrans" cxnId="{0589BDB6-6E0E-418E-89E7-B1549CFA8799}">
      <dgm:prSet/>
      <dgm:spPr/>
      <dgm:t>
        <a:bodyPr/>
        <a:lstStyle/>
        <a:p>
          <a:endParaRPr lang="en-US"/>
        </a:p>
      </dgm:t>
    </dgm:pt>
    <dgm:pt modelId="{19AC50FA-0B42-44EC-B7A8-246D300F15FD}" type="sibTrans" cxnId="{0589BDB6-6E0E-418E-89E7-B1549CFA8799}">
      <dgm:prSet/>
      <dgm:spPr/>
      <dgm:t>
        <a:bodyPr/>
        <a:lstStyle/>
        <a:p>
          <a:endParaRPr lang="en-US"/>
        </a:p>
      </dgm:t>
    </dgm:pt>
    <dgm:pt modelId="{1ADEDE50-9574-40E5-8839-D2CDFE845D66}">
      <dgm:prSet phldrT="[Text]" custT="1"/>
      <dgm:spPr>
        <a:solidFill>
          <a:srgbClr val="D54E12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2860" tIns="22860" rIns="22860" bIns="22860" numCol="1" spcCol="1270" anchor="ctr" anchorCtr="0"/>
        <a:lstStyle/>
        <a:p>
          <a:r>
            <a:rPr lang="en-US" sz="1800" dirty="0"/>
            <a:t>Web interface analysis</a:t>
          </a:r>
        </a:p>
      </dgm:t>
    </dgm:pt>
    <dgm:pt modelId="{0C861974-D034-4D45-AAEE-F641017B8D04}" type="parTrans" cxnId="{853FBCCA-22C5-4B28-9769-C8BDC23A6130}">
      <dgm:prSet/>
      <dgm:spPr/>
      <dgm:t>
        <a:bodyPr/>
        <a:lstStyle/>
        <a:p>
          <a:endParaRPr lang="en-US"/>
        </a:p>
      </dgm:t>
    </dgm:pt>
    <dgm:pt modelId="{8A86B9C7-1CFD-491C-B66D-ADA74A6E1575}" type="sibTrans" cxnId="{853FBCCA-22C5-4B28-9769-C8BDC23A6130}">
      <dgm:prSet/>
      <dgm:spPr/>
      <dgm:t>
        <a:bodyPr/>
        <a:lstStyle/>
        <a:p>
          <a:endParaRPr lang="en-US"/>
        </a:p>
      </dgm:t>
    </dgm:pt>
    <dgm:pt modelId="{F4177433-AD92-4100-8D22-DFF81A2838A7}">
      <dgm:prSet phldrT="[Text]" custT="1"/>
      <dgm:spPr>
        <a:solidFill>
          <a:srgbClr val="979200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r>
            <a:rPr lang="en-US" sz="1400" kern="1200" dirty="0"/>
            <a:t>Considers </a:t>
          </a: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endianness</a:t>
          </a:r>
          <a:r>
            <a:rPr lang="en-US" sz="1400" kern="1200" dirty="0"/>
            <a:t> &amp; address alignment.</a:t>
          </a:r>
        </a:p>
      </dgm:t>
    </dgm:pt>
    <dgm:pt modelId="{07133824-0510-48D5-90A6-3ABEDEEFADE5}" type="parTrans" cxnId="{A14FF77D-A17E-4F84-A679-60AC18E97822}">
      <dgm:prSet/>
      <dgm:spPr/>
      <dgm:t>
        <a:bodyPr/>
        <a:lstStyle/>
        <a:p>
          <a:endParaRPr lang="en-US"/>
        </a:p>
      </dgm:t>
    </dgm:pt>
    <dgm:pt modelId="{518FA51D-B7D0-446A-AD39-6A634E7C4BEB}" type="sibTrans" cxnId="{A14FF77D-A17E-4F84-A679-60AC18E97822}">
      <dgm:prSet/>
      <dgm:spPr/>
      <dgm:t>
        <a:bodyPr/>
        <a:lstStyle/>
        <a:p>
          <a:endParaRPr lang="en-US"/>
        </a:p>
      </dgm:t>
    </dgm:pt>
    <dgm:pt modelId="{C2433A6D-B2A0-4466-9F14-8FBAED695273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000" dirty="0"/>
            <a:t>Less number of user inputs.</a:t>
          </a:r>
        </a:p>
      </dgm:t>
    </dgm:pt>
    <dgm:pt modelId="{1B367F9B-9B2D-4FF7-888A-B867F30509B4}" type="sibTrans" cxnId="{AB4F395D-FA9A-4BD1-9E66-71CAADA085A0}">
      <dgm:prSet/>
      <dgm:spPr/>
      <dgm:t>
        <a:bodyPr/>
        <a:lstStyle/>
        <a:p>
          <a:endParaRPr lang="en-US"/>
        </a:p>
      </dgm:t>
    </dgm:pt>
    <dgm:pt modelId="{F9747D83-EC9F-4174-BD68-A2D073314B08}" type="parTrans" cxnId="{AB4F395D-FA9A-4BD1-9E66-71CAADA085A0}">
      <dgm:prSet/>
      <dgm:spPr/>
      <dgm:t>
        <a:bodyPr/>
        <a:lstStyle/>
        <a:p>
          <a:endParaRPr lang="en-US"/>
        </a:p>
      </dgm:t>
    </dgm:pt>
    <dgm:pt modelId="{1F98B0E3-CDEF-48CF-95D2-C6F098A15DEE}" type="pres">
      <dgm:prSet presAssocID="{BB0E5671-54F4-4C3A-9CA1-A00CC5CC073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FF8E2B5-B343-4814-9507-F93267B23A3A}" type="pres">
      <dgm:prSet presAssocID="{522D155A-CEEF-4EBC-9588-11F2F6B986DF}" presName="Parent" presStyleLbl="node0" presStyleIdx="0" presStyleCnt="1" custLinFactNeighborY="1456">
        <dgm:presLayoutVars>
          <dgm:chMax val="6"/>
          <dgm:chPref val="6"/>
        </dgm:presLayoutVars>
      </dgm:prSet>
      <dgm:spPr/>
    </dgm:pt>
    <dgm:pt modelId="{9B27FF67-43CE-4A15-94F9-46810F1C40BF}" type="pres">
      <dgm:prSet presAssocID="{E42FB5FC-1E5A-4259-8309-5C3B4BCD1244}" presName="Accent1" presStyleCnt="0"/>
      <dgm:spPr/>
    </dgm:pt>
    <dgm:pt modelId="{BCEB7BC2-4241-4F8A-A498-CBEE5695A442}" type="pres">
      <dgm:prSet presAssocID="{E42FB5FC-1E5A-4259-8309-5C3B4BCD1244}" presName="Accent" presStyleLbl="bgShp" presStyleIdx="0" presStyleCnt="6"/>
      <dgm:spPr/>
    </dgm:pt>
    <dgm:pt modelId="{1F783782-6DA3-4DDC-B6FA-F4E6A48BBA29}" type="pres">
      <dgm:prSet presAssocID="{E42FB5FC-1E5A-4259-8309-5C3B4BCD124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E8D01C3-1D7B-4E55-9EDF-37C5DC749ED6}" type="pres">
      <dgm:prSet presAssocID="{BB6901E6-153E-4E55-9386-9D8F6796E92A}" presName="Accent2" presStyleCnt="0"/>
      <dgm:spPr/>
    </dgm:pt>
    <dgm:pt modelId="{5F83001C-F663-4118-98ED-EB0C59AE691F}" type="pres">
      <dgm:prSet presAssocID="{BB6901E6-153E-4E55-9386-9D8F6796E92A}" presName="Accent" presStyleLbl="bgShp" presStyleIdx="1" presStyleCnt="6"/>
      <dgm:spPr/>
    </dgm:pt>
    <dgm:pt modelId="{26ACBD6E-AABB-400C-ACBB-4255FA94DDA0}" type="pres">
      <dgm:prSet presAssocID="{BB6901E6-153E-4E55-9386-9D8F6796E92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2822278-D417-4E69-9BBB-DB0E4D712AC0}" type="pres">
      <dgm:prSet presAssocID="{C2433A6D-B2A0-4466-9F14-8FBAED695273}" presName="Accent3" presStyleCnt="0"/>
      <dgm:spPr/>
    </dgm:pt>
    <dgm:pt modelId="{0DA5E842-F0B1-4C96-A222-FA0AAA82E9BF}" type="pres">
      <dgm:prSet presAssocID="{C2433A6D-B2A0-4466-9F14-8FBAED695273}" presName="Accent" presStyleLbl="bgShp" presStyleIdx="2" presStyleCnt="6"/>
      <dgm:spPr/>
    </dgm:pt>
    <dgm:pt modelId="{C2E2B3DF-2A1F-4259-B16B-C16E09AC750C}" type="pres">
      <dgm:prSet presAssocID="{C2433A6D-B2A0-4466-9F14-8FBAED695273}" presName="Child3" presStyleLbl="node1" presStyleIdx="2" presStyleCnt="6" custLinFactNeighborY="-2369">
        <dgm:presLayoutVars>
          <dgm:chMax val="0"/>
          <dgm:chPref val="0"/>
          <dgm:bulletEnabled val="1"/>
        </dgm:presLayoutVars>
      </dgm:prSet>
      <dgm:spPr/>
    </dgm:pt>
    <dgm:pt modelId="{1AD73BC5-DA14-40E3-929F-70C1B02BB738}" type="pres">
      <dgm:prSet presAssocID="{DF9A92CE-3206-4B51-BDB9-A323FF1228DF}" presName="Accent4" presStyleCnt="0"/>
      <dgm:spPr/>
    </dgm:pt>
    <dgm:pt modelId="{1B2097B6-2BD1-49AF-82FD-C41905FE297B}" type="pres">
      <dgm:prSet presAssocID="{DF9A92CE-3206-4B51-BDB9-A323FF1228DF}" presName="Accent" presStyleLbl="bgShp" presStyleIdx="3" presStyleCnt="6"/>
      <dgm:spPr/>
    </dgm:pt>
    <dgm:pt modelId="{A6D42ECA-BEDC-46DA-96B2-3D2512EDAA7E}" type="pres">
      <dgm:prSet presAssocID="{DF9A92CE-3206-4B51-BDB9-A323FF1228DF}" presName="Child4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</dgm:spPr>
    </dgm:pt>
    <dgm:pt modelId="{45260101-FEDD-4503-8F50-355112569826}" type="pres">
      <dgm:prSet presAssocID="{1ADEDE50-9574-40E5-8839-D2CDFE845D66}" presName="Accent5" presStyleCnt="0"/>
      <dgm:spPr/>
    </dgm:pt>
    <dgm:pt modelId="{080CA97E-1702-4AD7-BB0F-8877D72B8B1E}" type="pres">
      <dgm:prSet presAssocID="{1ADEDE50-9574-40E5-8839-D2CDFE845D66}" presName="Accent" presStyleLbl="bgShp" presStyleIdx="4" presStyleCnt="6"/>
      <dgm:spPr/>
    </dgm:pt>
    <dgm:pt modelId="{E667FBBF-1BD7-45DF-8386-95BC0BF5120E}" type="pres">
      <dgm:prSet presAssocID="{1ADEDE50-9574-40E5-8839-D2CDFE845D66}" presName="Child5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</dgm:spPr>
    </dgm:pt>
    <dgm:pt modelId="{44AB4213-8509-4919-AB59-5BEE6D5903DB}" type="pres">
      <dgm:prSet presAssocID="{F4177433-AD92-4100-8D22-DFF81A2838A7}" presName="Accent6" presStyleCnt="0"/>
      <dgm:spPr/>
    </dgm:pt>
    <dgm:pt modelId="{9DD5E0D1-7608-4354-A6E6-C6D32831ADA8}" type="pres">
      <dgm:prSet presAssocID="{F4177433-AD92-4100-8D22-DFF81A2838A7}" presName="Accent" presStyleLbl="bgShp" presStyleIdx="5" presStyleCnt="6"/>
      <dgm:spPr/>
    </dgm:pt>
    <dgm:pt modelId="{05B03DA7-79E2-4F3E-ACEE-14EBF7632521}" type="pres">
      <dgm:prSet presAssocID="{F4177433-AD92-4100-8D22-DFF81A2838A7}" presName="Child6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</dgm:spPr>
    </dgm:pt>
  </dgm:ptLst>
  <dgm:cxnLst>
    <dgm:cxn modelId="{F5FB1B1C-9A09-40AD-BFD9-BFBBBD6BE215}" srcId="{522D155A-CEEF-4EBC-9588-11F2F6B986DF}" destId="{E42FB5FC-1E5A-4259-8309-5C3B4BCD1244}" srcOrd="0" destOrd="0" parTransId="{E1B413D6-5110-49B9-A42F-A31EEC208CCD}" sibTransId="{B5150477-2DD1-4E0B-8F42-2467BA2D280F}"/>
    <dgm:cxn modelId="{8E859434-1FE0-48D1-89CD-E1D5013081F0}" type="presOf" srcId="{BB0E5671-54F4-4C3A-9CA1-A00CC5CC0734}" destId="{1F98B0E3-CDEF-48CF-95D2-C6F098A15DEE}" srcOrd="0" destOrd="0" presId="urn:microsoft.com/office/officeart/2011/layout/HexagonRadial"/>
    <dgm:cxn modelId="{3285833D-0CBA-4B54-A2E7-BF6D45B39DB3}" type="presOf" srcId="{F4177433-AD92-4100-8D22-DFF81A2838A7}" destId="{05B03DA7-79E2-4F3E-ACEE-14EBF7632521}" srcOrd="0" destOrd="0" presId="urn:microsoft.com/office/officeart/2011/layout/HexagonRadial"/>
    <dgm:cxn modelId="{AB4F395D-FA9A-4BD1-9E66-71CAADA085A0}" srcId="{522D155A-CEEF-4EBC-9588-11F2F6B986DF}" destId="{C2433A6D-B2A0-4466-9F14-8FBAED695273}" srcOrd="2" destOrd="0" parTransId="{F9747D83-EC9F-4174-BD68-A2D073314B08}" sibTransId="{1B367F9B-9B2D-4FF7-888A-B867F30509B4}"/>
    <dgm:cxn modelId="{C0A20661-A9C1-47FB-84DA-A4E8852F6179}" type="presOf" srcId="{BB6901E6-153E-4E55-9386-9D8F6796E92A}" destId="{26ACBD6E-AABB-400C-ACBB-4255FA94DDA0}" srcOrd="0" destOrd="0" presId="urn:microsoft.com/office/officeart/2011/layout/HexagonRadial"/>
    <dgm:cxn modelId="{FFAEEC63-9BAB-4FD6-BF84-219A12597DB6}" type="presOf" srcId="{1ADEDE50-9574-40E5-8839-D2CDFE845D66}" destId="{E667FBBF-1BD7-45DF-8386-95BC0BF5120E}" srcOrd="0" destOrd="0" presId="urn:microsoft.com/office/officeart/2011/layout/HexagonRadial"/>
    <dgm:cxn modelId="{F52F2171-075B-40DB-BA0D-D08E6F9C095B}" type="presOf" srcId="{DF9A92CE-3206-4B51-BDB9-A323FF1228DF}" destId="{A6D42ECA-BEDC-46DA-96B2-3D2512EDAA7E}" srcOrd="0" destOrd="0" presId="urn:microsoft.com/office/officeart/2011/layout/HexagonRadial"/>
    <dgm:cxn modelId="{A14FF77D-A17E-4F84-A679-60AC18E97822}" srcId="{522D155A-CEEF-4EBC-9588-11F2F6B986DF}" destId="{F4177433-AD92-4100-8D22-DFF81A2838A7}" srcOrd="5" destOrd="0" parTransId="{07133824-0510-48D5-90A6-3ABEDEEFADE5}" sibTransId="{518FA51D-B7D0-446A-AD39-6A634E7C4BEB}"/>
    <dgm:cxn modelId="{A2AB2C7E-1C90-4B02-BB22-68B9F9534901}" srcId="{522D155A-CEEF-4EBC-9588-11F2F6B986DF}" destId="{BB6901E6-153E-4E55-9386-9D8F6796E92A}" srcOrd="1" destOrd="0" parTransId="{CE917559-8287-4B8C-A96C-59CED52DF65A}" sibTransId="{4E421EE2-1FF1-48F0-A409-750ABADDCD34}"/>
    <dgm:cxn modelId="{BDE7D494-5080-472F-88C4-2D59FE164DE6}" type="presOf" srcId="{522D155A-CEEF-4EBC-9588-11F2F6B986DF}" destId="{8FF8E2B5-B343-4814-9507-F93267B23A3A}" srcOrd="0" destOrd="0" presId="urn:microsoft.com/office/officeart/2011/layout/HexagonRadial"/>
    <dgm:cxn modelId="{8F51B9AD-3578-4523-A78E-D6EAB5E853A5}" type="presOf" srcId="{C2433A6D-B2A0-4466-9F14-8FBAED695273}" destId="{C2E2B3DF-2A1F-4259-B16B-C16E09AC750C}" srcOrd="0" destOrd="0" presId="urn:microsoft.com/office/officeart/2011/layout/HexagonRadial"/>
    <dgm:cxn modelId="{0589BDB6-6E0E-418E-89E7-B1549CFA8799}" srcId="{522D155A-CEEF-4EBC-9588-11F2F6B986DF}" destId="{DF9A92CE-3206-4B51-BDB9-A323FF1228DF}" srcOrd="3" destOrd="0" parTransId="{CA720FA6-E8EF-4BFB-94F2-F4C1A90D5486}" sibTransId="{19AC50FA-0B42-44EC-B7A8-246D300F15FD}"/>
    <dgm:cxn modelId="{30E6BFBB-73A8-47A8-A9A9-AD95E93EA1E1}" type="presOf" srcId="{E42FB5FC-1E5A-4259-8309-5C3B4BCD1244}" destId="{1F783782-6DA3-4DDC-B6FA-F4E6A48BBA29}" srcOrd="0" destOrd="0" presId="urn:microsoft.com/office/officeart/2011/layout/HexagonRadial"/>
    <dgm:cxn modelId="{853FBCCA-22C5-4B28-9769-C8BDC23A6130}" srcId="{522D155A-CEEF-4EBC-9588-11F2F6B986DF}" destId="{1ADEDE50-9574-40E5-8839-D2CDFE845D66}" srcOrd="4" destOrd="0" parTransId="{0C861974-D034-4D45-AAEE-F641017B8D04}" sibTransId="{8A86B9C7-1CFD-491C-B66D-ADA74A6E1575}"/>
    <dgm:cxn modelId="{C21033D8-147A-43F7-9AD3-28ED4E618679}" srcId="{BB0E5671-54F4-4C3A-9CA1-A00CC5CC0734}" destId="{522D155A-CEEF-4EBC-9588-11F2F6B986DF}" srcOrd="0" destOrd="0" parTransId="{99872858-08AA-4FAE-BCA9-89FAE315C1B0}" sibTransId="{1885A9F2-BD07-4EC2-8386-D5501E18445B}"/>
    <dgm:cxn modelId="{80FE272B-D8F2-4765-AF20-151D57382882}" type="presParOf" srcId="{1F98B0E3-CDEF-48CF-95D2-C6F098A15DEE}" destId="{8FF8E2B5-B343-4814-9507-F93267B23A3A}" srcOrd="0" destOrd="0" presId="urn:microsoft.com/office/officeart/2011/layout/HexagonRadial"/>
    <dgm:cxn modelId="{194559B7-888A-497A-BF28-782D88DBD66B}" type="presParOf" srcId="{1F98B0E3-CDEF-48CF-95D2-C6F098A15DEE}" destId="{9B27FF67-43CE-4A15-94F9-46810F1C40BF}" srcOrd="1" destOrd="0" presId="urn:microsoft.com/office/officeart/2011/layout/HexagonRadial"/>
    <dgm:cxn modelId="{D5971247-4F05-42AF-BF54-F22D4B85C781}" type="presParOf" srcId="{9B27FF67-43CE-4A15-94F9-46810F1C40BF}" destId="{BCEB7BC2-4241-4F8A-A498-CBEE5695A442}" srcOrd="0" destOrd="0" presId="urn:microsoft.com/office/officeart/2011/layout/HexagonRadial"/>
    <dgm:cxn modelId="{AFEE50B2-CD04-452A-8DD0-282B68A7831C}" type="presParOf" srcId="{1F98B0E3-CDEF-48CF-95D2-C6F098A15DEE}" destId="{1F783782-6DA3-4DDC-B6FA-F4E6A48BBA29}" srcOrd="2" destOrd="0" presId="urn:microsoft.com/office/officeart/2011/layout/HexagonRadial"/>
    <dgm:cxn modelId="{2B91E425-77AE-4647-9B01-C296D21B278B}" type="presParOf" srcId="{1F98B0E3-CDEF-48CF-95D2-C6F098A15DEE}" destId="{FE8D01C3-1D7B-4E55-9EDF-37C5DC749ED6}" srcOrd="3" destOrd="0" presId="urn:microsoft.com/office/officeart/2011/layout/HexagonRadial"/>
    <dgm:cxn modelId="{5799E162-AC32-462E-834C-AE8812CFB424}" type="presParOf" srcId="{FE8D01C3-1D7B-4E55-9EDF-37C5DC749ED6}" destId="{5F83001C-F663-4118-98ED-EB0C59AE691F}" srcOrd="0" destOrd="0" presId="urn:microsoft.com/office/officeart/2011/layout/HexagonRadial"/>
    <dgm:cxn modelId="{B0D7102D-A194-461F-AC84-4641CF46A910}" type="presParOf" srcId="{1F98B0E3-CDEF-48CF-95D2-C6F098A15DEE}" destId="{26ACBD6E-AABB-400C-ACBB-4255FA94DDA0}" srcOrd="4" destOrd="0" presId="urn:microsoft.com/office/officeart/2011/layout/HexagonRadial"/>
    <dgm:cxn modelId="{DEDACEED-A28C-4F3A-AAD3-DCDE6B52E493}" type="presParOf" srcId="{1F98B0E3-CDEF-48CF-95D2-C6F098A15DEE}" destId="{12822278-D417-4E69-9BBB-DB0E4D712AC0}" srcOrd="5" destOrd="0" presId="urn:microsoft.com/office/officeart/2011/layout/HexagonRadial"/>
    <dgm:cxn modelId="{08350865-5D55-4A55-9F71-343F2FC7BD1A}" type="presParOf" srcId="{12822278-D417-4E69-9BBB-DB0E4D712AC0}" destId="{0DA5E842-F0B1-4C96-A222-FA0AAA82E9BF}" srcOrd="0" destOrd="0" presId="urn:microsoft.com/office/officeart/2011/layout/HexagonRadial"/>
    <dgm:cxn modelId="{5B7CFC42-CF88-40A3-B8A3-F4C8BDF09D74}" type="presParOf" srcId="{1F98B0E3-CDEF-48CF-95D2-C6F098A15DEE}" destId="{C2E2B3DF-2A1F-4259-B16B-C16E09AC750C}" srcOrd="6" destOrd="0" presId="urn:microsoft.com/office/officeart/2011/layout/HexagonRadial"/>
    <dgm:cxn modelId="{70ABBEC2-F9BE-4803-9249-869D09E44F05}" type="presParOf" srcId="{1F98B0E3-CDEF-48CF-95D2-C6F098A15DEE}" destId="{1AD73BC5-DA14-40E3-929F-70C1B02BB738}" srcOrd="7" destOrd="0" presId="urn:microsoft.com/office/officeart/2011/layout/HexagonRadial"/>
    <dgm:cxn modelId="{DFD67399-ABDB-44A3-92A9-BDB264F8F472}" type="presParOf" srcId="{1AD73BC5-DA14-40E3-929F-70C1B02BB738}" destId="{1B2097B6-2BD1-49AF-82FD-C41905FE297B}" srcOrd="0" destOrd="0" presId="urn:microsoft.com/office/officeart/2011/layout/HexagonRadial"/>
    <dgm:cxn modelId="{6082714A-7954-49F6-8AE7-3AF35DA3DD1C}" type="presParOf" srcId="{1F98B0E3-CDEF-48CF-95D2-C6F098A15DEE}" destId="{A6D42ECA-BEDC-46DA-96B2-3D2512EDAA7E}" srcOrd="8" destOrd="0" presId="urn:microsoft.com/office/officeart/2011/layout/HexagonRadial"/>
    <dgm:cxn modelId="{114F0483-EDA0-41A8-A784-E9F403D53872}" type="presParOf" srcId="{1F98B0E3-CDEF-48CF-95D2-C6F098A15DEE}" destId="{45260101-FEDD-4503-8F50-355112569826}" srcOrd="9" destOrd="0" presId="urn:microsoft.com/office/officeart/2011/layout/HexagonRadial"/>
    <dgm:cxn modelId="{AA5504CC-4027-4DC0-BE16-704D6FDC420C}" type="presParOf" srcId="{45260101-FEDD-4503-8F50-355112569826}" destId="{080CA97E-1702-4AD7-BB0F-8877D72B8B1E}" srcOrd="0" destOrd="0" presId="urn:microsoft.com/office/officeart/2011/layout/HexagonRadial"/>
    <dgm:cxn modelId="{CA76099C-62EB-4BE3-852A-D84837923EB6}" type="presParOf" srcId="{1F98B0E3-CDEF-48CF-95D2-C6F098A15DEE}" destId="{E667FBBF-1BD7-45DF-8386-95BC0BF5120E}" srcOrd="10" destOrd="0" presId="urn:microsoft.com/office/officeart/2011/layout/HexagonRadial"/>
    <dgm:cxn modelId="{8684C8E3-1129-400B-8629-E24519FFFA58}" type="presParOf" srcId="{1F98B0E3-CDEF-48CF-95D2-C6F098A15DEE}" destId="{44AB4213-8509-4919-AB59-5BEE6D5903DB}" srcOrd="11" destOrd="0" presId="urn:microsoft.com/office/officeart/2011/layout/HexagonRadial"/>
    <dgm:cxn modelId="{2FE70B0C-2652-48B8-9EB6-0DE5ACC312F0}" type="presParOf" srcId="{44AB4213-8509-4919-AB59-5BEE6D5903DB}" destId="{9DD5E0D1-7608-4354-A6E6-C6D32831ADA8}" srcOrd="0" destOrd="0" presId="urn:microsoft.com/office/officeart/2011/layout/HexagonRadial"/>
    <dgm:cxn modelId="{1C78B98F-69B4-432C-BB02-D55D1D65D760}" type="presParOf" srcId="{1F98B0E3-CDEF-48CF-95D2-C6F098A15DEE}" destId="{05B03DA7-79E2-4F3E-ACEE-14EBF763252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8E2B5-B343-4814-9507-F93267B23A3A}">
      <dsp:nvSpPr>
        <dsp:cNvPr id="0" name=""/>
        <dsp:cNvSpPr/>
      </dsp:nvSpPr>
      <dsp:spPr>
        <a:xfrm>
          <a:off x="2952810" y="1776046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Features</a:t>
          </a:r>
        </a:p>
      </dsp:txBody>
      <dsp:txXfrm>
        <a:off x="3321004" y="2094549"/>
        <a:ext cx="1485474" cy="1284995"/>
      </dsp:txXfrm>
    </dsp:sp>
    <dsp:sp modelId="{5F83001C-F663-4118-98ED-EB0C59AE691F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83782-6DA3-4DDC-B6FA-F4E6A48BBA29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Ease of Use</a:t>
          </a:r>
        </a:p>
      </dsp:txBody>
      <dsp:txXfrm>
        <a:off x="3459220" y="261045"/>
        <a:ext cx="1217310" cy="1053116"/>
      </dsp:txXfrm>
    </dsp:sp>
    <dsp:sp modelId="{0DA5E842-F0B1-4C96-A222-FA0AAA82E9BF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CBD6E-AABB-400C-ACBB-4255FA94DDA0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Caters all uses cases</a:t>
          </a:r>
        </a:p>
      </dsp:txBody>
      <dsp:txXfrm>
        <a:off x="5129106" y="1229902"/>
        <a:ext cx="1217310" cy="1053116"/>
      </dsp:txXfrm>
    </dsp:sp>
    <dsp:sp modelId="{1B2097B6-2BD1-49AF-82FD-C41905FE297B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B3DF-2A1F-4259-B16B-C16E09AC750C}">
      <dsp:nvSpPr>
        <dsp:cNvPr id="0" name=""/>
        <dsp:cNvSpPr/>
      </dsp:nvSpPr>
      <dsp:spPr>
        <a:xfrm>
          <a:off x="4827361" y="28362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number of user inputs.</a:t>
          </a:r>
        </a:p>
      </dsp:txBody>
      <dsp:txXfrm>
        <a:off x="5129106" y="3097247"/>
        <a:ext cx="1217310" cy="1053116"/>
      </dsp:txXfrm>
    </dsp:sp>
    <dsp:sp modelId="{080CA97E-1702-4AD7-BB0F-8877D72B8B1E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42ECA-BEDC-46DA-96B2-3D2512EDAA7E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F9B500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Text and XML based output.</a:t>
          </a:r>
        </a:p>
      </dsp:txBody>
      <dsp:txXfrm>
        <a:off x="3459220" y="4104505"/>
        <a:ext cx="1217310" cy="1053116"/>
      </dsp:txXfrm>
    </dsp:sp>
    <dsp:sp modelId="{9DD5E0D1-7608-4354-A6E6-C6D32831ADA8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7FBBF-1BD7-45DF-8386-95BC0BF5120E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D54E12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interface analysis</a:t>
          </a:r>
        </a:p>
      </dsp:txBody>
      <dsp:txXfrm>
        <a:off x="1781582" y="3135647"/>
        <a:ext cx="1217310" cy="1053116"/>
      </dsp:txXfrm>
    </dsp:sp>
    <dsp:sp modelId="{05B03DA7-79E2-4F3E-ACEE-14EBF7632521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979200">
            <a:lumMod val="5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Considers </a:t>
          </a: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endianness</a:t>
          </a:r>
          <a:r>
            <a:rPr lang="en-US" sz="1400" kern="1200" dirty="0"/>
            <a:t> &amp; address alignment.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6:30:38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6:29:35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June 1,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757751" y="2474432"/>
            <a:ext cx="5131229" cy="1297467"/>
          </a:xfrm>
        </p:spPr>
        <p:txBody>
          <a:bodyPr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kern="1200" cap="none" spc="0" dirty="0">
                <a:solidFill>
                  <a:schemeClr val="tx1"/>
                </a:solidFill>
              </a:rPr>
              <a:t>Udit Agarwal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kern="1200" cap="none" spc="0" dirty="0">
                <a:solidFill>
                  <a:schemeClr val="tx1"/>
                </a:solidFill>
              </a:rPr>
              <a:t>Software Engineer, IDC - Noida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kern="1200" cap="none" spc="0" dirty="0">
                <a:solidFill>
                  <a:schemeClr val="tx1"/>
                </a:solidFill>
              </a:rPr>
              <a:t>1</a:t>
            </a:r>
            <a:r>
              <a:rPr lang="en-US" sz="1800" kern="1200" cap="none" spc="0" baseline="30000" dirty="0">
                <a:solidFill>
                  <a:schemeClr val="tx1"/>
                </a:solidFill>
              </a:rPr>
              <a:t>st</a:t>
            </a:r>
            <a:r>
              <a:rPr lang="en-US" sz="1800" kern="1200" cap="none" spc="0" dirty="0">
                <a:solidFill>
                  <a:schemeClr val="tx1"/>
                </a:solidFill>
              </a:rPr>
              <a:t> June 2018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5661" y="823431"/>
            <a:ext cx="11421539" cy="1095679"/>
          </a:xfrm>
        </p:spPr>
        <p:txBody>
          <a:bodyPr/>
          <a:lstStyle/>
          <a:p>
            <a:pPr lvl="0" algn="ctr"/>
            <a:r>
              <a:rPr lang="en-US" sz="2400" cap="none" spc="0" dirty="0">
                <a:solidFill>
                  <a:schemeClr val="tx1"/>
                </a:solidFill>
              </a:rPr>
              <a:t>Submission for Game of Threads Challenge</a:t>
            </a:r>
            <a:br>
              <a:rPr lang="en-US" sz="2400" cap="none" spc="0" dirty="0">
                <a:solidFill>
                  <a:schemeClr val="tx1"/>
                </a:solidFill>
              </a:rPr>
            </a:br>
            <a:r>
              <a:rPr lang="en-US" sz="2400" b="0" i="1" cap="none" spc="0" dirty="0">
                <a:solidFill>
                  <a:schemeClr val="tx1"/>
                </a:solidFill>
              </a:rPr>
              <a:t>Dump Analyzer</a:t>
            </a:r>
            <a:endParaRPr lang="en-US" sz="2400" b="0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424690"/>
            <a:ext cx="10218420" cy="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 Uses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415AAB-B389-4547-B0A1-B00A39C5EE2A}"/>
              </a:ext>
            </a:extLst>
          </p:cNvPr>
          <p:cNvSpPr/>
          <p:nvPr/>
        </p:nvSpPr>
        <p:spPr>
          <a:xfrm>
            <a:off x="1956318" y="1039186"/>
            <a:ext cx="419877" cy="5318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138BC8-2A78-43DA-BF3A-A143E093BB0F}"/>
              </a:ext>
            </a:extLst>
          </p:cNvPr>
          <p:cNvSpPr/>
          <p:nvPr/>
        </p:nvSpPr>
        <p:spPr>
          <a:xfrm>
            <a:off x="702905" y="1883449"/>
            <a:ext cx="2926702" cy="6624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level firmware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BootROM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8BE9A-1A13-43FA-ACF1-AB2A4374F060}"/>
              </a:ext>
            </a:extLst>
          </p:cNvPr>
          <p:cNvSpPr/>
          <p:nvPr/>
        </p:nvSpPr>
        <p:spPr>
          <a:xfrm>
            <a:off x="702905" y="2775295"/>
            <a:ext cx="2926702" cy="6624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Level firmware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 U-Boot)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A031A3-0DF9-42CB-A688-E7398CD86757}"/>
              </a:ext>
            </a:extLst>
          </p:cNvPr>
          <p:cNvSpPr/>
          <p:nvPr/>
        </p:nvSpPr>
        <p:spPr>
          <a:xfrm>
            <a:off x="702905" y="4519279"/>
            <a:ext cx="2926702" cy="6624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40C2D7-A68D-4D78-8070-33007A065760}"/>
              </a:ext>
            </a:extLst>
          </p:cNvPr>
          <p:cNvSpPr/>
          <p:nvPr/>
        </p:nvSpPr>
        <p:spPr>
          <a:xfrm>
            <a:off x="929950" y="5421177"/>
            <a:ext cx="2472612" cy="5926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Prompt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173DB-B398-4CF7-9624-F4AA2962901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166256" y="1571031"/>
            <a:ext cx="1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8968-02F3-4A60-B0E3-EBB33A3F9A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66256" y="2545922"/>
            <a:ext cx="0" cy="22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810A07-005B-4D8A-AD3F-1E2ACA77C10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66256" y="5181752"/>
            <a:ext cx="0" cy="23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20C624-5EC0-4E3C-A2D9-614A90C28166}"/>
              </a:ext>
            </a:extLst>
          </p:cNvPr>
          <p:cNvSpPr txBox="1"/>
          <p:nvPr/>
        </p:nvSpPr>
        <p:spPr>
          <a:xfrm>
            <a:off x="4138947" y="1938098"/>
            <a:ext cx="3984172" cy="4572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/>
              <a:t>Only debugger can be used for debugging</a:t>
            </a:r>
            <a:r>
              <a:rPr lang="en-US" sz="1600" dirty="0"/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5C9F8-9B00-4965-B9A5-ABF7ACA38BA1}"/>
              </a:ext>
            </a:extLst>
          </p:cNvPr>
          <p:cNvSpPr txBox="1"/>
          <p:nvPr/>
        </p:nvSpPr>
        <p:spPr>
          <a:xfrm>
            <a:off x="4138947" y="3764980"/>
            <a:ext cx="7608294" cy="4572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/>
              <a:t>If any debugging needs to be done, either debugger or u-boot console to be used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D4A99C-313C-42FC-95C0-44BEA8690A2A}"/>
              </a:ext>
            </a:extLst>
          </p:cNvPr>
          <p:cNvSpPr/>
          <p:nvPr/>
        </p:nvSpPr>
        <p:spPr>
          <a:xfrm>
            <a:off x="929950" y="3697255"/>
            <a:ext cx="2472612" cy="5926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U-boot Prompt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7435B3-450A-4559-BA71-9C4A2E798B45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2166256" y="3437768"/>
            <a:ext cx="0" cy="25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766859-709F-4C10-A91A-C053AC29B283}"/>
              </a:ext>
            </a:extLst>
          </p:cNvPr>
          <p:cNvCxnSpPr>
            <a:stCxn id="33" idx="4"/>
            <a:endCxn id="7" idx="0"/>
          </p:cNvCxnSpPr>
          <p:nvPr/>
        </p:nvCxnSpPr>
        <p:spPr>
          <a:xfrm>
            <a:off x="2166256" y="4289906"/>
            <a:ext cx="0" cy="22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5F25E3-2703-413B-B1DE-F563D77CDB9C}"/>
              </a:ext>
            </a:extLst>
          </p:cNvPr>
          <p:cNvSpPr txBox="1"/>
          <p:nvPr/>
        </p:nvSpPr>
        <p:spPr>
          <a:xfrm>
            <a:off x="4138946" y="2914260"/>
            <a:ext cx="6171381" cy="4572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Issue while uboot is running can only be debugged using debugger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E6847D-C085-46C3-B9D6-EF8B71CEA562}"/>
              </a:ext>
            </a:extLst>
          </p:cNvPr>
          <p:cNvSpPr txBox="1"/>
          <p:nvPr/>
        </p:nvSpPr>
        <p:spPr>
          <a:xfrm>
            <a:off x="4138945" y="4683162"/>
            <a:ext cx="6171381" cy="4572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Issue while kernel is booting can only be debugged using debugger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168652-CD59-45A2-8CCC-E1B5D434ECE2}"/>
              </a:ext>
            </a:extLst>
          </p:cNvPr>
          <p:cNvSpPr txBox="1"/>
          <p:nvPr/>
        </p:nvSpPr>
        <p:spPr>
          <a:xfrm>
            <a:off x="4122597" y="5589303"/>
            <a:ext cx="6171381" cy="4572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Kernel console or debugger can be used for debugging.</a:t>
            </a:r>
          </a:p>
        </p:txBody>
      </p:sp>
    </p:spTree>
    <p:extLst>
      <p:ext uri="{BB962C8B-B14F-4D97-AF65-F5344CB8AC3E}">
        <p14:creationId xmlns:p14="http://schemas.microsoft.com/office/powerpoint/2010/main" val="941312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7" grpId="0"/>
      <p:bldP spid="33" grpId="0" animBg="1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4E3E-623B-41C8-A630-7237C06E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 Analyzer…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D479-2541-4E8A-95C1-13A377E3A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33D486-A511-4E1F-82FF-7C34B92D3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0191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1956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BFB8-431E-4C44-B399-BBF5C09D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 Analyzer…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EDCDB-B7D5-410E-8050-AF4EBF20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4" y="2452840"/>
            <a:ext cx="2438400" cy="6381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75B7-5B24-4383-A999-A805DF874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EA0E1-CA1E-4A22-B965-80AACAB8C1FF}"/>
              </a:ext>
            </a:extLst>
          </p:cNvPr>
          <p:cNvSpPr/>
          <p:nvPr/>
        </p:nvSpPr>
        <p:spPr>
          <a:xfrm>
            <a:off x="560898" y="2134889"/>
            <a:ext cx="2388636" cy="304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Input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2D9BBE8C-A202-4E94-81FD-C8B2FDDE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015" y="2287274"/>
            <a:ext cx="1979969" cy="1979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5F9C8E-9109-4690-99CB-A62559DB459F}"/>
              </a:ext>
            </a:extLst>
          </p:cNvPr>
          <p:cNvSpPr txBox="1"/>
          <p:nvPr/>
        </p:nvSpPr>
        <p:spPr>
          <a:xfrm>
            <a:off x="4934015" y="4109800"/>
            <a:ext cx="2183363" cy="48519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Dump Analyzer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18206-B4B4-4334-AEA6-4540113EB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76" y="4089052"/>
            <a:ext cx="1285875" cy="600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B164A1-D712-4CB3-8145-1DEAE83C53B2}"/>
              </a:ext>
            </a:extLst>
          </p:cNvPr>
          <p:cNvSpPr/>
          <p:nvPr/>
        </p:nvSpPr>
        <p:spPr>
          <a:xfrm>
            <a:off x="659894" y="3763374"/>
            <a:ext cx="2289640" cy="325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dump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1DCFC-04F9-48D5-95AB-4C3E7AAAC5EE}"/>
              </a:ext>
            </a:extLst>
          </p:cNvPr>
          <p:cNvSpPr txBox="1"/>
          <p:nvPr/>
        </p:nvSpPr>
        <p:spPr>
          <a:xfrm>
            <a:off x="462957" y="4913542"/>
            <a:ext cx="9731630" cy="1176228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</a:rPr>
              <a:t>What tool provides…</a:t>
            </a:r>
          </a:p>
          <a:p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dirty="0"/>
              <a:t>For kernel debugging</a:t>
            </a:r>
            <a:r>
              <a:rPr lang="en-US" sz="1400" dirty="0">
                <a:solidFill>
                  <a:schemeClr val="tx1"/>
                </a:solidFill>
              </a:rPr>
              <a:t> data is fetched by tool itself.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 For debugger interface, tool creates the CCS/U-Boot scripts based on the input file that helps user in taking dump.</a:t>
            </a:r>
          </a:p>
          <a:p>
            <a:r>
              <a:rPr lang="en-US" sz="1400" dirty="0"/>
              <a:t>3. Text or XML based output also client side web interface to analyze the XML.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92588C3-4A66-4718-BA50-6E0F2EAA00A1}"/>
              </a:ext>
            </a:extLst>
          </p:cNvPr>
          <p:cNvSpPr/>
          <p:nvPr/>
        </p:nvSpPr>
        <p:spPr>
          <a:xfrm rot="929208">
            <a:off x="3085559" y="2570284"/>
            <a:ext cx="2186670" cy="20626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1DACCD-7E20-4810-A693-98C2A4123CA2}"/>
              </a:ext>
            </a:extLst>
          </p:cNvPr>
          <p:cNvSpPr/>
          <p:nvPr/>
        </p:nvSpPr>
        <p:spPr>
          <a:xfrm rot="20833166">
            <a:off x="2946542" y="3870579"/>
            <a:ext cx="2267065" cy="21547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BBC2B-DC4C-4CEC-93A2-D5A6EDDEAD56}"/>
              </a:ext>
            </a:extLst>
          </p:cNvPr>
          <p:cNvSpPr txBox="1"/>
          <p:nvPr/>
        </p:nvSpPr>
        <p:spPr>
          <a:xfrm rot="20844735">
            <a:off x="3279887" y="3666137"/>
            <a:ext cx="1646280" cy="231827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100" dirty="0"/>
              <a:t>For debugger mode only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7DC8B9-3775-45C6-8BCB-5B85B7D31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438" y="1990561"/>
            <a:ext cx="3711153" cy="239852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BE7443-EBF0-4155-B9AE-2D3E55EAD754}"/>
              </a:ext>
            </a:extLst>
          </p:cNvPr>
          <p:cNvSpPr/>
          <p:nvPr/>
        </p:nvSpPr>
        <p:spPr>
          <a:xfrm>
            <a:off x="6722520" y="3152500"/>
            <a:ext cx="1217831" cy="187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81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XUZZM43XYQ55-362031324-49</_dlc_DocId>
    <_dlc_DocIdUrl xmlns="8478c352-1115-4aa7-8db5-10d3b7bf3c89">
      <Url>https://freescale.sharepoint.com/sites/itcms/portalapplications/_layouts/15/DocIdRedir.aspx?ID=XUZZM43XYQ55-362031324-49</Url>
      <Description>XUZZM43XYQ55-362031324-49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1D23866-845B-4BD2-A441-572A2E164D6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8478c352-1115-4aa7-8db5-10d3b7bf3c89"/>
    <ds:schemaRef ds:uri="http://purl.org/dc/dcmitype/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4D75848-11E9-46AF-B165-D1C5EAFE8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C74D5D2-B109-42DF-B45A-9B948BDDD5B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14063</TotalTime>
  <Pages>0</Pages>
  <Words>206</Words>
  <Characters>0</Characters>
  <Application>Microsoft Office PowerPoint</Application>
  <DocSecurity>0</DocSecurity>
  <PresentationFormat>Widescreen</PresentationFormat>
  <Lines>0</Lines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Wingdings</vt:lpstr>
      <vt:lpstr>0_Master Content Slide</vt:lpstr>
      <vt:lpstr>10_ FSL Logo Slide</vt:lpstr>
      <vt:lpstr>Submission for Game of Threads Challenge Dump Analyzer</vt:lpstr>
      <vt:lpstr>Debugging Uses cases</vt:lpstr>
      <vt:lpstr>Dump Analyzer…</vt:lpstr>
      <vt:lpstr>Dump Analyzer…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Udit Agarwal</cp:lastModifiedBy>
  <cp:revision>595</cp:revision>
  <dcterms:created xsi:type="dcterms:W3CDTF">2012-11-14T23:25:03Z</dcterms:created>
  <dcterms:modified xsi:type="dcterms:W3CDTF">2018-06-01T13:01:58Z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1fb6c50e-4100-4106-8cda-6fe082b37c5d</vt:lpwstr>
  </property>
</Properties>
</file>