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992cefcc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7992cefcc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992ce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992ce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992cefc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992cefc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992cefcc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992cefcc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992cef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992cef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992ce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992ce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abhaas19001@iiitd.ac.in" TargetMode="External"/><Relationship Id="rId4" Type="http://schemas.openxmlformats.org/officeDocument/2006/relationships/hyperlink" Target="mailto:rishi19194@iiitd.ac.in" TargetMode="External"/><Relationship Id="rId5" Type="http://schemas.openxmlformats.org/officeDocument/2006/relationships/hyperlink" Target="mailto:udit19120@iiitd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QhBIACXDx95BJVNBTvkHpP0GejKReC2F?usp=sharing" TargetMode="External"/><Relationship Id="rId4" Type="http://schemas.openxmlformats.org/officeDocument/2006/relationships/hyperlink" Target="https://github.com/udit19120/Generic_Team_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03375" y="331125"/>
            <a:ext cx="6945600" cy="23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GENERIC_TEAM_NAME</a:t>
            </a:r>
            <a:endParaRPr b="1" sz="3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Theme - Beautify and Gamify</a:t>
            </a:r>
            <a:endParaRPr b="1" sz="3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IIITD</a:t>
            </a:r>
            <a:r>
              <a:rPr lang="en" sz="5422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3200" y="3360975"/>
            <a:ext cx="58707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Aabhaas Batra: </a:t>
            </a:r>
            <a:r>
              <a:rPr b="1" lang="en" sz="20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aabhaas19001@iiitd.ac.in</a:t>
            </a:r>
            <a:endParaRPr b="1"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Rishi Singhal: </a:t>
            </a:r>
            <a:r>
              <a:rPr b="1" lang="en" sz="20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rishi19194@iiitd.ac.in</a:t>
            </a:r>
            <a:endParaRPr b="1"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Udit Narang: </a:t>
            </a:r>
            <a:r>
              <a:rPr b="1" lang="en" sz="20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udit19120@iiitd.ac.in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3125" y="4802225"/>
            <a:ext cx="88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89825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OVERVIEW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25" y="708650"/>
            <a:ext cx="1670850" cy="13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13325" y="2157325"/>
            <a:ext cx="19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Web - based App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using ReactJS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00200" y="1159975"/>
            <a:ext cx="9540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425" y="673400"/>
            <a:ext cx="1480950" cy="13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104350" y="2157350"/>
            <a:ext cx="22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Upload the user’s body &amp; hand images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800" y="2838344"/>
            <a:ext cx="1390426" cy="156930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 rot="5400000">
            <a:off x="724975" y="2905550"/>
            <a:ext cx="843900" cy="70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246900" y="4428700"/>
            <a:ext cx="24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Play the Myntra Game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289" y="3024400"/>
            <a:ext cx="1305413" cy="13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3104350" y="3510975"/>
            <a:ext cx="7095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924650" y="458282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737100" y="4428700"/>
            <a:ext cx="21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Earn MynCash C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oins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826" y="669322"/>
            <a:ext cx="1864800" cy="139142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5069600" y="1195225"/>
            <a:ext cx="9540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593850" y="2002300"/>
            <a:ext cx="368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Select from a plethora of accessories, dresses &amp; try them virtually!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4"/>
          <p:cNvSpPr/>
          <p:nvPr/>
        </p:nvSpPr>
        <p:spPr>
          <a:xfrm rot="5400000">
            <a:off x="6754575" y="2725200"/>
            <a:ext cx="6144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6813" y="3250625"/>
            <a:ext cx="1189913" cy="13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292525" y="4753475"/>
            <a:ext cx="60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89825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(Virtual Try On - Clothes)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02925" y="2366700"/>
            <a:ext cx="9927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861239">
            <a:off x="4032573" y="1763507"/>
            <a:ext cx="1347053" cy="3563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2054942">
            <a:off x="4026377" y="3159273"/>
            <a:ext cx="1279338" cy="356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070875" y="1562275"/>
            <a:ext cx="7641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983375" y="3616075"/>
            <a:ext cx="7641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747475" y="2354400"/>
            <a:ext cx="1312500" cy="63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Contd to CPVTON+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02700" y="3475425"/>
            <a:ext cx="14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(User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252225" y="4460100"/>
            <a:ext cx="14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(Parsed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00" y="1846225"/>
            <a:ext cx="1091725" cy="162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100" y="572691"/>
            <a:ext cx="1174750" cy="165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937" y="2689125"/>
            <a:ext cx="1174751" cy="1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210375" y="2226600"/>
            <a:ext cx="17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(Position Estimate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855863" y="2164050"/>
            <a:ext cx="1257900" cy="101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JPPNet Model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26250" y="0"/>
            <a:ext cx="576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Virtual Try On - Clothes (Contd.)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6"/>
          <p:cNvSpPr/>
          <p:nvPr/>
        </p:nvSpPr>
        <p:spPr>
          <a:xfrm rot="1879918">
            <a:off x="1441097" y="1571753"/>
            <a:ext cx="1168856" cy="3154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458599" y="2212675"/>
            <a:ext cx="1091700" cy="1041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GMM model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186450" y="2093550"/>
            <a:ext cx="1091700" cy="956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TOM model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6"/>
          <p:cNvSpPr/>
          <p:nvPr/>
        </p:nvSpPr>
        <p:spPr>
          <a:xfrm rot="1091">
            <a:off x="1479975" y="2540525"/>
            <a:ext cx="9456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-1997015">
            <a:off x="1390408" y="3516821"/>
            <a:ext cx="1395633" cy="3153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988" y="2856275"/>
            <a:ext cx="1193650" cy="1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 rot="893578">
            <a:off x="3549243" y="2955402"/>
            <a:ext cx="691013" cy="2625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150" y="1855350"/>
            <a:ext cx="10572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 rot="1880136">
            <a:off x="5462694" y="1945540"/>
            <a:ext cx="832420" cy="2543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rot="-2127940">
            <a:off x="5462683" y="2959431"/>
            <a:ext cx="832450" cy="2544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rot="-1722">
            <a:off x="7303350" y="2444558"/>
            <a:ext cx="5988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096375" y="441220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(Warped Cloth)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857150" y="3617600"/>
            <a:ext cx="13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(Result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91250" y="4412200"/>
            <a:ext cx="14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(Original Cloth)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100" y="572688"/>
            <a:ext cx="1091725" cy="162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851" y="525050"/>
            <a:ext cx="945600" cy="1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850" y="2017062"/>
            <a:ext cx="945600" cy="12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4303988" y="2212675"/>
            <a:ext cx="14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(User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850" y="3302375"/>
            <a:ext cx="945600" cy="11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537475" y="0"/>
            <a:ext cx="755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(Virtual Try On - Accessories)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395100" y="867488"/>
            <a:ext cx="1473000" cy="133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Hand Tracking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">
            <a:off x="186101" y="824041"/>
            <a:ext cx="1365599" cy="142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996">
            <a:off x="112612" y="2696638"/>
            <a:ext cx="1295625" cy="90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26766" l="0" r="0" t="0"/>
          <a:stretch/>
        </p:blipFill>
        <p:spPr>
          <a:xfrm rot="5400006">
            <a:off x="491362" y="4093001"/>
            <a:ext cx="755025" cy="49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6418375" y="3858800"/>
            <a:ext cx="675600" cy="31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999" y="612988"/>
            <a:ext cx="1564371" cy="15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3734000" y="3797700"/>
            <a:ext cx="8490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591338" y="1381225"/>
            <a:ext cx="764100" cy="31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9325" y="2571755"/>
            <a:ext cx="1897200" cy="19014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3936550" y="1381225"/>
            <a:ext cx="849000" cy="31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936149">
            <a:off x="1018252" y="3217345"/>
            <a:ext cx="1115401" cy="2924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-986356">
            <a:off x="1025991" y="4042726"/>
            <a:ext cx="975269" cy="3137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097600" y="3133425"/>
            <a:ext cx="1645500" cy="133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Resizing Accessories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17"/>
          <p:cNvSpPr/>
          <p:nvPr/>
        </p:nvSpPr>
        <p:spPr>
          <a:xfrm rot="5400000">
            <a:off x="5161575" y="2725725"/>
            <a:ext cx="7242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787175" y="3345050"/>
            <a:ext cx="1564500" cy="133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Combining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all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the components to get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final image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256950" y="4393850"/>
            <a:ext cx="15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(Resultant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86101" y="2310125"/>
            <a:ext cx="15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(Original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785550" y="2167025"/>
            <a:ext cx="19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(Hand Tracked Image)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86075" y="3681550"/>
            <a:ext cx="16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(Accessories)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GAMIFY ELEMENT 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25" y="1242175"/>
            <a:ext cx="3565400" cy="3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375" y="1281138"/>
            <a:ext cx="2990649" cy="3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3341350" y="1691313"/>
            <a:ext cx="269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Game made using pygame is embedded into the website.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Users could enjoy playing the challenging games on the platform and collect MynCash(shown as Myntra logo) while playing the game.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87900" y="816625"/>
            <a:ext cx="83682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						</a:t>
            </a:r>
            <a:r>
              <a:rPr b="1" lang="en" sz="3800"/>
              <a:t>	</a:t>
            </a:r>
            <a:endParaRPr b="1" sz="3800"/>
          </a:p>
          <a:p>
            <a:pPr indent="457200" lvl="0" marL="18288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THANK YOU!!!</a:t>
            </a:r>
            <a:endParaRPr b="1" sz="3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95000" y="3169050"/>
            <a:ext cx="815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Link for the video of the project :-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https://drive.google.com/drive/folders/1QhBIACXDx95BJVNBTvkHpP0GejKReC2F?usp=sharing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Project Link :-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https://github.com/udit19120/Generic_Team_Name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