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9" r:id="rId2"/>
    <p:sldId id="280" r:id="rId3"/>
    <p:sldId id="281" r:id="rId4"/>
    <p:sldId id="276" r:id="rId5"/>
    <p:sldId id="277" r:id="rId6"/>
    <p:sldId id="284" r:id="rId7"/>
    <p:sldId id="285" r:id="rId8"/>
    <p:sldId id="289" r:id="rId9"/>
    <p:sldId id="29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akanksha Mishra" initials="AM" lastIdx="4" clrIdx="0">
    <p:extLst>
      <p:ext uri="{19B8F6BF-5375-455C-9EA6-DF929625EA0E}">
        <p15:presenceInfo xmlns:p15="http://schemas.microsoft.com/office/powerpoint/2012/main" userId="Aakanksha Mishr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14"/>
    <p:restoredTop sz="94653"/>
  </p:normalViewPr>
  <p:slideViewPr>
    <p:cSldViewPr snapToGrid="0" snapToObjects="1">
      <p:cViewPr varScale="1">
        <p:scale>
          <a:sx n="68" d="100"/>
          <a:sy n="68" d="100"/>
        </p:scale>
        <p:origin x="6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79C6B-93A1-0F47-AFE6-99BF50E0BD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BCFD4BE-EA7F-0B46-80E1-EB88191DFF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FF1F394-EC94-F144-BD09-6148D14636A5}"/>
              </a:ext>
            </a:extLst>
          </p:cNvPr>
          <p:cNvSpPr>
            <a:spLocks noGrp="1"/>
          </p:cNvSpPr>
          <p:nvPr>
            <p:ph type="dt" sz="half" idx="10"/>
          </p:nvPr>
        </p:nvSpPr>
        <p:spPr/>
        <p:txBody>
          <a:bodyPr/>
          <a:lstStyle/>
          <a:p>
            <a:fld id="{3B845A13-E024-2043-8DFC-96311CE1CBBE}" type="datetimeFigureOut">
              <a:rPr lang="en-US" smtClean="0"/>
              <a:t>3/3/2022</a:t>
            </a:fld>
            <a:endParaRPr lang="en-US"/>
          </a:p>
        </p:txBody>
      </p:sp>
      <p:sp>
        <p:nvSpPr>
          <p:cNvPr id="5" name="Footer Placeholder 4">
            <a:extLst>
              <a:ext uri="{FF2B5EF4-FFF2-40B4-BE49-F238E27FC236}">
                <a16:creationId xmlns:a16="http://schemas.microsoft.com/office/drawing/2014/main" id="{CAA6047C-22BC-0546-9DA5-F8DC904683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845FC0-3B05-E045-8E56-67F35B60E2F6}"/>
              </a:ext>
            </a:extLst>
          </p:cNvPr>
          <p:cNvSpPr>
            <a:spLocks noGrp="1"/>
          </p:cNvSpPr>
          <p:nvPr>
            <p:ph type="sldNum" sz="quarter" idx="12"/>
          </p:nvPr>
        </p:nvSpPr>
        <p:spPr/>
        <p:txBody>
          <a:bodyPr/>
          <a:lstStyle/>
          <a:p>
            <a:fld id="{803E387A-9857-614F-B1E4-D9643685E65C}" type="slidenum">
              <a:rPr lang="en-US" smtClean="0"/>
              <a:t>‹#›</a:t>
            </a:fld>
            <a:endParaRPr lang="en-US"/>
          </a:p>
        </p:txBody>
      </p:sp>
    </p:spTree>
    <p:extLst>
      <p:ext uri="{BB962C8B-B14F-4D97-AF65-F5344CB8AC3E}">
        <p14:creationId xmlns:p14="http://schemas.microsoft.com/office/powerpoint/2010/main" val="2805206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99A75-D9F9-A745-BF71-6B3AA84D638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C7136CE-05C4-9742-AE31-4CA159C5EB2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B15C8D-F308-FC4C-B0B8-487354201CBC}"/>
              </a:ext>
            </a:extLst>
          </p:cNvPr>
          <p:cNvSpPr>
            <a:spLocks noGrp="1"/>
          </p:cNvSpPr>
          <p:nvPr>
            <p:ph type="dt" sz="half" idx="10"/>
          </p:nvPr>
        </p:nvSpPr>
        <p:spPr/>
        <p:txBody>
          <a:bodyPr/>
          <a:lstStyle/>
          <a:p>
            <a:fld id="{3B845A13-E024-2043-8DFC-96311CE1CBBE}" type="datetimeFigureOut">
              <a:rPr lang="en-US" smtClean="0"/>
              <a:t>3/3/2022</a:t>
            </a:fld>
            <a:endParaRPr lang="en-US"/>
          </a:p>
        </p:txBody>
      </p:sp>
      <p:sp>
        <p:nvSpPr>
          <p:cNvPr id="5" name="Footer Placeholder 4">
            <a:extLst>
              <a:ext uri="{FF2B5EF4-FFF2-40B4-BE49-F238E27FC236}">
                <a16:creationId xmlns:a16="http://schemas.microsoft.com/office/drawing/2014/main" id="{D48F3BA9-61A9-3C47-B263-C356A6790A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DF4545-BFDF-9C4D-B4AF-C69A7A52CD25}"/>
              </a:ext>
            </a:extLst>
          </p:cNvPr>
          <p:cNvSpPr>
            <a:spLocks noGrp="1"/>
          </p:cNvSpPr>
          <p:nvPr>
            <p:ph type="sldNum" sz="quarter" idx="12"/>
          </p:nvPr>
        </p:nvSpPr>
        <p:spPr/>
        <p:txBody>
          <a:bodyPr/>
          <a:lstStyle/>
          <a:p>
            <a:fld id="{803E387A-9857-614F-B1E4-D9643685E65C}" type="slidenum">
              <a:rPr lang="en-US" smtClean="0"/>
              <a:t>‹#›</a:t>
            </a:fld>
            <a:endParaRPr lang="en-US"/>
          </a:p>
        </p:txBody>
      </p:sp>
    </p:spTree>
    <p:extLst>
      <p:ext uri="{BB962C8B-B14F-4D97-AF65-F5344CB8AC3E}">
        <p14:creationId xmlns:p14="http://schemas.microsoft.com/office/powerpoint/2010/main" val="510904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440A83-25E9-B843-84C6-BC71FE468E9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A1381D2-1206-DE4A-BEAA-993C4AF9E5F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375F65-B012-1D44-8CE5-0BCBA94DE83F}"/>
              </a:ext>
            </a:extLst>
          </p:cNvPr>
          <p:cNvSpPr>
            <a:spLocks noGrp="1"/>
          </p:cNvSpPr>
          <p:nvPr>
            <p:ph type="dt" sz="half" idx="10"/>
          </p:nvPr>
        </p:nvSpPr>
        <p:spPr/>
        <p:txBody>
          <a:bodyPr/>
          <a:lstStyle/>
          <a:p>
            <a:fld id="{3B845A13-E024-2043-8DFC-96311CE1CBBE}" type="datetimeFigureOut">
              <a:rPr lang="en-US" smtClean="0"/>
              <a:t>3/3/2022</a:t>
            </a:fld>
            <a:endParaRPr lang="en-US"/>
          </a:p>
        </p:txBody>
      </p:sp>
      <p:sp>
        <p:nvSpPr>
          <p:cNvPr id="5" name="Footer Placeholder 4">
            <a:extLst>
              <a:ext uri="{FF2B5EF4-FFF2-40B4-BE49-F238E27FC236}">
                <a16:creationId xmlns:a16="http://schemas.microsoft.com/office/drawing/2014/main" id="{F989B636-5534-0346-932E-E98E573296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E2C3B4-A28E-6141-8744-0FDC8E9F70CF}"/>
              </a:ext>
            </a:extLst>
          </p:cNvPr>
          <p:cNvSpPr>
            <a:spLocks noGrp="1"/>
          </p:cNvSpPr>
          <p:nvPr>
            <p:ph type="sldNum" sz="quarter" idx="12"/>
          </p:nvPr>
        </p:nvSpPr>
        <p:spPr/>
        <p:txBody>
          <a:bodyPr/>
          <a:lstStyle/>
          <a:p>
            <a:fld id="{803E387A-9857-614F-B1E4-D9643685E65C}" type="slidenum">
              <a:rPr lang="en-US" smtClean="0"/>
              <a:t>‹#›</a:t>
            </a:fld>
            <a:endParaRPr lang="en-US"/>
          </a:p>
        </p:txBody>
      </p:sp>
    </p:spTree>
    <p:extLst>
      <p:ext uri="{BB962C8B-B14F-4D97-AF65-F5344CB8AC3E}">
        <p14:creationId xmlns:p14="http://schemas.microsoft.com/office/powerpoint/2010/main" val="1556258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3E432-5716-BA4B-908E-8E95CB2B0D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EF3D5F-E580-B84F-B196-CC9C964DAD3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34EED0-BE1C-9F4E-A5A2-82B56E80180B}"/>
              </a:ext>
            </a:extLst>
          </p:cNvPr>
          <p:cNvSpPr>
            <a:spLocks noGrp="1"/>
          </p:cNvSpPr>
          <p:nvPr>
            <p:ph type="dt" sz="half" idx="10"/>
          </p:nvPr>
        </p:nvSpPr>
        <p:spPr/>
        <p:txBody>
          <a:bodyPr/>
          <a:lstStyle/>
          <a:p>
            <a:fld id="{3B845A13-E024-2043-8DFC-96311CE1CBBE}" type="datetimeFigureOut">
              <a:rPr lang="en-US" smtClean="0"/>
              <a:t>3/3/2022</a:t>
            </a:fld>
            <a:endParaRPr lang="en-US"/>
          </a:p>
        </p:txBody>
      </p:sp>
      <p:sp>
        <p:nvSpPr>
          <p:cNvPr id="5" name="Footer Placeholder 4">
            <a:extLst>
              <a:ext uri="{FF2B5EF4-FFF2-40B4-BE49-F238E27FC236}">
                <a16:creationId xmlns:a16="http://schemas.microsoft.com/office/drawing/2014/main" id="{5DCEC7E7-6C22-9643-80AE-03DEE5F954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2AF64C-A9E2-E848-8272-8171DC6ECF39}"/>
              </a:ext>
            </a:extLst>
          </p:cNvPr>
          <p:cNvSpPr>
            <a:spLocks noGrp="1"/>
          </p:cNvSpPr>
          <p:nvPr>
            <p:ph type="sldNum" sz="quarter" idx="12"/>
          </p:nvPr>
        </p:nvSpPr>
        <p:spPr/>
        <p:txBody>
          <a:bodyPr/>
          <a:lstStyle/>
          <a:p>
            <a:fld id="{803E387A-9857-614F-B1E4-D9643685E65C}" type="slidenum">
              <a:rPr lang="en-US" smtClean="0"/>
              <a:t>‹#›</a:t>
            </a:fld>
            <a:endParaRPr lang="en-US"/>
          </a:p>
        </p:txBody>
      </p:sp>
    </p:spTree>
    <p:extLst>
      <p:ext uri="{BB962C8B-B14F-4D97-AF65-F5344CB8AC3E}">
        <p14:creationId xmlns:p14="http://schemas.microsoft.com/office/powerpoint/2010/main" val="1225723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0A9C1-DBC6-FE41-A1ED-AA23001F2B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B8951F9-9976-FC4A-8F8C-174EEF92CA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0782B08-0F3A-9141-B738-2DD73FF1A99C}"/>
              </a:ext>
            </a:extLst>
          </p:cNvPr>
          <p:cNvSpPr>
            <a:spLocks noGrp="1"/>
          </p:cNvSpPr>
          <p:nvPr>
            <p:ph type="dt" sz="half" idx="10"/>
          </p:nvPr>
        </p:nvSpPr>
        <p:spPr/>
        <p:txBody>
          <a:bodyPr/>
          <a:lstStyle/>
          <a:p>
            <a:fld id="{3B845A13-E024-2043-8DFC-96311CE1CBBE}" type="datetimeFigureOut">
              <a:rPr lang="en-US" smtClean="0"/>
              <a:t>3/3/2022</a:t>
            </a:fld>
            <a:endParaRPr lang="en-US"/>
          </a:p>
        </p:txBody>
      </p:sp>
      <p:sp>
        <p:nvSpPr>
          <p:cNvPr id="5" name="Footer Placeholder 4">
            <a:extLst>
              <a:ext uri="{FF2B5EF4-FFF2-40B4-BE49-F238E27FC236}">
                <a16:creationId xmlns:a16="http://schemas.microsoft.com/office/drawing/2014/main" id="{77B1240A-966B-0B4E-BB99-3B920D61DF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97CB92-6C2C-2145-B38E-9E1E3C6D33EF}"/>
              </a:ext>
            </a:extLst>
          </p:cNvPr>
          <p:cNvSpPr>
            <a:spLocks noGrp="1"/>
          </p:cNvSpPr>
          <p:nvPr>
            <p:ph type="sldNum" sz="quarter" idx="12"/>
          </p:nvPr>
        </p:nvSpPr>
        <p:spPr/>
        <p:txBody>
          <a:bodyPr/>
          <a:lstStyle/>
          <a:p>
            <a:fld id="{803E387A-9857-614F-B1E4-D9643685E65C}" type="slidenum">
              <a:rPr lang="en-US" smtClean="0"/>
              <a:t>‹#›</a:t>
            </a:fld>
            <a:endParaRPr lang="en-US"/>
          </a:p>
        </p:txBody>
      </p:sp>
    </p:spTree>
    <p:extLst>
      <p:ext uri="{BB962C8B-B14F-4D97-AF65-F5344CB8AC3E}">
        <p14:creationId xmlns:p14="http://schemas.microsoft.com/office/powerpoint/2010/main" val="2409787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A036B-6914-D740-9718-5C1969CC3C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220E09-82F2-B545-A22D-BC5A62D680E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30AA7FA-4699-8844-9035-F2411F84886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8AD8107-CC1A-A34B-8663-7548D1145FE9}"/>
              </a:ext>
            </a:extLst>
          </p:cNvPr>
          <p:cNvSpPr>
            <a:spLocks noGrp="1"/>
          </p:cNvSpPr>
          <p:nvPr>
            <p:ph type="dt" sz="half" idx="10"/>
          </p:nvPr>
        </p:nvSpPr>
        <p:spPr/>
        <p:txBody>
          <a:bodyPr/>
          <a:lstStyle/>
          <a:p>
            <a:fld id="{3B845A13-E024-2043-8DFC-96311CE1CBBE}" type="datetimeFigureOut">
              <a:rPr lang="en-US" smtClean="0"/>
              <a:t>3/3/2022</a:t>
            </a:fld>
            <a:endParaRPr lang="en-US"/>
          </a:p>
        </p:txBody>
      </p:sp>
      <p:sp>
        <p:nvSpPr>
          <p:cNvPr id="6" name="Footer Placeholder 5">
            <a:extLst>
              <a:ext uri="{FF2B5EF4-FFF2-40B4-BE49-F238E27FC236}">
                <a16:creationId xmlns:a16="http://schemas.microsoft.com/office/drawing/2014/main" id="{B61FD2DD-1D20-E64E-98B1-9E421B6DA2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2F8D4C-F8B8-F746-901E-1919C01F4A89}"/>
              </a:ext>
            </a:extLst>
          </p:cNvPr>
          <p:cNvSpPr>
            <a:spLocks noGrp="1"/>
          </p:cNvSpPr>
          <p:nvPr>
            <p:ph type="sldNum" sz="quarter" idx="12"/>
          </p:nvPr>
        </p:nvSpPr>
        <p:spPr/>
        <p:txBody>
          <a:bodyPr/>
          <a:lstStyle/>
          <a:p>
            <a:fld id="{803E387A-9857-614F-B1E4-D9643685E65C}" type="slidenum">
              <a:rPr lang="en-US" smtClean="0"/>
              <a:t>‹#›</a:t>
            </a:fld>
            <a:endParaRPr lang="en-US"/>
          </a:p>
        </p:txBody>
      </p:sp>
    </p:spTree>
    <p:extLst>
      <p:ext uri="{BB962C8B-B14F-4D97-AF65-F5344CB8AC3E}">
        <p14:creationId xmlns:p14="http://schemas.microsoft.com/office/powerpoint/2010/main" val="1263848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BF810-0439-1846-B212-78204247A51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A437437-06B8-2146-ACFD-1C035532E9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9874E0B-4834-9E4E-A121-798D455385F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852D17A-83FE-9A4B-B19A-4FFF5B4379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9C5954C-02FB-7449-8822-08E0D29932E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3130B5-2523-DF4F-8AEB-BBE355A33AB7}"/>
              </a:ext>
            </a:extLst>
          </p:cNvPr>
          <p:cNvSpPr>
            <a:spLocks noGrp="1"/>
          </p:cNvSpPr>
          <p:nvPr>
            <p:ph type="dt" sz="half" idx="10"/>
          </p:nvPr>
        </p:nvSpPr>
        <p:spPr/>
        <p:txBody>
          <a:bodyPr/>
          <a:lstStyle/>
          <a:p>
            <a:fld id="{3B845A13-E024-2043-8DFC-96311CE1CBBE}" type="datetimeFigureOut">
              <a:rPr lang="en-US" smtClean="0"/>
              <a:t>3/3/2022</a:t>
            </a:fld>
            <a:endParaRPr lang="en-US"/>
          </a:p>
        </p:txBody>
      </p:sp>
      <p:sp>
        <p:nvSpPr>
          <p:cNvPr id="8" name="Footer Placeholder 7">
            <a:extLst>
              <a:ext uri="{FF2B5EF4-FFF2-40B4-BE49-F238E27FC236}">
                <a16:creationId xmlns:a16="http://schemas.microsoft.com/office/drawing/2014/main" id="{48808777-4496-0B43-A9AE-FF93E05606B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775CE9C-5BE9-3D4A-92C2-0090CA7D5A62}"/>
              </a:ext>
            </a:extLst>
          </p:cNvPr>
          <p:cNvSpPr>
            <a:spLocks noGrp="1"/>
          </p:cNvSpPr>
          <p:nvPr>
            <p:ph type="sldNum" sz="quarter" idx="12"/>
          </p:nvPr>
        </p:nvSpPr>
        <p:spPr/>
        <p:txBody>
          <a:bodyPr/>
          <a:lstStyle/>
          <a:p>
            <a:fld id="{803E387A-9857-614F-B1E4-D9643685E65C}" type="slidenum">
              <a:rPr lang="en-US" smtClean="0"/>
              <a:t>‹#›</a:t>
            </a:fld>
            <a:endParaRPr lang="en-US"/>
          </a:p>
        </p:txBody>
      </p:sp>
    </p:spTree>
    <p:extLst>
      <p:ext uri="{BB962C8B-B14F-4D97-AF65-F5344CB8AC3E}">
        <p14:creationId xmlns:p14="http://schemas.microsoft.com/office/powerpoint/2010/main" val="836210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51671-378E-834F-AA29-642240B0A1B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17A633-28D0-114E-888E-E6D7C409F4F7}"/>
              </a:ext>
            </a:extLst>
          </p:cNvPr>
          <p:cNvSpPr>
            <a:spLocks noGrp="1"/>
          </p:cNvSpPr>
          <p:nvPr>
            <p:ph type="dt" sz="half" idx="10"/>
          </p:nvPr>
        </p:nvSpPr>
        <p:spPr/>
        <p:txBody>
          <a:bodyPr/>
          <a:lstStyle/>
          <a:p>
            <a:fld id="{3B845A13-E024-2043-8DFC-96311CE1CBBE}" type="datetimeFigureOut">
              <a:rPr lang="en-US" smtClean="0"/>
              <a:t>3/3/2022</a:t>
            </a:fld>
            <a:endParaRPr lang="en-US"/>
          </a:p>
        </p:txBody>
      </p:sp>
      <p:sp>
        <p:nvSpPr>
          <p:cNvPr id="4" name="Footer Placeholder 3">
            <a:extLst>
              <a:ext uri="{FF2B5EF4-FFF2-40B4-BE49-F238E27FC236}">
                <a16:creationId xmlns:a16="http://schemas.microsoft.com/office/drawing/2014/main" id="{ACE870E4-0FA3-0642-A4D0-7E004B7D3B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60102E8-251C-1D40-B13F-7222173C1F3F}"/>
              </a:ext>
            </a:extLst>
          </p:cNvPr>
          <p:cNvSpPr>
            <a:spLocks noGrp="1"/>
          </p:cNvSpPr>
          <p:nvPr>
            <p:ph type="sldNum" sz="quarter" idx="12"/>
          </p:nvPr>
        </p:nvSpPr>
        <p:spPr/>
        <p:txBody>
          <a:bodyPr/>
          <a:lstStyle/>
          <a:p>
            <a:fld id="{803E387A-9857-614F-B1E4-D9643685E65C}" type="slidenum">
              <a:rPr lang="en-US" smtClean="0"/>
              <a:t>‹#›</a:t>
            </a:fld>
            <a:endParaRPr lang="en-US"/>
          </a:p>
        </p:txBody>
      </p:sp>
    </p:spTree>
    <p:extLst>
      <p:ext uri="{BB962C8B-B14F-4D97-AF65-F5344CB8AC3E}">
        <p14:creationId xmlns:p14="http://schemas.microsoft.com/office/powerpoint/2010/main" val="1242944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8214FF-CDF2-5741-8DEC-517B0172DE9E}"/>
              </a:ext>
            </a:extLst>
          </p:cNvPr>
          <p:cNvSpPr>
            <a:spLocks noGrp="1"/>
          </p:cNvSpPr>
          <p:nvPr>
            <p:ph type="dt" sz="half" idx="10"/>
          </p:nvPr>
        </p:nvSpPr>
        <p:spPr/>
        <p:txBody>
          <a:bodyPr/>
          <a:lstStyle/>
          <a:p>
            <a:fld id="{3B845A13-E024-2043-8DFC-96311CE1CBBE}" type="datetimeFigureOut">
              <a:rPr lang="en-US" smtClean="0"/>
              <a:t>3/3/2022</a:t>
            </a:fld>
            <a:endParaRPr lang="en-US"/>
          </a:p>
        </p:txBody>
      </p:sp>
      <p:sp>
        <p:nvSpPr>
          <p:cNvPr id="3" name="Footer Placeholder 2">
            <a:extLst>
              <a:ext uri="{FF2B5EF4-FFF2-40B4-BE49-F238E27FC236}">
                <a16:creationId xmlns:a16="http://schemas.microsoft.com/office/drawing/2014/main" id="{216215C7-A263-FD4F-BE2D-6265E58AA37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88B8AE8-95A0-634A-BA62-A772E0C1BA79}"/>
              </a:ext>
            </a:extLst>
          </p:cNvPr>
          <p:cNvSpPr>
            <a:spLocks noGrp="1"/>
          </p:cNvSpPr>
          <p:nvPr>
            <p:ph type="sldNum" sz="quarter" idx="12"/>
          </p:nvPr>
        </p:nvSpPr>
        <p:spPr/>
        <p:txBody>
          <a:bodyPr/>
          <a:lstStyle/>
          <a:p>
            <a:fld id="{803E387A-9857-614F-B1E4-D9643685E65C}" type="slidenum">
              <a:rPr lang="en-US" smtClean="0"/>
              <a:t>‹#›</a:t>
            </a:fld>
            <a:endParaRPr lang="en-US"/>
          </a:p>
        </p:txBody>
      </p:sp>
    </p:spTree>
    <p:extLst>
      <p:ext uri="{BB962C8B-B14F-4D97-AF65-F5344CB8AC3E}">
        <p14:creationId xmlns:p14="http://schemas.microsoft.com/office/powerpoint/2010/main" val="681316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A8287-0BF8-4149-BF86-128DE0F9FE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AB29F0F-EFFD-1149-946E-75DDE6686A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F3DD8BE-0415-1C45-9C91-47D139E87A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A19704E-34DF-5C49-91D3-04B3CBD7400C}"/>
              </a:ext>
            </a:extLst>
          </p:cNvPr>
          <p:cNvSpPr>
            <a:spLocks noGrp="1"/>
          </p:cNvSpPr>
          <p:nvPr>
            <p:ph type="dt" sz="half" idx="10"/>
          </p:nvPr>
        </p:nvSpPr>
        <p:spPr/>
        <p:txBody>
          <a:bodyPr/>
          <a:lstStyle/>
          <a:p>
            <a:fld id="{3B845A13-E024-2043-8DFC-96311CE1CBBE}" type="datetimeFigureOut">
              <a:rPr lang="en-US" smtClean="0"/>
              <a:t>3/3/2022</a:t>
            </a:fld>
            <a:endParaRPr lang="en-US"/>
          </a:p>
        </p:txBody>
      </p:sp>
      <p:sp>
        <p:nvSpPr>
          <p:cNvPr id="6" name="Footer Placeholder 5">
            <a:extLst>
              <a:ext uri="{FF2B5EF4-FFF2-40B4-BE49-F238E27FC236}">
                <a16:creationId xmlns:a16="http://schemas.microsoft.com/office/drawing/2014/main" id="{78C981B4-FC57-8349-A9E3-97B98F46F7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DA78CC-B350-E644-B14B-11E7BB27DF11}"/>
              </a:ext>
            </a:extLst>
          </p:cNvPr>
          <p:cNvSpPr>
            <a:spLocks noGrp="1"/>
          </p:cNvSpPr>
          <p:nvPr>
            <p:ph type="sldNum" sz="quarter" idx="12"/>
          </p:nvPr>
        </p:nvSpPr>
        <p:spPr/>
        <p:txBody>
          <a:bodyPr/>
          <a:lstStyle/>
          <a:p>
            <a:fld id="{803E387A-9857-614F-B1E4-D9643685E65C}" type="slidenum">
              <a:rPr lang="en-US" smtClean="0"/>
              <a:t>‹#›</a:t>
            </a:fld>
            <a:endParaRPr lang="en-US"/>
          </a:p>
        </p:txBody>
      </p:sp>
    </p:spTree>
    <p:extLst>
      <p:ext uri="{BB962C8B-B14F-4D97-AF65-F5344CB8AC3E}">
        <p14:creationId xmlns:p14="http://schemas.microsoft.com/office/powerpoint/2010/main" val="888190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4E241-7F2E-F945-A431-47A82E4B7B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0C1254F-F112-5D43-B983-5797B54D53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35494BB-F6C0-7C46-9920-C640DE2331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9D49A0A-1B7F-6443-B559-5B96BD944F2C}"/>
              </a:ext>
            </a:extLst>
          </p:cNvPr>
          <p:cNvSpPr>
            <a:spLocks noGrp="1"/>
          </p:cNvSpPr>
          <p:nvPr>
            <p:ph type="dt" sz="half" idx="10"/>
          </p:nvPr>
        </p:nvSpPr>
        <p:spPr/>
        <p:txBody>
          <a:bodyPr/>
          <a:lstStyle/>
          <a:p>
            <a:fld id="{3B845A13-E024-2043-8DFC-96311CE1CBBE}" type="datetimeFigureOut">
              <a:rPr lang="en-US" smtClean="0"/>
              <a:t>3/3/2022</a:t>
            </a:fld>
            <a:endParaRPr lang="en-US"/>
          </a:p>
        </p:txBody>
      </p:sp>
      <p:sp>
        <p:nvSpPr>
          <p:cNvPr id="6" name="Footer Placeholder 5">
            <a:extLst>
              <a:ext uri="{FF2B5EF4-FFF2-40B4-BE49-F238E27FC236}">
                <a16:creationId xmlns:a16="http://schemas.microsoft.com/office/drawing/2014/main" id="{DD0409B5-6BC6-B949-B0B3-B52B9ECD1E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3D48D8-3F66-A640-8178-E3D3418BCE07}"/>
              </a:ext>
            </a:extLst>
          </p:cNvPr>
          <p:cNvSpPr>
            <a:spLocks noGrp="1"/>
          </p:cNvSpPr>
          <p:nvPr>
            <p:ph type="sldNum" sz="quarter" idx="12"/>
          </p:nvPr>
        </p:nvSpPr>
        <p:spPr/>
        <p:txBody>
          <a:bodyPr/>
          <a:lstStyle/>
          <a:p>
            <a:fld id="{803E387A-9857-614F-B1E4-D9643685E65C}" type="slidenum">
              <a:rPr lang="en-US" smtClean="0"/>
              <a:t>‹#›</a:t>
            </a:fld>
            <a:endParaRPr lang="en-US"/>
          </a:p>
        </p:txBody>
      </p:sp>
    </p:spTree>
    <p:extLst>
      <p:ext uri="{BB962C8B-B14F-4D97-AF65-F5344CB8AC3E}">
        <p14:creationId xmlns:p14="http://schemas.microsoft.com/office/powerpoint/2010/main" val="3714597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966D9A-BBA5-6442-A041-BB105F2509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17A2051-6C57-8D42-B5F1-C6716FDA2D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F7DD37-DD44-1249-84F5-6811BB4348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845A13-E024-2043-8DFC-96311CE1CBBE}" type="datetimeFigureOut">
              <a:rPr lang="en-US" smtClean="0"/>
              <a:t>3/3/2022</a:t>
            </a:fld>
            <a:endParaRPr lang="en-US"/>
          </a:p>
        </p:txBody>
      </p:sp>
      <p:sp>
        <p:nvSpPr>
          <p:cNvPr id="5" name="Footer Placeholder 4">
            <a:extLst>
              <a:ext uri="{FF2B5EF4-FFF2-40B4-BE49-F238E27FC236}">
                <a16:creationId xmlns:a16="http://schemas.microsoft.com/office/drawing/2014/main" id="{199D7A04-9E33-6A42-BF47-587F09E9FD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FABCB69-6A68-AC4B-AD04-9D11E02EAD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3E387A-9857-614F-B1E4-D9643685E65C}" type="slidenum">
              <a:rPr lang="en-US" smtClean="0"/>
              <a:t>‹#›</a:t>
            </a:fld>
            <a:endParaRPr lang="en-US"/>
          </a:p>
        </p:txBody>
      </p:sp>
    </p:spTree>
    <p:extLst>
      <p:ext uri="{BB962C8B-B14F-4D97-AF65-F5344CB8AC3E}">
        <p14:creationId xmlns:p14="http://schemas.microsoft.com/office/powerpoint/2010/main" val="29596098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austlii.community/wiki/DataLex"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DD9D7-2CD8-4B6B-AD86-80A8B8A6942C}"/>
              </a:ext>
            </a:extLst>
          </p:cNvPr>
          <p:cNvSpPr>
            <a:spLocks noGrp="1"/>
          </p:cNvSpPr>
          <p:nvPr>
            <p:ph type="title"/>
          </p:nvPr>
        </p:nvSpPr>
        <p:spPr>
          <a:xfrm>
            <a:off x="4965430" y="629268"/>
            <a:ext cx="6586491" cy="1286160"/>
          </a:xfrm>
        </p:spPr>
        <p:txBody>
          <a:bodyPr anchor="b">
            <a:normAutofit/>
          </a:bodyPr>
          <a:lstStyle/>
          <a:p>
            <a:r>
              <a:rPr lang="en-US" sz="2100" b="1">
                <a:effectLst/>
                <a:latin typeface="Garamond" panose="02020404030301010803" pitchFamily="18" charset="0"/>
                <a:ea typeface="Calibri" panose="020F0502020204030204" pitchFamily="34" charset="0"/>
                <a:cs typeface="Times New Roman" panose="02020603050405020304" pitchFamily="18" charset="0"/>
              </a:rPr>
              <a:t>WHAT IS SINGLE SOURCE FOR LAWS AND WHAT ARE THE </a:t>
            </a:r>
            <a:r>
              <a:rPr lang="en-GB" sz="2100" b="1">
                <a:effectLst/>
                <a:latin typeface="Garamond" panose="02020404030301010803" pitchFamily="18" charset="0"/>
                <a:ea typeface="Calibri" panose="020F0502020204030204" pitchFamily="34" charset="0"/>
                <a:cs typeface="Times New Roman" panose="02020603050405020304" pitchFamily="18" charset="0"/>
              </a:rPr>
              <a:t>BENEFITS OF INITIATING A SINGLE SOURCE FOR LAWS </a:t>
            </a:r>
            <a:br>
              <a:rPr lang="en-IN" sz="2100">
                <a:effectLst/>
                <a:latin typeface="Calibri" panose="020F0502020204030204" pitchFamily="34" charset="0"/>
                <a:ea typeface="Calibri" panose="020F0502020204030204" pitchFamily="34" charset="0"/>
                <a:cs typeface="Times New Roman" panose="02020603050405020304" pitchFamily="18" charset="0"/>
              </a:rPr>
            </a:br>
            <a:endParaRPr lang="en-IN" sz="2100"/>
          </a:p>
        </p:txBody>
      </p:sp>
      <p:sp>
        <p:nvSpPr>
          <p:cNvPr id="3" name="Content Placeholder 2">
            <a:extLst>
              <a:ext uri="{FF2B5EF4-FFF2-40B4-BE49-F238E27FC236}">
                <a16:creationId xmlns:a16="http://schemas.microsoft.com/office/drawing/2014/main" id="{A5A5C127-C9FC-4FBE-9281-2763D3C85A98}"/>
              </a:ext>
            </a:extLst>
          </p:cNvPr>
          <p:cNvSpPr>
            <a:spLocks noGrp="1"/>
          </p:cNvSpPr>
          <p:nvPr>
            <p:ph idx="1"/>
          </p:nvPr>
        </p:nvSpPr>
        <p:spPr>
          <a:xfrm>
            <a:off x="4965431" y="2438400"/>
            <a:ext cx="6586489" cy="3785419"/>
          </a:xfrm>
        </p:spPr>
        <p:txBody>
          <a:bodyPr>
            <a:normAutofit/>
          </a:bodyPr>
          <a:lstStyle/>
          <a:p>
            <a:r>
              <a:rPr lang="en-US" sz="2000" dirty="0">
                <a:effectLst/>
                <a:latin typeface="Garamond" panose="02020404030301010803" pitchFamily="18" charset="0"/>
                <a:ea typeface="Calibri" panose="020F0502020204030204" pitchFamily="34" charset="0"/>
                <a:cs typeface="Times New Roman" panose="02020603050405020304" pitchFamily="18" charset="0"/>
              </a:rPr>
              <a:t>Single source for laws consolidates the various legislations across India, including state laws, central laws, ordinances, and amendments.  </a:t>
            </a:r>
          </a:p>
          <a:p>
            <a:r>
              <a:rPr lang="en-GB" sz="2000" dirty="0">
                <a:effectLst/>
                <a:latin typeface="Garamond" panose="02020404030301010803" pitchFamily="18" charset="0"/>
                <a:ea typeface="Calibri" panose="020F0502020204030204" pitchFamily="34" charset="0"/>
                <a:cs typeface="Times New Roman" panose="02020603050405020304" pitchFamily="18" charset="0"/>
              </a:rPr>
              <a:t>The purpose of an initiative such as the single source for laws is to enable all the stakeholders who are dependent on the laws to understand and interact with the laws that impact their life.</a:t>
            </a:r>
          </a:p>
          <a:p>
            <a:r>
              <a:rPr lang="en-GB" sz="2000" dirty="0">
                <a:solidFill>
                  <a:srgbClr val="000000"/>
                </a:solidFill>
                <a:effectLst/>
                <a:latin typeface="Garamond" panose="02020404030301010803" pitchFamily="18" charset="0"/>
                <a:ea typeface="Lora" pitchFamily="2" charset="0"/>
                <a:cs typeface="Lora" pitchFamily="2" charset="0"/>
              </a:rPr>
              <a:t>Digital solutions can be built on top of this single source for laws to improve access and comprehension. </a:t>
            </a:r>
            <a:r>
              <a:rPr lang="en-GB" sz="2000" dirty="0">
                <a:solidFill>
                  <a:srgbClr val="000000"/>
                </a:solidFill>
                <a:effectLst/>
                <a:latin typeface="Garamond" panose="02020404030301010803" pitchFamily="18" charset="0"/>
                <a:ea typeface="Calibri" panose="020F0502020204030204" pitchFamily="34" charset="0"/>
                <a:cs typeface="Times New Roman" panose="02020603050405020304" pitchFamily="18" charset="0"/>
              </a:rPr>
              <a:t>The single source can be a starting point to a long line of digital tools in the law and justice sector.</a:t>
            </a:r>
            <a:endParaRPr lang="en-IN" sz="2000" dirty="0"/>
          </a:p>
        </p:txBody>
      </p:sp>
      <p:pic>
        <p:nvPicPr>
          <p:cNvPr id="5" name="Picture 4" descr="A picture containing diagram&#10;&#10;Description automatically generated">
            <a:extLst>
              <a:ext uri="{FF2B5EF4-FFF2-40B4-BE49-F238E27FC236}">
                <a16:creationId xmlns:a16="http://schemas.microsoft.com/office/drawing/2014/main" id="{133C6436-5A82-4FB3-BB18-1E77D6666A38}"/>
              </a:ext>
            </a:extLst>
          </p:cNvPr>
          <p:cNvPicPr>
            <a:picLocks noChangeAspect="1"/>
          </p:cNvPicPr>
          <p:nvPr/>
        </p:nvPicPr>
        <p:blipFill rotWithShape="1">
          <a:blip r:embed="rId2"/>
          <a:srcRect l="2688" r="7187"/>
          <a:stretch/>
        </p:blipFill>
        <p:spPr>
          <a:xfrm>
            <a:off x="20" y="10"/>
            <a:ext cx="4635571" cy="6857990"/>
          </a:xfrm>
          <a:prstGeom prst="rect">
            <a:avLst/>
          </a:prstGeom>
          <a:effectLst/>
        </p:spPr>
      </p:pic>
      <p:cxnSp>
        <p:nvCxnSpPr>
          <p:cNvPr id="10" name="Straight Connector 9">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B9C2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9965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0A384-B312-42F1-9443-15634BC8C75D}"/>
              </a:ext>
            </a:extLst>
          </p:cNvPr>
          <p:cNvSpPr>
            <a:spLocks noGrp="1"/>
          </p:cNvSpPr>
          <p:nvPr>
            <p:ph type="title"/>
          </p:nvPr>
        </p:nvSpPr>
        <p:spPr>
          <a:xfrm>
            <a:off x="4965430" y="629268"/>
            <a:ext cx="6586491" cy="1286160"/>
          </a:xfrm>
        </p:spPr>
        <p:txBody>
          <a:bodyPr anchor="b">
            <a:normAutofit/>
          </a:bodyPr>
          <a:lstStyle/>
          <a:p>
            <a:r>
              <a:rPr lang="en-GB" sz="2800" b="1">
                <a:effectLst/>
                <a:latin typeface="Garamond" panose="02020404030301010803" pitchFamily="18" charset="0"/>
                <a:ea typeface="Calibri" panose="020F0502020204030204" pitchFamily="34" charset="0"/>
                <a:cs typeface="Times New Roman" panose="02020603050405020304" pitchFamily="18" charset="0"/>
              </a:rPr>
              <a:t>WHY EXPLORE THE POTENTIAL OF TECHNOLOGY AND LEGISLATION</a:t>
            </a:r>
            <a:br>
              <a:rPr lang="en-IN" sz="2800">
                <a:effectLst/>
                <a:latin typeface="Calibri" panose="020F0502020204030204" pitchFamily="34" charset="0"/>
                <a:ea typeface="Calibri" panose="020F0502020204030204" pitchFamily="34" charset="0"/>
                <a:cs typeface="Times New Roman" panose="02020603050405020304" pitchFamily="18" charset="0"/>
              </a:rPr>
            </a:br>
            <a:endParaRPr lang="en-IN" sz="2800"/>
          </a:p>
        </p:txBody>
      </p:sp>
      <p:sp>
        <p:nvSpPr>
          <p:cNvPr id="3" name="Content Placeholder 2">
            <a:extLst>
              <a:ext uri="{FF2B5EF4-FFF2-40B4-BE49-F238E27FC236}">
                <a16:creationId xmlns:a16="http://schemas.microsoft.com/office/drawing/2014/main" id="{B8EFABBD-291C-477B-AF62-CAB1B1E1F601}"/>
              </a:ext>
            </a:extLst>
          </p:cNvPr>
          <p:cNvSpPr>
            <a:spLocks noGrp="1"/>
          </p:cNvSpPr>
          <p:nvPr>
            <p:ph idx="1"/>
          </p:nvPr>
        </p:nvSpPr>
        <p:spPr>
          <a:xfrm>
            <a:off x="4965431" y="2438400"/>
            <a:ext cx="6586489" cy="3785419"/>
          </a:xfrm>
        </p:spPr>
        <p:txBody>
          <a:bodyPr>
            <a:normAutofit/>
          </a:bodyPr>
          <a:lstStyle/>
          <a:p>
            <a:r>
              <a:rPr lang="en-IN" sz="2000" dirty="0">
                <a:effectLst/>
                <a:latin typeface="Garamond" panose="02020404030301010803" pitchFamily="18" charset="0"/>
                <a:ea typeface="Times New Roman" panose="02020603050405020304" pitchFamily="18" charset="0"/>
                <a:cs typeface="Open Sans" panose="020B0606030504020204" pitchFamily="34" charset="0"/>
              </a:rPr>
              <a:t>The complexity in law-making, dissemination, and collation allows for technology tools to be leveraged. </a:t>
            </a:r>
          </a:p>
          <a:p>
            <a:r>
              <a:rPr lang="en-IN" sz="2000" dirty="0">
                <a:effectLst/>
                <a:latin typeface="Garamond" panose="02020404030301010803" pitchFamily="18" charset="0"/>
                <a:ea typeface="Times New Roman" panose="02020603050405020304" pitchFamily="18" charset="0"/>
                <a:cs typeface="Open Sans" panose="020B0606030504020204" pitchFamily="34" charset="0"/>
              </a:rPr>
              <a:t>These tools can allow streamlining for accessing legal information better. </a:t>
            </a:r>
          </a:p>
          <a:p>
            <a:r>
              <a:rPr lang="en-IN" sz="2000" dirty="0">
                <a:effectLst/>
                <a:latin typeface="Garamond" panose="02020404030301010803" pitchFamily="18" charset="0"/>
                <a:ea typeface="Times New Roman" panose="02020603050405020304" pitchFamily="18" charset="0"/>
                <a:cs typeface="Open Sans" panose="020B0606030504020204" pitchFamily="34" charset="0"/>
              </a:rPr>
              <a:t>Many such tools are being developed, piloted, and deployed currently at the international level.</a:t>
            </a:r>
            <a:endParaRPr lang="en-IN" sz="2000" dirty="0"/>
          </a:p>
        </p:txBody>
      </p:sp>
      <p:pic>
        <p:nvPicPr>
          <p:cNvPr id="5" name="Picture 4" descr="A picture containing text&#10;&#10;Description automatically generated">
            <a:extLst>
              <a:ext uri="{FF2B5EF4-FFF2-40B4-BE49-F238E27FC236}">
                <a16:creationId xmlns:a16="http://schemas.microsoft.com/office/drawing/2014/main" id="{E41CEC20-9663-48F5-878C-FA40F58606E8}"/>
              </a:ext>
            </a:extLst>
          </p:cNvPr>
          <p:cNvPicPr>
            <a:picLocks noChangeAspect="1"/>
          </p:cNvPicPr>
          <p:nvPr/>
        </p:nvPicPr>
        <p:blipFill rotWithShape="1">
          <a:blip r:embed="rId2"/>
          <a:srcRect l="4461"/>
          <a:stretch/>
        </p:blipFill>
        <p:spPr>
          <a:xfrm>
            <a:off x="20" y="10"/>
            <a:ext cx="4635571" cy="6857990"/>
          </a:xfrm>
          <a:prstGeom prst="rect">
            <a:avLst/>
          </a:prstGeom>
          <a:effectLst/>
        </p:spPr>
      </p:pic>
      <p:cxnSp>
        <p:nvCxnSpPr>
          <p:cNvPr id="10" name="Straight Connector 9">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8CE8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0412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2F7DED-3056-4B0F-93C2-33D0BE4BC069}"/>
              </a:ext>
            </a:extLst>
          </p:cNvPr>
          <p:cNvSpPr>
            <a:spLocks noGrp="1"/>
          </p:cNvSpPr>
          <p:nvPr>
            <p:ph type="title"/>
          </p:nvPr>
        </p:nvSpPr>
        <p:spPr>
          <a:xfrm>
            <a:off x="466722" y="586855"/>
            <a:ext cx="3201366" cy="3387497"/>
          </a:xfrm>
        </p:spPr>
        <p:txBody>
          <a:bodyPr anchor="b">
            <a:normAutofit/>
          </a:bodyPr>
          <a:lstStyle/>
          <a:p>
            <a:pPr algn="r"/>
            <a:r>
              <a:rPr lang="en-GB" sz="3700" b="1">
                <a:solidFill>
                  <a:srgbClr val="FFFFFF"/>
                </a:solidFill>
                <a:effectLst/>
                <a:latin typeface="Garamond" panose="02020404030301010803" pitchFamily="18" charset="0"/>
                <a:ea typeface="Calibri" panose="020F0502020204030204" pitchFamily="34" charset="0"/>
                <a:cs typeface="Times New Roman" panose="02020603050405020304" pitchFamily="18" charset="0"/>
              </a:rPr>
              <a:t>Analysing and choosing the technology approach for India</a:t>
            </a:r>
            <a:br>
              <a:rPr lang="en-IN" sz="370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br>
            <a:endParaRPr lang="en-IN" sz="3700">
              <a:solidFill>
                <a:srgbClr val="FFFFFF"/>
              </a:solidFill>
            </a:endParaRPr>
          </a:p>
        </p:txBody>
      </p:sp>
      <p:sp>
        <p:nvSpPr>
          <p:cNvPr id="3" name="Content Placeholder 2">
            <a:extLst>
              <a:ext uri="{FF2B5EF4-FFF2-40B4-BE49-F238E27FC236}">
                <a16:creationId xmlns:a16="http://schemas.microsoft.com/office/drawing/2014/main" id="{93B4620C-F698-435D-8029-7D74A66FE94F}"/>
              </a:ext>
            </a:extLst>
          </p:cNvPr>
          <p:cNvSpPr>
            <a:spLocks noGrp="1"/>
          </p:cNvSpPr>
          <p:nvPr>
            <p:ph idx="1"/>
          </p:nvPr>
        </p:nvSpPr>
        <p:spPr>
          <a:xfrm>
            <a:off x="4810259" y="649480"/>
            <a:ext cx="6555347" cy="5546047"/>
          </a:xfrm>
        </p:spPr>
        <p:txBody>
          <a:bodyPr anchor="ctr">
            <a:normAutofit/>
          </a:bodyPr>
          <a:lstStyle/>
          <a:p>
            <a:pPr algn="just"/>
            <a:r>
              <a:rPr lang="en-GB" sz="2000" b="1" dirty="0">
                <a:effectLst/>
                <a:latin typeface="Garamond" panose="02020404030301010803" pitchFamily="18" charset="0"/>
                <a:ea typeface="Lora" pitchFamily="2" charset="0"/>
                <a:cs typeface="Lora" pitchFamily="2" charset="0"/>
              </a:rPr>
              <a:t>Choosing and collating the laws - </a:t>
            </a:r>
            <a:r>
              <a:rPr lang="en-GB" sz="2000" dirty="0">
                <a:effectLst/>
                <a:latin typeface="Garamond" panose="02020404030301010803" pitchFamily="18" charset="0"/>
                <a:ea typeface="Lora" pitchFamily="2" charset="0"/>
                <a:cs typeface="Lora" pitchFamily="2" charset="0"/>
              </a:rPr>
              <a:t>Picking a master legislation can be a useful start in terms of choosing a law to first collate and consolidate the laws at various levels. </a:t>
            </a:r>
            <a:r>
              <a:rPr lang="en-GB" sz="2000" dirty="0">
                <a:effectLst/>
                <a:latin typeface="Garamond" panose="02020404030301010803" pitchFamily="18" charset="0"/>
                <a:ea typeface="Calibri" panose="020F0502020204030204" pitchFamily="34" charset="0"/>
                <a:cs typeface="Times New Roman" panose="02020603050405020304" pitchFamily="18" charset="0"/>
              </a:rPr>
              <a:t>The related amendments and subordinate legislations to the master legislation like rules, notifications, circulars, etc., will be collated and sourced from the various departments and ministries.</a:t>
            </a:r>
            <a:endParaRPr lang="en-GB" sz="2000" b="1" dirty="0">
              <a:effectLst/>
              <a:latin typeface="Garamond" panose="02020404030301010803" pitchFamily="18" charset="0"/>
              <a:ea typeface="Lora" pitchFamily="2" charset="0"/>
              <a:cs typeface="Lora" pitchFamily="2" charset="0"/>
            </a:endParaRPr>
          </a:p>
          <a:p>
            <a:pPr algn="just"/>
            <a:r>
              <a:rPr lang="en-GB" sz="2000" b="1" dirty="0">
                <a:effectLst/>
                <a:latin typeface="Garamond" panose="02020404030301010803" pitchFamily="18" charset="0"/>
                <a:ea typeface="Calibri" panose="020F0502020204030204" pitchFamily="34" charset="0"/>
                <a:cs typeface="Times New Roman" panose="02020603050405020304" pitchFamily="18" charset="0"/>
              </a:rPr>
              <a:t>Building for machine-readability - </a:t>
            </a:r>
            <a:r>
              <a:rPr lang="en-US" sz="2000" dirty="0">
                <a:latin typeface="Garamond" panose="02020404030301010803" pitchFamily="18" charset="0"/>
                <a:ea typeface="Calibri" panose="020F0502020204030204" pitchFamily="34" charset="0"/>
                <a:cs typeface="Times New Roman" panose="02020603050405020304" pitchFamily="18" charset="0"/>
              </a:rPr>
              <a:t>O</a:t>
            </a:r>
            <a:r>
              <a:rPr lang="en-US" sz="2000" dirty="0">
                <a:effectLst/>
                <a:latin typeface="Garamond" panose="02020404030301010803" pitchFamily="18" charset="0"/>
                <a:ea typeface="Calibri" panose="020F0502020204030204" pitchFamily="34" charset="0"/>
                <a:cs typeface="Times New Roman" panose="02020603050405020304" pitchFamily="18" charset="0"/>
              </a:rPr>
              <a:t>nce a master legislation is chosen and collated, there needs to be a process to make the same machine-readable. This would entail choosing a suitable methodology and technology application to make the consolidated legislations, including the master legislation and their amendments, machine-readable.</a:t>
            </a:r>
          </a:p>
          <a:p>
            <a:pPr algn="just"/>
            <a:r>
              <a:rPr lang="en-GB" sz="2000" b="1" dirty="0">
                <a:effectLst/>
                <a:latin typeface="Garamond" panose="02020404030301010803" pitchFamily="18" charset="0"/>
                <a:ea typeface="Calibri" panose="020F0502020204030204" pitchFamily="34" charset="0"/>
                <a:cs typeface="Times New Roman" panose="02020603050405020304" pitchFamily="18" charset="0"/>
              </a:rPr>
              <a:t>Presenting the consolidated legislation and identifying technology tools</a:t>
            </a:r>
            <a:endParaRPr lang="en-IN" sz="2000" dirty="0"/>
          </a:p>
        </p:txBody>
      </p:sp>
    </p:spTree>
    <p:extLst>
      <p:ext uri="{BB962C8B-B14F-4D97-AF65-F5344CB8AC3E}">
        <p14:creationId xmlns:p14="http://schemas.microsoft.com/office/powerpoint/2010/main" val="4058060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Graphical user interface&#10;&#10;Description automatically generated">
            <a:extLst>
              <a:ext uri="{FF2B5EF4-FFF2-40B4-BE49-F238E27FC236}">
                <a16:creationId xmlns:a16="http://schemas.microsoft.com/office/drawing/2014/main" id="{7C0C0F76-E403-48B9-A9D2-41466F04E775}"/>
              </a:ext>
            </a:extLst>
          </p:cNvPr>
          <p:cNvPicPr>
            <a:picLocks noGrp="1" noChangeAspect="1"/>
          </p:cNvPicPr>
          <p:nvPr>
            <p:ph idx="1"/>
          </p:nvPr>
        </p:nvPicPr>
        <p:blipFill>
          <a:blip r:embed="rId2"/>
          <a:stretch>
            <a:fillRect/>
          </a:stretch>
        </p:blipFill>
        <p:spPr>
          <a:xfrm>
            <a:off x="1213832" y="519298"/>
            <a:ext cx="9764336" cy="6053889"/>
          </a:xfrm>
          <a:prstGeom prst="rect">
            <a:avLst/>
          </a:prstGeom>
        </p:spPr>
      </p:pic>
    </p:spTree>
    <p:extLst>
      <p:ext uri="{BB962C8B-B14F-4D97-AF65-F5344CB8AC3E}">
        <p14:creationId xmlns:p14="http://schemas.microsoft.com/office/powerpoint/2010/main" val="2688130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Graphical user interface, text, application&#10;&#10;Description automatically generated">
            <a:extLst>
              <a:ext uri="{FF2B5EF4-FFF2-40B4-BE49-F238E27FC236}">
                <a16:creationId xmlns:a16="http://schemas.microsoft.com/office/drawing/2014/main" id="{184CD316-4E4D-4AE8-9232-A07C45411B0C}"/>
              </a:ext>
            </a:extLst>
          </p:cNvPr>
          <p:cNvPicPr>
            <a:picLocks noGrp="1" noChangeAspect="1"/>
          </p:cNvPicPr>
          <p:nvPr>
            <p:ph idx="1"/>
          </p:nvPr>
        </p:nvPicPr>
        <p:blipFill>
          <a:blip r:embed="rId2"/>
          <a:stretch>
            <a:fillRect/>
          </a:stretch>
        </p:blipFill>
        <p:spPr>
          <a:xfrm>
            <a:off x="1760540" y="643466"/>
            <a:ext cx="8670920" cy="5571067"/>
          </a:xfrm>
          <a:prstGeom prst="rect">
            <a:avLst/>
          </a:prstGeom>
        </p:spPr>
      </p:pic>
    </p:spTree>
    <p:extLst>
      <p:ext uri="{BB962C8B-B14F-4D97-AF65-F5344CB8AC3E}">
        <p14:creationId xmlns:p14="http://schemas.microsoft.com/office/powerpoint/2010/main" val="1342181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6DE251F-0171-B641-B27F-DB53D4B71CDC}"/>
              </a:ext>
            </a:extLst>
          </p:cNvPr>
          <p:cNvPicPr>
            <a:picLocks noChangeAspect="1"/>
          </p:cNvPicPr>
          <p:nvPr/>
        </p:nvPicPr>
        <p:blipFill>
          <a:blip r:embed="rId2"/>
          <a:stretch>
            <a:fillRect/>
          </a:stretch>
        </p:blipFill>
        <p:spPr>
          <a:xfrm>
            <a:off x="1613647" y="0"/>
            <a:ext cx="9377082" cy="6858000"/>
          </a:xfrm>
          <a:prstGeom prst="rect">
            <a:avLst/>
          </a:prstGeom>
        </p:spPr>
      </p:pic>
    </p:spTree>
    <p:extLst>
      <p:ext uri="{BB962C8B-B14F-4D97-AF65-F5344CB8AC3E}">
        <p14:creationId xmlns:p14="http://schemas.microsoft.com/office/powerpoint/2010/main" val="2959944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C2C9685-EDB3-3E48-9900-6A64F09D9798}"/>
              </a:ext>
            </a:extLst>
          </p:cNvPr>
          <p:cNvPicPr>
            <a:picLocks noChangeAspect="1"/>
          </p:cNvPicPr>
          <p:nvPr/>
        </p:nvPicPr>
        <p:blipFill>
          <a:blip r:embed="rId2"/>
          <a:stretch>
            <a:fillRect/>
          </a:stretch>
        </p:blipFill>
        <p:spPr>
          <a:xfrm>
            <a:off x="2008094" y="0"/>
            <a:ext cx="8247529" cy="6858000"/>
          </a:xfrm>
          <a:prstGeom prst="rect">
            <a:avLst/>
          </a:prstGeom>
        </p:spPr>
      </p:pic>
    </p:spTree>
    <p:extLst>
      <p:ext uri="{BB962C8B-B14F-4D97-AF65-F5344CB8AC3E}">
        <p14:creationId xmlns:p14="http://schemas.microsoft.com/office/powerpoint/2010/main" val="663986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D4236-091B-4342-839D-9AE3C6D53DC2}"/>
              </a:ext>
            </a:extLst>
          </p:cNvPr>
          <p:cNvSpPr>
            <a:spLocks noGrp="1"/>
          </p:cNvSpPr>
          <p:nvPr>
            <p:ph type="title"/>
          </p:nvPr>
        </p:nvSpPr>
        <p:spPr>
          <a:xfrm>
            <a:off x="4965430" y="629268"/>
            <a:ext cx="6586491" cy="1286160"/>
          </a:xfrm>
        </p:spPr>
        <p:txBody>
          <a:bodyPr anchor="b">
            <a:normAutofit/>
          </a:bodyPr>
          <a:lstStyle/>
          <a:p>
            <a:r>
              <a:rPr lang="en-IN" sz="3600" b="1" dirty="0">
                <a:latin typeface="Garamond" panose="02020404030301010803" pitchFamily="18" charset="0"/>
              </a:rPr>
              <a:t>Discussion Points</a:t>
            </a:r>
          </a:p>
        </p:txBody>
      </p:sp>
      <p:sp>
        <p:nvSpPr>
          <p:cNvPr id="3" name="Content Placeholder 2">
            <a:extLst>
              <a:ext uri="{FF2B5EF4-FFF2-40B4-BE49-F238E27FC236}">
                <a16:creationId xmlns:a16="http://schemas.microsoft.com/office/drawing/2014/main" id="{74D89A1E-AA21-4B7D-9B49-6F0083DEFC63}"/>
              </a:ext>
            </a:extLst>
          </p:cNvPr>
          <p:cNvSpPr>
            <a:spLocks noGrp="1"/>
          </p:cNvSpPr>
          <p:nvPr>
            <p:ph idx="1"/>
          </p:nvPr>
        </p:nvSpPr>
        <p:spPr>
          <a:xfrm>
            <a:off x="4965431" y="2438400"/>
            <a:ext cx="6586489" cy="3785419"/>
          </a:xfrm>
        </p:spPr>
        <p:txBody>
          <a:bodyPr>
            <a:normAutofit/>
          </a:bodyPr>
          <a:lstStyle/>
          <a:p>
            <a:r>
              <a:rPr lang="en-IN" dirty="0">
                <a:latin typeface="Garamond" panose="02020404030301010803" pitchFamily="18" charset="0"/>
              </a:rPr>
              <a:t>Choosing a master legislation </a:t>
            </a:r>
          </a:p>
          <a:p>
            <a:r>
              <a:rPr lang="en-IN" dirty="0">
                <a:latin typeface="Garamond" panose="02020404030301010803" pitchFamily="18" charset="0"/>
              </a:rPr>
              <a:t>Thinking about making the master legislation machine readable</a:t>
            </a:r>
          </a:p>
          <a:p>
            <a:r>
              <a:rPr lang="en-IN" dirty="0">
                <a:latin typeface="Garamond" panose="02020404030301010803" pitchFamily="18" charset="0"/>
              </a:rPr>
              <a:t>Technology applications to apply – XML, JSON, or others?</a:t>
            </a:r>
          </a:p>
          <a:p>
            <a:r>
              <a:rPr lang="en-IN" dirty="0">
                <a:latin typeface="Garamond" panose="02020404030301010803" pitchFamily="18" charset="0"/>
              </a:rPr>
              <a:t>Other approaches?</a:t>
            </a:r>
          </a:p>
        </p:txBody>
      </p:sp>
      <p:pic>
        <p:nvPicPr>
          <p:cNvPr id="5" name="Picture 4" descr="Icon&#10;&#10;Description automatically generated">
            <a:extLst>
              <a:ext uri="{FF2B5EF4-FFF2-40B4-BE49-F238E27FC236}">
                <a16:creationId xmlns:a16="http://schemas.microsoft.com/office/drawing/2014/main" id="{D922BEF2-C909-4C33-B9C9-5CD03AD3594C}"/>
              </a:ext>
            </a:extLst>
          </p:cNvPr>
          <p:cNvPicPr>
            <a:picLocks noChangeAspect="1"/>
          </p:cNvPicPr>
          <p:nvPr/>
        </p:nvPicPr>
        <p:blipFill rotWithShape="1">
          <a:blip r:embed="rId2"/>
          <a:srcRect l="4461"/>
          <a:stretch/>
        </p:blipFill>
        <p:spPr>
          <a:xfrm>
            <a:off x="20" y="10"/>
            <a:ext cx="4635571" cy="6857990"/>
          </a:xfrm>
          <a:prstGeom prst="rect">
            <a:avLst/>
          </a:prstGeom>
          <a:effectLst/>
        </p:spPr>
      </p:pic>
    </p:spTree>
    <p:extLst>
      <p:ext uri="{BB962C8B-B14F-4D97-AF65-F5344CB8AC3E}">
        <p14:creationId xmlns:p14="http://schemas.microsoft.com/office/powerpoint/2010/main" val="596095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A9F0D-7F41-466B-B570-16C0D9B11AE7}"/>
              </a:ext>
            </a:extLst>
          </p:cNvPr>
          <p:cNvSpPr>
            <a:spLocks noGrp="1"/>
          </p:cNvSpPr>
          <p:nvPr>
            <p:ph type="title"/>
          </p:nvPr>
        </p:nvSpPr>
        <p:spPr/>
        <p:txBody>
          <a:bodyPr>
            <a:normAutofit/>
          </a:bodyPr>
          <a:lstStyle/>
          <a:p>
            <a:pPr algn="ctr"/>
            <a:r>
              <a:rPr lang="en-IN" sz="2400" b="1" dirty="0">
                <a:latin typeface="Garamond" panose="02020404030301010803" pitchFamily="18" charset="0"/>
              </a:rPr>
              <a:t>Case Study – </a:t>
            </a:r>
            <a:r>
              <a:rPr lang="en-IN" sz="2400" b="1" dirty="0" err="1">
                <a:latin typeface="Garamond" panose="02020404030301010803" pitchFamily="18" charset="0"/>
              </a:rPr>
              <a:t>DataLex</a:t>
            </a:r>
            <a:r>
              <a:rPr lang="en-IN" sz="2400" b="1" dirty="0">
                <a:latin typeface="Garamond" panose="02020404030301010803" pitchFamily="18" charset="0"/>
              </a:rPr>
              <a:t> </a:t>
            </a:r>
            <a:r>
              <a:rPr lang="en-IN" sz="2400" b="1" dirty="0">
                <a:latin typeface="Garamond" panose="02020404030301010803" pitchFamily="18" charset="0"/>
                <a:hlinkClick r:id="rId2"/>
              </a:rPr>
              <a:t>http://austlii.community/wiki/DataLex</a:t>
            </a:r>
            <a:r>
              <a:rPr lang="en-IN" sz="2400" b="1" dirty="0">
                <a:latin typeface="Garamond" panose="02020404030301010803" pitchFamily="18" charset="0"/>
              </a:rPr>
              <a:t> </a:t>
            </a:r>
          </a:p>
        </p:txBody>
      </p:sp>
      <p:sp>
        <p:nvSpPr>
          <p:cNvPr id="3" name="Content Placeholder 2">
            <a:extLst>
              <a:ext uri="{FF2B5EF4-FFF2-40B4-BE49-F238E27FC236}">
                <a16:creationId xmlns:a16="http://schemas.microsoft.com/office/drawing/2014/main" id="{C0AEAD1A-CCC5-4AF0-9F8F-E9514AB9B8CA}"/>
              </a:ext>
            </a:extLst>
          </p:cNvPr>
          <p:cNvSpPr>
            <a:spLocks noGrp="1"/>
          </p:cNvSpPr>
          <p:nvPr>
            <p:ph idx="1"/>
          </p:nvPr>
        </p:nvSpPr>
        <p:spPr>
          <a:xfrm>
            <a:off x="838200" y="1463040"/>
            <a:ext cx="10515600" cy="4713923"/>
          </a:xfrm>
        </p:spPr>
        <p:txBody>
          <a:bodyPr>
            <a:noAutofit/>
          </a:bodyPr>
          <a:lstStyle/>
          <a:p>
            <a:pPr algn="just">
              <a:lnSpc>
                <a:spcPct val="107000"/>
              </a:lnSpc>
              <a:spcAft>
                <a:spcPts val="800"/>
              </a:spcAft>
            </a:pPr>
            <a:r>
              <a:rPr lang="en-IN" sz="1800" dirty="0">
                <a:effectLst/>
                <a:latin typeface="Garamond" panose="02020404030301010803" pitchFamily="18" charset="0"/>
                <a:ea typeface="Calibri" panose="020F0502020204030204" pitchFamily="34" charset="0"/>
                <a:cs typeface="Times New Roman" panose="02020603050405020304" pitchFamily="18" charset="0"/>
              </a:rPr>
              <a:t>‘Rules as Code’ includes the activity of converting a legal text which is in a natural language (legislation, regulations, or other legal instruments – generically, ‘law’ or ‘rules’), into a representation in a computer-processable language (code). One application of this is that when processed by an appropriate program, this allows a human user to input data on a particular fact situation, and thereby produce conclusions which are an accurate statement of the legislative intent of the legal text when applied to that data.</a:t>
            </a:r>
          </a:p>
          <a:p>
            <a:pPr algn="just">
              <a:lnSpc>
                <a:spcPct val="107000"/>
              </a:lnSpc>
              <a:spcAft>
                <a:spcPts val="800"/>
              </a:spcAft>
            </a:pPr>
            <a:r>
              <a:rPr lang="en-IN" sz="1800" dirty="0">
                <a:effectLst/>
                <a:latin typeface="Garamond" panose="02020404030301010803" pitchFamily="18" charset="0"/>
                <a:ea typeface="Calibri" panose="020F0502020204030204" pitchFamily="34" charset="0"/>
                <a:cs typeface="Times New Roman" panose="02020603050405020304" pitchFamily="18" charset="0"/>
              </a:rPr>
              <a:t>Machine Learning has had limited success in relation to legal information. Legislative rules can be seen as being prescriptive, regulating social, business and economic activities. The temptation is to simply model these prescriptions, but this leads to an immediate conceptual fork between what legislative rules ‘say’ and what they are taken to ‘do’. The approach </a:t>
            </a:r>
            <a:r>
              <a:rPr lang="en-IN" sz="1800" dirty="0" err="1">
                <a:effectLst/>
                <a:latin typeface="Garamond" panose="02020404030301010803" pitchFamily="18" charset="0"/>
                <a:ea typeface="Calibri" panose="020F0502020204030204" pitchFamily="34" charset="0"/>
                <a:cs typeface="Times New Roman" panose="02020603050405020304" pitchFamily="18" charset="0"/>
              </a:rPr>
              <a:t>AustLII</a:t>
            </a:r>
            <a:r>
              <a:rPr lang="en-IN" sz="1800" dirty="0">
                <a:effectLst/>
                <a:latin typeface="Garamond" panose="02020404030301010803" pitchFamily="18" charset="0"/>
                <a:ea typeface="Calibri" panose="020F0502020204030204" pitchFamily="34" charset="0"/>
                <a:cs typeface="Times New Roman" panose="02020603050405020304" pitchFamily="18" charset="0"/>
              </a:rPr>
              <a:t> recommends is to avoid trying to represent what rules do, and instead to represent what they say. </a:t>
            </a:r>
          </a:p>
          <a:p>
            <a:pPr algn="just">
              <a:lnSpc>
                <a:spcPct val="107000"/>
              </a:lnSpc>
              <a:spcAft>
                <a:spcPts val="800"/>
              </a:spcAft>
            </a:pPr>
            <a:r>
              <a:rPr lang="en-IN" sz="1800" dirty="0">
                <a:effectLst/>
                <a:latin typeface="Garamond" panose="02020404030301010803" pitchFamily="18" charset="0"/>
                <a:ea typeface="Calibri" panose="020F0502020204030204" pitchFamily="34" charset="0"/>
                <a:cs typeface="Times New Roman" panose="02020603050405020304" pitchFamily="18" charset="0"/>
              </a:rPr>
              <a:t>The </a:t>
            </a:r>
            <a:r>
              <a:rPr lang="en-IN" sz="1800" dirty="0" err="1">
                <a:effectLst/>
                <a:latin typeface="Garamond" panose="02020404030301010803" pitchFamily="18" charset="0"/>
                <a:ea typeface="Calibri" panose="020F0502020204030204" pitchFamily="34" charset="0"/>
                <a:cs typeface="Times New Roman" panose="02020603050405020304" pitchFamily="18" charset="0"/>
              </a:rPr>
              <a:t>DataLex</a:t>
            </a:r>
            <a:r>
              <a:rPr lang="en-IN" sz="1800" dirty="0">
                <a:effectLst/>
                <a:latin typeface="Garamond" panose="02020404030301010803" pitchFamily="18" charset="0"/>
                <a:ea typeface="Calibri" panose="020F0502020204030204" pitchFamily="34" charset="0"/>
                <a:cs typeface="Times New Roman" panose="02020603050405020304" pitchFamily="18" charset="0"/>
              </a:rPr>
              <a:t> approach therefore involves the use of a less common approach to AI (symbolic representation), it aims to represent what rules say, not what they do, and it works within the constraint of assuming that resources available for AI developments will be limited.</a:t>
            </a:r>
          </a:p>
          <a:p>
            <a:pPr marL="0" indent="0" algn="just">
              <a:lnSpc>
                <a:spcPct val="107000"/>
              </a:lnSpc>
              <a:spcAft>
                <a:spcPts val="800"/>
              </a:spcAft>
              <a:buNone/>
            </a:pPr>
            <a:endParaRPr lang="en-IN" sz="1800" dirty="0">
              <a:effectLst/>
              <a:latin typeface="Garamond" panose="02020404030301010803" pitchFamily="18" charset="0"/>
              <a:ea typeface="Calibri" panose="020F0502020204030204" pitchFamily="34" charset="0"/>
              <a:cs typeface="Times New Roman" panose="02020603050405020304" pitchFamily="18" charset="0"/>
            </a:endParaRPr>
          </a:p>
          <a:p>
            <a:endParaRPr lang="en-IN" sz="1800" dirty="0"/>
          </a:p>
        </p:txBody>
      </p:sp>
    </p:spTree>
    <p:extLst>
      <p:ext uri="{BB962C8B-B14F-4D97-AF65-F5344CB8AC3E}">
        <p14:creationId xmlns:p14="http://schemas.microsoft.com/office/powerpoint/2010/main" val="8263101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1306</TotalTime>
  <Words>577</Words>
  <Application>Microsoft Office PowerPoint</Application>
  <PresentationFormat>Widescreen</PresentationFormat>
  <Paragraphs>21</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Garamond</vt:lpstr>
      <vt:lpstr>Times New Roman</vt:lpstr>
      <vt:lpstr>Office Theme</vt:lpstr>
      <vt:lpstr>WHAT IS SINGLE SOURCE FOR LAWS AND WHAT ARE THE BENEFITS OF INITIATING A SINGLE SOURCE FOR LAWS  </vt:lpstr>
      <vt:lpstr>WHY EXPLORE THE POTENTIAL OF TECHNOLOGY AND LEGISLATION </vt:lpstr>
      <vt:lpstr>Analysing and choosing the technology approach for India </vt:lpstr>
      <vt:lpstr>PowerPoint Presentation</vt:lpstr>
      <vt:lpstr>PowerPoint Presentation</vt:lpstr>
      <vt:lpstr>PowerPoint Presentation</vt:lpstr>
      <vt:lpstr>PowerPoint Presentation</vt:lpstr>
      <vt:lpstr>Discussion Points</vt:lpstr>
      <vt:lpstr>Case Study – DataLex http://austlii.community/wiki/DataLex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Aakanksha Mishra</dc:creator>
  <cp:lastModifiedBy>Author</cp:lastModifiedBy>
  <cp:revision>22</cp:revision>
  <dcterms:created xsi:type="dcterms:W3CDTF">2022-02-09T06:57:44Z</dcterms:created>
  <dcterms:modified xsi:type="dcterms:W3CDTF">2022-03-03T13:26:36Z</dcterms:modified>
</cp:coreProperties>
</file>