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notesMasterIdLst>
    <p:notesMasterId r:id="rId8"/>
  </p:notes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28D5B-B32F-48D1-9CDE-B782E2ABCB27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20344B-1912-4C94-9267-8CBE9F37DB3F}">
      <dgm:prSet/>
      <dgm:spPr/>
      <dgm:t>
        <a:bodyPr/>
        <a:lstStyle/>
        <a:p>
          <a:r>
            <a:rPr lang="en-US"/>
            <a:t>Gather pre-training datasets</a:t>
          </a:r>
        </a:p>
      </dgm:t>
    </dgm:pt>
    <dgm:pt modelId="{62A143DF-3131-403A-A909-64C114AC698F}" type="parTrans" cxnId="{95E45BF7-8282-4304-8CD4-09DF4C55826F}">
      <dgm:prSet/>
      <dgm:spPr/>
      <dgm:t>
        <a:bodyPr/>
        <a:lstStyle/>
        <a:p>
          <a:endParaRPr lang="en-US"/>
        </a:p>
      </dgm:t>
    </dgm:pt>
    <dgm:pt modelId="{8D81EB20-7D6B-48E6-97D4-66A8298400AD}" type="sibTrans" cxnId="{95E45BF7-8282-4304-8CD4-09DF4C55826F}">
      <dgm:prSet/>
      <dgm:spPr/>
      <dgm:t>
        <a:bodyPr/>
        <a:lstStyle/>
        <a:p>
          <a:endParaRPr lang="en-US"/>
        </a:p>
      </dgm:t>
    </dgm:pt>
    <dgm:pt modelId="{678608BA-2C82-4381-9979-BDE4B58DB906}">
      <dgm:prSet/>
      <dgm:spPr/>
      <dgm:t>
        <a:bodyPr/>
        <a:lstStyle/>
        <a:p>
          <a:r>
            <a:rPr lang="en-US"/>
            <a:t>Resources to deploy the chemBerta model</a:t>
          </a:r>
        </a:p>
      </dgm:t>
    </dgm:pt>
    <dgm:pt modelId="{A8D59A27-6B35-4936-A46D-A193BD67DBF6}" type="parTrans" cxnId="{BC3CCFFD-127F-4070-B17F-67193CFAAAE5}">
      <dgm:prSet/>
      <dgm:spPr/>
      <dgm:t>
        <a:bodyPr/>
        <a:lstStyle/>
        <a:p>
          <a:endParaRPr lang="en-US"/>
        </a:p>
      </dgm:t>
    </dgm:pt>
    <dgm:pt modelId="{FED5DDCB-B93A-409B-BFB3-2387B6A7C97A}" type="sibTrans" cxnId="{BC3CCFFD-127F-4070-B17F-67193CFAAAE5}">
      <dgm:prSet/>
      <dgm:spPr/>
      <dgm:t>
        <a:bodyPr/>
        <a:lstStyle/>
        <a:p>
          <a:endParaRPr lang="en-US"/>
        </a:p>
      </dgm:t>
    </dgm:pt>
    <dgm:pt modelId="{51F8C409-B3F5-4FC1-AAB6-20FD5DE5DD95}">
      <dgm:prSet/>
      <dgm:spPr/>
      <dgm:t>
        <a:bodyPr/>
        <a:lstStyle/>
        <a:p>
          <a:r>
            <a:rPr lang="en-US" dirty="0"/>
            <a:t>Storage for training datasets (Azure Object storage/AWS S3)</a:t>
          </a:r>
        </a:p>
      </dgm:t>
    </dgm:pt>
    <dgm:pt modelId="{113FD222-EAB7-46C7-8D29-95BEF571BA9B}" type="parTrans" cxnId="{A76C4489-9819-4E0D-BADF-D2AB12C4359B}">
      <dgm:prSet/>
      <dgm:spPr/>
      <dgm:t>
        <a:bodyPr/>
        <a:lstStyle/>
        <a:p>
          <a:endParaRPr lang="en-US"/>
        </a:p>
      </dgm:t>
    </dgm:pt>
    <dgm:pt modelId="{BFEFAD69-CD91-4F44-B176-AE5BEDE6F67D}" type="sibTrans" cxnId="{A76C4489-9819-4E0D-BADF-D2AB12C4359B}">
      <dgm:prSet/>
      <dgm:spPr/>
      <dgm:t>
        <a:bodyPr/>
        <a:lstStyle/>
        <a:p>
          <a:endParaRPr lang="en-US"/>
        </a:p>
      </dgm:t>
    </dgm:pt>
    <dgm:pt modelId="{7339EEA8-38C4-4B36-A0BC-5DC317F892B6}">
      <dgm:prSet/>
      <dgm:spPr/>
      <dgm:t>
        <a:bodyPr/>
        <a:lstStyle/>
        <a:p>
          <a:r>
            <a:rPr lang="en-US" dirty="0"/>
            <a:t>Establish  python model requirements (Example TensorFlow, </a:t>
          </a:r>
          <a:r>
            <a:rPr lang="en-US" dirty="0" err="1"/>
            <a:t>pytorch</a:t>
          </a:r>
          <a:r>
            <a:rPr lang="en-US" dirty="0"/>
            <a:t>)</a:t>
          </a:r>
        </a:p>
      </dgm:t>
    </dgm:pt>
    <dgm:pt modelId="{B2319B25-2295-4018-A6A7-A0F469E756A9}" type="parTrans" cxnId="{2CE8313E-1DF5-495E-8AE8-B78669D1C23D}">
      <dgm:prSet/>
      <dgm:spPr/>
      <dgm:t>
        <a:bodyPr/>
        <a:lstStyle/>
        <a:p>
          <a:endParaRPr lang="en-US"/>
        </a:p>
      </dgm:t>
    </dgm:pt>
    <dgm:pt modelId="{F7493FED-77D9-4041-B8DD-B558BAA37BD8}" type="sibTrans" cxnId="{2CE8313E-1DF5-495E-8AE8-B78669D1C23D}">
      <dgm:prSet/>
      <dgm:spPr/>
      <dgm:t>
        <a:bodyPr/>
        <a:lstStyle/>
        <a:p>
          <a:endParaRPr lang="en-US"/>
        </a:p>
      </dgm:t>
    </dgm:pt>
    <dgm:pt modelId="{17BE15C2-9F92-45B0-8BA9-4A567DE6A54F}">
      <dgm:prSet/>
      <dgm:spPr/>
      <dgm:t>
        <a:bodyPr/>
        <a:lstStyle/>
        <a:p>
          <a:r>
            <a:rPr lang="en-US" dirty="0"/>
            <a:t>Establish Linux based environments for deployment of the model</a:t>
          </a:r>
        </a:p>
      </dgm:t>
    </dgm:pt>
    <dgm:pt modelId="{4AF04E61-90E6-469D-AE47-A94FFED8C8A5}" type="parTrans" cxnId="{96E5F2DB-86BA-4F19-B78E-7931FAF57924}">
      <dgm:prSet/>
      <dgm:spPr/>
      <dgm:t>
        <a:bodyPr/>
        <a:lstStyle/>
        <a:p>
          <a:endParaRPr lang="en-US"/>
        </a:p>
      </dgm:t>
    </dgm:pt>
    <dgm:pt modelId="{5808067F-9E81-4A34-81FE-0F89B89FD5A6}" type="sibTrans" cxnId="{96E5F2DB-86BA-4F19-B78E-7931FAF57924}">
      <dgm:prSet/>
      <dgm:spPr/>
      <dgm:t>
        <a:bodyPr/>
        <a:lstStyle/>
        <a:p>
          <a:endParaRPr lang="en-US"/>
        </a:p>
      </dgm:t>
    </dgm:pt>
    <dgm:pt modelId="{A53ABA11-56F3-42D2-A161-F5281A6C302E}">
      <dgm:prSet/>
      <dgm:spPr/>
      <dgm:t>
        <a:bodyPr/>
        <a:lstStyle/>
        <a:p>
          <a:r>
            <a:rPr lang="en-US"/>
            <a:t>Automate deployment using Docker &amp; Kubernetes</a:t>
          </a:r>
        </a:p>
      </dgm:t>
    </dgm:pt>
    <dgm:pt modelId="{F7F389BC-63C1-4E72-B34E-0C2DD5FA142E}" type="parTrans" cxnId="{42CD8EC2-0135-4CB5-B9AB-000739B2DFCA}">
      <dgm:prSet/>
      <dgm:spPr/>
      <dgm:t>
        <a:bodyPr/>
        <a:lstStyle/>
        <a:p>
          <a:endParaRPr lang="en-US"/>
        </a:p>
      </dgm:t>
    </dgm:pt>
    <dgm:pt modelId="{7F47D00B-E804-436D-AB85-374AAEB6359D}" type="sibTrans" cxnId="{42CD8EC2-0135-4CB5-B9AB-000739B2DFCA}">
      <dgm:prSet/>
      <dgm:spPr/>
      <dgm:t>
        <a:bodyPr/>
        <a:lstStyle/>
        <a:p>
          <a:endParaRPr lang="en-US"/>
        </a:p>
      </dgm:t>
    </dgm:pt>
    <dgm:pt modelId="{0ECB5A1C-4392-42F2-B474-A7E832E811DD}">
      <dgm:prSet/>
      <dgm:spPr/>
      <dgm:t>
        <a:bodyPr/>
        <a:lstStyle/>
        <a:p>
          <a:r>
            <a:rPr lang="en-US" dirty="0"/>
            <a:t>Setup deployment pipelines using Jenkins</a:t>
          </a:r>
        </a:p>
      </dgm:t>
    </dgm:pt>
    <dgm:pt modelId="{4AB5DD9E-4817-496F-9A2E-D27F6518410D}" type="parTrans" cxnId="{13F4397B-C543-4B57-AA0A-625FD3E636E7}">
      <dgm:prSet/>
      <dgm:spPr/>
      <dgm:t>
        <a:bodyPr/>
        <a:lstStyle/>
        <a:p>
          <a:endParaRPr lang="en-US"/>
        </a:p>
      </dgm:t>
    </dgm:pt>
    <dgm:pt modelId="{364F232D-7850-4C23-B07A-7FF279B30524}" type="sibTrans" cxnId="{13F4397B-C543-4B57-AA0A-625FD3E636E7}">
      <dgm:prSet/>
      <dgm:spPr/>
      <dgm:t>
        <a:bodyPr/>
        <a:lstStyle/>
        <a:p>
          <a:endParaRPr lang="en-US"/>
        </a:p>
      </dgm:t>
    </dgm:pt>
    <dgm:pt modelId="{59D007D7-848F-4E6E-8544-17B03C89E986}">
      <dgm:prSet/>
      <dgm:spPr/>
      <dgm:t>
        <a:bodyPr/>
        <a:lstStyle/>
        <a:p>
          <a:r>
            <a:rPr lang="en-US" dirty="0"/>
            <a:t>Establish database to support the model ( Example Postgres)</a:t>
          </a:r>
        </a:p>
      </dgm:t>
    </dgm:pt>
    <dgm:pt modelId="{1938870B-2180-49B7-B3BA-C10BD86A2E3A}" type="parTrans" cxnId="{FAD52CD2-73D1-4A80-8ADD-27DA95D1861B}">
      <dgm:prSet/>
      <dgm:spPr/>
      <dgm:t>
        <a:bodyPr/>
        <a:lstStyle/>
        <a:p>
          <a:endParaRPr lang="en-US"/>
        </a:p>
      </dgm:t>
    </dgm:pt>
    <dgm:pt modelId="{589838C0-29AA-4B4B-A231-54F2CD4C83A0}" type="sibTrans" cxnId="{FAD52CD2-73D1-4A80-8ADD-27DA95D1861B}">
      <dgm:prSet/>
      <dgm:spPr/>
      <dgm:t>
        <a:bodyPr/>
        <a:lstStyle/>
        <a:p>
          <a:endParaRPr lang="en-US"/>
        </a:p>
      </dgm:t>
    </dgm:pt>
    <dgm:pt modelId="{B2B587C0-A4D6-654B-B67B-C04FD6AAAA4C}">
      <dgm:prSet/>
      <dgm:spPr/>
      <dgm:t>
        <a:bodyPr/>
        <a:lstStyle/>
        <a:p>
          <a:r>
            <a:rPr lang="en-US" dirty="0"/>
            <a:t>Establish open-source software</a:t>
          </a:r>
        </a:p>
      </dgm:t>
    </dgm:pt>
    <dgm:pt modelId="{E2670857-FE27-6F4D-877A-D3C1A6223F37}" type="parTrans" cxnId="{9DE3CB10-EC42-4049-9528-04F87E1885E3}">
      <dgm:prSet/>
      <dgm:spPr/>
      <dgm:t>
        <a:bodyPr/>
        <a:lstStyle/>
        <a:p>
          <a:endParaRPr lang="en-US"/>
        </a:p>
      </dgm:t>
    </dgm:pt>
    <dgm:pt modelId="{485FFB00-DF2D-C04C-B433-7000435CAC3D}" type="sibTrans" cxnId="{9DE3CB10-EC42-4049-9528-04F87E1885E3}">
      <dgm:prSet/>
      <dgm:spPr/>
      <dgm:t>
        <a:bodyPr/>
        <a:lstStyle/>
        <a:p>
          <a:endParaRPr lang="en-US"/>
        </a:p>
      </dgm:t>
    </dgm:pt>
    <dgm:pt modelId="{80EE94FE-F910-FD41-B7EC-92EA0C382DFC}">
      <dgm:prSet/>
      <dgm:spPr/>
      <dgm:t>
        <a:bodyPr/>
        <a:lstStyle/>
        <a:p>
          <a:r>
            <a:rPr lang="en-US" dirty="0"/>
            <a:t>Setup batch process pipelines using Airflow(open-source cyclic graphs)</a:t>
          </a:r>
        </a:p>
      </dgm:t>
    </dgm:pt>
    <dgm:pt modelId="{AC8B1AAE-9E35-A74D-99AA-625C2A7A3096}" type="parTrans" cxnId="{6424F9A1-BCA7-8041-939D-04D4FA43DC81}">
      <dgm:prSet/>
      <dgm:spPr/>
      <dgm:t>
        <a:bodyPr/>
        <a:lstStyle/>
        <a:p>
          <a:endParaRPr lang="en-US"/>
        </a:p>
      </dgm:t>
    </dgm:pt>
    <dgm:pt modelId="{9E5F3990-8BC4-1A4B-8537-36E6BFF68AEB}" type="sibTrans" cxnId="{6424F9A1-BCA7-8041-939D-04D4FA43DC81}">
      <dgm:prSet/>
      <dgm:spPr/>
      <dgm:t>
        <a:bodyPr/>
        <a:lstStyle/>
        <a:p>
          <a:endParaRPr lang="en-US"/>
        </a:p>
      </dgm:t>
    </dgm:pt>
    <dgm:pt modelId="{45E7AF9B-8D67-D34B-9423-487799CC28AB}">
      <dgm:prSet/>
      <dgm:spPr/>
      <dgm:t>
        <a:bodyPr/>
        <a:lstStyle/>
        <a:p>
          <a:r>
            <a:rPr lang="en-US" dirty="0"/>
            <a:t>Cost analysis of storage and compute</a:t>
          </a:r>
        </a:p>
      </dgm:t>
    </dgm:pt>
    <dgm:pt modelId="{03064A39-A065-D640-8B4F-EE4F7FE11DEA}" type="parTrans" cxnId="{5E54BB7E-8510-AF49-8854-8C86C6401163}">
      <dgm:prSet/>
      <dgm:spPr/>
      <dgm:t>
        <a:bodyPr/>
        <a:lstStyle/>
        <a:p>
          <a:endParaRPr lang="en-US"/>
        </a:p>
      </dgm:t>
    </dgm:pt>
    <dgm:pt modelId="{4BEB94A4-40B8-3448-A3D1-F8E1931BA132}" type="sibTrans" cxnId="{5E54BB7E-8510-AF49-8854-8C86C6401163}">
      <dgm:prSet/>
      <dgm:spPr/>
      <dgm:t>
        <a:bodyPr/>
        <a:lstStyle/>
        <a:p>
          <a:endParaRPr lang="en-US"/>
        </a:p>
      </dgm:t>
    </dgm:pt>
    <dgm:pt modelId="{784024C7-69B2-244B-9A13-8B9B77D750F8}" type="pres">
      <dgm:prSet presAssocID="{C9A28D5B-B32F-48D1-9CDE-B782E2ABCB27}" presName="vert0" presStyleCnt="0">
        <dgm:presLayoutVars>
          <dgm:dir/>
          <dgm:animOne val="branch"/>
          <dgm:animLvl val="lvl"/>
        </dgm:presLayoutVars>
      </dgm:prSet>
      <dgm:spPr/>
    </dgm:pt>
    <dgm:pt modelId="{EFD696E7-DF60-0C4E-B355-F589428EDD38}" type="pres">
      <dgm:prSet presAssocID="{9420344B-1912-4C94-9267-8CBE9F37DB3F}" presName="thickLine" presStyleLbl="alignNode1" presStyleIdx="0" presStyleCnt="11"/>
      <dgm:spPr/>
    </dgm:pt>
    <dgm:pt modelId="{AFFD1E6C-465C-0C4E-BBAE-3B7DBFD5A1C9}" type="pres">
      <dgm:prSet presAssocID="{9420344B-1912-4C94-9267-8CBE9F37DB3F}" presName="horz1" presStyleCnt="0"/>
      <dgm:spPr/>
    </dgm:pt>
    <dgm:pt modelId="{6E4CD26F-B22A-6442-9E00-BEFF1B08D20A}" type="pres">
      <dgm:prSet presAssocID="{9420344B-1912-4C94-9267-8CBE9F37DB3F}" presName="tx1" presStyleLbl="revTx" presStyleIdx="0" presStyleCnt="11"/>
      <dgm:spPr/>
    </dgm:pt>
    <dgm:pt modelId="{DF03A07E-67CF-814C-A6A1-5A28B5853AD6}" type="pres">
      <dgm:prSet presAssocID="{9420344B-1912-4C94-9267-8CBE9F37DB3F}" presName="vert1" presStyleCnt="0"/>
      <dgm:spPr/>
    </dgm:pt>
    <dgm:pt modelId="{8A52A8FD-CEF6-5B46-8DD5-32CAD9542CC2}" type="pres">
      <dgm:prSet presAssocID="{678608BA-2C82-4381-9979-BDE4B58DB906}" presName="thickLine" presStyleLbl="alignNode1" presStyleIdx="1" presStyleCnt="11"/>
      <dgm:spPr/>
    </dgm:pt>
    <dgm:pt modelId="{E5849D91-7A38-FF4D-B04E-7AB1484EBF26}" type="pres">
      <dgm:prSet presAssocID="{678608BA-2C82-4381-9979-BDE4B58DB906}" presName="horz1" presStyleCnt="0"/>
      <dgm:spPr/>
    </dgm:pt>
    <dgm:pt modelId="{1E35560F-6570-6641-98CE-FB6064430777}" type="pres">
      <dgm:prSet presAssocID="{678608BA-2C82-4381-9979-BDE4B58DB906}" presName="tx1" presStyleLbl="revTx" presStyleIdx="1" presStyleCnt="11"/>
      <dgm:spPr/>
    </dgm:pt>
    <dgm:pt modelId="{283F2760-B127-9446-A651-05E71BC7D5A1}" type="pres">
      <dgm:prSet presAssocID="{678608BA-2C82-4381-9979-BDE4B58DB906}" presName="vert1" presStyleCnt="0"/>
      <dgm:spPr/>
    </dgm:pt>
    <dgm:pt modelId="{9E8F998B-BD58-2D49-BC4A-42DEFDF6D6A8}" type="pres">
      <dgm:prSet presAssocID="{51F8C409-B3F5-4FC1-AAB6-20FD5DE5DD95}" presName="thickLine" presStyleLbl="alignNode1" presStyleIdx="2" presStyleCnt="11"/>
      <dgm:spPr/>
    </dgm:pt>
    <dgm:pt modelId="{DD62F166-8C26-D443-9342-B0524B3A0ACC}" type="pres">
      <dgm:prSet presAssocID="{51F8C409-B3F5-4FC1-AAB6-20FD5DE5DD95}" presName="horz1" presStyleCnt="0"/>
      <dgm:spPr/>
    </dgm:pt>
    <dgm:pt modelId="{A3924E6D-71F1-B342-9513-E146B7A588EF}" type="pres">
      <dgm:prSet presAssocID="{51F8C409-B3F5-4FC1-AAB6-20FD5DE5DD95}" presName="tx1" presStyleLbl="revTx" presStyleIdx="2" presStyleCnt="11"/>
      <dgm:spPr/>
    </dgm:pt>
    <dgm:pt modelId="{B6608B6D-854A-F749-B423-E296A14855A8}" type="pres">
      <dgm:prSet presAssocID="{51F8C409-B3F5-4FC1-AAB6-20FD5DE5DD95}" presName="vert1" presStyleCnt="0"/>
      <dgm:spPr/>
    </dgm:pt>
    <dgm:pt modelId="{84AA858C-6589-4846-832A-B344DBA1EE8C}" type="pres">
      <dgm:prSet presAssocID="{80EE94FE-F910-FD41-B7EC-92EA0C382DFC}" presName="thickLine" presStyleLbl="alignNode1" presStyleIdx="3" presStyleCnt="11"/>
      <dgm:spPr/>
    </dgm:pt>
    <dgm:pt modelId="{C87477D7-29CA-BD44-97FF-3F32E1019D36}" type="pres">
      <dgm:prSet presAssocID="{80EE94FE-F910-FD41-B7EC-92EA0C382DFC}" presName="horz1" presStyleCnt="0"/>
      <dgm:spPr/>
    </dgm:pt>
    <dgm:pt modelId="{B940688D-B4EC-824B-B0BD-8925F8869FF5}" type="pres">
      <dgm:prSet presAssocID="{80EE94FE-F910-FD41-B7EC-92EA0C382DFC}" presName="tx1" presStyleLbl="revTx" presStyleIdx="3" presStyleCnt="11"/>
      <dgm:spPr/>
    </dgm:pt>
    <dgm:pt modelId="{A98A92D3-BE4C-5A43-9841-FFC989D26924}" type="pres">
      <dgm:prSet presAssocID="{80EE94FE-F910-FD41-B7EC-92EA0C382DFC}" presName="vert1" presStyleCnt="0"/>
      <dgm:spPr/>
    </dgm:pt>
    <dgm:pt modelId="{9BDD69F7-559D-A14B-AA90-41FB753B7244}" type="pres">
      <dgm:prSet presAssocID="{7339EEA8-38C4-4B36-A0BC-5DC317F892B6}" presName="thickLine" presStyleLbl="alignNode1" presStyleIdx="4" presStyleCnt="11"/>
      <dgm:spPr/>
    </dgm:pt>
    <dgm:pt modelId="{4A5AF1D1-FB9A-614E-8E94-5FB661777A3D}" type="pres">
      <dgm:prSet presAssocID="{7339EEA8-38C4-4B36-A0BC-5DC317F892B6}" presName="horz1" presStyleCnt="0"/>
      <dgm:spPr/>
    </dgm:pt>
    <dgm:pt modelId="{D1D00DA7-A77A-AA4E-A3CF-F6E82FEAD037}" type="pres">
      <dgm:prSet presAssocID="{7339EEA8-38C4-4B36-A0BC-5DC317F892B6}" presName="tx1" presStyleLbl="revTx" presStyleIdx="4" presStyleCnt="11"/>
      <dgm:spPr/>
    </dgm:pt>
    <dgm:pt modelId="{26F734D2-08CD-F24A-88FF-52DEE3ED6B49}" type="pres">
      <dgm:prSet presAssocID="{7339EEA8-38C4-4B36-A0BC-5DC317F892B6}" presName="vert1" presStyleCnt="0"/>
      <dgm:spPr/>
    </dgm:pt>
    <dgm:pt modelId="{DAC65C83-FE20-B141-B184-416E5BA38D59}" type="pres">
      <dgm:prSet presAssocID="{17BE15C2-9F92-45B0-8BA9-4A567DE6A54F}" presName="thickLine" presStyleLbl="alignNode1" presStyleIdx="5" presStyleCnt="11"/>
      <dgm:spPr/>
    </dgm:pt>
    <dgm:pt modelId="{2DD0825D-1F5C-3C48-8F95-33FD2C8719D2}" type="pres">
      <dgm:prSet presAssocID="{17BE15C2-9F92-45B0-8BA9-4A567DE6A54F}" presName="horz1" presStyleCnt="0"/>
      <dgm:spPr/>
    </dgm:pt>
    <dgm:pt modelId="{96F30672-5454-A340-9679-239BB277446B}" type="pres">
      <dgm:prSet presAssocID="{17BE15C2-9F92-45B0-8BA9-4A567DE6A54F}" presName="tx1" presStyleLbl="revTx" presStyleIdx="5" presStyleCnt="11"/>
      <dgm:spPr/>
    </dgm:pt>
    <dgm:pt modelId="{1F0D7589-7F72-364C-98CF-FDF760F4AF12}" type="pres">
      <dgm:prSet presAssocID="{17BE15C2-9F92-45B0-8BA9-4A567DE6A54F}" presName="vert1" presStyleCnt="0"/>
      <dgm:spPr/>
    </dgm:pt>
    <dgm:pt modelId="{031F14E3-4DE5-7C4D-B76C-10D29A0A0651}" type="pres">
      <dgm:prSet presAssocID="{A53ABA11-56F3-42D2-A161-F5281A6C302E}" presName="thickLine" presStyleLbl="alignNode1" presStyleIdx="6" presStyleCnt="11"/>
      <dgm:spPr/>
    </dgm:pt>
    <dgm:pt modelId="{71B12CC3-C921-5D4C-B5CC-475B5C6BAAC0}" type="pres">
      <dgm:prSet presAssocID="{A53ABA11-56F3-42D2-A161-F5281A6C302E}" presName="horz1" presStyleCnt="0"/>
      <dgm:spPr/>
    </dgm:pt>
    <dgm:pt modelId="{A0B17C30-7256-724B-9E1D-98C3C396280C}" type="pres">
      <dgm:prSet presAssocID="{A53ABA11-56F3-42D2-A161-F5281A6C302E}" presName="tx1" presStyleLbl="revTx" presStyleIdx="6" presStyleCnt="11"/>
      <dgm:spPr/>
    </dgm:pt>
    <dgm:pt modelId="{1D9C7E18-61FE-8A40-B755-B0696AA7BB7B}" type="pres">
      <dgm:prSet presAssocID="{A53ABA11-56F3-42D2-A161-F5281A6C302E}" presName="vert1" presStyleCnt="0"/>
      <dgm:spPr/>
    </dgm:pt>
    <dgm:pt modelId="{F3848E3D-0158-9B4A-9357-365905AE66CC}" type="pres">
      <dgm:prSet presAssocID="{0ECB5A1C-4392-42F2-B474-A7E832E811DD}" presName="thickLine" presStyleLbl="alignNode1" presStyleIdx="7" presStyleCnt="11"/>
      <dgm:spPr/>
    </dgm:pt>
    <dgm:pt modelId="{6100100A-0C02-7149-B959-DA265F3E87C9}" type="pres">
      <dgm:prSet presAssocID="{0ECB5A1C-4392-42F2-B474-A7E832E811DD}" presName="horz1" presStyleCnt="0"/>
      <dgm:spPr/>
    </dgm:pt>
    <dgm:pt modelId="{9E9FCCE4-572F-0343-A67A-21F5F7382BFF}" type="pres">
      <dgm:prSet presAssocID="{0ECB5A1C-4392-42F2-B474-A7E832E811DD}" presName="tx1" presStyleLbl="revTx" presStyleIdx="7" presStyleCnt="11"/>
      <dgm:spPr/>
    </dgm:pt>
    <dgm:pt modelId="{32981DBC-5496-764E-966D-26A9C5F3FB76}" type="pres">
      <dgm:prSet presAssocID="{0ECB5A1C-4392-42F2-B474-A7E832E811DD}" presName="vert1" presStyleCnt="0"/>
      <dgm:spPr/>
    </dgm:pt>
    <dgm:pt modelId="{3AE69008-0CB8-7D40-B79B-5DFE381649F1}" type="pres">
      <dgm:prSet presAssocID="{59D007D7-848F-4E6E-8544-17B03C89E986}" presName="thickLine" presStyleLbl="alignNode1" presStyleIdx="8" presStyleCnt="11"/>
      <dgm:spPr/>
    </dgm:pt>
    <dgm:pt modelId="{B88EEED7-616E-2546-A15D-7AE000F2F4C9}" type="pres">
      <dgm:prSet presAssocID="{59D007D7-848F-4E6E-8544-17B03C89E986}" presName="horz1" presStyleCnt="0"/>
      <dgm:spPr/>
    </dgm:pt>
    <dgm:pt modelId="{2D836BA0-DC51-AB4B-968D-3D55825322BB}" type="pres">
      <dgm:prSet presAssocID="{59D007D7-848F-4E6E-8544-17B03C89E986}" presName="tx1" presStyleLbl="revTx" presStyleIdx="8" presStyleCnt="11"/>
      <dgm:spPr/>
    </dgm:pt>
    <dgm:pt modelId="{F339BDE4-87BC-614B-AF55-3E48E5B4F3A2}" type="pres">
      <dgm:prSet presAssocID="{59D007D7-848F-4E6E-8544-17B03C89E986}" presName="vert1" presStyleCnt="0"/>
      <dgm:spPr/>
    </dgm:pt>
    <dgm:pt modelId="{FEE151AC-C7E4-434B-9AD0-F8D10AEA091B}" type="pres">
      <dgm:prSet presAssocID="{B2B587C0-A4D6-654B-B67B-C04FD6AAAA4C}" presName="thickLine" presStyleLbl="alignNode1" presStyleIdx="9" presStyleCnt="11"/>
      <dgm:spPr/>
    </dgm:pt>
    <dgm:pt modelId="{C7C33BA1-5238-AC4B-A11F-78D9B9852997}" type="pres">
      <dgm:prSet presAssocID="{B2B587C0-A4D6-654B-B67B-C04FD6AAAA4C}" presName="horz1" presStyleCnt="0"/>
      <dgm:spPr/>
    </dgm:pt>
    <dgm:pt modelId="{4D59BAA0-2C76-7640-81E3-A4CB41098684}" type="pres">
      <dgm:prSet presAssocID="{B2B587C0-A4D6-654B-B67B-C04FD6AAAA4C}" presName="tx1" presStyleLbl="revTx" presStyleIdx="9" presStyleCnt="11"/>
      <dgm:spPr/>
    </dgm:pt>
    <dgm:pt modelId="{2A926D6C-505B-794A-86F1-7DF926EF2099}" type="pres">
      <dgm:prSet presAssocID="{B2B587C0-A4D6-654B-B67B-C04FD6AAAA4C}" presName="vert1" presStyleCnt="0"/>
      <dgm:spPr/>
    </dgm:pt>
    <dgm:pt modelId="{70AE871E-C629-9D4D-9E05-A2C6A42674F0}" type="pres">
      <dgm:prSet presAssocID="{45E7AF9B-8D67-D34B-9423-487799CC28AB}" presName="thickLine" presStyleLbl="alignNode1" presStyleIdx="10" presStyleCnt="11"/>
      <dgm:spPr/>
    </dgm:pt>
    <dgm:pt modelId="{18EF6C31-E404-284D-B85E-148B148709B2}" type="pres">
      <dgm:prSet presAssocID="{45E7AF9B-8D67-D34B-9423-487799CC28AB}" presName="horz1" presStyleCnt="0"/>
      <dgm:spPr/>
    </dgm:pt>
    <dgm:pt modelId="{6755A69A-A074-E343-99F1-D84871D71704}" type="pres">
      <dgm:prSet presAssocID="{45E7AF9B-8D67-D34B-9423-487799CC28AB}" presName="tx1" presStyleLbl="revTx" presStyleIdx="10" presStyleCnt="11"/>
      <dgm:spPr/>
    </dgm:pt>
    <dgm:pt modelId="{1ECD10BA-E2DF-7146-AF16-9647E8A4B1E8}" type="pres">
      <dgm:prSet presAssocID="{45E7AF9B-8D67-D34B-9423-487799CC28AB}" presName="vert1" presStyleCnt="0"/>
      <dgm:spPr/>
    </dgm:pt>
  </dgm:ptLst>
  <dgm:cxnLst>
    <dgm:cxn modelId="{9DE3CB10-EC42-4049-9528-04F87E1885E3}" srcId="{C9A28D5B-B32F-48D1-9CDE-B782E2ABCB27}" destId="{B2B587C0-A4D6-654B-B67B-C04FD6AAAA4C}" srcOrd="9" destOrd="0" parTransId="{E2670857-FE27-6F4D-877A-D3C1A6223F37}" sibTransId="{485FFB00-DF2D-C04C-B433-7000435CAC3D}"/>
    <dgm:cxn modelId="{64E7BB23-76FB-5B44-ADCC-5C4D25C3D497}" type="presOf" srcId="{80EE94FE-F910-FD41-B7EC-92EA0C382DFC}" destId="{B940688D-B4EC-824B-B0BD-8925F8869FF5}" srcOrd="0" destOrd="0" presId="urn:microsoft.com/office/officeart/2008/layout/LinedList"/>
    <dgm:cxn modelId="{FA870C26-49CA-DE4B-A96A-D2CD68C41411}" type="presOf" srcId="{B2B587C0-A4D6-654B-B67B-C04FD6AAAA4C}" destId="{4D59BAA0-2C76-7640-81E3-A4CB41098684}" srcOrd="0" destOrd="0" presId="urn:microsoft.com/office/officeart/2008/layout/LinedList"/>
    <dgm:cxn modelId="{2899B329-21C6-D549-BE02-C92C1CF97AF8}" type="presOf" srcId="{17BE15C2-9F92-45B0-8BA9-4A567DE6A54F}" destId="{96F30672-5454-A340-9679-239BB277446B}" srcOrd="0" destOrd="0" presId="urn:microsoft.com/office/officeart/2008/layout/LinedList"/>
    <dgm:cxn modelId="{2CE8313E-1DF5-495E-8AE8-B78669D1C23D}" srcId="{C9A28D5B-B32F-48D1-9CDE-B782E2ABCB27}" destId="{7339EEA8-38C4-4B36-A0BC-5DC317F892B6}" srcOrd="4" destOrd="0" parTransId="{B2319B25-2295-4018-A6A7-A0F469E756A9}" sibTransId="{F7493FED-77D9-4041-B8DD-B558BAA37BD8}"/>
    <dgm:cxn modelId="{507A6E4E-7EF0-884D-80FA-BD7EDA602766}" type="presOf" srcId="{A53ABA11-56F3-42D2-A161-F5281A6C302E}" destId="{A0B17C30-7256-724B-9E1D-98C3C396280C}" srcOrd="0" destOrd="0" presId="urn:microsoft.com/office/officeart/2008/layout/LinedList"/>
    <dgm:cxn modelId="{13F4397B-C543-4B57-AA0A-625FD3E636E7}" srcId="{C9A28D5B-B32F-48D1-9CDE-B782E2ABCB27}" destId="{0ECB5A1C-4392-42F2-B474-A7E832E811DD}" srcOrd="7" destOrd="0" parTransId="{4AB5DD9E-4817-496F-9A2E-D27F6518410D}" sibTransId="{364F232D-7850-4C23-B07A-7FF279B30524}"/>
    <dgm:cxn modelId="{5E54BB7E-8510-AF49-8854-8C86C6401163}" srcId="{C9A28D5B-B32F-48D1-9CDE-B782E2ABCB27}" destId="{45E7AF9B-8D67-D34B-9423-487799CC28AB}" srcOrd="10" destOrd="0" parTransId="{03064A39-A065-D640-8B4F-EE4F7FE11DEA}" sibTransId="{4BEB94A4-40B8-3448-A3D1-F8E1931BA132}"/>
    <dgm:cxn modelId="{D74BE181-BF41-7147-BA30-6312FBF3F930}" type="presOf" srcId="{45E7AF9B-8D67-D34B-9423-487799CC28AB}" destId="{6755A69A-A074-E343-99F1-D84871D71704}" srcOrd="0" destOrd="0" presId="urn:microsoft.com/office/officeart/2008/layout/LinedList"/>
    <dgm:cxn modelId="{A76C4489-9819-4E0D-BADF-D2AB12C4359B}" srcId="{C9A28D5B-B32F-48D1-9CDE-B782E2ABCB27}" destId="{51F8C409-B3F5-4FC1-AAB6-20FD5DE5DD95}" srcOrd="2" destOrd="0" parTransId="{113FD222-EAB7-46C7-8D29-95BEF571BA9B}" sibTransId="{BFEFAD69-CD91-4F44-B176-AE5BEDE6F67D}"/>
    <dgm:cxn modelId="{6424F9A1-BCA7-8041-939D-04D4FA43DC81}" srcId="{C9A28D5B-B32F-48D1-9CDE-B782E2ABCB27}" destId="{80EE94FE-F910-FD41-B7EC-92EA0C382DFC}" srcOrd="3" destOrd="0" parTransId="{AC8B1AAE-9E35-A74D-99AA-625C2A7A3096}" sibTransId="{9E5F3990-8BC4-1A4B-8537-36E6BFF68AEB}"/>
    <dgm:cxn modelId="{74E962A7-C82C-1541-B94C-F621C4557A22}" type="presOf" srcId="{51F8C409-B3F5-4FC1-AAB6-20FD5DE5DD95}" destId="{A3924E6D-71F1-B342-9513-E146B7A588EF}" srcOrd="0" destOrd="0" presId="urn:microsoft.com/office/officeart/2008/layout/LinedList"/>
    <dgm:cxn modelId="{42CD8EC2-0135-4CB5-B9AB-000739B2DFCA}" srcId="{C9A28D5B-B32F-48D1-9CDE-B782E2ABCB27}" destId="{A53ABA11-56F3-42D2-A161-F5281A6C302E}" srcOrd="6" destOrd="0" parTransId="{F7F389BC-63C1-4E72-B34E-0C2DD5FA142E}" sibTransId="{7F47D00B-E804-436D-AB85-374AAEB6359D}"/>
    <dgm:cxn modelId="{5F874BC5-01A2-6B4C-B780-8433F152C9C8}" type="presOf" srcId="{59D007D7-848F-4E6E-8544-17B03C89E986}" destId="{2D836BA0-DC51-AB4B-968D-3D55825322BB}" srcOrd="0" destOrd="0" presId="urn:microsoft.com/office/officeart/2008/layout/LinedList"/>
    <dgm:cxn modelId="{FAD52CD2-73D1-4A80-8ADD-27DA95D1861B}" srcId="{C9A28D5B-B32F-48D1-9CDE-B782E2ABCB27}" destId="{59D007D7-848F-4E6E-8544-17B03C89E986}" srcOrd="8" destOrd="0" parTransId="{1938870B-2180-49B7-B3BA-C10BD86A2E3A}" sibTransId="{589838C0-29AA-4B4B-A231-54F2CD4C83A0}"/>
    <dgm:cxn modelId="{063BB4D8-3FD8-4A49-B95D-7DE5DC16B56B}" type="presOf" srcId="{678608BA-2C82-4381-9979-BDE4B58DB906}" destId="{1E35560F-6570-6641-98CE-FB6064430777}" srcOrd="0" destOrd="0" presId="urn:microsoft.com/office/officeart/2008/layout/LinedList"/>
    <dgm:cxn modelId="{96E5F2DB-86BA-4F19-B78E-7931FAF57924}" srcId="{C9A28D5B-B32F-48D1-9CDE-B782E2ABCB27}" destId="{17BE15C2-9F92-45B0-8BA9-4A567DE6A54F}" srcOrd="5" destOrd="0" parTransId="{4AF04E61-90E6-469D-AE47-A94FFED8C8A5}" sibTransId="{5808067F-9E81-4A34-81FE-0F89B89FD5A6}"/>
    <dgm:cxn modelId="{8E0354E1-E207-7244-8397-B66B38BE16DA}" type="presOf" srcId="{7339EEA8-38C4-4B36-A0BC-5DC317F892B6}" destId="{D1D00DA7-A77A-AA4E-A3CF-F6E82FEAD037}" srcOrd="0" destOrd="0" presId="urn:microsoft.com/office/officeart/2008/layout/LinedList"/>
    <dgm:cxn modelId="{95E45BF7-8282-4304-8CD4-09DF4C55826F}" srcId="{C9A28D5B-B32F-48D1-9CDE-B782E2ABCB27}" destId="{9420344B-1912-4C94-9267-8CBE9F37DB3F}" srcOrd="0" destOrd="0" parTransId="{62A143DF-3131-403A-A909-64C114AC698F}" sibTransId="{8D81EB20-7D6B-48E6-97D4-66A8298400AD}"/>
    <dgm:cxn modelId="{EEB022F9-5E67-6C44-B664-74F20DE24943}" type="presOf" srcId="{C9A28D5B-B32F-48D1-9CDE-B782E2ABCB27}" destId="{784024C7-69B2-244B-9A13-8B9B77D750F8}" srcOrd="0" destOrd="0" presId="urn:microsoft.com/office/officeart/2008/layout/LinedList"/>
    <dgm:cxn modelId="{BC3CCFFD-127F-4070-B17F-67193CFAAAE5}" srcId="{C9A28D5B-B32F-48D1-9CDE-B782E2ABCB27}" destId="{678608BA-2C82-4381-9979-BDE4B58DB906}" srcOrd="1" destOrd="0" parTransId="{A8D59A27-6B35-4936-A46D-A193BD67DBF6}" sibTransId="{FED5DDCB-B93A-409B-BFB3-2387B6A7C97A}"/>
    <dgm:cxn modelId="{3D139AFE-681C-4442-B302-A58CE58FDAE0}" type="presOf" srcId="{9420344B-1912-4C94-9267-8CBE9F37DB3F}" destId="{6E4CD26F-B22A-6442-9E00-BEFF1B08D20A}" srcOrd="0" destOrd="0" presId="urn:microsoft.com/office/officeart/2008/layout/LinedList"/>
    <dgm:cxn modelId="{7203DCFF-EF81-1246-B2BF-20702963C016}" type="presOf" srcId="{0ECB5A1C-4392-42F2-B474-A7E832E811DD}" destId="{9E9FCCE4-572F-0343-A67A-21F5F7382BFF}" srcOrd="0" destOrd="0" presId="urn:microsoft.com/office/officeart/2008/layout/LinedList"/>
    <dgm:cxn modelId="{66E0DBEC-596C-4343-9DE3-43CA4C73BC67}" type="presParOf" srcId="{784024C7-69B2-244B-9A13-8B9B77D750F8}" destId="{EFD696E7-DF60-0C4E-B355-F589428EDD38}" srcOrd="0" destOrd="0" presId="urn:microsoft.com/office/officeart/2008/layout/LinedList"/>
    <dgm:cxn modelId="{97A84BCC-41E4-424A-876E-6F69E6F38E9B}" type="presParOf" srcId="{784024C7-69B2-244B-9A13-8B9B77D750F8}" destId="{AFFD1E6C-465C-0C4E-BBAE-3B7DBFD5A1C9}" srcOrd="1" destOrd="0" presId="urn:microsoft.com/office/officeart/2008/layout/LinedList"/>
    <dgm:cxn modelId="{6650A1D8-CE75-BC45-A1B4-E7B35B07D20E}" type="presParOf" srcId="{AFFD1E6C-465C-0C4E-BBAE-3B7DBFD5A1C9}" destId="{6E4CD26F-B22A-6442-9E00-BEFF1B08D20A}" srcOrd="0" destOrd="0" presId="urn:microsoft.com/office/officeart/2008/layout/LinedList"/>
    <dgm:cxn modelId="{910C2663-F041-1549-88B6-EC0754F2C0A3}" type="presParOf" srcId="{AFFD1E6C-465C-0C4E-BBAE-3B7DBFD5A1C9}" destId="{DF03A07E-67CF-814C-A6A1-5A28B5853AD6}" srcOrd="1" destOrd="0" presId="urn:microsoft.com/office/officeart/2008/layout/LinedList"/>
    <dgm:cxn modelId="{484825AF-DABB-F947-B71F-E9D9D13BEC2D}" type="presParOf" srcId="{784024C7-69B2-244B-9A13-8B9B77D750F8}" destId="{8A52A8FD-CEF6-5B46-8DD5-32CAD9542CC2}" srcOrd="2" destOrd="0" presId="urn:microsoft.com/office/officeart/2008/layout/LinedList"/>
    <dgm:cxn modelId="{869229AA-E35D-2947-ABDE-68587BD3CD79}" type="presParOf" srcId="{784024C7-69B2-244B-9A13-8B9B77D750F8}" destId="{E5849D91-7A38-FF4D-B04E-7AB1484EBF26}" srcOrd="3" destOrd="0" presId="urn:microsoft.com/office/officeart/2008/layout/LinedList"/>
    <dgm:cxn modelId="{A5161D99-E8AC-A34C-8997-9C05DB4206E0}" type="presParOf" srcId="{E5849D91-7A38-FF4D-B04E-7AB1484EBF26}" destId="{1E35560F-6570-6641-98CE-FB6064430777}" srcOrd="0" destOrd="0" presId="urn:microsoft.com/office/officeart/2008/layout/LinedList"/>
    <dgm:cxn modelId="{AAD174C8-3750-B940-9552-B73F809289D6}" type="presParOf" srcId="{E5849D91-7A38-FF4D-B04E-7AB1484EBF26}" destId="{283F2760-B127-9446-A651-05E71BC7D5A1}" srcOrd="1" destOrd="0" presId="urn:microsoft.com/office/officeart/2008/layout/LinedList"/>
    <dgm:cxn modelId="{A201EB5F-AE6F-EB4C-83AD-D3BF19832FCE}" type="presParOf" srcId="{784024C7-69B2-244B-9A13-8B9B77D750F8}" destId="{9E8F998B-BD58-2D49-BC4A-42DEFDF6D6A8}" srcOrd="4" destOrd="0" presId="urn:microsoft.com/office/officeart/2008/layout/LinedList"/>
    <dgm:cxn modelId="{974613CC-76BC-6840-9A2F-7FDB085592D6}" type="presParOf" srcId="{784024C7-69B2-244B-9A13-8B9B77D750F8}" destId="{DD62F166-8C26-D443-9342-B0524B3A0ACC}" srcOrd="5" destOrd="0" presId="urn:microsoft.com/office/officeart/2008/layout/LinedList"/>
    <dgm:cxn modelId="{4D72D786-FAD8-E744-828D-29C8D36AEF97}" type="presParOf" srcId="{DD62F166-8C26-D443-9342-B0524B3A0ACC}" destId="{A3924E6D-71F1-B342-9513-E146B7A588EF}" srcOrd="0" destOrd="0" presId="urn:microsoft.com/office/officeart/2008/layout/LinedList"/>
    <dgm:cxn modelId="{3EB24F36-E637-5540-9923-98755E6ACFC9}" type="presParOf" srcId="{DD62F166-8C26-D443-9342-B0524B3A0ACC}" destId="{B6608B6D-854A-F749-B423-E296A14855A8}" srcOrd="1" destOrd="0" presId="urn:microsoft.com/office/officeart/2008/layout/LinedList"/>
    <dgm:cxn modelId="{FE9CE796-1D8B-2746-A727-792922C69D65}" type="presParOf" srcId="{784024C7-69B2-244B-9A13-8B9B77D750F8}" destId="{84AA858C-6589-4846-832A-B344DBA1EE8C}" srcOrd="6" destOrd="0" presId="urn:microsoft.com/office/officeart/2008/layout/LinedList"/>
    <dgm:cxn modelId="{BD3967A8-7D5B-374C-B232-C51E905D97E8}" type="presParOf" srcId="{784024C7-69B2-244B-9A13-8B9B77D750F8}" destId="{C87477D7-29CA-BD44-97FF-3F32E1019D36}" srcOrd="7" destOrd="0" presId="urn:microsoft.com/office/officeart/2008/layout/LinedList"/>
    <dgm:cxn modelId="{D9EB0AD1-8636-124E-AD7B-5BF3C4B8B0F9}" type="presParOf" srcId="{C87477D7-29CA-BD44-97FF-3F32E1019D36}" destId="{B940688D-B4EC-824B-B0BD-8925F8869FF5}" srcOrd="0" destOrd="0" presId="urn:microsoft.com/office/officeart/2008/layout/LinedList"/>
    <dgm:cxn modelId="{34EECF49-A20B-2549-BE93-C3FB3B70962B}" type="presParOf" srcId="{C87477D7-29CA-BD44-97FF-3F32E1019D36}" destId="{A98A92D3-BE4C-5A43-9841-FFC989D26924}" srcOrd="1" destOrd="0" presId="urn:microsoft.com/office/officeart/2008/layout/LinedList"/>
    <dgm:cxn modelId="{A5DFA3D1-33FB-D84B-A328-CEE1CDFB7393}" type="presParOf" srcId="{784024C7-69B2-244B-9A13-8B9B77D750F8}" destId="{9BDD69F7-559D-A14B-AA90-41FB753B7244}" srcOrd="8" destOrd="0" presId="urn:microsoft.com/office/officeart/2008/layout/LinedList"/>
    <dgm:cxn modelId="{3559CD1C-79E4-CA42-A974-D68DF25725C6}" type="presParOf" srcId="{784024C7-69B2-244B-9A13-8B9B77D750F8}" destId="{4A5AF1D1-FB9A-614E-8E94-5FB661777A3D}" srcOrd="9" destOrd="0" presId="urn:microsoft.com/office/officeart/2008/layout/LinedList"/>
    <dgm:cxn modelId="{6237B967-BE77-254C-8F83-2843ECB05ADC}" type="presParOf" srcId="{4A5AF1D1-FB9A-614E-8E94-5FB661777A3D}" destId="{D1D00DA7-A77A-AA4E-A3CF-F6E82FEAD037}" srcOrd="0" destOrd="0" presId="urn:microsoft.com/office/officeart/2008/layout/LinedList"/>
    <dgm:cxn modelId="{7F1482C2-7E57-454D-A3FA-57E846F131AD}" type="presParOf" srcId="{4A5AF1D1-FB9A-614E-8E94-5FB661777A3D}" destId="{26F734D2-08CD-F24A-88FF-52DEE3ED6B49}" srcOrd="1" destOrd="0" presId="urn:microsoft.com/office/officeart/2008/layout/LinedList"/>
    <dgm:cxn modelId="{DD7D1207-3C57-6744-9AE0-8A5ACC11493A}" type="presParOf" srcId="{784024C7-69B2-244B-9A13-8B9B77D750F8}" destId="{DAC65C83-FE20-B141-B184-416E5BA38D59}" srcOrd="10" destOrd="0" presId="urn:microsoft.com/office/officeart/2008/layout/LinedList"/>
    <dgm:cxn modelId="{D906F49D-BCBD-2C44-9728-C08419863D67}" type="presParOf" srcId="{784024C7-69B2-244B-9A13-8B9B77D750F8}" destId="{2DD0825D-1F5C-3C48-8F95-33FD2C8719D2}" srcOrd="11" destOrd="0" presId="urn:microsoft.com/office/officeart/2008/layout/LinedList"/>
    <dgm:cxn modelId="{45976959-CD24-9042-8849-666D2591D2DC}" type="presParOf" srcId="{2DD0825D-1F5C-3C48-8F95-33FD2C8719D2}" destId="{96F30672-5454-A340-9679-239BB277446B}" srcOrd="0" destOrd="0" presId="urn:microsoft.com/office/officeart/2008/layout/LinedList"/>
    <dgm:cxn modelId="{60C28640-8E70-784D-A0EB-6891F7981AF7}" type="presParOf" srcId="{2DD0825D-1F5C-3C48-8F95-33FD2C8719D2}" destId="{1F0D7589-7F72-364C-98CF-FDF760F4AF12}" srcOrd="1" destOrd="0" presId="urn:microsoft.com/office/officeart/2008/layout/LinedList"/>
    <dgm:cxn modelId="{C987854A-70D6-1641-9A75-7A7002569A5E}" type="presParOf" srcId="{784024C7-69B2-244B-9A13-8B9B77D750F8}" destId="{031F14E3-4DE5-7C4D-B76C-10D29A0A0651}" srcOrd="12" destOrd="0" presId="urn:microsoft.com/office/officeart/2008/layout/LinedList"/>
    <dgm:cxn modelId="{BAD2C576-EE7B-864F-BE06-E1005CB49BE7}" type="presParOf" srcId="{784024C7-69B2-244B-9A13-8B9B77D750F8}" destId="{71B12CC3-C921-5D4C-B5CC-475B5C6BAAC0}" srcOrd="13" destOrd="0" presId="urn:microsoft.com/office/officeart/2008/layout/LinedList"/>
    <dgm:cxn modelId="{AA2F84C0-8511-424E-9027-97B7958C0410}" type="presParOf" srcId="{71B12CC3-C921-5D4C-B5CC-475B5C6BAAC0}" destId="{A0B17C30-7256-724B-9E1D-98C3C396280C}" srcOrd="0" destOrd="0" presId="urn:microsoft.com/office/officeart/2008/layout/LinedList"/>
    <dgm:cxn modelId="{F5162D74-633F-4649-9501-4E91BC3835D1}" type="presParOf" srcId="{71B12CC3-C921-5D4C-B5CC-475B5C6BAAC0}" destId="{1D9C7E18-61FE-8A40-B755-B0696AA7BB7B}" srcOrd="1" destOrd="0" presId="urn:microsoft.com/office/officeart/2008/layout/LinedList"/>
    <dgm:cxn modelId="{CBC0C221-91F6-664B-9B6B-3E9D3061B6B9}" type="presParOf" srcId="{784024C7-69B2-244B-9A13-8B9B77D750F8}" destId="{F3848E3D-0158-9B4A-9357-365905AE66CC}" srcOrd="14" destOrd="0" presId="urn:microsoft.com/office/officeart/2008/layout/LinedList"/>
    <dgm:cxn modelId="{3B36B54B-49C9-F544-99C3-DBBF40073FEA}" type="presParOf" srcId="{784024C7-69B2-244B-9A13-8B9B77D750F8}" destId="{6100100A-0C02-7149-B959-DA265F3E87C9}" srcOrd="15" destOrd="0" presId="urn:microsoft.com/office/officeart/2008/layout/LinedList"/>
    <dgm:cxn modelId="{C7DF2A3E-21A8-114A-9E38-143B2107915B}" type="presParOf" srcId="{6100100A-0C02-7149-B959-DA265F3E87C9}" destId="{9E9FCCE4-572F-0343-A67A-21F5F7382BFF}" srcOrd="0" destOrd="0" presId="urn:microsoft.com/office/officeart/2008/layout/LinedList"/>
    <dgm:cxn modelId="{CD53C4A7-9B05-6C45-BEF1-DBBD50F3E69A}" type="presParOf" srcId="{6100100A-0C02-7149-B959-DA265F3E87C9}" destId="{32981DBC-5496-764E-966D-26A9C5F3FB76}" srcOrd="1" destOrd="0" presId="urn:microsoft.com/office/officeart/2008/layout/LinedList"/>
    <dgm:cxn modelId="{CD436DBB-8008-964D-94F9-35B9931057A2}" type="presParOf" srcId="{784024C7-69B2-244B-9A13-8B9B77D750F8}" destId="{3AE69008-0CB8-7D40-B79B-5DFE381649F1}" srcOrd="16" destOrd="0" presId="urn:microsoft.com/office/officeart/2008/layout/LinedList"/>
    <dgm:cxn modelId="{54C38D3C-9EEF-9748-8934-277A0B40300B}" type="presParOf" srcId="{784024C7-69B2-244B-9A13-8B9B77D750F8}" destId="{B88EEED7-616E-2546-A15D-7AE000F2F4C9}" srcOrd="17" destOrd="0" presId="urn:microsoft.com/office/officeart/2008/layout/LinedList"/>
    <dgm:cxn modelId="{61912E2B-8347-614F-95CB-5267C5446844}" type="presParOf" srcId="{B88EEED7-616E-2546-A15D-7AE000F2F4C9}" destId="{2D836BA0-DC51-AB4B-968D-3D55825322BB}" srcOrd="0" destOrd="0" presId="urn:microsoft.com/office/officeart/2008/layout/LinedList"/>
    <dgm:cxn modelId="{1DFDFF38-809D-C245-B759-19EF5038302B}" type="presParOf" srcId="{B88EEED7-616E-2546-A15D-7AE000F2F4C9}" destId="{F339BDE4-87BC-614B-AF55-3E48E5B4F3A2}" srcOrd="1" destOrd="0" presId="urn:microsoft.com/office/officeart/2008/layout/LinedList"/>
    <dgm:cxn modelId="{9834E1FD-6F86-2347-951A-2BCAF04A64F9}" type="presParOf" srcId="{784024C7-69B2-244B-9A13-8B9B77D750F8}" destId="{FEE151AC-C7E4-434B-9AD0-F8D10AEA091B}" srcOrd="18" destOrd="0" presId="urn:microsoft.com/office/officeart/2008/layout/LinedList"/>
    <dgm:cxn modelId="{23A6DCFD-C966-5945-A258-BDE306D34B78}" type="presParOf" srcId="{784024C7-69B2-244B-9A13-8B9B77D750F8}" destId="{C7C33BA1-5238-AC4B-A11F-78D9B9852997}" srcOrd="19" destOrd="0" presId="urn:microsoft.com/office/officeart/2008/layout/LinedList"/>
    <dgm:cxn modelId="{3D08308F-DBE0-F847-9FA3-D9F2E7EC0EE8}" type="presParOf" srcId="{C7C33BA1-5238-AC4B-A11F-78D9B9852997}" destId="{4D59BAA0-2C76-7640-81E3-A4CB41098684}" srcOrd="0" destOrd="0" presId="urn:microsoft.com/office/officeart/2008/layout/LinedList"/>
    <dgm:cxn modelId="{928327F1-3727-304F-AC2C-40F60434E2E2}" type="presParOf" srcId="{C7C33BA1-5238-AC4B-A11F-78D9B9852997}" destId="{2A926D6C-505B-794A-86F1-7DF926EF2099}" srcOrd="1" destOrd="0" presId="urn:microsoft.com/office/officeart/2008/layout/LinedList"/>
    <dgm:cxn modelId="{BE821B4D-4D8A-0C45-BDA3-53F206EA67BB}" type="presParOf" srcId="{784024C7-69B2-244B-9A13-8B9B77D750F8}" destId="{70AE871E-C629-9D4D-9E05-A2C6A42674F0}" srcOrd="20" destOrd="0" presId="urn:microsoft.com/office/officeart/2008/layout/LinedList"/>
    <dgm:cxn modelId="{3C722EB0-A082-5B45-B873-6F438E02ECF3}" type="presParOf" srcId="{784024C7-69B2-244B-9A13-8B9B77D750F8}" destId="{18EF6C31-E404-284D-B85E-148B148709B2}" srcOrd="21" destOrd="0" presId="urn:microsoft.com/office/officeart/2008/layout/LinedList"/>
    <dgm:cxn modelId="{FB25AA78-E204-734D-B961-0DE52596579C}" type="presParOf" srcId="{18EF6C31-E404-284D-B85E-148B148709B2}" destId="{6755A69A-A074-E343-99F1-D84871D71704}" srcOrd="0" destOrd="0" presId="urn:microsoft.com/office/officeart/2008/layout/LinedList"/>
    <dgm:cxn modelId="{F6BF5272-D014-0A44-9334-1642011B9FA6}" type="presParOf" srcId="{18EF6C31-E404-284D-B85E-148B148709B2}" destId="{1ECD10BA-E2DF-7146-AF16-9647E8A4B1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AAF2E-A898-4598-BF79-00688DD6A034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4EE42C-64D1-4806-BB98-ABD960EBFCC5}">
      <dgm:prSet/>
      <dgm:spPr/>
      <dgm:t>
        <a:bodyPr/>
        <a:lstStyle/>
        <a:p>
          <a:r>
            <a:rPr lang="en-US"/>
            <a:t>Teams would work in an agile format over the course of 9 months</a:t>
          </a:r>
        </a:p>
      </dgm:t>
    </dgm:pt>
    <dgm:pt modelId="{988858E8-73BE-4452-A918-A2483D1802C8}" type="parTrans" cxnId="{8A15933E-20A9-4C66-BA7A-58334FB49253}">
      <dgm:prSet/>
      <dgm:spPr/>
      <dgm:t>
        <a:bodyPr/>
        <a:lstStyle/>
        <a:p>
          <a:endParaRPr lang="en-US"/>
        </a:p>
      </dgm:t>
    </dgm:pt>
    <dgm:pt modelId="{113138F6-A372-44EA-B08B-D33E935F4BF7}" type="sibTrans" cxnId="{8A15933E-20A9-4C66-BA7A-58334FB49253}">
      <dgm:prSet/>
      <dgm:spPr/>
      <dgm:t>
        <a:bodyPr/>
        <a:lstStyle/>
        <a:p>
          <a:endParaRPr lang="en-US"/>
        </a:p>
      </dgm:t>
    </dgm:pt>
    <dgm:pt modelId="{CFECFA10-0177-4C5E-8542-B81D2E7B467F}">
      <dgm:prSet/>
      <dgm:spPr/>
      <dgm:t>
        <a:bodyPr/>
        <a:lstStyle/>
        <a:p>
          <a:r>
            <a:rPr lang="en-US" dirty="0"/>
            <a:t>3 months of initial POC and 6 months of development and release</a:t>
          </a:r>
        </a:p>
      </dgm:t>
    </dgm:pt>
    <dgm:pt modelId="{AB1B2097-960D-4EAF-9758-46CE3C68F7D2}" type="parTrans" cxnId="{90AD6FBC-B78C-41AA-A547-CA02550B5BF7}">
      <dgm:prSet/>
      <dgm:spPr/>
      <dgm:t>
        <a:bodyPr/>
        <a:lstStyle/>
        <a:p>
          <a:endParaRPr lang="en-US"/>
        </a:p>
      </dgm:t>
    </dgm:pt>
    <dgm:pt modelId="{667E436B-85E1-477A-86FD-ADEBDD908348}" type="sibTrans" cxnId="{90AD6FBC-B78C-41AA-A547-CA02550B5BF7}">
      <dgm:prSet/>
      <dgm:spPr/>
      <dgm:t>
        <a:bodyPr/>
        <a:lstStyle/>
        <a:p>
          <a:endParaRPr lang="en-US"/>
        </a:p>
      </dgm:t>
    </dgm:pt>
    <dgm:pt modelId="{91C424A6-D371-45DC-A536-BAB6F82376CB}">
      <dgm:prSet/>
      <dgm:spPr/>
      <dgm:t>
        <a:bodyPr/>
        <a:lstStyle/>
        <a:p>
          <a:r>
            <a:rPr lang="en-US" dirty="0"/>
            <a:t>6 months broken down into 2 PI’s (program increments)/3 months each</a:t>
          </a:r>
        </a:p>
      </dgm:t>
    </dgm:pt>
    <dgm:pt modelId="{C438CD7B-2EE2-4295-9A26-91B152D1EEB7}" type="parTrans" cxnId="{FC8A0286-590F-4813-B0E8-5FF3F8C6424E}">
      <dgm:prSet/>
      <dgm:spPr/>
      <dgm:t>
        <a:bodyPr/>
        <a:lstStyle/>
        <a:p>
          <a:endParaRPr lang="en-US"/>
        </a:p>
      </dgm:t>
    </dgm:pt>
    <dgm:pt modelId="{D5A2BBCE-7195-4BA9-B266-F9430229A6A3}" type="sibTrans" cxnId="{FC8A0286-590F-4813-B0E8-5FF3F8C6424E}">
      <dgm:prSet/>
      <dgm:spPr/>
      <dgm:t>
        <a:bodyPr/>
        <a:lstStyle/>
        <a:p>
          <a:endParaRPr lang="en-US"/>
        </a:p>
      </dgm:t>
    </dgm:pt>
    <dgm:pt modelId="{60DC1EC7-A231-4872-BC65-265A181E600E}">
      <dgm:prSet/>
      <dgm:spPr/>
      <dgm:t>
        <a:bodyPr/>
        <a:lstStyle/>
        <a:p>
          <a:r>
            <a:rPr lang="en-US"/>
            <a:t>Each PI would be then broken into 6 sprints (2 weeks each)</a:t>
          </a:r>
        </a:p>
      </dgm:t>
    </dgm:pt>
    <dgm:pt modelId="{3546BFAF-AD81-4CF3-9E00-E9B20161F7DC}" type="parTrans" cxnId="{917D9E4E-76DD-404F-94A1-02BF55E93FCB}">
      <dgm:prSet/>
      <dgm:spPr/>
      <dgm:t>
        <a:bodyPr/>
        <a:lstStyle/>
        <a:p>
          <a:endParaRPr lang="en-US"/>
        </a:p>
      </dgm:t>
    </dgm:pt>
    <dgm:pt modelId="{DDAACF84-CE9D-4856-8CD8-929D867A1F10}" type="sibTrans" cxnId="{917D9E4E-76DD-404F-94A1-02BF55E93FCB}">
      <dgm:prSet/>
      <dgm:spPr/>
      <dgm:t>
        <a:bodyPr/>
        <a:lstStyle/>
        <a:p>
          <a:endParaRPr lang="en-US"/>
        </a:p>
      </dgm:t>
    </dgm:pt>
    <dgm:pt modelId="{197470CD-3D7E-4233-B6DF-A3DD2B71CB59}">
      <dgm:prSet/>
      <dgm:spPr/>
      <dgm:t>
        <a:bodyPr/>
        <a:lstStyle/>
        <a:p>
          <a:r>
            <a:rPr lang="en-US"/>
            <a:t>Required teams:</a:t>
          </a:r>
        </a:p>
      </dgm:t>
    </dgm:pt>
    <dgm:pt modelId="{2FFAC77B-44A9-458C-91CD-2CCE6CCCE6BB}" type="parTrans" cxnId="{54C2E821-6529-4C5E-91D7-4D0B4EA52D11}">
      <dgm:prSet/>
      <dgm:spPr/>
      <dgm:t>
        <a:bodyPr/>
        <a:lstStyle/>
        <a:p>
          <a:endParaRPr lang="en-US"/>
        </a:p>
      </dgm:t>
    </dgm:pt>
    <dgm:pt modelId="{4EC160EE-96DC-4B2E-9D69-6796A35F3B14}" type="sibTrans" cxnId="{54C2E821-6529-4C5E-91D7-4D0B4EA52D11}">
      <dgm:prSet/>
      <dgm:spPr/>
      <dgm:t>
        <a:bodyPr/>
        <a:lstStyle/>
        <a:p>
          <a:endParaRPr lang="en-US"/>
        </a:p>
      </dgm:t>
    </dgm:pt>
    <dgm:pt modelId="{BD5945A3-EC13-4075-B0D7-E3C689D51510}">
      <dgm:prSet/>
      <dgm:spPr/>
      <dgm:t>
        <a:bodyPr/>
        <a:lstStyle/>
        <a:p>
          <a:r>
            <a:rPr lang="en-US" dirty="0"/>
            <a:t>2 Development teams </a:t>
          </a:r>
        </a:p>
      </dgm:t>
    </dgm:pt>
    <dgm:pt modelId="{0B5A4467-DA38-4919-B9F3-7499B2D5CE73}" type="parTrans" cxnId="{75CFB692-A3DA-4D7B-82E2-EFF9BF417F81}">
      <dgm:prSet/>
      <dgm:spPr/>
      <dgm:t>
        <a:bodyPr/>
        <a:lstStyle/>
        <a:p>
          <a:endParaRPr lang="en-US"/>
        </a:p>
      </dgm:t>
    </dgm:pt>
    <dgm:pt modelId="{B5A2EB0F-57FB-498D-B416-2B6D313282F1}" type="sibTrans" cxnId="{75CFB692-A3DA-4D7B-82E2-EFF9BF417F81}">
      <dgm:prSet/>
      <dgm:spPr/>
      <dgm:t>
        <a:bodyPr/>
        <a:lstStyle/>
        <a:p>
          <a:endParaRPr lang="en-US"/>
        </a:p>
      </dgm:t>
    </dgm:pt>
    <dgm:pt modelId="{C5E7D52B-A0D9-48F4-8CE1-9B07405E4413}">
      <dgm:prSet/>
      <dgm:spPr/>
      <dgm:t>
        <a:bodyPr/>
        <a:lstStyle/>
        <a:p>
          <a:r>
            <a:rPr lang="en-US" dirty="0"/>
            <a:t>1 Deployment team</a:t>
          </a:r>
        </a:p>
      </dgm:t>
    </dgm:pt>
    <dgm:pt modelId="{613FC740-B8DC-4136-8EC2-AE590006D55C}" type="parTrans" cxnId="{92549EA0-5177-42EA-A83D-E2456B4CA071}">
      <dgm:prSet/>
      <dgm:spPr/>
      <dgm:t>
        <a:bodyPr/>
        <a:lstStyle/>
        <a:p>
          <a:endParaRPr lang="en-US"/>
        </a:p>
      </dgm:t>
    </dgm:pt>
    <dgm:pt modelId="{023A0762-8BB9-487D-93DB-1CABEEEFA165}" type="sibTrans" cxnId="{92549EA0-5177-42EA-A83D-E2456B4CA071}">
      <dgm:prSet/>
      <dgm:spPr/>
      <dgm:t>
        <a:bodyPr/>
        <a:lstStyle/>
        <a:p>
          <a:endParaRPr lang="en-US"/>
        </a:p>
      </dgm:t>
    </dgm:pt>
    <dgm:pt modelId="{A4A3879D-D06D-47C5-9807-316B26D57A30}">
      <dgm:prSet/>
      <dgm:spPr/>
      <dgm:t>
        <a:bodyPr/>
        <a:lstStyle/>
        <a:p>
          <a:r>
            <a:rPr lang="en-US"/>
            <a:t>1 Release team</a:t>
          </a:r>
        </a:p>
      </dgm:t>
    </dgm:pt>
    <dgm:pt modelId="{B03D45BA-4E7C-4265-9C10-EA32C8F1DA16}" type="parTrans" cxnId="{1BFB3144-F522-46A3-A029-F478E7948BAB}">
      <dgm:prSet/>
      <dgm:spPr/>
      <dgm:t>
        <a:bodyPr/>
        <a:lstStyle/>
        <a:p>
          <a:endParaRPr lang="en-US"/>
        </a:p>
      </dgm:t>
    </dgm:pt>
    <dgm:pt modelId="{555BB480-2519-4EFC-A501-E23314990667}" type="sibTrans" cxnId="{1BFB3144-F522-46A3-A029-F478E7948BAB}">
      <dgm:prSet/>
      <dgm:spPr/>
      <dgm:t>
        <a:bodyPr/>
        <a:lstStyle/>
        <a:p>
          <a:endParaRPr lang="en-US"/>
        </a:p>
      </dgm:t>
    </dgm:pt>
    <dgm:pt modelId="{F648F082-E47F-4AEB-9021-FDD8D3A7AABE}">
      <dgm:prSet/>
      <dgm:spPr/>
      <dgm:t>
        <a:bodyPr/>
        <a:lstStyle/>
        <a:p>
          <a:r>
            <a:rPr lang="en-US" dirty="0"/>
            <a:t>1 Testing Team</a:t>
          </a:r>
        </a:p>
      </dgm:t>
    </dgm:pt>
    <dgm:pt modelId="{61F19B8E-A70D-4675-9DC8-967B0F2AFA12}" type="parTrans" cxnId="{D94C7805-E8B1-4F10-AEC8-9DFDB0070B61}">
      <dgm:prSet/>
      <dgm:spPr/>
      <dgm:t>
        <a:bodyPr/>
        <a:lstStyle/>
        <a:p>
          <a:endParaRPr lang="en-US"/>
        </a:p>
      </dgm:t>
    </dgm:pt>
    <dgm:pt modelId="{9DF1F083-6D00-4D97-BFE3-183FB1C72441}" type="sibTrans" cxnId="{D94C7805-E8B1-4F10-AEC8-9DFDB0070B61}">
      <dgm:prSet/>
      <dgm:spPr/>
      <dgm:t>
        <a:bodyPr/>
        <a:lstStyle/>
        <a:p>
          <a:endParaRPr lang="en-US"/>
        </a:p>
      </dgm:t>
    </dgm:pt>
    <dgm:pt modelId="{8AFDEBD8-879D-984B-92C7-D88A24A1169C}" type="pres">
      <dgm:prSet presAssocID="{3D5AAF2E-A898-4598-BF79-00688DD6A034}" presName="Name0" presStyleCnt="0">
        <dgm:presLayoutVars>
          <dgm:dir/>
          <dgm:animLvl val="lvl"/>
          <dgm:resizeHandles val="exact"/>
        </dgm:presLayoutVars>
      </dgm:prSet>
      <dgm:spPr/>
    </dgm:pt>
    <dgm:pt modelId="{CCB5EC9B-C90C-7B41-A948-A1CCB74113CB}" type="pres">
      <dgm:prSet presAssocID="{197470CD-3D7E-4233-B6DF-A3DD2B71CB59}" presName="boxAndChildren" presStyleCnt="0"/>
      <dgm:spPr/>
    </dgm:pt>
    <dgm:pt modelId="{FEA47BF6-F287-F34E-811A-710915A4DC12}" type="pres">
      <dgm:prSet presAssocID="{197470CD-3D7E-4233-B6DF-A3DD2B71CB59}" presName="parentTextBox" presStyleLbl="node1" presStyleIdx="0" presStyleCnt="4"/>
      <dgm:spPr/>
    </dgm:pt>
    <dgm:pt modelId="{075BC149-B25F-1449-93C6-D2BEB4991A8A}" type="pres">
      <dgm:prSet presAssocID="{197470CD-3D7E-4233-B6DF-A3DD2B71CB59}" presName="entireBox" presStyleLbl="node1" presStyleIdx="0" presStyleCnt="4"/>
      <dgm:spPr/>
    </dgm:pt>
    <dgm:pt modelId="{576B7C32-E4DB-E64E-826B-DA3446DD162C}" type="pres">
      <dgm:prSet presAssocID="{197470CD-3D7E-4233-B6DF-A3DD2B71CB59}" presName="descendantBox" presStyleCnt="0"/>
      <dgm:spPr/>
    </dgm:pt>
    <dgm:pt modelId="{EA00321B-4B30-7045-A86C-A46F7F712F17}" type="pres">
      <dgm:prSet presAssocID="{BD5945A3-EC13-4075-B0D7-E3C689D51510}" presName="childTextBox" presStyleLbl="fgAccFollowNode1" presStyleIdx="0" presStyleCnt="5">
        <dgm:presLayoutVars>
          <dgm:bulletEnabled val="1"/>
        </dgm:presLayoutVars>
      </dgm:prSet>
      <dgm:spPr/>
    </dgm:pt>
    <dgm:pt modelId="{D5994685-5307-F64F-9758-561955081C5A}" type="pres">
      <dgm:prSet presAssocID="{C5E7D52B-A0D9-48F4-8CE1-9B07405E4413}" presName="childTextBox" presStyleLbl="fgAccFollowNode1" presStyleIdx="1" presStyleCnt="5">
        <dgm:presLayoutVars>
          <dgm:bulletEnabled val="1"/>
        </dgm:presLayoutVars>
      </dgm:prSet>
      <dgm:spPr/>
    </dgm:pt>
    <dgm:pt modelId="{B8A6954C-99C0-474B-994D-AEE6B696E9DB}" type="pres">
      <dgm:prSet presAssocID="{A4A3879D-D06D-47C5-9807-316B26D57A30}" presName="childTextBox" presStyleLbl="fgAccFollowNode1" presStyleIdx="2" presStyleCnt="5">
        <dgm:presLayoutVars>
          <dgm:bulletEnabled val="1"/>
        </dgm:presLayoutVars>
      </dgm:prSet>
      <dgm:spPr/>
    </dgm:pt>
    <dgm:pt modelId="{4D7962CA-6D7F-6F43-B614-2F3C1BFF509B}" type="pres">
      <dgm:prSet presAssocID="{F648F082-E47F-4AEB-9021-FDD8D3A7AABE}" presName="childTextBox" presStyleLbl="fgAccFollowNode1" presStyleIdx="3" presStyleCnt="5">
        <dgm:presLayoutVars>
          <dgm:bulletEnabled val="1"/>
        </dgm:presLayoutVars>
      </dgm:prSet>
      <dgm:spPr/>
    </dgm:pt>
    <dgm:pt modelId="{23052D12-3CF1-544B-ABCF-BD9A488E24D8}" type="pres">
      <dgm:prSet presAssocID="{DDAACF84-CE9D-4856-8CD8-929D867A1F10}" presName="sp" presStyleCnt="0"/>
      <dgm:spPr/>
    </dgm:pt>
    <dgm:pt modelId="{06AEFE1F-C549-E047-B34C-6FD762498283}" type="pres">
      <dgm:prSet presAssocID="{60DC1EC7-A231-4872-BC65-265A181E600E}" presName="arrowAndChildren" presStyleCnt="0"/>
      <dgm:spPr/>
    </dgm:pt>
    <dgm:pt modelId="{031D0FBF-9C6D-AF4B-9EC6-6AB187EA8D91}" type="pres">
      <dgm:prSet presAssocID="{60DC1EC7-A231-4872-BC65-265A181E600E}" presName="parentTextArrow" presStyleLbl="node1" presStyleIdx="1" presStyleCnt="4"/>
      <dgm:spPr/>
    </dgm:pt>
    <dgm:pt modelId="{9018AAE8-7E77-E74F-8E37-F73633006295}" type="pres">
      <dgm:prSet presAssocID="{D5A2BBCE-7195-4BA9-B266-F9430229A6A3}" presName="sp" presStyleCnt="0"/>
      <dgm:spPr/>
    </dgm:pt>
    <dgm:pt modelId="{156A1519-E08D-2C42-96F9-A0E1EAA4A6A2}" type="pres">
      <dgm:prSet presAssocID="{91C424A6-D371-45DC-A536-BAB6F82376CB}" presName="arrowAndChildren" presStyleCnt="0"/>
      <dgm:spPr/>
    </dgm:pt>
    <dgm:pt modelId="{ADFFF225-14E9-1243-A051-EAB65C86F68A}" type="pres">
      <dgm:prSet presAssocID="{91C424A6-D371-45DC-A536-BAB6F82376CB}" presName="parentTextArrow" presStyleLbl="node1" presStyleIdx="2" presStyleCnt="4"/>
      <dgm:spPr/>
    </dgm:pt>
    <dgm:pt modelId="{D5A50A34-1175-EF4C-877C-BD54BA5E961A}" type="pres">
      <dgm:prSet presAssocID="{113138F6-A372-44EA-B08B-D33E935F4BF7}" presName="sp" presStyleCnt="0"/>
      <dgm:spPr/>
    </dgm:pt>
    <dgm:pt modelId="{0D3C95CF-070C-B444-8B7F-3166C5EE0314}" type="pres">
      <dgm:prSet presAssocID="{644EE42C-64D1-4806-BB98-ABD960EBFCC5}" presName="arrowAndChildren" presStyleCnt="0"/>
      <dgm:spPr/>
    </dgm:pt>
    <dgm:pt modelId="{2B969ECB-0679-F842-A378-C6EEB8131786}" type="pres">
      <dgm:prSet presAssocID="{644EE42C-64D1-4806-BB98-ABD960EBFCC5}" presName="parentTextArrow" presStyleLbl="node1" presStyleIdx="2" presStyleCnt="4"/>
      <dgm:spPr/>
    </dgm:pt>
    <dgm:pt modelId="{CC8F8F55-B7A7-0749-8D5B-16BFE884EBED}" type="pres">
      <dgm:prSet presAssocID="{644EE42C-64D1-4806-BB98-ABD960EBFCC5}" presName="arrow" presStyleLbl="node1" presStyleIdx="3" presStyleCnt="4"/>
      <dgm:spPr/>
    </dgm:pt>
    <dgm:pt modelId="{D3C225EE-21B0-A940-A968-22CC73E2DF62}" type="pres">
      <dgm:prSet presAssocID="{644EE42C-64D1-4806-BB98-ABD960EBFCC5}" presName="descendantArrow" presStyleCnt="0"/>
      <dgm:spPr/>
    </dgm:pt>
    <dgm:pt modelId="{91E79298-B5C5-A040-AA51-58C703AF129B}" type="pres">
      <dgm:prSet presAssocID="{CFECFA10-0177-4C5E-8542-B81D2E7B467F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D94C7805-E8B1-4F10-AEC8-9DFDB0070B61}" srcId="{197470CD-3D7E-4233-B6DF-A3DD2B71CB59}" destId="{F648F082-E47F-4AEB-9021-FDD8D3A7AABE}" srcOrd="3" destOrd="0" parTransId="{61F19B8E-A70D-4675-9DC8-967B0F2AFA12}" sibTransId="{9DF1F083-6D00-4D97-BFE3-183FB1C72441}"/>
    <dgm:cxn modelId="{C20D270B-E107-FF49-8D8C-38EA2F266436}" type="presOf" srcId="{60DC1EC7-A231-4872-BC65-265A181E600E}" destId="{031D0FBF-9C6D-AF4B-9EC6-6AB187EA8D91}" srcOrd="0" destOrd="0" presId="urn:microsoft.com/office/officeart/2005/8/layout/process4"/>
    <dgm:cxn modelId="{36BAFB0D-D9A0-FF41-8B55-A70796632BEF}" type="presOf" srcId="{F648F082-E47F-4AEB-9021-FDD8D3A7AABE}" destId="{4D7962CA-6D7F-6F43-B614-2F3C1BFF509B}" srcOrd="0" destOrd="0" presId="urn:microsoft.com/office/officeart/2005/8/layout/process4"/>
    <dgm:cxn modelId="{54C2E821-6529-4C5E-91D7-4D0B4EA52D11}" srcId="{3D5AAF2E-A898-4598-BF79-00688DD6A034}" destId="{197470CD-3D7E-4233-B6DF-A3DD2B71CB59}" srcOrd="3" destOrd="0" parTransId="{2FFAC77B-44A9-458C-91CD-2CCE6CCCE6BB}" sibTransId="{4EC160EE-96DC-4B2E-9D69-6796A35F3B14}"/>
    <dgm:cxn modelId="{3987C42E-C793-714E-859B-7C235043DBFF}" type="presOf" srcId="{3D5AAF2E-A898-4598-BF79-00688DD6A034}" destId="{8AFDEBD8-879D-984B-92C7-D88A24A1169C}" srcOrd="0" destOrd="0" presId="urn:microsoft.com/office/officeart/2005/8/layout/process4"/>
    <dgm:cxn modelId="{DDB9183B-3CA0-754D-824E-FDF4A40D0DBB}" type="presOf" srcId="{197470CD-3D7E-4233-B6DF-A3DD2B71CB59}" destId="{FEA47BF6-F287-F34E-811A-710915A4DC12}" srcOrd="0" destOrd="0" presId="urn:microsoft.com/office/officeart/2005/8/layout/process4"/>
    <dgm:cxn modelId="{8A15933E-20A9-4C66-BA7A-58334FB49253}" srcId="{3D5AAF2E-A898-4598-BF79-00688DD6A034}" destId="{644EE42C-64D1-4806-BB98-ABD960EBFCC5}" srcOrd="0" destOrd="0" parTransId="{988858E8-73BE-4452-A918-A2483D1802C8}" sibTransId="{113138F6-A372-44EA-B08B-D33E935F4BF7}"/>
    <dgm:cxn modelId="{1BFB3144-F522-46A3-A029-F478E7948BAB}" srcId="{197470CD-3D7E-4233-B6DF-A3DD2B71CB59}" destId="{A4A3879D-D06D-47C5-9807-316B26D57A30}" srcOrd="2" destOrd="0" parTransId="{B03D45BA-4E7C-4265-9C10-EA32C8F1DA16}" sibTransId="{555BB480-2519-4EFC-A501-E23314990667}"/>
    <dgm:cxn modelId="{917D9E4E-76DD-404F-94A1-02BF55E93FCB}" srcId="{3D5AAF2E-A898-4598-BF79-00688DD6A034}" destId="{60DC1EC7-A231-4872-BC65-265A181E600E}" srcOrd="2" destOrd="0" parTransId="{3546BFAF-AD81-4CF3-9E00-E9B20161F7DC}" sibTransId="{DDAACF84-CE9D-4856-8CD8-929D867A1F10}"/>
    <dgm:cxn modelId="{FD39E563-F626-EA44-B646-5384DFAE4D14}" type="presOf" srcId="{A4A3879D-D06D-47C5-9807-316B26D57A30}" destId="{B8A6954C-99C0-474B-994D-AEE6B696E9DB}" srcOrd="0" destOrd="0" presId="urn:microsoft.com/office/officeart/2005/8/layout/process4"/>
    <dgm:cxn modelId="{798F927C-34C2-EA4D-86CB-639E71F98266}" type="presOf" srcId="{CFECFA10-0177-4C5E-8542-B81D2E7B467F}" destId="{91E79298-B5C5-A040-AA51-58C703AF129B}" srcOrd="0" destOrd="0" presId="urn:microsoft.com/office/officeart/2005/8/layout/process4"/>
    <dgm:cxn modelId="{FC8A0286-590F-4813-B0E8-5FF3F8C6424E}" srcId="{3D5AAF2E-A898-4598-BF79-00688DD6A034}" destId="{91C424A6-D371-45DC-A536-BAB6F82376CB}" srcOrd="1" destOrd="0" parTransId="{C438CD7B-2EE2-4295-9A26-91B152D1EEB7}" sibTransId="{D5A2BBCE-7195-4BA9-B266-F9430229A6A3}"/>
    <dgm:cxn modelId="{75CFB692-A3DA-4D7B-82E2-EFF9BF417F81}" srcId="{197470CD-3D7E-4233-B6DF-A3DD2B71CB59}" destId="{BD5945A3-EC13-4075-B0D7-E3C689D51510}" srcOrd="0" destOrd="0" parTransId="{0B5A4467-DA38-4919-B9F3-7499B2D5CE73}" sibTransId="{B5A2EB0F-57FB-498D-B416-2B6D313282F1}"/>
    <dgm:cxn modelId="{92549EA0-5177-42EA-A83D-E2456B4CA071}" srcId="{197470CD-3D7E-4233-B6DF-A3DD2B71CB59}" destId="{C5E7D52B-A0D9-48F4-8CE1-9B07405E4413}" srcOrd="1" destOrd="0" parTransId="{613FC740-B8DC-4136-8EC2-AE590006D55C}" sibTransId="{023A0762-8BB9-487D-93DB-1CABEEEFA165}"/>
    <dgm:cxn modelId="{ABE314A2-92EE-2E45-90EB-8471E129894D}" type="presOf" srcId="{C5E7D52B-A0D9-48F4-8CE1-9B07405E4413}" destId="{D5994685-5307-F64F-9758-561955081C5A}" srcOrd="0" destOrd="0" presId="urn:microsoft.com/office/officeart/2005/8/layout/process4"/>
    <dgm:cxn modelId="{78900BA8-75A4-C34C-B228-98855F649DA9}" type="presOf" srcId="{197470CD-3D7E-4233-B6DF-A3DD2B71CB59}" destId="{075BC149-B25F-1449-93C6-D2BEB4991A8A}" srcOrd="1" destOrd="0" presId="urn:microsoft.com/office/officeart/2005/8/layout/process4"/>
    <dgm:cxn modelId="{8C3C44AA-6951-8F4A-9E46-66E584779311}" type="presOf" srcId="{BD5945A3-EC13-4075-B0D7-E3C689D51510}" destId="{EA00321B-4B30-7045-A86C-A46F7F712F17}" srcOrd="0" destOrd="0" presId="urn:microsoft.com/office/officeart/2005/8/layout/process4"/>
    <dgm:cxn modelId="{90AD6FBC-B78C-41AA-A547-CA02550B5BF7}" srcId="{644EE42C-64D1-4806-BB98-ABD960EBFCC5}" destId="{CFECFA10-0177-4C5E-8542-B81D2E7B467F}" srcOrd="0" destOrd="0" parTransId="{AB1B2097-960D-4EAF-9758-46CE3C68F7D2}" sibTransId="{667E436B-85E1-477A-86FD-ADEBDD908348}"/>
    <dgm:cxn modelId="{5AD60ACA-7AEF-1446-9528-9BF12084D9C6}" type="presOf" srcId="{644EE42C-64D1-4806-BB98-ABD960EBFCC5}" destId="{CC8F8F55-B7A7-0749-8D5B-16BFE884EBED}" srcOrd="1" destOrd="0" presId="urn:microsoft.com/office/officeart/2005/8/layout/process4"/>
    <dgm:cxn modelId="{35AE69CF-9F35-A74C-B693-42A9EFF4AF68}" type="presOf" srcId="{644EE42C-64D1-4806-BB98-ABD960EBFCC5}" destId="{2B969ECB-0679-F842-A378-C6EEB8131786}" srcOrd="0" destOrd="0" presId="urn:microsoft.com/office/officeart/2005/8/layout/process4"/>
    <dgm:cxn modelId="{A8AC8FFB-74B4-3247-9D1A-2BBCE322FF7A}" type="presOf" srcId="{91C424A6-D371-45DC-A536-BAB6F82376CB}" destId="{ADFFF225-14E9-1243-A051-EAB65C86F68A}" srcOrd="0" destOrd="0" presId="urn:microsoft.com/office/officeart/2005/8/layout/process4"/>
    <dgm:cxn modelId="{5EB47DB4-8AEF-9244-9ED6-CB12089A0D7C}" type="presParOf" srcId="{8AFDEBD8-879D-984B-92C7-D88A24A1169C}" destId="{CCB5EC9B-C90C-7B41-A948-A1CCB74113CB}" srcOrd="0" destOrd="0" presId="urn:microsoft.com/office/officeart/2005/8/layout/process4"/>
    <dgm:cxn modelId="{0B63E126-F00D-424C-8661-D5E4F66A3827}" type="presParOf" srcId="{CCB5EC9B-C90C-7B41-A948-A1CCB74113CB}" destId="{FEA47BF6-F287-F34E-811A-710915A4DC12}" srcOrd="0" destOrd="0" presId="urn:microsoft.com/office/officeart/2005/8/layout/process4"/>
    <dgm:cxn modelId="{72204975-EA9A-D341-9709-A1EADA872D57}" type="presParOf" srcId="{CCB5EC9B-C90C-7B41-A948-A1CCB74113CB}" destId="{075BC149-B25F-1449-93C6-D2BEB4991A8A}" srcOrd="1" destOrd="0" presId="urn:microsoft.com/office/officeart/2005/8/layout/process4"/>
    <dgm:cxn modelId="{C4AD501F-8122-4441-9DB3-DADA9A98A8BB}" type="presParOf" srcId="{CCB5EC9B-C90C-7B41-A948-A1CCB74113CB}" destId="{576B7C32-E4DB-E64E-826B-DA3446DD162C}" srcOrd="2" destOrd="0" presId="urn:microsoft.com/office/officeart/2005/8/layout/process4"/>
    <dgm:cxn modelId="{6DA82592-5D37-D84D-9998-12C548C4B371}" type="presParOf" srcId="{576B7C32-E4DB-E64E-826B-DA3446DD162C}" destId="{EA00321B-4B30-7045-A86C-A46F7F712F17}" srcOrd="0" destOrd="0" presId="urn:microsoft.com/office/officeart/2005/8/layout/process4"/>
    <dgm:cxn modelId="{B58EF380-C5E6-594D-AE0A-9BA6EEDD3417}" type="presParOf" srcId="{576B7C32-E4DB-E64E-826B-DA3446DD162C}" destId="{D5994685-5307-F64F-9758-561955081C5A}" srcOrd="1" destOrd="0" presId="urn:microsoft.com/office/officeart/2005/8/layout/process4"/>
    <dgm:cxn modelId="{C471023F-AAB4-F449-B7D9-7D38068EB59D}" type="presParOf" srcId="{576B7C32-E4DB-E64E-826B-DA3446DD162C}" destId="{B8A6954C-99C0-474B-994D-AEE6B696E9DB}" srcOrd="2" destOrd="0" presId="urn:microsoft.com/office/officeart/2005/8/layout/process4"/>
    <dgm:cxn modelId="{FF0E45C7-E87A-9C44-AD3A-F4F0C09E8B86}" type="presParOf" srcId="{576B7C32-E4DB-E64E-826B-DA3446DD162C}" destId="{4D7962CA-6D7F-6F43-B614-2F3C1BFF509B}" srcOrd="3" destOrd="0" presId="urn:microsoft.com/office/officeart/2005/8/layout/process4"/>
    <dgm:cxn modelId="{75A534F0-2982-6B41-B4FB-AECFD8BE0253}" type="presParOf" srcId="{8AFDEBD8-879D-984B-92C7-D88A24A1169C}" destId="{23052D12-3CF1-544B-ABCF-BD9A488E24D8}" srcOrd="1" destOrd="0" presId="urn:microsoft.com/office/officeart/2005/8/layout/process4"/>
    <dgm:cxn modelId="{1F2C1BB0-D8AD-7A48-890E-10881560E597}" type="presParOf" srcId="{8AFDEBD8-879D-984B-92C7-D88A24A1169C}" destId="{06AEFE1F-C549-E047-B34C-6FD762498283}" srcOrd="2" destOrd="0" presId="urn:microsoft.com/office/officeart/2005/8/layout/process4"/>
    <dgm:cxn modelId="{F2D23F4E-93A6-4946-A1D4-D984B09870D8}" type="presParOf" srcId="{06AEFE1F-C549-E047-B34C-6FD762498283}" destId="{031D0FBF-9C6D-AF4B-9EC6-6AB187EA8D91}" srcOrd="0" destOrd="0" presId="urn:microsoft.com/office/officeart/2005/8/layout/process4"/>
    <dgm:cxn modelId="{A6D9C36D-6F14-9B4D-B952-E763D4916695}" type="presParOf" srcId="{8AFDEBD8-879D-984B-92C7-D88A24A1169C}" destId="{9018AAE8-7E77-E74F-8E37-F73633006295}" srcOrd="3" destOrd="0" presId="urn:microsoft.com/office/officeart/2005/8/layout/process4"/>
    <dgm:cxn modelId="{9E557586-2D04-9A44-AD40-393B8A07DD7E}" type="presParOf" srcId="{8AFDEBD8-879D-984B-92C7-D88A24A1169C}" destId="{156A1519-E08D-2C42-96F9-A0E1EAA4A6A2}" srcOrd="4" destOrd="0" presId="urn:microsoft.com/office/officeart/2005/8/layout/process4"/>
    <dgm:cxn modelId="{EF3A0F06-41A1-B246-8F58-3AF8A3BBAD91}" type="presParOf" srcId="{156A1519-E08D-2C42-96F9-A0E1EAA4A6A2}" destId="{ADFFF225-14E9-1243-A051-EAB65C86F68A}" srcOrd="0" destOrd="0" presId="urn:microsoft.com/office/officeart/2005/8/layout/process4"/>
    <dgm:cxn modelId="{2E28E9D9-9099-0B4D-BD48-DB4E59437AAD}" type="presParOf" srcId="{8AFDEBD8-879D-984B-92C7-D88A24A1169C}" destId="{D5A50A34-1175-EF4C-877C-BD54BA5E961A}" srcOrd="5" destOrd="0" presId="urn:microsoft.com/office/officeart/2005/8/layout/process4"/>
    <dgm:cxn modelId="{013CD62B-AC7E-6C49-B205-EF46F0C2FF36}" type="presParOf" srcId="{8AFDEBD8-879D-984B-92C7-D88A24A1169C}" destId="{0D3C95CF-070C-B444-8B7F-3166C5EE0314}" srcOrd="6" destOrd="0" presId="urn:microsoft.com/office/officeart/2005/8/layout/process4"/>
    <dgm:cxn modelId="{72C49239-42C0-9946-8FC0-230CD04F388D}" type="presParOf" srcId="{0D3C95CF-070C-B444-8B7F-3166C5EE0314}" destId="{2B969ECB-0679-F842-A378-C6EEB8131786}" srcOrd="0" destOrd="0" presId="urn:microsoft.com/office/officeart/2005/8/layout/process4"/>
    <dgm:cxn modelId="{174DA4A9-CDC8-7E42-B266-7B73D9912291}" type="presParOf" srcId="{0D3C95CF-070C-B444-8B7F-3166C5EE0314}" destId="{CC8F8F55-B7A7-0749-8D5B-16BFE884EBED}" srcOrd="1" destOrd="0" presId="urn:microsoft.com/office/officeart/2005/8/layout/process4"/>
    <dgm:cxn modelId="{798C8418-EEC4-A742-84E4-C84EFDA98C94}" type="presParOf" srcId="{0D3C95CF-070C-B444-8B7F-3166C5EE0314}" destId="{D3C225EE-21B0-A940-A968-22CC73E2DF62}" srcOrd="2" destOrd="0" presId="urn:microsoft.com/office/officeart/2005/8/layout/process4"/>
    <dgm:cxn modelId="{F01E5DC3-17C3-8347-AD59-AC4FF8D7D409}" type="presParOf" srcId="{D3C225EE-21B0-A940-A968-22CC73E2DF62}" destId="{91E79298-B5C5-A040-AA51-58C703AF12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CC23F7-54B6-4C2E-9892-F1158F08E7D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DCA550-7CF4-4C89-A032-776B11E6CB87}">
      <dgm:prSet/>
      <dgm:spPr/>
      <dgm:t>
        <a:bodyPr/>
        <a:lstStyle/>
        <a:p>
          <a:r>
            <a:rPr lang="en-US"/>
            <a:t>Local environments</a:t>
          </a:r>
        </a:p>
      </dgm:t>
    </dgm:pt>
    <dgm:pt modelId="{2AAF6C3F-3BEB-4807-82BF-8E84D9DF7D45}" type="parTrans" cxnId="{553DBE96-BFA3-4D44-8734-8C436273E615}">
      <dgm:prSet/>
      <dgm:spPr/>
      <dgm:t>
        <a:bodyPr/>
        <a:lstStyle/>
        <a:p>
          <a:endParaRPr lang="en-US"/>
        </a:p>
      </dgm:t>
    </dgm:pt>
    <dgm:pt modelId="{5765B2FB-259B-4070-B9D8-D0B2AF8E6F45}" type="sibTrans" cxnId="{553DBE96-BFA3-4D44-8734-8C436273E615}">
      <dgm:prSet/>
      <dgm:spPr/>
      <dgm:t>
        <a:bodyPr/>
        <a:lstStyle/>
        <a:p>
          <a:endParaRPr lang="en-US"/>
        </a:p>
      </dgm:t>
    </dgm:pt>
    <dgm:pt modelId="{B4ADC088-0C64-4B25-988C-0CD1C9578CE6}">
      <dgm:prSet/>
      <dgm:spPr/>
      <dgm:t>
        <a:bodyPr/>
        <a:lstStyle/>
        <a:p>
          <a:r>
            <a:rPr lang="en-US"/>
            <a:t>Dev: Env for all developers to contribute and component test (unstable Env)</a:t>
          </a:r>
        </a:p>
      </dgm:t>
    </dgm:pt>
    <dgm:pt modelId="{396788C6-C52A-437C-B4DE-2EACDD313A9C}" type="parTrans" cxnId="{9145BEA7-8A56-4EC1-BEC4-9256AD528A89}">
      <dgm:prSet/>
      <dgm:spPr/>
      <dgm:t>
        <a:bodyPr/>
        <a:lstStyle/>
        <a:p>
          <a:endParaRPr lang="en-US"/>
        </a:p>
      </dgm:t>
    </dgm:pt>
    <dgm:pt modelId="{3BBB20A6-3F5E-44EE-9E90-0911107DCF52}" type="sibTrans" cxnId="{9145BEA7-8A56-4EC1-BEC4-9256AD528A89}">
      <dgm:prSet/>
      <dgm:spPr/>
      <dgm:t>
        <a:bodyPr/>
        <a:lstStyle/>
        <a:p>
          <a:endParaRPr lang="en-US"/>
        </a:p>
      </dgm:t>
    </dgm:pt>
    <dgm:pt modelId="{A95D765B-C9A3-46B9-B421-355A00807182}">
      <dgm:prSet/>
      <dgm:spPr/>
      <dgm:t>
        <a:bodyPr/>
        <a:lstStyle/>
        <a:p>
          <a:r>
            <a:rPr lang="en-US"/>
            <a:t>QA: Integration testing Env (Semi stable Env)</a:t>
          </a:r>
        </a:p>
      </dgm:t>
    </dgm:pt>
    <dgm:pt modelId="{8C72C3CB-F89E-44AF-93CD-105BB1AB0560}" type="parTrans" cxnId="{3CA22E46-40BE-40DC-A892-34AACA22CD66}">
      <dgm:prSet/>
      <dgm:spPr/>
      <dgm:t>
        <a:bodyPr/>
        <a:lstStyle/>
        <a:p>
          <a:endParaRPr lang="en-US"/>
        </a:p>
      </dgm:t>
    </dgm:pt>
    <dgm:pt modelId="{823F5DCB-DBB2-4AE5-8170-07DEB2FEAF38}" type="sibTrans" cxnId="{3CA22E46-40BE-40DC-A892-34AACA22CD66}">
      <dgm:prSet/>
      <dgm:spPr/>
      <dgm:t>
        <a:bodyPr/>
        <a:lstStyle/>
        <a:p>
          <a:endParaRPr lang="en-US"/>
        </a:p>
      </dgm:t>
    </dgm:pt>
    <dgm:pt modelId="{356C19D2-4AB1-4729-AA0B-CC297CD62BD3}">
      <dgm:prSet/>
      <dgm:spPr/>
      <dgm:t>
        <a:bodyPr/>
        <a:lstStyle/>
        <a:p>
          <a:r>
            <a:rPr lang="en-US"/>
            <a:t>UAT: E2E test and perform user acceptance testing (Pre-stable Env)</a:t>
          </a:r>
        </a:p>
      </dgm:t>
    </dgm:pt>
    <dgm:pt modelId="{B0CC2D40-1F34-4514-9B2C-9B5359F6D7E8}" type="parTrans" cxnId="{51B86AA5-2FA3-43A4-ADF8-F5F96D5B038E}">
      <dgm:prSet/>
      <dgm:spPr/>
      <dgm:t>
        <a:bodyPr/>
        <a:lstStyle/>
        <a:p>
          <a:endParaRPr lang="en-US"/>
        </a:p>
      </dgm:t>
    </dgm:pt>
    <dgm:pt modelId="{2A3CD37A-3567-4825-872F-A4914EDFECBE}" type="sibTrans" cxnId="{51B86AA5-2FA3-43A4-ADF8-F5F96D5B038E}">
      <dgm:prSet/>
      <dgm:spPr/>
      <dgm:t>
        <a:bodyPr/>
        <a:lstStyle/>
        <a:p>
          <a:endParaRPr lang="en-US"/>
        </a:p>
      </dgm:t>
    </dgm:pt>
    <dgm:pt modelId="{F5C206BA-622F-4D5F-B648-65594D5F7E3C}">
      <dgm:prSet/>
      <dgm:spPr/>
      <dgm:t>
        <a:bodyPr/>
        <a:lstStyle/>
        <a:p>
          <a:r>
            <a:rPr lang="en-US"/>
            <a:t>Stage: E2E testing and scale testing the applications (Stable Env)</a:t>
          </a:r>
        </a:p>
      </dgm:t>
    </dgm:pt>
    <dgm:pt modelId="{933E476B-F01B-41BC-8A75-1AC84B8A392A}" type="parTrans" cxnId="{C4510FBF-644C-4DF7-9F7D-5D3FCAD5B813}">
      <dgm:prSet/>
      <dgm:spPr/>
      <dgm:t>
        <a:bodyPr/>
        <a:lstStyle/>
        <a:p>
          <a:endParaRPr lang="en-US"/>
        </a:p>
      </dgm:t>
    </dgm:pt>
    <dgm:pt modelId="{02EB7B83-7306-42DC-A077-3C08C1E3CAA1}" type="sibTrans" cxnId="{C4510FBF-644C-4DF7-9F7D-5D3FCAD5B813}">
      <dgm:prSet/>
      <dgm:spPr/>
      <dgm:t>
        <a:bodyPr/>
        <a:lstStyle/>
        <a:p>
          <a:endParaRPr lang="en-US"/>
        </a:p>
      </dgm:t>
    </dgm:pt>
    <dgm:pt modelId="{8D445947-CDD7-44E3-9DBD-ED0040562943}">
      <dgm:prSet/>
      <dgm:spPr>
        <a:solidFill>
          <a:srgbClr val="FF0000"/>
        </a:solidFill>
      </dgm:spPr>
      <dgm:t>
        <a:bodyPr/>
        <a:lstStyle/>
        <a:p>
          <a:r>
            <a:rPr lang="en-US"/>
            <a:t>Production: Stable Env for user interactions</a:t>
          </a:r>
        </a:p>
      </dgm:t>
    </dgm:pt>
    <dgm:pt modelId="{F98DF75A-1278-42D3-BF6E-ED632CF9E893}" type="parTrans" cxnId="{14BFABEB-3A0B-4600-B53A-5C8128FE30CE}">
      <dgm:prSet/>
      <dgm:spPr/>
      <dgm:t>
        <a:bodyPr/>
        <a:lstStyle/>
        <a:p>
          <a:endParaRPr lang="en-US"/>
        </a:p>
      </dgm:t>
    </dgm:pt>
    <dgm:pt modelId="{90EBA0F5-9032-437F-BEFC-2AA3A1388BED}" type="sibTrans" cxnId="{14BFABEB-3A0B-4600-B53A-5C8128FE30CE}">
      <dgm:prSet/>
      <dgm:spPr/>
      <dgm:t>
        <a:bodyPr/>
        <a:lstStyle/>
        <a:p>
          <a:endParaRPr lang="en-US"/>
        </a:p>
      </dgm:t>
    </dgm:pt>
    <dgm:pt modelId="{783AB279-DB56-B145-825D-6FD4F4E0586D}" type="pres">
      <dgm:prSet presAssocID="{03CC23F7-54B6-4C2E-9892-F1158F08E7D8}" presName="diagram" presStyleCnt="0">
        <dgm:presLayoutVars>
          <dgm:dir/>
          <dgm:resizeHandles val="exact"/>
        </dgm:presLayoutVars>
      </dgm:prSet>
      <dgm:spPr/>
    </dgm:pt>
    <dgm:pt modelId="{34B2DBA1-53AF-6846-B1E7-75E773740429}" type="pres">
      <dgm:prSet presAssocID="{EEDCA550-7CF4-4C89-A032-776B11E6CB87}" presName="node" presStyleLbl="node1" presStyleIdx="0" presStyleCnt="6">
        <dgm:presLayoutVars>
          <dgm:bulletEnabled val="1"/>
        </dgm:presLayoutVars>
      </dgm:prSet>
      <dgm:spPr/>
    </dgm:pt>
    <dgm:pt modelId="{9F2461B6-A0AF-3D42-9E23-4A2C22980280}" type="pres">
      <dgm:prSet presAssocID="{5765B2FB-259B-4070-B9D8-D0B2AF8E6F45}" presName="sibTrans" presStyleCnt="0"/>
      <dgm:spPr/>
    </dgm:pt>
    <dgm:pt modelId="{7216D8CC-539E-6B4F-A891-EA3768772FBA}" type="pres">
      <dgm:prSet presAssocID="{B4ADC088-0C64-4B25-988C-0CD1C9578CE6}" presName="node" presStyleLbl="node1" presStyleIdx="1" presStyleCnt="6">
        <dgm:presLayoutVars>
          <dgm:bulletEnabled val="1"/>
        </dgm:presLayoutVars>
      </dgm:prSet>
      <dgm:spPr/>
    </dgm:pt>
    <dgm:pt modelId="{4172E13B-310E-464E-8075-43ABF00B3563}" type="pres">
      <dgm:prSet presAssocID="{3BBB20A6-3F5E-44EE-9E90-0911107DCF52}" presName="sibTrans" presStyleCnt="0"/>
      <dgm:spPr/>
    </dgm:pt>
    <dgm:pt modelId="{DDC35BC9-5006-3C41-A57C-D249474C449D}" type="pres">
      <dgm:prSet presAssocID="{A95D765B-C9A3-46B9-B421-355A00807182}" presName="node" presStyleLbl="node1" presStyleIdx="2" presStyleCnt="6">
        <dgm:presLayoutVars>
          <dgm:bulletEnabled val="1"/>
        </dgm:presLayoutVars>
      </dgm:prSet>
      <dgm:spPr/>
    </dgm:pt>
    <dgm:pt modelId="{F40ACDDA-DA8E-C34C-8672-FEA2AEA24F4E}" type="pres">
      <dgm:prSet presAssocID="{823F5DCB-DBB2-4AE5-8170-07DEB2FEAF38}" presName="sibTrans" presStyleCnt="0"/>
      <dgm:spPr/>
    </dgm:pt>
    <dgm:pt modelId="{593F03B1-269F-454B-BB91-CF8EF63E5D98}" type="pres">
      <dgm:prSet presAssocID="{356C19D2-4AB1-4729-AA0B-CC297CD62BD3}" presName="node" presStyleLbl="node1" presStyleIdx="3" presStyleCnt="6" custLinFactX="100000" custLinFactNeighborX="120581" custLinFactNeighborY="-1172">
        <dgm:presLayoutVars>
          <dgm:bulletEnabled val="1"/>
        </dgm:presLayoutVars>
      </dgm:prSet>
      <dgm:spPr/>
    </dgm:pt>
    <dgm:pt modelId="{0813B325-BC21-8F4F-BD80-D1318C2A05E8}" type="pres">
      <dgm:prSet presAssocID="{2A3CD37A-3567-4825-872F-A4914EDFECBE}" presName="sibTrans" presStyleCnt="0"/>
      <dgm:spPr/>
    </dgm:pt>
    <dgm:pt modelId="{59B533F8-6A09-DF4A-B9F4-C668B546556E}" type="pres">
      <dgm:prSet presAssocID="{F5C206BA-622F-4D5F-B648-65594D5F7E3C}" presName="node" presStyleLbl="node1" presStyleIdx="4" presStyleCnt="6">
        <dgm:presLayoutVars>
          <dgm:bulletEnabled val="1"/>
        </dgm:presLayoutVars>
      </dgm:prSet>
      <dgm:spPr/>
    </dgm:pt>
    <dgm:pt modelId="{EFB50BFF-7FDF-EF46-BD7F-8B99FF2E41C6}" type="pres">
      <dgm:prSet presAssocID="{02EB7B83-7306-42DC-A077-3C08C1E3CAA1}" presName="sibTrans" presStyleCnt="0"/>
      <dgm:spPr/>
    </dgm:pt>
    <dgm:pt modelId="{711BC69D-11A1-7842-AA52-2F23490222AA}" type="pres">
      <dgm:prSet presAssocID="{8D445947-CDD7-44E3-9DBD-ED0040562943}" presName="node" presStyleLbl="node1" presStyleIdx="5" presStyleCnt="6" custLinFactX="-100000" custLinFactNeighborX="-119683" custLinFactNeighborY="-3178">
        <dgm:presLayoutVars>
          <dgm:bulletEnabled val="1"/>
        </dgm:presLayoutVars>
      </dgm:prSet>
      <dgm:spPr/>
    </dgm:pt>
  </dgm:ptLst>
  <dgm:cxnLst>
    <dgm:cxn modelId="{2CD7DF39-14CE-984E-95D6-0CA63E853943}" type="presOf" srcId="{B4ADC088-0C64-4B25-988C-0CD1C9578CE6}" destId="{7216D8CC-539E-6B4F-A891-EA3768772FBA}" srcOrd="0" destOrd="0" presId="urn:microsoft.com/office/officeart/2005/8/layout/default"/>
    <dgm:cxn modelId="{3CA22E46-40BE-40DC-A892-34AACA22CD66}" srcId="{03CC23F7-54B6-4C2E-9892-F1158F08E7D8}" destId="{A95D765B-C9A3-46B9-B421-355A00807182}" srcOrd="2" destOrd="0" parTransId="{8C72C3CB-F89E-44AF-93CD-105BB1AB0560}" sibTransId="{823F5DCB-DBB2-4AE5-8170-07DEB2FEAF38}"/>
    <dgm:cxn modelId="{6249025B-5B7D-4B41-9DF5-731D16E77A9C}" type="presOf" srcId="{F5C206BA-622F-4D5F-B648-65594D5F7E3C}" destId="{59B533F8-6A09-DF4A-B9F4-C668B546556E}" srcOrd="0" destOrd="0" presId="urn:microsoft.com/office/officeart/2005/8/layout/default"/>
    <dgm:cxn modelId="{20AF0A65-05A1-934A-944F-17D389C160BB}" type="presOf" srcId="{A95D765B-C9A3-46B9-B421-355A00807182}" destId="{DDC35BC9-5006-3C41-A57C-D249474C449D}" srcOrd="0" destOrd="0" presId="urn:microsoft.com/office/officeart/2005/8/layout/default"/>
    <dgm:cxn modelId="{61361A8B-8292-DB4C-B6EF-B944BD42B4E2}" type="presOf" srcId="{03CC23F7-54B6-4C2E-9892-F1158F08E7D8}" destId="{783AB279-DB56-B145-825D-6FD4F4E0586D}" srcOrd="0" destOrd="0" presId="urn:microsoft.com/office/officeart/2005/8/layout/default"/>
    <dgm:cxn modelId="{3DD16D94-2031-AF4A-B034-7DB87A25577B}" type="presOf" srcId="{8D445947-CDD7-44E3-9DBD-ED0040562943}" destId="{711BC69D-11A1-7842-AA52-2F23490222AA}" srcOrd="0" destOrd="0" presId="urn:microsoft.com/office/officeart/2005/8/layout/default"/>
    <dgm:cxn modelId="{553DBE96-BFA3-4D44-8734-8C436273E615}" srcId="{03CC23F7-54B6-4C2E-9892-F1158F08E7D8}" destId="{EEDCA550-7CF4-4C89-A032-776B11E6CB87}" srcOrd="0" destOrd="0" parTransId="{2AAF6C3F-3BEB-4807-82BF-8E84D9DF7D45}" sibTransId="{5765B2FB-259B-4070-B9D8-D0B2AF8E6F45}"/>
    <dgm:cxn modelId="{51B86AA5-2FA3-43A4-ADF8-F5F96D5B038E}" srcId="{03CC23F7-54B6-4C2E-9892-F1158F08E7D8}" destId="{356C19D2-4AB1-4729-AA0B-CC297CD62BD3}" srcOrd="3" destOrd="0" parTransId="{B0CC2D40-1F34-4514-9B2C-9B5359F6D7E8}" sibTransId="{2A3CD37A-3567-4825-872F-A4914EDFECBE}"/>
    <dgm:cxn modelId="{9145BEA7-8A56-4EC1-BEC4-9256AD528A89}" srcId="{03CC23F7-54B6-4C2E-9892-F1158F08E7D8}" destId="{B4ADC088-0C64-4B25-988C-0CD1C9578CE6}" srcOrd="1" destOrd="0" parTransId="{396788C6-C52A-437C-B4DE-2EACDD313A9C}" sibTransId="{3BBB20A6-3F5E-44EE-9E90-0911107DCF52}"/>
    <dgm:cxn modelId="{C4510FBF-644C-4DF7-9F7D-5D3FCAD5B813}" srcId="{03CC23F7-54B6-4C2E-9892-F1158F08E7D8}" destId="{F5C206BA-622F-4D5F-B648-65594D5F7E3C}" srcOrd="4" destOrd="0" parTransId="{933E476B-F01B-41BC-8A75-1AC84B8A392A}" sibTransId="{02EB7B83-7306-42DC-A077-3C08C1E3CAA1}"/>
    <dgm:cxn modelId="{366C06DC-2ED4-6A4C-84D6-59B5C1E9137F}" type="presOf" srcId="{EEDCA550-7CF4-4C89-A032-776B11E6CB87}" destId="{34B2DBA1-53AF-6846-B1E7-75E773740429}" srcOrd="0" destOrd="0" presId="urn:microsoft.com/office/officeart/2005/8/layout/default"/>
    <dgm:cxn modelId="{5CC392DD-9957-DE4B-9BFC-8F8A2AF26F82}" type="presOf" srcId="{356C19D2-4AB1-4729-AA0B-CC297CD62BD3}" destId="{593F03B1-269F-454B-BB91-CF8EF63E5D98}" srcOrd="0" destOrd="0" presId="urn:microsoft.com/office/officeart/2005/8/layout/default"/>
    <dgm:cxn modelId="{14BFABEB-3A0B-4600-B53A-5C8128FE30CE}" srcId="{03CC23F7-54B6-4C2E-9892-F1158F08E7D8}" destId="{8D445947-CDD7-44E3-9DBD-ED0040562943}" srcOrd="5" destOrd="0" parTransId="{F98DF75A-1278-42D3-BF6E-ED632CF9E893}" sibTransId="{90EBA0F5-9032-437F-BEFC-2AA3A1388BED}"/>
    <dgm:cxn modelId="{2634C5CF-AFAA-6043-90C8-AE89A73A9384}" type="presParOf" srcId="{783AB279-DB56-B145-825D-6FD4F4E0586D}" destId="{34B2DBA1-53AF-6846-B1E7-75E773740429}" srcOrd="0" destOrd="0" presId="urn:microsoft.com/office/officeart/2005/8/layout/default"/>
    <dgm:cxn modelId="{E3D1AEA1-CC5E-8E4E-9A4B-F51A8C51A50A}" type="presParOf" srcId="{783AB279-DB56-B145-825D-6FD4F4E0586D}" destId="{9F2461B6-A0AF-3D42-9E23-4A2C22980280}" srcOrd="1" destOrd="0" presId="urn:microsoft.com/office/officeart/2005/8/layout/default"/>
    <dgm:cxn modelId="{F7575307-AC27-9647-9D3B-CE20F77AF2FA}" type="presParOf" srcId="{783AB279-DB56-B145-825D-6FD4F4E0586D}" destId="{7216D8CC-539E-6B4F-A891-EA3768772FBA}" srcOrd="2" destOrd="0" presId="urn:microsoft.com/office/officeart/2005/8/layout/default"/>
    <dgm:cxn modelId="{872BD2E0-4337-2240-BF4A-2CF14416C138}" type="presParOf" srcId="{783AB279-DB56-B145-825D-6FD4F4E0586D}" destId="{4172E13B-310E-464E-8075-43ABF00B3563}" srcOrd="3" destOrd="0" presId="urn:microsoft.com/office/officeart/2005/8/layout/default"/>
    <dgm:cxn modelId="{EA6EFBEB-0876-4140-9D7D-B2F4AAE54692}" type="presParOf" srcId="{783AB279-DB56-B145-825D-6FD4F4E0586D}" destId="{DDC35BC9-5006-3C41-A57C-D249474C449D}" srcOrd="4" destOrd="0" presId="urn:microsoft.com/office/officeart/2005/8/layout/default"/>
    <dgm:cxn modelId="{4638E51A-E2B3-A149-978D-DC13C19CBC89}" type="presParOf" srcId="{783AB279-DB56-B145-825D-6FD4F4E0586D}" destId="{F40ACDDA-DA8E-C34C-8672-FEA2AEA24F4E}" srcOrd="5" destOrd="0" presId="urn:microsoft.com/office/officeart/2005/8/layout/default"/>
    <dgm:cxn modelId="{D104DD3E-8310-2D40-A608-D6D4141D2CAA}" type="presParOf" srcId="{783AB279-DB56-B145-825D-6FD4F4E0586D}" destId="{593F03B1-269F-454B-BB91-CF8EF63E5D98}" srcOrd="6" destOrd="0" presId="urn:microsoft.com/office/officeart/2005/8/layout/default"/>
    <dgm:cxn modelId="{5496E1B5-BE93-4E41-939B-8BE80EBE82EE}" type="presParOf" srcId="{783AB279-DB56-B145-825D-6FD4F4E0586D}" destId="{0813B325-BC21-8F4F-BD80-D1318C2A05E8}" srcOrd="7" destOrd="0" presId="urn:microsoft.com/office/officeart/2005/8/layout/default"/>
    <dgm:cxn modelId="{B15D0112-3496-4C44-9321-EA1E9C5D2323}" type="presParOf" srcId="{783AB279-DB56-B145-825D-6FD4F4E0586D}" destId="{59B533F8-6A09-DF4A-B9F4-C668B546556E}" srcOrd="8" destOrd="0" presId="urn:microsoft.com/office/officeart/2005/8/layout/default"/>
    <dgm:cxn modelId="{D0D5FC72-3900-F64D-8E73-0D5A0C72847A}" type="presParOf" srcId="{783AB279-DB56-B145-825D-6FD4F4E0586D}" destId="{EFB50BFF-7FDF-EF46-BD7F-8B99FF2E41C6}" srcOrd="9" destOrd="0" presId="urn:microsoft.com/office/officeart/2005/8/layout/default"/>
    <dgm:cxn modelId="{3FBCA5A7-BAFA-984E-8B0E-D7027EDFCDEA}" type="presParOf" srcId="{783AB279-DB56-B145-825D-6FD4F4E0586D}" destId="{711BC69D-11A1-7842-AA52-2F23490222A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696E7-DF60-0C4E-B355-F589428EDD38}">
      <dsp:nvSpPr>
        <dsp:cNvPr id="0" name=""/>
        <dsp:cNvSpPr/>
      </dsp:nvSpPr>
      <dsp:spPr>
        <a:xfrm>
          <a:off x="0" y="1494"/>
          <a:ext cx="370657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4CD26F-B22A-6442-9E00-BEFF1B08D20A}">
      <dsp:nvSpPr>
        <dsp:cNvPr id="0" name=""/>
        <dsp:cNvSpPr/>
      </dsp:nvSpPr>
      <dsp:spPr>
        <a:xfrm>
          <a:off x="0" y="1494"/>
          <a:ext cx="3706577" cy="27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Gather pre-training datasets</a:t>
          </a:r>
        </a:p>
      </dsp:txBody>
      <dsp:txXfrm>
        <a:off x="0" y="1494"/>
        <a:ext cx="3706577" cy="278045"/>
      </dsp:txXfrm>
    </dsp:sp>
    <dsp:sp modelId="{8A52A8FD-CEF6-5B46-8DD5-32CAD9542CC2}">
      <dsp:nvSpPr>
        <dsp:cNvPr id="0" name=""/>
        <dsp:cNvSpPr/>
      </dsp:nvSpPr>
      <dsp:spPr>
        <a:xfrm>
          <a:off x="0" y="279539"/>
          <a:ext cx="370657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35560F-6570-6641-98CE-FB6064430777}">
      <dsp:nvSpPr>
        <dsp:cNvPr id="0" name=""/>
        <dsp:cNvSpPr/>
      </dsp:nvSpPr>
      <dsp:spPr>
        <a:xfrm>
          <a:off x="0" y="279539"/>
          <a:ext cx="3706577" cy="27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Resources to deploy the chemBerta model</a:t>
          </a:r>
        </a:p>
      </dsp:txBody>
      <dsp:txXfrm>
        <a:off x="0" y="279539"/>
        <a:ext cx="3706577" cy="278045"/>
      </dsp:txXfrm>
    </dsp:sp>
    <dsp:sp modelId="{9E8F998B-BD58-2D49-BC4A-42DEFDF6D6A8}">
      <dsp:nvSpPr>
        <dsp:cNvPr id="0" name=""/>
        <dsp:cNvSpPr/>
      </dsp:nvSpPr>
      <dsp:spPr>
        <a:xfrm>
          <a:off x="0" y="557584"/>
          <a:ext cx="370657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924E6D-71F1-B342-9513-E146B7A588EF}">
      <dsp:nvSpPr>
        <dsp:cNvPr id="0" name=""/>
        <dsp:cNvSpPr/>
      </dsp:nvSpPr>
      <dsp:spPr>
        <a:xfrm>
          <a:off x="0" y="557584"/>
          <a:ext cx="3706577" cy="27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Storage for training datasets (Azure Object storage/AWS S3)</a:t>
          </a:r>
        </a:p>
      </dsp:txBody>
      <dsp:txXfrm>
        <a:off x="0" y="557584"/>
        <a:ext cx="3706577" cy="278045"/>
      </dsp:txXfrm>
    </dsp:sp>
    <dsp:sp modelId="{84AA858C-6589-4846-832A-B344DBA1EE8C}">
      <dsp:nvSpPr>
        <dsp:cNvPr id="0" name=""/>
        <dsp:cNvSpPr/>
      </dsp:nvSpPr>
      <dsp:spPr>
        <a:xfrm>
          <a:off x="0" y="835629"/>
          <a:ext cx="370657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40688D-B4EC-824B-B0BD-8925F8869FF5}">
      <dsp:nvSpPr>
        <dsp:cNvPr id="0" name=""/>
        <dsp:cNvSpPr/>
      </dsp:nvSpPr>
      <dsp:spPr>
        <a:xfrm>
          <a:off x="0" y="835629"/>
          <a:ext cx="3706577" cy="27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Setup batch process pipelines using Airflow(open-source cyclic graphs)</a:t>
          </a:r>
        </a:p>
      </dsp:txBody>
      <dsp:txXfrm>
        <a:off x="0" y="835629"/>
        <a:ext cx="3706577" cy="278045"/>
      </dsp:txXfrm>
    </dsp:sp>
    <dsp:sp modelId="{9BDD69F7-559D-A14B-AA90-41FB753B7244}">
      <dsp:nvSpPr>
        <dsp:cNvPr id="0" name=""/>
        <dsp:cNvSpPr/>
      </dsp:nvSpPr>
      <dsp:spPr>
        <a:xfrm>
          <a:off x="0" y="1113674"/>
          <a:ext cx="370657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D00DA7-A77A-AA4E-A3CF-F6E82FEAD037}">
      <dsp:nvSpPr>
        <dsp:cNvPr id="0" name=""/>
        <dsp:cNvSpPr/>
      </dsp:nvSpPr>
      <dsp:spPr>
        <a:xfrm>
          <a:off x="0" y="1113674"/>
          <a:ext cx="3706577" cy="27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Establish  python model requirements (Example TensorFlow, </a:t>
          </a:r>
          <a:r>
            <a:rPr lang="en-US" sz="900" kern="1200" dirty="0" err="1"/>
            <a:t>pytorch</a:t>
          </a:r>
          <a:r>
            <a:rPr lang="en-US" sz="900" kern="1200" dirty="0"/>
            <a:t>)</a:t>
          </a:r>
        </a:p>
      </dsp:txBody>
      <dsp:txXfrm>
        <a:off x="0" y="1113674"/>
        <a:ext cx="3706577" cy="278045"/>
      </dsp:txXfrm>
    </dsp:sp>
    <dsp:sp modelId="{DAC65C83-FE20-B141-B184-416E5BA38D59}">
      <dsp:nvSpPr>
        <dsp:cNvPr id="0" name=""/>
        <dsp:cNvSpPr/>
      </dsp:nvSpPr>
      <dsp:spPr>
        <a:xfrm>
          <a:off x="0" y="1391719"/>
          <a:ext cx="370657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F30672-5454-A340-9679-239BB277446B}">
      <dsp:nvSpPr>
        <dsp:cNvPr id="0" name=""/>
        <dsp:cNvSpPr/>
      </dsp:nvSpPr>
      <dsp:spPr>
        <a:xfrm>
          <a:off x="0" y="1391719"/>
          <a:ext cx="3706577" cy="27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Establish Linux based environments for deployment of the model</a:t>
          </a:r>
        </a:p>
      </dsp:txBody>
      <dsp:txXfrm>
        <a:off x="0" y="1391719"/>
        <a:ext cx="3706577" cy="278045"/>
      </dsp:txXfrm>
    </dsp:sp>
    <dsp:sp modelId="{031F14E3-4DE5-7C4D-B76C-10D29A0A0651}">
      <dsp:nvSpPr>
        <dsp:cNvPr id="0" name=""/>
        <dsp:cNvSpPr/>
      </dsp:nvSpPr>
      <dsp:spPr>
        <a:xfrm>
          <a:off x="0" y="1669765"/>
          <a:ext cx="370657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B17C30-7256-724B-9E1D-98C3C396280C}">
      <dsp:nvSpPr>
        <dsp:cNvPr id="0" name=""/>
        <dsp:cNvSpPr/>
      </dsp:nvSpPr>
      <dsp:spPr>
        <a:xfrm>
          <a:off x="0" y="1669765"/>
          <a:ext cx="3706577" cy="27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Automate deployment using Docker &amp; Kubernetes</a:t>
          </a:r>
        </a:p>
      </dsp:txBody>
      <dsp:txXfrm>
        <a:off x="0" y="1669765"/>
        <a:ext cx="3706577" cy="278045"/>
      </dsp:txXfrm>
    </dsp:sp>
    <dsp:sp modelId="{F3848E3D-0158-9B4A-9357-365905AE66CC}">
      <dsp:nvSpPr>
        <dsp:cNvPr id="0" name=""/>
        <dsp:cNvSpPr/>
      </dsp:nvSpPr>
      <dsp:spPr>
        <a:xfrm>
          <a:off x="0" y="1947810"/>
          <a:ext cx="370657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9FCCE4-572F-0343-A67A-21F5F7382BFF}">
      <dsp:nvSpPr>
        <dsp:cNvPr id="0" name=""/>
        <dsp:cNvSpPr/>
      </dsp:nvSpPr>
      <dsp:spPr>
        <a:xfrm>
          <a:off x="0" y="1947810"/>
          <a:ext cx="3706577" cy="27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Setup deployment pipelines using Jenkins</a:t>
          </a:r>
        </a:p>
      </dsp:txBody>
      <dsp:txXfrm>
        <a:off x="0" y="1947810"/>
        <a:ext cx="3706577" cy="278045"/>
      </dsp:txXfrm>
    </dsp:sp>
    <dsp:sp modelId="{3AE69008-0CB8-7D40-B79B-5DFE381649F1}">
      <dsp:nvSpPr>
        <dsp:cNvPr id="0" name=""/>
        <dsp:cNvSpPr/>
      </dsp:nvSpPr>
      <dsp:spPr>
        <a:xfrm>
          <a:off x="0" y="2225855"/>
          <a:ext cx="370657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836BA0-DC51-AB4B-968D-3D55825322BB}">
      <dsp:nvSpPr>
        <dsp:cNvPr id="0" name=""/>
        <dsp:cNvSpPr/>
      </dsp:nvSpPr>
      <dsp:spPr>
        <a:xfrm>
          <a:off x="0" y="2225855"/>
          <a:ext cx="3706577" cy="27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Establish database to support the model ( Example Postgres)</a:t>
          </a:r>
        </a:p>
      </dsp:txBody>
      <dsp:txXfrm>
        <a:off x="0" y="2225855"/>
        <a:ext cx="3706577" cy="278045"/>
      </dsp:txXfrm>
    </dsp:sp>
    <dsp:sp modelId="{FEE151AC-C7E4-434B-9AD0-F8D10AEA091B}">
      <dsp:nvSpPr>
        <dsp:cNvPr id="0" name=""/>
        <dsp:cNvSpPr/>
      </dsp:nvSpPr>
      <dsp:spPr>
        <a:xfrm>
          <a:off x="0" y="2503900"/>
          <a:ext cx="370657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59BAA0-2C76-7640-81E3-A4CB41098684}">
      <dsp:nvSpPr>
        <dsp:cNvPr id="0" name=""/>
        <dsp:cNvSpPr/>
      </dsp:nvSpPr>
      <dsp:spPr>
        <a:xfrm>
          <a:off x="0" y="2503900"/>
          <a:ext cx="3706577" cy="27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Establish open-source software</a:t>
          </a:r>
        </a:p>
      </dsp:txBody>
      <dsp:txXfrm>
        <a:off x="0" y="2503900"/>
        <a:ext cx="3706577" cy="278045"/>
      </dsp:txXfrm>
    </dsp:sp>
    <dsp:sp modelId="{70AE871E-C629-9D4D-9E05-A2C6A42674F0}">
      <dsp:nvSpPr>
        <dsp:cNvPr id="0" name=""/>
        <dsp:cNvSpPr/>
      </dsp:nvSpPr>
      <dsp:spPr>
        <a:xfrm>
          <a:off x="0" y="2781945"/>
          <a:ext cx="370657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55A69A-A074-E343-99F1-D84871D71704}">
      <dsp:nvSpPr>
        <dsp:cNvPr id="0" name=""/>
        <dsp:cNvSpPr/>
      </dsp:nvSpPr>
      <dsp:spPr>
        <a:xfrm>
          <a:off x="0" y="2781945"/>
          <a:ext cx="3706577" cy="27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Cost analysis of storage and compute</a:t>
          </a:r>
        </a:p>
      </dsp:txBody>
      <dsp:txXfrm>
        <a:off x="0" y="2781945"/>
        <a:ext cx="3706577" cy="278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C149-B25F-1449-93C6-D2BEB4991A8A}">
      <dsp:nvSpPr>
        <dsp:cNvPr id="0" name=""/>
        <dsp:cNvSpPr/>
      </dsp:nvSpPr>
      <dsp:spPr>
        <a:xfrm>
          <a:off x="0" y="4836606"/>
          <a:ext cx="7242048" cy="10581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Required teams:</a:t>
          </a:r>
        </a:p>
      </dsp:txBody>
      <dsp:txXfrm>
        <a:off x="0" y="4836606"/>
        <a:ext cx="7242048" cy="571390"/>
      </dsp:txXfrm>
    </dsp:sp>
    <dsp:sp modelId="{EA00321B-4B30-7045-A86C-A46F7F712F17}">
      <dsp:nvSpPr>
        <dsp:cNvPr id="0" name=""/>
        <dsp:cNvSpPr/>
      </dsp:nvSpPr>
      <dsp:spPr>
        <a:xfrm>
          <a:off x="0" y="5386835"/>
          <a:ext cx="1810512" cy="4867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 Development teams </a:t>
          </a:r>
        </a:p>
      </dsp:txBody>
      <dsp:txXfrm>
        <a:off x="0" y="5386835"/>
        <a:ext cx="1810512" cy="486740"/>
      </dsp:txXfrm>
    </dsp:sp>
    <dsp:sp modelId="{D5994685-5307-F64F-9758-561955081C5A}">
      <dsp:nvSpPr>
        <dsp:cNvPr id="0" name=""/>
        <dsp:cNvSpPr/>
      </dsp:nvSpPr>
      <dsp:spPr>
        <a:xfrm>
          <a:off x="1810512" y="5386835"/>
          <a:ext cx="1810512" cy="486740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 Deployment team</a:t>
          </a:r>
        </a:p>
      </dsp:txBody>
      <dsp:txXfrm>
        <a:off x="1810512" y="5386835"/>
        <a:ext cx="1810512" cy="486740"/>
      </dsp:txXfrm>
    </dsp:sp>
    <dsp:sp modelId="{B8A6954C-99C0-474B-994D-AEE6B696E9DB}">
      <dsp:nvSpPr>
        <dsp:cNvPr id="0" name=""/>
        <dsp:cNvSpPr/>
      </dsp:nvSpPr>
      <dsp:spPr>
        <a:xfrm>
          <a:off x="3621024" y="5386835"/>
          <a:ext cx="1810512" cy="48674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 Release team</a:t>
          </a:r>
        </a:p>
      </dsp:txBody>
      <dsp:txXfrm>
        <a:off x="3621024" y="5386835"/>
        <a:ext cx="1810512" cy="486740"/>
      </dsp:txXfrm>
    </dsp:sp>
    <dsp:sp modelId="{4D7962CA-6D7F-6F43-B614-2F3C1BFF509B}">
      <dsp:nvSpPr>
        <dsp:cNvPr id="0" name=""/>
        <dsp:cNvSpPr/>
      </dsp:nvSpPr>
      <dsp:spPr>
        <a:xfrm>
          <a:off x="5431536" y="5386835"/>
          <a:ext cx="1810512" cy="486740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 Testing Team</a:t>
          </a:r>
        </a:p>
      </dsp:txBody>
      <dsp:txXfrm>
        <a:off x="5431536" y="5386835"/>
        <a:ext cx="1810512" cy="486740"/>
      </dsp:txXfrm>
    </dsp:sp>
    <dsp:sp modelId="{031D0FBF-9C6D-AF4B-9EC6-6AB187EA8D91}">
      <dsp:nvSpPr>
        <dsp:cNvPr id="0" name=""/>
        <dsp:cNvSpPr/>
      </dsp:nvSpPr>
      <dsp:spPr>
        <a:xfrm rot="10800000">
          <a:off x="0" y="3225072"/>
          <a:ext cx="7242048" cy="1627406"/>
        </a:xfrm>
        <a:prstGeom prst="upArrowCallou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PI would be then broken into 6 sprints (2 weeks each)</a:t>
          </a:r>
        </a:p>
      </dsp:txBody>
      <dsp:txXfrm rot="10800000">
        <a:off x="0" y="3225072"/>
        <a:ext cx="7242048" cy="1057440"/>
      </dsp:txXfrm>
    </dsp:sp>
    <dsp:sp modelId="{ADFFF225-14E9-1243-A051-EAB65C86F68A}">
      <dsp:nvSpPr>
        <dsp:cNvPr id="0" name=""/>
        <dsp:cNvSpPr/>
      </dsp:nvSpPr>
      <dsp:spPr>
        <a:xfrm rot="10800000">
          <a:off x="0" y="1613538"/>
          <a:ext cx="7242048" cy="1627406"/>
        </a:xfrm>
        <a:prstGeom prst="upArrowCallou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 months broken down into 2 PI’s (program increments)/3 months each</a:t>
          </a:r>
        </a:p>
      </dsp:txBody>
      <dsp:txXfrm rot="10800000">
        <a:off x="0" y="1613538"/>
        <a:ext cx="7242048" cy="1057440"/>
      </dsp:txXfrm>
    </dsp:sp>
    <dsp:sp modelId="{CC8F8F55-B7A7-0749-8D5B-16BFE884EBED}">
      <dsp:nvSpPr>
        <dsp:cNvPr id="0" name=""/>
        <dsp:cNvSpPr/>
      </dsp:nvSpPr>
      <dsp:spPr>
        <a:xfrm rot="10800000">
          <a:off x="0" y="2004"/>
          <a:ext cx="7242048" cy="1627406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Teams would work in an agile format over the course of 9 months</a:t>
          </a:r>
        </a:p>
      </dsp:txBody>
      <dsp:txXfrm rot="-10800000">
        <a:off x="0" y="2004"/>
        <a:ext cx="7242048" cy="571219"/>
      </dsp:txXfrm>
    </dsp:sp>
    <dsp:sp modelId="{91E79298-B5C5-A040-AA51-58C703AF129B}">
      <dsp:nvSpPr>
        <dsp:cNvPr id="0" name=""/>
        <dsp:cNvSpPr/>
      </dsp:nvSpPr>
      <dsp:spPr>
        <a:xfrm>
          <a:off x="0" y="573224"/>
          <a:ext cx="7242048" cy="48659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 months of initial POC and 6 months of development and release</a:t>
          </a:r>
        </a:p>
      </dsp:txBody>
      <dsp:txXfrm>
        <a:off x="0" y="573224"/>
        <a:ext cx="7242048" cy="486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2DBA1-53AF-6846-B1E7-75E773740429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Local environments</a:t>
          </a:r>
        </a:p>
      </dsp:txBody>
      <dsp:txXfrm>
        <a:off x="930572" y="3032"/>
        <a:ext cx="2833338" cy="1700003"/>
      </dsp:txXfrm>
    </dsp:sp>
    <dsp:sp modelId="{7216D8CC-539E-6B4F-A891-EA3768772FBA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Dev: Env for all developers to contribute and component test (unstable Env)</a:t>
          </a:r>
        </a:p>
      </dsp:txBody>
      <dsp:txXfrm>
        <a:off x="4047245" y="3032"/>
        <a:ext cx="2833338" cy="1700003"/>
      </dsp:txXfrm>
    </dsp:sp>
    <dsp:sp modelId="{DDC35BC9-5006-3C41-A57C-D249474C449D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QA: Integration testing Env (Semi stable Env)</a:t>
          </a:r>
        </a:p>
      </dsp:txBody>
      <dsp:txXfrm>
        <a:off x="7163917" y="3032"/>
        <a:ext cx="2833338" cy="1700003"/>
      </dsp:txXfrm>
    </dsp:sp>
    <dsp:sp modelId="{593F03B1-269F-454B-BB91-CF8EF63E5D98}">
      <dsp:nvSpPr>
        <dsp:cNvPr id="0" name=""/>
        <dsp:cNvSpPr/>
      </dsp:nvSpPr>
      <dsp:spPr>
        <a:xfrm>
          <a:off x="7180379" y="1966445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UAT: E2E test and perform user acceptance testing (Pre-stable Env)</a:t>
          </a:r>
        </a:p>
      </dsp:txBody>
      <dsp:txXfrm>
        <a:off x="7180379" y="1966445"/>
        <a:ext cx="2833338" cy="1700003"/>
      </dsp:txXfrm>
    </dsp:sp>
    <dsp:sp modelId="{59B533F8-6A09-DF4A-B9F4-C668B546556E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Stage: E2E testing and scale testing the applications (Stable Env)</a:t>
          </a:r>
        </a:p>
      </dsp:txBody>
      <dsp:txXfrm>
        <a:off x="4047245" y="1986369"/>
        <a:ext cx="2833338" cy="1700003"/>
      </dsp:txXfrm>
    </dsp:sp>
    <dsp:sp modelId="{711BC69D-11A1-7842-AA52-2F23490222AA}">
      <dsp:nvSpPr>
        <dsp:cNvPr id="0" name=""/>
        <dsp:cNvSpPr/>
      </dsp:nvSpPr>
      <dsp:spPr>
        <a:xfrm>
          <a:off x="939554" y="1932343"/>
          <a:ext cx="2833338" cy="170000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Production: Stable Env for user interactions</a:t>
          </a:r>
        </a:p>
      </dsp:txBody>
      <dsp:txXfrm>
        <a:off x="939554" y="1932343"/>
        <a:ext cx="2833338" cy="170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BC72-9DB1-E346-92B9-B87B73151EB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F7E2E-BA1B-954A-9E3E-E9024A722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F7E2E-BA1B-954A-9E3E-E9024A722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7B2F-07F3-2FF9-A724-F9979B714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865C7-BDFC-C124-A30F-BBB3F2A62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62CBA-3DD1-69E7-D2A9-19D2D3BB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756D-4273-6075-B331-C9C92A0D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D212-3EC9-C636-6E86-0AFEF772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D635-4F4B-17C8-F9A4-F3DD6709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EEA48-4987-1BDD-C9AC-5D99A44FA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9AC9-EEF9-E503-8D40-BFE7B175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4E83-76EF-5089-A3D5-6CE86F7F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9596-8AC0-D11D-18E2-6E74E32B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78603-FD35-1FB2-DB97-2CD6491DE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40B41-FB0F-808D-CE84-4DABBA30B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92DC-EE95-8E88-BAED-E55BD483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ABF8-0215-A700-7336-A1F7CA1E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8F32-26C2-68AA-EAC0-2B3244E5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D340-32BF-3DB3-7407-36E8C813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B570-DD2A-5DAB-6487-7997C7FA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5DA0-6B10-5F69-8D8E-709F4FD2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FB68-E308-8BFA-5142-523071A1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672EB-E0C0-26DE-A967-21764148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630D-5EC9-E8A5-ABDA-435B22E7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DB76-278E-410A-6B1F-06F324C3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0B58C-A483-EC86-3027-F1CAA081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8122B-D8DB-4F09-CBCC-49FD9CFF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C19A-0232-12D0-D1C6-A6B50ECF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3229-C8BC-A272-430E-C83E2557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4415-0BCA-CF64-F9AE-7F0BDF9DD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CDCC7-E820-42B5-C1F4-AEA0BE238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38B2-969F-68DE-3ACE-E650290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6EA2A-1544-FD6D-1EF4-C0E4D104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FEFB8-0504-30B1-072F-6D226F8A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EF25-D724-872A-E6D9-FE3A6977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E2984-2EFC-7A49-31A0-FB8E26AA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34F10-DF91-1482-8386-ADC8FE5F2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9B8A5-2AB3-A826-5697-464FC00BE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93562-41DA-FEAA-4D37-A05B68DBE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BE42A-55E1-9AEA-D3B9-79883DD1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E443D-E4CE-F1E6-86CB-6EB2D735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4C870-8528-5BB0-6DFF-6ADD4A95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F8BE-F768-A270-93EE-E3205CF3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5F171-D8CB-287D-65EA-B2759E8F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19355-F39A-77C8-9249-5E0A76AF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9436-387F-78DD-5DEB-EA740197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7ABB5-7DBE-F09A-DB04-510BE0A1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FC205-6C7C-138C-C870-152C7E9E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57EE2-A42B-D485-07C8-F3850086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2E4D-D1ED-EA7C-41C2-53EC2CE7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DAA4-A26C-EFA1-200F-D4E4FB1C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CADB-E3F2-819F-B714-017C173B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A53D8-3B48-B212-3DE1-4875D81B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231E-44E7-4321-4434-C6F83DE0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C8B81-481B-F2E0-AB03-C65A06EB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45E1-D00D-E17F-A83B-E881F935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675B3-1FD9-1FA2-13DA-E519572C1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A17E6-C559-130D-34B4-23CDF35D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A7CD4-E672-8B8B-B753-AF23D1F6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9DB9-4AD0-CA90-C627-34726DF9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8404E-EA95-E0E5-5FD9-4C19AF85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60758-05BA-CE3B-F600-A2E67826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0D05C-87D0-6159-C1D6-9C445FA73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724B-D5FF-1AC8-C541-4745CCC87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654D-0AB8-6841-A032-BF02CA16FA3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72CA-1056-E010-EFCA-6857A45DA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BA9B5-4219-7396-2663-B5AE22A4A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7839F-33FF-9A4E-9C70-A834DF31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7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CD3F2-8018-1B3D-2342-46EA1EA5D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Big Pharma Company</a:t>
            </a:r>
            <a:br>
              <a:rPr lang="en-US" sz="8000" b="1" i="0" dirty="0">
                <a:effectLst/>
                <a:latin typeface="Lucida Grande" panose="020B0600040502020204" pitchFamily="34" charset="0"/>
              </a:rPr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11BBF-87C6-51B8-66EA-F3447A301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Implementation plan for</a:t>
            </a:r>
            <a:r>
              <a:rPr lang="en-US" b="1" i="0">
                <a:effectLst/>
                <a:latin typeface="Lucida Grande" panose="020B0600040502020204" pitchFamily="34" charset="0"/>
              </a:rPr>
              <a:t> </a:t>
            </a:r>
            <a:r>
              <a:rPr lang="en-US" b="1" i="0" err="1">
                <a:effectLst/>
                <a:latin typeface="Lucida Grande" panose="020B0600040502020204" pitchFamily="34" charset="0"/>
              </a:rPr>
              <a:t>ChemBERTa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5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96">
            <a:extLst>
              <a:ext uri="{FF2B5EF4-FFF2-40B4-BE49-F238E27FC236}">
                <a16:creationId xmlns:a16="http://schemas.microsoft.com/office/drawing/2014/main" id="{8BA98099-6EC9-FE76-58EC-4BD54153F752}"/>
              </a:ext>
            </a:extLst>
          </p:cNvPr>
          <p:cNvSpPr txBox="1"/>
          <p:nvPr/>
        </p:nvSpPr>
        <p:spPr>
          <a:xfrm>
            <a:off x="4012443" y="4928180"/>
            <a:ext cx="3521122" cy="128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Requirements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8" name="Rectangle 214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56F958A-66CF-E227-4AFB-2E00BA8B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7" y="843992"/>
            <a:ext cx="942095" cy="429636"/>
          </a:xfrm>
          <a:prstGeom prst="rect">
            <a:avLst/>
          </a:prstGeom>
        </p:spPr>
      </p:pic>
      <p:sp>
        <p:nvSpPr>
          <p:cNvPr id="230" name="Right Triangle 216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218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Rectangle 220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: Shape 222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Rectangle 224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9247BD68-326D-C8CC-4779-9BDDDFD2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061" y="1821761"/>
            <a:ext cx="1758154" cy="698866"/>
          </a:xfrm>
          <a:prstGeom prst="rect">
            <a:avLst/>
          </a:prstGeom>
        </p:spPr>
      </p:pic>
      <p:sp>
        <p:nvSpPr>
          <p:cNvPr id="227" name="Right Triangle 226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EC9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83DC757B-ADA1-FD95-2966-A3ED8305E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47" y="3727707"/>
            <a:ext cx="2032216" cy="1635998"/>
          </a:xfrm>
          <a:prstGeom prst="rect">
            <a:avLst/>
          </a:prstGeom>
        </p:spPr>
      </p:pic>
      <p:sp>
        <p:nvSpPr>
          <p:cNvPr id="229" name="Right Triangle 228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ight Triangle 232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4639F7D1-2591-B005-871E-E37FB9D81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354" y="1135224"/>
            <a:ext cx="3644730" cy="1202760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CC788296-0CD7-34AA-162E-003618EC0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397" y="3217263"/>
            <a:ext cx="3049060" cy="1135775"/>
          </a:xfrm>
          <a:prstGeom prst="rect">
            <a:avLst/>
          </a:prstGeom>
        </p:spPr>
      </p:pic>
      <p:sp>
        <p:nvSpPr>
          <p:cNvPr id="235" name="Right Triangle 234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9" name="TextBox 195">
            <a:extLst>
              <a:ext uri="{FF2B5EF4-FFF2-40B4-BE49-F238E27FC236}">
                <a16:creationId xmlns:a16="http://schemas.microsoft.com/office/drawing/2014/main" id="{FD96E4C6-6277-A056-51D6-50D206A3EA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955500"/>
              </p:ext>
            </p:extLst>
          </p:nvPr>
        </p:nvGraphicFramePr>
        <p:xfrm>
          <a:off x="7855297" y="3153048"/>
          <a:ext cx="3706577" cy="3061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9039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EF1E8-904F-27DA-FF5E-6F57A711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Project implementation requirements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698248C-3BF8-862A-C1F5-881BC1C1E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33417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4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5BB91-F1B2-04C7-D0E1-C5D2168A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Environment structure for developments process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FAD6DE-31AF-A872-AFDE-48EA6E94C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79966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E8C620-6F9A-A385-8EF1-B4A50B94D420}"/>
              </a:ext>
            </a:extLst>
          </p:cNvPr>
          <p:cNvCxnSpPr/>
          <p:nvPr/>
        </p:nvCxnSpPr>
        <p:spPr>
          <a:xfrm>
            <a:off x="720436" y="4461164"/>
            <a:ext cx="11194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298726-65E3-60C6-0ADD-DFAD29FEC055}"/>
              </a:ext>
            </a:extLst>
          </p:cNvPr>
          <p:cNvSpPr txBox="1"/>
          <p:nvPr/>
        </p:nvSpPr>
        <p:spPr>
          <a:xfrm>
            <a:off x="2840457" y="2234259"/>
            <a:ext cx="720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Un-managed Environment for datasets(No client pre-training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CA1E77-353C-CEF7-DC36-A7328CA72831}"/>
              </a:ext>
            </a:extLst>
          </p:cNvPr>
          <p:cNvSpPr txBox="1"/>
          <p:nvPr/>
        </p:nvSpPr>
        <p:spPr>
          <a:xfrm>
            <a:off x="2930259" y="6335476"/>
            <a:ext cx="720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Environment for datasets(Client data for model training)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A9CBDAF-4D9C-97DB-4969-C82197900301}"/>
              </a:ext>
            </a:extLst>
          </p:cNvPr>
          <p:cNvSpPr/>
          <p:nvPr/>
        </p:nvSpPr>
        <p:spPr>
          <a:xfrm>
            <a:off x="4412609" y="3313651"/>
            <a:ext cx="293615" cy="2399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71A1AF1-5F95-F706-BAEB-F4EF9A8C11C4}"/>
              </a:ext>
            </a:extLst>
          </p:cNvPr>
          <p:cNvSpPr/>
          <p:nvPr/>
        </p:nvSpPr>
        <p:spPr>
          <a:xfrm>
            <a:off x="7534715" y="3331827"/>
            <a:ext cx="293615" cy="2399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5A75127-7257-A0AD-F82C-0BA6AFF673F9}"/>
              </a:ext>
            </a:extLst>
          </p:cNvPr>
          <p:cNvSpPr/>
          <p:nvPr/>
        </p:nvSpPr>
        <p:spPr>
          <a:xfrm>
            <a:off x="9102055" y="4337108"/>
            <a:ext cx="218114" cy="2348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45FEDB6-150C-3A8E-60CC-DAAB050150CF}"/>
              </a:ext>
            </a:extLst>
          </p:cNvPr>
          <p:cNvSpPr/>
          <p:nvPr/>
        </p:nvSpPr>
        <p:spPr>
          <a:xfrm rot="10800000">
            <a:off x="7531921" y="5350535"/>
            <a:ext cx="293615" cy="2399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57AEBF3-1306-79B6-7150-FB2FCD5366A5}"/>
              </a:ext>
            </a:extLst>
          </p:cNvPr>
          <p:cNvSpPr/>
          <p:nvPr/>
        </p:nvSpPr>
        <p:spPr>
          <a:xfrm rot="10800000">
            <a:off x="4412608" y="5350536"/>
            <a:ext cx="293615" cy="2399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LSHAPE_SL_7c21b9d0849c4bca94c2f6458ca272ef_BackgroundRectangle">
            <a:extLst>
              <a:ext uri="{FF2B5EF4-FFF2-40B4-BE49-F238E27FC236}">
                <a16:creationId xmlns:a16="http://schemas.microsoft.com/office/drawing/2014/main" id="{2842C697-18B6-F13F-BC65-3B6EF765B7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22563" y="1615412"/>
            <a:ext cx="10337800" cy="1654387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SL_d9a7df2045804d9cb17247706c303bca_BackgroundRectangle">
            <a:extLst>
              <a:ext uri="{FF2B5EF4-FFF2-40B4-BE49-F238E27FC236}">
                <a16:creationId xmlns:a16="http://schemas.microsoft.com/office/drawing/2014/main" id="{60A869B6-8A3A-44F3-CB08-0E067FFD143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386762"/>
            <a:ext cx="11201400" cy="1392343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SL_a6b291b9f3134548847ec52cf049f87b_BackgroundRectangle">
            <a:extLst>
              <a:ext uri="{FF2B5EF4-FFF2-40B4-BE49-F238E27FC236}">
                <a16:creationId xmlns:a16="http://schemas.microsoft.com/office/drawing/2014/main" id="{0CC2DEF5-8400-6114-D16A-618D911DF7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817110"/>
            <a:ext cx="11201400" cy="1003300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SL_289bf47ff7d04780b5bda4d0e147a7d0_BackgroundRectangle">
            <a:extLst>
              <a:ext uri="{FF2B5EF4-FFF2-40B4-BE49-F238E27FC236}">
                <a16:creationId xmlns:a16="http://schemas.microsoft.com/office/drawing/2014/main" id="{FFADB3A3-1CC9-C824-CEFE-F7FEEC0A845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883910"/>
            <a:ext cx="11201400" cy="762000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ScaleContainer">
            <a:extLst>
              <a:ext uri="{FF2B5EF4-FFF2-40B4-BE49-F238E27FC236}">
                <a16:creationId xmlns:a16="http://schemas.microsoft.com/office/drawing/2014/main" id="{7A1B5C48-9583-0CDF-174E-2B719B62B10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33365" y="1059180"/>
            <a:ext cx="10337800" cy="381000"/>
          </a:xfrm>
          <a:prstGeom prst="rect">
            <a:avLst/>
          </a:prstGeom>
          <a:solidFill>
            <a:srgbClr val="E1E1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TLSHAPE_SL_7c21b9d0849c4bca94c2f6458ca272ef_HeaderRectangle">
            <a:extLst>
              <a:ext uri="{FF2B5EF4-FFF2-40B4-BE49-F238E27FC236}">
                <a16:creationId xmlns:a16="http://schemas.microsoft.com/office/drawing/2014/main" id="{3D1BF507-4B4C-03C8-665D-3F282D5D710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499" y="1643380"/>
            <a:ext cx="861639" cy="1654387"/>
          </a:xfrm>
          <a:prstGeom prst="rect">
            <a:avLst/>
          </a:prstGeom>
          <a:solidFill>
            <a:srgbClr val="9ADED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SL_d9a7df2045804d9cb17247706c303bca_HeaderRectangle">
            <a:extLst>
              <a:ext uri="{FF2B5EF4-FFF2-40B4-BE49-F238E27FC236}">
                <a16:creationId xmlns:a16="http://schemas.microsoft.com/office/drawing/2014/main" id="{A92891F4-56D4-F15A-36BC-3BAA248EBDC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499" y="3361267"/>
            <a:ext cx="890819" cy="1392343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SL_a6b291b9f3134548847ec52cf049f87b_HeaderRectangle">
            <a:extLst>
              <a:ext uri="{FF2B5EF4-FFF2-40B4-BE49-F238E27FC236}">
                <a16:creationId xmlns:a16="http://schemas.microsoft.com/office/drawing/2014/main" id="{B3323E9E-E925-E226-5E2E-0D17EC1E73E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499" y="4817110"/>
            <a:ext cx="885359" cy="1003300"/>
          </a:xfrm>
          <a:prstGeom prst="rect">
            <a:avLst/>
          </a:prstGeom>
          <a:solidFill>
            <a:srgbClr val="F0642F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289bf47ff7d04780b5bda4d0e147a7d0_HeaderRectangle">
            <a:extLst>
              <a:ext uri="{FF2B5EF4-FFF2-40B4-BE49-F238E27FC236}">
                <a16:creationId xmlns:a16="http://schemas.microsoft.com/office/drawing/2014/main" id="{85BA4A77-1869-09B9-0C2A-B7F003FDED1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499" y="5883910"/>
            <a:ext cx="910887" cy="762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OTLSHAPE_G_00000000000000000000000000000000_ShapeBelow0">
            <a:extLst>
              <a:ext uri="{FF2B5EF4-FFF2-40B4-BE49-F238E27FC236}">
                <a16:creationId xmlns:a16="http://schemas.microsoft.com/office/drawing/2014/main" id="{49CE4CD7-6901-BACF-D0CF-1B88DD003C8A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007437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G_00000000000000000000000000000000_ShapeBelow2">
            <a:extLst>
              <a:ext uri="{FF2B5EF4-FFF2-40B4-BE49-F238E27FC236}">
                <a16:creationId xmlns:a16="http://schemas.microsoft.com/office/drawing/2014/main" id="{E494D2CD-0113-5007-71E8-B6035FEE4BC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133036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TLSHAPE_SLT_b73ad38723d84eb99574edc4c455c3b0_Shape">
            <a:extLst>
              <a:ext uri="{FF2B5EF4-FFF2-40B4-BE49-F238E27FC236}">
                <a16:creationId xmlns:a16="http://schemas.microsoft.com/office/drawing/2014/main" id="{DC0BB97A-5092-4189-F7A5-8E3A0D3C95E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029878" y="1716108"/>
            <a:ext cx="10160542" cy="228981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T_1fb5c9bea8d7491e93ab109404a0a91b_Shape">
            <a:extLst>
              <a:ext uri="{FF2B5EF4-FFF2-40B4-BE49-F238E27FC236}">
                <a16:creationId xmlns:a16="http://schemas.microsoft.com/office/drawing/2014/main" id="{0CEBD843-E715-7940-6FCF-8D6CB504DA7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26200" y="2098801"/>
            <a:ext cx="2068708" cy="213190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TLSHAPE_SLT_5f80df6430964df28eaae672b3613460_Shape">
            <a:extLst>
              <a:ext uri="{FF2B5EF4-FFF2-40B4-BE49-F238E27FC236}">
                <a16:creationId xmlns:a16="http://schemas.microsoft.com/office/drawing/2014/main" id="{B2563016-177D-C387-1809-FECD4F8777A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91045" y="2392721"/>
            <a:ext cx="2024591" cy="177436"/>
          </a:xfrm>
          <a:prstGeom prst="roundRect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TLSHAPE_SLT_5fdc1ae17390491587eeb3e0a5701e86_Shape">
            <a:extLst>
              <a:ext uri="{FF2B5EF4-FFF2-40B4-BE49-F238E27FC236}">
                <a16:creationId xmlns:a16="http://schemas.microsoft.com/office/drawing/2014/main" id="{05DA0512-6B92-6BB5-D72C-D9A7ADFC94C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60999" y="3405717"/>
            <a:ext cx="2046436" cy="18050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TLSHAPE_SLT_9832540cc3dc4925bd1c95b6f52324ef_Shape">
            <a:extLst>
              <a:ext uri="{FF2B5EF4-FFF2-40B4-BE49-F238E27FC236}">
                <a16:creationId xmlns:a16="http://schemas.microsoft.com/office/drawing/2014/main" id="{D0EA4253-8C6E-64EF-71B8-AF0B918A41C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113702" y="3399367"/>
            <a:ext cx="3906609" cy="210482"/>
          </a:xfrm>
          <a:prstGeom prst="roundRect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T_7b49690012f9431fa579863039774321_Shape">
            <a:extLst>
              <a:ext uri="{FF2B5EF4-FFF2-40B4-BE49-F238E27FC236}">
                <a16:creationId xmlns:a16="http://schemas.microsoft.com/office/drawing/2014/main" id="{11C34401-7AD4-18E1-A9DB-B758E712F48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79714" y="3667580"/>
            <a:ext cx="2043473" cy="211074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TLSHAPE_SLT_1fb5c9bea8d7491e93ab109404a0a91b_ShapePercentage">
            <a:extLst>
              <a:ext uri="{FF2B5EF4-FFF2-40B4-BE49-F238E27FC236}">
                <a16:creationId xmlns:a16="http://schemas.microsoft.com/office/drawing/2014/main" id="{32118C1B-0711-0F90-6413-56DB62E3D3D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29877" y="2092451"/>
            <a:ext cx="184150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TLSHAPE_SLT_5fdc1ae17390491587eeb3e0a5701e86_ShapePercentage">
            <a:extLst>
              <a:ext uri="{FF2B5EF4-FFF2-40B4-BE49-F238E27FC236}">
                <a16:creationId xmlns:a16="http://schemas.microsoft.com/office/drawing/2014/main" id="{70697CCF-3B2E-4E1E-6100-2D499EE64B5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26441" y="3399367"/>
            <a:ext cx="63500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TLSHAPE_SLT_76255002f5184bd182c82aba681ff4da_ShapePercentage">
            <a:extLst>
              <a:ext uri="{FF2B5EF4-FFF2-40B4-BE49-F238E27FC236}">
                <a16:creationId xmlns:a16="http://schemas.microsoft.com/office/drawing/2014/main" id="{F191B3E8-336A-9F62-6F74-697B82E68E2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115364" y="3676992"/>
            <a:ext cx="3906608" cy="1005843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TLSHAPE_SLT_7b49690012f9431fa579863039774321_ShapePercentage">
            <a:extLst>
              <a:ext uri="{FF2B5EF4-FFF2-40B4-BE49-F238E27FC236}">
                <a16:creationId xmlns:a16="http://schemas.microsoft.com/office/drawing/2014/main" id="{FB6230F9-364A-CDC5-89E9-7A3E4DAA71C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157217" y="3659113"/>
            <a:ext cx="173990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OTLSHAPE_SL_7c21b9d0849c4bca94c2f6458ca272ef_Header">
            <a:extLst>
              <a:ext uri="{FF2B5EF4-FFF2-40B4-BE49-F238E27FC236}">
                <a16:creationId xmlns:a16="http://schemas.microsoft.com/office/drawing/2014/main" id="{7B531A1C-2ACE-B3B3-9F9D-FB0239F9478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3500" y="2377546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</a:rPr>
              <a:t>Analysis</a:t>
            </a:r>
          </a:p>
        </p:txBody>
      </p:sp>
      <p:sp>
        <p:nvSpPr>
          <p:cNvPr id="52" name="OTLSHAPE_SL_d9a7df2045804d9cb17247706c303bca_Header">
            <a:extLst>
              <a:ext uri="{FF2B5EF4-FFF2-40B4-BE49-F238E27FC236}">
                <a16:creationId xmlns:a16="http://schemas.microsoft.com/office/drawing/2014/main" id="{763A2C38-9E2A-D6A0-6EE6-9C689302744B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3500" y="3964412"/>
            <a:ext cx="847322" cy="17418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203864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53" name="OTLSHAPE_SL_a6b291b9f3134548847ec52cf049f87b_Header">
            <a:extLst>
              <a:ext uri="{FF2B5EF4-FFF2-40B4-BE49-F238E27FC236}">
                <a16:creationId xmlns:a16="http://schemas.microsoft.com/office/drawing/2014/main" id="{E98EEE1C-70CA-6EA1-4990-D91717CDC714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4149" y="4983999"/>
            <a:ext cx="900337" cy="4612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203864"/>
                </a:solidFill>
                <a:latin typeface="Calibri" panose="020F0502020204030204" pitchFamily="34" charset="0"/>
              </a:rPr>
              <a:t>Infra &amp; Deployment</a:t>
            </a:r>
          </a:p>
        </p:txBody>
      </p:sp>
      <p:sp>
        <p:nvSpPr>
          <p:cNvPr id="54" name="OTLSHAPE_SL_289bf47ff7d04780b5bda4d0e147a7d0_Header">
            <a:extLst>
              <a:ext uri="{FF2B5EF4-FFF2-40B4-BE49-F238E27FC236}">
                <a16:creationId xmlns:a16="http://schemas.microsoft.com/office/drawing/2014/main" id="{1CC295BE-5B3A-EE32-EBA6-E4C893B1A53E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3500" y="6171883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203864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55" name="OTLSHAPE_TB_00000000000000000000000000000000_TodayMarkerShape">
            <a:extLst>
              <a:ext uri="{FF2B5EF4-FFF2-40B4-BE49-F238E27FC236}">
                <a16:creationId xmlns:a16="http://schemas.microsoft.com/office/drawing/2014/main" id="{A6DDF109-A5C5-0CC4-8748-58606D05192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flipV="1">
            <a:off x="876745" y="932180"/>
            <a:ext cx="114300" cy="1270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TB_00000000000000000000000000000000_TodayMarkerText">
            <a:extLst>
              <a:ext uri="{FF2B5EF4-FFF2-40B4-BE49-F238E27FC236}">
                <a16:creationId xmlns:a16="http://schemas.microsoft.com/office/drawing/2014/main" id="{32BCBD86-2318-8FFE-B037-4246ADDC435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29963" y="762952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7" name="OTLSHAPE_TB_00000000000000000000000000000000_TimescaleInterval1">
            <a:extLst>
              <a:ext uri="{FF2B5EF4-FFF2-40B4-BE49-F238E27FC236}">
                <a16:creationId xmlns:a16="http://schemas.microsoft.com/office/drawing/2014/main" id="{347EB19D-5670-38EF-AF4F-2351699D7FC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96865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30" dirty="0">
                <a:solidFill>
                  <a:schemeClr val="dk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59" name="OTLSHAPE_TB_00000000000000000000000000000000_TimescaleInterval3">
            <a:extLst>
              <a:ext uri="{FF2B5EF4-FFF2-40B4-BE49-F238E27FC236}">
                <a16:creationId xmlns:a16="http://schemas.microsoft.com/office/drawing/2014/main" id="{CB85540F-18CB-FA5B-7F40-D84C1352E6C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145008" y="1148080"/>
            <a:ext cx="351122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30" dirty="0">
                <a:solidFill>
                  <a:schemeClr val="dk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60" name="OTLSHAPE_TB_00000000000000000000000000000000_TimescaleInterval4">
            <a:extLst>
              <a:ext uri="{FF2B5EF4-FFF2-40B4-BE49-F238E27FC236}">
                <a16:creationId xmlns:a16="http://schemas.microsoft.com/office/drawing/2014/main" id="{FB5BEB29-AE9A-3FC4-43BE-6E11EBABB6AB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8990505" y="112836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1400" spc="-30" dirty="0">
                <a:solidFill>
                  <a:schemeClr val="dk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63" name="OTLSHAPE_SLT_1fb5c9bea8d7491e93ab109404a0a91b_Title">
            <a:extLst>
              <a:ext uri="{FF2B5EF4-FFF2-40B4-BE49-F238E27FC236}">
                <a16:creationId xmlns:a16="http://schemas.microsoft.com/office/drawing/2014/main" id="{20474C5C-75B7-BB85-F550-87C1C5F02AD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10664" y="2099422"/>
            <a:ext cx="147825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2" dirty="0">
                <a:solidFill>
                  <a:schemeClr val="lt1"/>
                </a:solidFill>
                <a:latin typeface="Calibri" panose="020F0502020204030204" pitchFamily="34" charset="0"/>
              </a:rPr>
              <a:t>Requirement gathering</a:t>
            </a:r>
          </a:p>
        </p:txBody>
      </p:sp>
      <p:sp>
        <p:nvSpPr>
          <p:cNvPr id="67" name="OTLSHAPE_SLM_10f44ea0c1ef4b75a781f5845b910790_Title">
            <a:extLst>
              <a:ext uri="{FF2B5EF4-FFF2-40B4-BE49-F238E27FC236}">
                <a16:creationId xmlns:a16="http://schemas.microsoft.com/office/drawing/2014/main" id="{FC61F5BA-546B-437C-BAE4-C701F3980A8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171398" y="2392710"/>
            <a:ext cx="159496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Infrastructure analysis</a:t>
            </a:r>
          </a:p>
        </p:txBody>
      </p:sp>
      <p:sp>
        <p:nvSpPr>
          <p:cNvPr id="71" name="OTLSHAPE_SLT_5fdc1ae17390491587eeb3e0a5701e86_Title">
            <a:extLst>
              <a:ext uri="{FF2B5EF4-FFF2-40B4-BE49-F238E27FC236}">
                <a16:creationId xmlns:a16="http://schemas.microsoft.com/office/drawing/2014/main" id="{74121041-E09A-27DC-4B5D-C7BED949EB22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069796" y="341570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Initial POC</a:t>
            </a:r>
          </a:p>
        </p:txBody>
      </p:sp>
      <p:sp>
        <p:nvSpPr>
          <p:cNvPr id="72" name="OTLSHAPE_SLT_9832540cc3dc4925bd1c95b6f52324ef_Title">
            <a:extLst>
              <a:ext uri="{FF2B5EF4-FFF2-40B4-BE49-F238E27FC236}">
                <a16:creationId xmlns:a16="http://schemas.microsoft.com/office/drawing/2014/main" id="{133104FE-959D-8B47-4D76-B938B1EEAC8E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893416" y="3390927"/>
            <a:ext cx="197121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Development cycle</a:t>
            </a:r>
          </a:p>
        </p:txBody>
      </p:sp>
      <p:sp>
        <p:nvSpPr>
          <p:cNvPr id="74" name="OTLSHAPE_SLT_7b49690012f9431fa579863039774321_Title">
            <a:extLst>
              <a:ext uri="{FF2B5EF4-FFF2-40B4-BE49-F238E27FC236}">
                <a16:creationId xmlns:a16="http://schemas.microsoft.com/office/drawing/2014/main" id="{9F5E0BF6-9430-39B5-D72D-D1647A64C52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513781" y="3675454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Documentation </a:t>
            </a:r>
          </a:p>
        </p:txBody>
      </p:sp>
      <p:cxnSp>
        <p:nvCxnSpPr>
          <p:cNvPr id="87" name="OTLSHAPE_TB_00000000000000000000000000000000_Separator1">
            <a:extLst>
              <a:ext uri="{FF2B5EF4-FFF2-40B4-BE49-F238E27FC236}">
                <a16:creationId xmlns:a16="http://schemas.microsoft.com/office/drawing/2014/main" id="{5F73F9D4-BA79-B713-6033-94B37C71FDFE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3007437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OTLSHAPE_TB_00000000000000000000000000000000_Separator3">
            <a:extLst>
              <a:ext uri="{FF2B5EF4-FFF2-40B4-BE49-F238E27FC236}">
                <a16:creationId xmlns:a16="http://schemas.microsoft.com/office/drawing/2014/main" id="{AC4A4AFB-2302-CFFB-FC52-836DD2ACA8DF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7133036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TLSHAPE_SLA_6a2853efba2544b29bb7e0be6e6d7822_Shape">
            <a:extLst>
              <a:ext uri="{FF2B5EF4-FFF2-40B4-BE49-F238E27FC236}">
                <a16:creationId xmlns:a16="http://schemas.microsoft.com/office/drawing/2014/main" id="{0F0FF3A8-816D-0179-A6A4-8307B2370D1E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1005605" y="1122368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A_dcff1c639d554448bc614842e864cf96_Title">
            <a:extLst>
              <a:ext uri="{FF2B5EF4-FFF2-40B4-BE49-F238E27FC236}">
                <a16:creationId xmlns:a16="http://schemas.microsoft.com/office/drawing/2014/main" id="{AB09DF9B-0B91-F6E9-307D-CBD3A83A373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076374" y="173130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1</a:t>
            </a:r>
          </a:p>
        </p:txBody>
      </p:sp>
      <p:sp>
        <p:nvSpPr>
          <p:cNvPr id="98" name="OTLSHAPE_SLA_f1644f461c154e9a808d0f1567a19d65_Title">
            <a:extLst>
              <a:ext uri="{FF2B5EF4-FFF2-40B4-BE49-F238E27FC236}">
                <a16:creationId xmlns:a16="http://schemas.microsoft.com/office/drawing/2014/main" id="{95C6158D-C2EF-BD63-0BBE-B17957C4C4F7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4947648" y="172840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2</a:t>
            </a:r>
          </a:p>
        </p:txBody>
      </p:sp>
      <p:sp>
        <p:nvSpPr>
          <p:cNvPr id="100" name="OTLSHAPE_SLA_c29df0ccc2ec4b32abeaffa9dc259d39_Title">
            <a:extLst>
              <a:ext uri="{FF2B5EF4-FFF2-40B4-BE49-F238E27FC236}">
                <a16:creationId xmlns:a16="http://schemas.microsoft.com/office/drawing/2014/main" id="{8FF8E75F-0E1B-8AE3-912C-1288FEF9F75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9056296" y="174521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3</a:t>
            </a:r>
          </a:p>
        </p:txBody>
      </p:sp>
      <p:sp>
        <p:nvSpPr>
          <p:cNvPr id="107" name="OTLSHAPE_SLT_1fb5c9bea8d7491e93ab109404a0a91b_Shape">
            <a:extLst>
              <a:ext uri="{FF2B5EF4-FFF2-40B4-BE49-F238E27FC236}">
                <a16:creationId xmlns:a16="http://schemas.microsoft.com/office/drawing/2014/main" id="{1C1088C0-AF37-9CDA-D732-CEFEF09F347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39091" y="2667423"/>
            <a:ext cx="2068708" cy="213190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OTLSHAPE_SLT_7b49690012f9431fa579863039774321_Title">
            <a:extLst>
              <a:ext uri="{FF2B5EF4-FFF2-40B4-BE49-F238E27FC236}">
                <a16:creationId xmlns:a16="http://schemas.microsoft.com/office/drawing/2014/main" id="{83684379-3D01-A26F-B7FA-272FF561BC43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992594" y="2682773"/>
            <a:ext cx="193591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Documentation and approvals </a:t>
            </a:r>
          </a:p>
        </p:txBody>
      </p:sp>
      <p:sp>
        <p:nvSpPr>
          <p:cNvPr id="110" name="OTLSHAPE_SLT_1fb5c9bea8d7491e93ab109404a0a91b_Shape">
            <a:extLst>
              <a:ext uri="{FF2B5EF4-FFF2-40B4-BE49-F238E27FC236}">
                <a16:creationId xmlns:a16="http://schemas.microsoft.com/office/drawing/2014/main" id="{91AA9441-3D5F-654F-DB20-A3DAF98F6027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960999" y="2966212"/>
            <a:ext cx="2068708" cy="213190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TLSHAPE_SLM_10f44ea0c1ef4b75a781f5845b910790_Title">
            <a:extLst>
              <a:ext uri="{FF2B5EF4-FFF2-40B4-BE49-F238E27FC236}">
                <a16:creationId xmlns:a16="http://schemas.microsoft.com/office/drawing/2014/main" id="{4C2ECC93-3A72-25F5-2DF2-27A23B23AF0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971761" y="2961930"/>
            <a:ext cx="159496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Resourcing/Onboarding</a:t>
            </a:r>
          </a:p>
        </p:txBody>
      </p:sp>
      <p:sp>
        <p:nvSpPr>
          <p:cNvPr id="112" name="OTLSHAPE_SLT_76255002f5184bd182c82aba681ff4da_ShapePercentage">
            <a:extLst>
              <a:ext uri="{FF2B5EF4-FFF2-40B4-BE49-F238E27FC236}">
                <a16:creationId xmlns:a16="http://schemas.microsoft.com/office/drawing/2014/main" id="{5C0CE668-B024-A3A5-7267-12CE084EE41E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193470" y="3687697"/>
            <a:ext cx="3906608" cy="1005843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TLSHAPE_SLT_9832540cc3dc4925bd1c95b6f52324ef_Shape">
            <a:extLst>
              <a:ext uri="{FF2B5EF4-FFF2-40B4-BE49-F238E27FC236}">
                <a16:creationId xmlns:a16="http://schemas.microsoft.com/office/drawing/2014/main" id="{A53DA690-63E1-7A8B-51DC-4ED6DDB26664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7194604" y="3422459"/>
            <a:ext cx="3906609" cy="210482"/>
          </a:xfrm>
          <a:prstGeom prst="roundRect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9832540cc3dc4925bd1c95b6f52324ef_Title">
            <a:extLst>
              <a:ext uri="{FF2B5EF4-FFF2-40B4-BE49-F238E27FC236}">
                <a16:creationId xmlns:a16="http://schemas.microsoft.com/office/drawing/2014/main" id="{FF9C368A-D39A-C2C1-E86F-CFB125568625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974318" y="3414019"/>
            <a:ext cx="197121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Development cycle</a:t>
            </a:r>
          </a:p>
        </p:txBody>
      </p:sp>
      <p:sp>
        <p:nvSpPr>
          <p:cNvPr id="115" name="OTLSHAPE_SLT_9832540cc3dc4925bd1c95b6f52324ef_Title">
            <a:extLst>
              <a:ext uri="{FF2B5EF4-FFF2-40B4-BE49-F238E27FC236}">
                <a16:creationId xmlns:a16="http://schemas.microsoft.com/office/drawing/2014/main" id="{281C50DB-DEAD-8A1F-9EC9-C37EA458BF1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962041" y="3975554"/>
            <a:ext cx="197121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V1 Development cycle</a:t>
            </a:r>
          </a:p>
        </p:txBody>
      </p:sp>
      <p:sp>
        <p:nvSpPr>
          <p:cNvPr id="116" name="OTLSHAPE_SLT_9832540cc3dc4925bd1c95b6f52324ef_Title">
            <a:extLst>
              <a:ext uri="{FF2B5EF4-FFF2-40B4-BE49-F238E27FC236}">
                <a16:creationId xmlns:a16="http://schemas.microsoft.com/office/drawing/2014/main" id="{7CDFC5B5-548F-7277-CEEC-0553CC0A451E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091288" y="4009010"/>
            <a:ext cx="197121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V2 Development cycle</a:t>
            </a:r>
          </a:p>
        </p:txBody>
      </p:sp>
      <p:sp>
        <p:nvSpPr>
          <p:cNvPr id="117" name="OTLSHAPE_SLT_1fb5c9bea8d7491e93ab109404a0a91b_Shape">
            <a:extLst>
              <a:ext uri="{FF2B5EF4-FFF2-40B4-BE49-F238E27FC236}">
                <a16:creationId xmlns:a16="http://schemas.microsoft.com/office/drawing/2014/main" id="{779CDB12-05B7-DE8C-CA91-915822F2751A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5038851" y="2028725"/>
            <a:ext cx="2068708" cy="213190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TLSHAPE_SLM_10f44ea0c1ef4b75a781f5845b910790_Title">
            <a:extLst>
              <a:ext uri="{FF2B5EF4-FFF2-40B4-BE49-F238E27FC236}">
                <a16:creationId xmlns:a16="http://schemas.microsoft.com/office/drawing/2014/main" id="{7C3C1B90-D541-A05B-1C28-DF14EFA6FD5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049613" y="2024443"/>
            <a:ext cx="159496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V1 acceptance testing</a:t>
            </a:r>
          </a:p>
        </p:txBody>
      </p:sp>
      <p:sp>
        <p:nvSpPr>
          <p:cNvPr id="119" name="OTLSHAPE_SLT_1fb5c9bea8d7491e93ab109404a0a91b_Shape">
            <a:extLst>
              <a:ext uri="{FF2B5EF4-FFF2-40B4-BE49-F238E27FC236}">
                <a16:creationId xmlns:a16="http://schemas.microsoft.com/office/drawing/2014/main" id="{C7D23E11-99C7-453D-030A-81ED1162DA3C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736451" y="5015850"/>
            <a:ext cx="1260846" cy="503888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OTLSHAPE_SLM_10f44ea0c1ef4b75a781f5845b910790_Title">
            <a:extLst>
              <a:ext uri="{FF2B5EF4-FFF2-40B4-BE49-F238E27FC236}">
                <a16:creationId xmlns:a16="http://schemas.microsoft.com/office/drawing/2014/main" id="{F999260F-8C7B-D32B-5AAC-0F7F6AEBBC3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806780" y="5191324"/>
            <a:ext cx="106459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DEV/QA Setup</a:t>
            </a:r>
          </a:p>
        </p:txBody>
      </p:sp>
      <p:sp>
        <p:nvSpPr>
          <p:cNvPr id="121" name="OTLSHAPE_SLT_1fb5c9bea8d7491e93ab109404a0a91b_Shape">
            <a:extLst>
              <a:ext uri="{FF2B5EF4-FFF2-40B4-BE49-F238E27FC236}">
                <a16:creationId xmlns:a16="http://schemas.microsoft.com/office/drawing/2014/main" id="{B39F6711-0078-64AD-3199-DCF4463C7BCC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43841" y="4998483"/>
            <a:ext cx="1659411" cy="503888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OTLSHAPE_SLM_10f44ea0c1ef4b75a781f5845b910790_Title">
            <a:extLst>
              <a:ext uri="{FF2B5EF4-FFF2-40B4-BE49-F238E27FC236}">
                <a16:creationId xmlns:a16="http://schemas.microsoft.com/office/drawing/2014/main" id="{D5CF9754-12DA-3C05-C2E0-2FD698EA53C8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3232307" y="5165789"/>
            <a:ext cx="106459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DEV/QA Stabilize</a:t>
            </a:r>
          </a:p>
        </p:txBody>
      </p:sp>
      <p:sp>
        <p:nvSpPr>
          <p:cNvPr id="124" name="OTLSHAPE_SLT_1fb5c9bea8d7491e93ab109404a0a91b_Shape">
            <a:extLst>
              <a:ext uri="{FF2B5EF4-FFF2-40B4-BE49-F238E27FC236}">
                <a16:creationId xmlns:a16="http://schemas.microsoft.com/office/drawing/2014/main" id="{861BC9A7-ABF2-BD03-BC64-A89DF07567C3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383778" y="5235932"/>
            <a:ext cx="1659411" cy="503888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OTLSHAPE_SLM_10f44ea0c1ef4b75a781f5845b910790_Title">
            <a:extLst>
              <a:ext uri="{FF2B5EF4-FFF2-40B4-BE49-F238E27FC236}">
                <a16:creationId xmlns:a16="http://schemas.microsoft.com/office/drawing/2014/main" id="{8C718D04-FF1B-4CCA-2263-21C9CE0DE28D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565311" y="5335066"/>
            <a:ext cx="124271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UAT/STAGE/PROD</a:t>
            </a:r>
          </a:p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Setup</a:t>
            </a:r>
          </a:p>
        </p:txBody>
      </p:sp>
      <p:sp>
        <p:nvSpPr>
          <p:cNvPr id="126" name="OTLSHAPE_SLT_1fb5c9bea8d7491e93ab109404a0a91b_Shape">
            <a:extLst>
              <a:ext uri="{FF2B5EF4-FFF2-40B4-BE49-F238E27FC236}">
                <a16:creationId xmlns:a16="http://schemas.microsoft.com/office/drawing/2014/main" id="{383B39A0-A0BA-6B60-8B6B-9BD8CD1F36BB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4974712" y="4878239"/>
            <a:ext cx="2157963" cy="313962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OTLSHAPE_SLM_10f44ea0c1ef4b75a781f5845b910790_Title">
            <a:extLst>
              <a:ext uri="{FF2B5EF4-FFF2-40B4-BE49-F238E27FC236}">
                <a16:creationId xmlns:a16="http://schemas.microsoft.com/office/drawing/2014/main" id="{7CFBE382-A6A4-3D22-A854-CC6E1CD2EAAA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446935" y="4932450"/>
            <a:ext cx="106459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DEV/QA Deploy</a:t>
            </a:r>
          </a:p>
        </p:txBody>
      </p:sp>
      <p:cxnSp>
        <p:nvCxnSpPr>
          <p:cNvPr id="128" name="OTLSHAPE_G_00000000000000000000000000000000_ShapeBelow2">
            <a:extLst>
              <a:ext uri="{FF2B5EF4-FFF2-40B4-BE49-F238E27FC236}">
                <a16:creationId xmlns:a16="http://schemas.microsoft.com/office/drawing/2014/main" id="{E057AEC4-B28A-BAA1-A3E8-E3A16D3C248E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>
            <a:off x="11119905" y="1406145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TLSHAPE_SLA_f1644f461c154e9a808d0f1567a19d65_Title">
            <a:extLst>
              <a:ext uri="{FF2B5EF4-FFF2-40B4-BE49-F238E27FC236}">
                <a16:creationId xmlns:a16="http://schemas.microsoft.com/office/drawing/2014/main" id="{03D94D06-0E8D-EF21-4CFB-EC98CC451FA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1178624" y="1259925"/>
            <a:ext cx="541487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Final PROD release</a:t>
            </a:r>
          </a:p>
        </p:txBody>
      </p:sp>
      <p:sp>
        <p:nvSpPr>
          <p:cNvPr id="131" name="OTLSHAPE_SLT_1fb5c9bea8d7491e93ab109404a0a91b_Shape">
            <a:extLst>
              <a:ext uri="{FF2B5EF4-FFF2-40B4-BE49-F238E27FC236}">
                <a16:creationId xmlns:a16="http://schemas.microsoft.com/office/drawing/2014/main" id="{332FBDEA-88F0-ED22-71B3-C65FD1B98C96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425984" y="4872961"/>
            <a:ext cx="3635202" cy="313962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OTLSHAPE_SLM_10f44ea0c1ef4b75a781f5845b910790_Title">
            <a:extLst>
              <a:ext uri="{FF2B5EF4-FFF2-40B4-BE49-F238E27FC236}">
                <a16:creationId xmlns:a16="http://schemas.microsoft.com/office/drawing/2014/main" id="{CD323773-95D5-E347-8797-108D77BA494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868300" y="4879370"/>
            <a:ext cx="319420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Upper Env’s Deployment</a:t>
            </a:r>
          </a:p>
        </p:txBody>
      </p:sp>
      <p:sp>
        <p:nvSpPr>
          <p:cNvPr id="133" name="OTLSHAPE_SLM_10f44ea0c1ef4b75a781f5845b910790_Title">
            <a:extLst>
              <a:ext uri="{FF2B5EF4-FFF2-40B4-BE49-F238E27FC236}">
                <a16:creationId xmlns:a16="http://schemas.microsoft.com/office/drawing/2014/main" id="{A30C692D-5A49-5BC7-53ED-737DA8B6E7E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7443997" y="4945303"/>
            <a:ext cx="35427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R1</a:t>
            </a:r>
          </a:p>
        </p:txBody>
      </p:sp>
      <p:sp>
        <p:nvSpPr>
          <p:cNvPr id="134" name="OTLSHAPE_SLM_10f44ea0c1ef4b75a781f5845b910790_Title">
            <a:extLst>
              <a:ext uri="{FF2B5EF4-FFF2-40B4-BE49-F238E27FC236}">
                <a16:creationId xmlns:a16="http://schemas.microsoft.com/office/drawing/2014/main" id="{F69C6619-0685-0D1B-6B5A-8E16E4F62371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0566190" y="4945303"/>
            <a:ext cx="35427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Rn</a:t>
            </a:r>
          </a:p>
        </p:txBody>
      </p:sp>
      <p:sp>
        <p:nvSpPr>
          <p:cNvPr id="135" name="OTLSHAPE_SLT_5fdc1ae17390491587eeb3e0a5701e86_Shape">
            <a:extLst>
              <a:ext uri="{FF2B5EF4-FFF2-40B4-BE49-F238E27FC236}">
                <a16:creationId xmlns:a16="http://schemas.microsoft.com/office/drawing/2014/main" id="{11D5A56C-066D-D419-4847-D19E0890069C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967694" y="5995885"/>
            <a:ext cx="2046436" cy="54346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POC testing</a:t>
            </a:r>
          </a:p>
        </p:txBody>
      </p:sp>
      <p:sp>
        <p:nvSpPr>
          <p:cNvPr id="136" name="OTLSHAPE_SLT_5fdc1ae17390491587eeb3e0a5701e86_Shape">
            <a:extLst>
              <a:ext uri="{FF2B5EF4-FFF2-40B4-BE49-F238E27FC236}">
                <a16:creationId xmlns:a16="http://schemas.microsoft.com/office/drawing/2014/main" id="{AB16905D-DFD8-578E-1563-E9AD6D915BFA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3086361" y="5987716"/>
            <a:ext cx="3985107" cy="256066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QA testing</a:t>
            </a:r>
          </a:p>
        </p:txBody>
      </p:sp>
      <p:sp>
        <p:nvSpPr>
          <p:cNvPr id="138" name="OTLSHAPE_SLT_5fdc1ae17390491587eeb3e0a5701e86_Shape">
            <a:extLst>
              <a:ext uri="{FF2B5EF4-FFF2-40B4-BE49-F238E27FC236}">
                <a16:creationId xmlns:a16="http://schemas.microsoft.com/office/drawing/2014/main" id="{A167A684-0734-8E35-79E9-674E1ADD9ADC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3080816" y="6338311"/>
            <a:ext cx="3985107" cy="256066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Scale testing setup</a:t>
            </a:r>
          </a:p>
        </p:txBody>
      </p:sp>
      <p:sp>
        <p:nvSpPr>
          <p:cNvPr id="139" name="OTLSHAPE_SLT_5fdc1ae17390491587eeb3e0a5701e86_Shape">
            <a:extLst>
              <a:ext uri="{FF2B5EF4-FFF2-40B4-BE49-F238E27FC236}">
                <a16:creationId xmlns:a16="http://schemas.microsoft.com/office/drawing/2014/main" id="{A0B00D84-2D69-043B-3C41-EEB087E7E741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141490" y="5950225"/>
            <a:ext cx="3985107" cy="256066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Scale testing</a:t>
            </a:r>
          </a:p>
        </p:txBody>
      </p:sp>
      <p:sp>
        <p:nvSpPr>
          <p:cNvPr id="140" name="OTLSHAPE_SLT_5fdc1ae17390491587eeb3e0a5701e86_Shape">
            <a:extLst>
              <a:ext uri="{FF2B5EF4-FFF2-40B4-BE49-F238E27FC236}">
                <a16:creationId xmlns:a16="http://schemas.microsoft.com/office/drawing/2014/main" id="{F2F19966-5880-4E53-167B-849E03F46E0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7157931" y="6243782"/>
            <a:ext cx="1082366" cy="325404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Smoke test</a:t>
            </a:r>
          </a:p>
        </p:txBody>
      </p:sp>
      <p:sp>
        <p:nvSpPr>
          <p:cNvPr id="141" name="OTLSHAPE_SLT_5fdc1ae17390491587eeb3e0a5701e86_Shape">
            <a:extLst>
              <a:ext uri="{FF2B5EF4-FFF2-40B4-BE49-F238E27FC236}">
                <a16:creationId xmlns:a16="http://schemas.microsoft.com/office/drawing/2014/main" id="{955454B3-63E8-1DC0-DA72-D55001971D0B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10037539" y="6255970"/>
            <a:ext cx="1082366" cy="325404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Smoke test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5216592-6E95-40AE-EE36-313F35601A32}"/>
              </a:ext>
            </a:extLst>
          </p:cNvPr>
          <p:cNvSpPr/>
          <p:nvPr/>
        </p:nvSpPr>
        <p:spPr>
          <a:xfrm>
            <a:off x="829963" y="283569"/>
            <a:ext cx="99430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Roadmap for development and Deployment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17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0CC81-E4F2-1A56-DBC6-C1FDBC5C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Summary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4C20BF9E-0251-66CE-9F4F-5396A83B3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14E5B3E-EBA2-0A12-70B4-AF287A8A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As highlighted in the problem statement our goal is to implement </a:t>
            </a:r>
            <a:r>
              <a:rPr lang="en-US" sz="1500" dirty="0" err="1">
                <a:solidFill>
                  <a:schemeClr val="tx2"/>
                </a:solidFill>
              </a:rPr>
              <a:t>ChemBerta</a:t>
            </a:r>
            <a:r>
              <a:rPr lang="en-US" sz="1500" dirty="0">
                <a:solidFill>
                  <a:schemeClr val="tx2"/>
                </a:solidFill>
              </a:rPr>
              <a:t> training model in our current implementation.</a:t>
            </a:r>
          </a:p>
          <a:p>
            <a:r>
              <a:rPr lang="en-US" sz="1500">
                <a:solidFill>
                  <a:schemeClr val="tx2"/>
                </a:solidFill>
              </a:rPr>
              <a:t>We </a:t>
            </a:r>
            <a:r>
              <a:rPr lang="en-US" sz="1500" dirty="0">
                <a:solidFill>
                  <a:schemeClr val="tx2"/>
                </a:solidFill>
              </a:rPr>
              <a:t>would need to run analysis on the current technology requirements as highlighted previously in the slides and setup infrastructure to support the implementation at scale.</a:t>
            </a:r>
          </a:p>
          <a:p>
            <a:r>
              <a:rPr lang="en-US" sz="1500" dirty="0">
                <a:solidFill>
                  <a:schemeClr val="tx2"/>
                </a:solidFill>
              </a:rPr>
              <a:t>We would then investigate resourcing which would leverage expertise from BPC and our team for effective and robust implementation.</a:t>
            </a:r>
          </a:p>
          <a:p>
            <a:r>
              <a:rPr lang="en-US" sz="1500" dirty="0">
                <a:solidFill>
                  <a:schemeClr val="tx2"/>
                </a:solidFill>
              </a:rPr>
              <a:t>After establishing the initial requirements, we would work in an agile project flow process to roll out the implementation with a consistent release cycle.</a:t>
            </a: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86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12-15T00:00:00.0000000"/>
  <p:tag name="OTLENDDATE" val="2020-09-15T11:59:00.0000000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8-20T00:00:00.0000000"/>
  <p:tag name="OTLENDDATE" val="2019-11-23T11:59:00.0000000"/>
  <p:tag name="OTLPERCENTAGE" val="8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9-29T00:00:00.0000000"/>
  <p:tag name="OTLENDDATE" val="2020-01-29T11:59:00.0000000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7-14T00:00:00.0000000"/>
  <p:tag name="OTLENDDATE" val="2019-11-03T11:59:00.0000000"/>
  <p:tag name="OTLPERCENTAGE" val="2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12-25T00:00:00.0000000"/>
  <p:tag name="OTLENDDATE" val="2020-05-10T11:59:00.0000000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9-01T00:00:00.0000000Z"/>
  <p:tag name="OTLENDDATE" val="2019-12-12T11:59:00.0000000"/>
  <p:tag name="OTLPERCENTAGE" val="7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bov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quip Docs "/>
  <p:tag name="OTLDATE" val="2019-12-02T11:59:00.0000000"/>
  <p:tag name="OTLPOSITIONONTASK" val="Below"/>
  <p:tag name="OTLRELATEDTASKID" val="7b496900-12f9-431f-a579-863039774321"/>
  <p:tag name="OTLWEEKNUMBERINGFORMAT" val="WNFormat1"/>
  <p:tag name="OTLWEEKNUMBERINGISVISIBL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8-20T00:00:00.0000000"/>
  <p:tag name="OTLENDDATE" val="2019-11-23T11:59:00.0000000"/>
  <p:tag name="OTLPERCENTAGE" val="8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8-20T00:00:00.0000000"/>
  <p:tag name="OTLENDDATE" val="2019-11-23T11:59:00.0000000"/>
  <p:tag name="OTLPERCENTAGE" val="8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12-25T00:00:00.0000000"/>
  <p:tag name="OTLENDDATE" val="2020-05-10T11:59:00.0000000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1-12-16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Quarters"/>
  <p:tag name="OTLTIMEBANDSHAPETYPE" val="RectangleTimeband"/>
  <p:tag name="OTLTIMEBANDSHAPEHEIGHT" val="30"/>
  <p:tag name="OTLTIMEBANDSHAPEPADDINGLEFT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8-20T00:00:00.0000000"/>
  <p:tag name="OTLENDDATE" val="2019-11-23T11:59:00.0000000"/>
  <p:tag name="OTLPERCENTAGE" val="8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8-20T00:00:00.0000000"/>
  <p:tag name="OTLENDDATE" val="2019-11-23T11:59:00.0000000"/>
  <p:tag name="OTLPERCENTAGE" val="8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8-20T00:00:00.0000000"/>
  <p:tag name="OTLENDDATE" val="2019-11-23T11:59:00.0000000"/>
  <p:tag name="OTLPERCENTAGE" val="8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8-20T00:00:00.0000000"/>
  <p:tag name="OTLENDDATE" val="2019-11-23T11:59:00.0000000"/>
  <p:tag name="OTLPERCENTAGE" val="8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8-20T00:00:00.0000000"/>
  <p:tag name="OTLENDDATE" val="2019-11-23T11:59:00.0000000"/>
  <p:tag name="OTLPERCENTAGE" val="8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8-20T00:00:00.0000000"/>
  <p:tag name="OTLENDDATE" val="2019-11-23T11:59:00.0000000"/>
  <p:tag name="OTLPERCENTAGE" val="8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7-14T00:00:00.0000000"/>
  <p:tag name="OTLENDDATE" val="2019-11-03T11:59:00.0000000"/>
  <p:tag name="OTLPERCENTAGE" val="2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7-14T00:00:00.0000000"/>
  <p:tag name="OTLENDDATE" val="2019-11-03T11:59:00.0000000"/>
  <p:tag name="OTLPERCENTAGE" val="2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7-14T00:00:00.0000000"/>
  <p:tag name="OTLENDDATE" val="2019-11-03T11:59:00.0000000"/>
  <p:tag name="OTLPERCENTAGE" val="2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7-14T00:00:00.0000000"/>
  <p:tag name="OTLENDDATE" val="2019-11-03T11:59:00.0000000"/>
  <p:tag name="OTLPERCENTAGE" val="2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7-14T00:00:00.0000000"/>
  <p:tag name="OTLENDDATE" val="2019-11-03T11:59:00.0000000"/>
  <p:tag name="OTLPERCENTAGE" val="2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STARTDATE" val="2019-07-14T00:00:00.0000000"/>
  <p:tag name="OTLENDDATE" val="2019-11-03T11:59:00.0000000"/>
  <p:tag name="OTLPERCENTAGE" val="25"/>
  <p:tag name="OTLDURATIONFORMAT" val="day"/>
  <p:tag name="OTLSPACING" val="3"/>
  <p:tag name="OTLSHAPETHICKNESSTYPE" val="Regular"/>
  <p:tag name="OTLWEEKNUMBERINGFORMAT" val="WNFormat1"/>
  <p:tag name="OTLWEEKNUMBERINGISVISIBL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{AF4BF223-753E-FF46-AC1C-C1A93C5F4908}tf10001121</Template>
  <TotalTime>260</TotalTime>
  <Words>428</Words>
  <Application>Microsoft Macintosh PowerPoint</Application>
  <PresentationFormat>Widescreen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Lucida Grande</vt:lpstr>
      <vt:lpstr>Roboto</vt:lpstr>
      <vt:lpstr>Segoe UI</vt:lpstr>
      <vt:lpstr>Office Theme</vt:lpstr>
      <vt:lpstr>Big Pharma Company </vt:lpstr>
      <vt:lpstr>PowerPoint Presentation</vt:lpstr>
      <vt:lpstr>Project implementation requirements</vt:lpstr>
      <vt:lpstr>Environment structure for developments process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ChemBERTa </dc:title>
  <dc:creator>Udit Joshi (US)</dc:creator>
  <cp:lastModifiedBy>Udit Joshi (US)</cp:lastModifiedBy>
  <cp:revision>5</cp:revision>
  <dcterms:created xsi:type="dcterms:W3CDTF">2023-01-24T01:44:40Z</dcterms:created>
  <dcterms:modified xsi:type="dcterms:W3CDTF">2023-01-24T06:05:01Z</dcterms:modified>
</cp:coreProperties>
</file>