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147D9-4EE0-4B82-B304-4C857A6371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EC06C2-6969-497D-BD0C-58B4D4D667D4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5BFFF819-5521-4A6F-9070-20D04D0DCD93}" type="parTrans" cxnId="{F8939078-FC8A-4011-A78A-E9A9FB2CDE0E}">
      <dgm:prSet/>
      <dgm:spPr/>
      <dgm:t>
        <a:bodyPr/>
        <a:lstStyle/>
        <a:p>
          <a:endParaRPr lang="en-US"/>
        </a:p>
      </dgm:t>
    </dgm:pt>
    <dgm:pt modelId="{22529105-C940-462B-A9CE-7CCD3ABF8902}" type="sibTrans" cxnId="{F8939078-FC8A-4011-A78A-E9A9FB2CDE0E}">
      <dgm:prSet/>
      <dgm:spPr/>
      <dgm:t>
        <a:bodyPr/>
        <a:lstStyle/>
        <a:p>
          <a:endParaRPr lang="en-US"/>
        </a:p>
      </dgm:t>
    </dgm:pt>
    <dgm:pt modelId="{5FEA1655-F31F-4D78-815C-24EDAA1F75B9}">
      <dgm:prSet/>
      <dgm:spPr/>
      <dgm:t>
        <a:bodyPr/>
        <a:lstStyle/>
        <a:p>
          <a:r>
            <a:rPr lang="en-US"/>
            <a:t>Clustering</a:t>
          </a:r>
        </a:p>
      </dgm:t>
    </dgm:pt>
    <dgm:pt modelId="{A5747C54-579D-49A1-B29D-555522462803}" type="parTrans" cxnId="{DF4AF616-2977-45B6-98F2-45D18CC3EEE3}">
      <dgm:prSet/>
      <dgm:spPr/>
      <dgm:t>
        <a:bodyPr/>
        <a:lstStyle/>
        <a:p>
          <a:endParaRPr lang="en-US"/>
        </a:p>
      </dgm:t>
    </dgm:pt>
    <dgm:pt modelId="{126B0460-9E8C-4C1F-9B05-A853F3991A22}" type="sibTrans" cxnId="{DF4AF616-2977-45B6-98F2-45D18CC3EEE3}">
      <dgm:prSet/>
      <dgm:spPr/>
      <dgm:t>
        <a:bodyPr/>
        <a:lstStyle/>
        <a:p>
          <a:endParaRPr lang="en-US"/>
        </a:p>
      </dgm:t>
    </dgm:pt>
    <dgm:pt modelId="{D10E62B0-82A6-4812-9D5A-04C766246246}">
      <dgm:prSet/>
      <dgm:spPr/>
      <dgm:t>
        <a:bodyPr/>
        <a:lstStyle/>
        <a:p>
          <a:r>
            <a:rPr lang="en-SG"/>
            <a:t>Student Cluster Characteristics</a:t>
          </a:r>
          <a:endParaRPr lang="en-US"/>
        </a:p>
      </dgm:t>
    </dgm:pt>
    <dgm:pt modelId="{CB3A2A42-BB8D-4818-892C-673A4FE815D9}" type="parTrans" cxnId="{52F80BEA-0124-4CFD-9E5B-E8AD37263405}">
      <dgm:prSet/>
      <dgm:spPr/>
      <dgm:t>
        <a:bodyPr/>
        <a:lstStyle/>
        <a:p>
          <a:endParaRPr lang="en-US"/>
        </a:p>
      </dgm:t>
    </dgm:pt>
    <dgm:pt modelId="{49D6D6D9-17ED-403B-820D-896ADFCA7289}" type="sibTrans" cxnId="{52F80BEA-0124-4CFD-9E5B-E8AD37263405}">
      <dgm:prSet/>
      <dgm:spPr/>
      <dgm:t>
        <a:bodyPr/>
        <a:lstStyle/>
        <a:p>
          <a:endParaRPr lang="en-US"/>
        </a:p>
      </dgm:t>
    </dgm:pt>
    <dgm:pt modelId="{1C6D7D99-11F7-45D4-919E-2862F5B35442}">
      <dgm:prSet/>
      <dgm:spPr/>
      <dgm:t>
        <a:bodyPr/>
        <a:lstStyle/>
        <a:p>
          <a:r>
            <a:rPr lang="en-SG"/>
            <a:t>Final Cluster Model Analysis</a:t>
          </a:r>
          <a:endParaRPr lang="en-US"/>
        </a:p>
      </dgm:t>
    </dgm:pt>
    <dgm:pt modelId="{0D1DA888-E018-4481-A072-A8C622094D27}" type="parTrans" cxnId="{EC8B0C42-AF05-4611-9F68-ED39193C7849}">
      <dgm:prSet/>
      <dgm:spPr/>
      <dgm:t>
        <a:bodyPr/>
        <a:lstStyle/>
        <a:p>
          <a:endParaRPr lang="en-US"/>
        </a:p>
      </dgm:t>
    </dgm:pt>
    <dgm:pt modelId="{BB203098-C281-4B07-A3AA-02E7BC136CA8}" type="sibTrans" cxnId="{EC8B0C42-AF05-4611-9F68-ED39193C7849}">
      <dgm:prSet/>
      <dgm:spPr/>
      <dgm:t>
        <a:bodyPr/>
        <a:lstStyle/>
        <a:p>
          <a:endParaRPr lang="en-US"/>
        </a:p>
      </dgm:t>
    </dgm:pt>
    <dgm:pt modelId="{C9073B07-D4DD-47E2-846D-8E96360A1727}">
      <dgm:prSet/>
      <dgm:spPr/>
      <dgm:t>
        <a:bodyPr/>
        <a:lstStyle/>
        <a:p>
          <a:r>
            <a:rPr lang="en-SG"/>
            <a:t>Conclusion</a:t>
          </a:r>
          <a:endParaRPr lang="en-US"/>
        </a:p>
      </dgm:t>
    </dgm:pt>
    <dgm:pt modelId="{E4B8570A-67B3-43CA-94A8-F9E9EB3C4681}" type="parTrans" cxnId="{D2B48830-697A-46EA-BB4B-F717E7568986}">
      <dgm:prSet/>
      <dgm:spPr/>
      <dgm:t>
        <a:bodyPr/>
        <a:lstStyle/>
        <a:p>
          <a:endParaRPr lang="en-US"/>
        </a:p>
      </dgm:t>
    </dgm:pt>
    <dgm:pt modelId="{108B5217-516F-4CF1-9893-1E11E4A7C388}" type="sibTrans" cxnId="{D2B48830-697A-46EA-BB4B-F717E7568986}">
      <dgm:prSet/>
      <dgm:spPr/>
      <dgm:t>
        <a:bodyPr/>
        <a:lstStyle/>
        <a:p>
          <a:endParaRPr lang="en-US"/>
        </a:p>
      </dgm:t>
    </dgm:pt>
    <dgm:pt modelId="{9887024A-B9AA-44EF-B1A7-E47A143F783F}" type="pres">
      <dgm:prSet presAssocID="{5C3147D9-4EE0-4B82-B304-4C857A6371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287C07-1F5E-4F55-9CE6-8F839A35D71B}" type="pres">
      <dgm:prSet presAssocID="{3CEC06C2-6969-497D-BD0C-58B4D4D667D4}" presName="hierRoot1" presStyleCnt="0"/>
      <dgm:spPr/>
    </dgm:pt>
    <dgm:pt modelId="{6F948660-94FA-4BC3-AB91-79CA138CB217}" type="pres">
      <dgm:prSet presAssocID="{3CEC06C2-6969-497D-BD0C-58B4D4D667D4}" presName="composite" presStyleCnt="0"/>
      <dgm:spPr/>
    </dgm:pt>
    <dgm:pt modelId="{7DEEC88A-47D3-41E1-955A-6984F16B3762}" type="pres">
      <dgm:prSet presAssocID="{3CEC06C2-6969-497D-BD0C-58B4D4D667D4}" presName="background" presStyleLbl="node0" presStyleIdx="0" presStyleCnt="5"/>
      <dgm:spPr/>
    </dgm:pt>
    <dgm:pt modelId="{ED2C4192-0B65-4D64-B335-A123170EFD6E}" type="pres">
      <dgm:prSet presAssocID="{3CEC06C2-6969-497D-BD0C-58B4D4D667D4}" presName="text" presStyleLbl="fgAcc0" presStyleIdx="0" presStyleCnt="5">
        <dgm:presLayoutVars>
          <dgm:chPref val="3"/>
        </dgm:presLayoutVars>
      </dgm:prSet>
      <dgm:spPr/>
    </dgm:pt>
    <dgm:pt modelId="{E882D052-82E4-405F-B06B-AC7F26391BD1}" type="pres">
      <dgm:prSet presAssocID="{3CEC06C2-6969-497D-BD0C-58B4D4D667D4}" presName="hierChild2" presStyleCnt="0"/>
      <dgm:spPr/>
    </dgm:pt>
    <dgm:pt modelId="{BFF270A8-6AD6-48D4-B1AC-9F3EC90B12B5}" type="pres">
      <dgm:prSet presAssocID="{5FEA1655-F31F-4D78-815C-24EDAA1F75B9}" presName="hierRoot1" presStyleCnt="0"/>
      <dgm:spPr/>
    </dgm:pt>
    <dgm:pt modelId="{329D1A60-C27B-4A58-91EF-51FC30C2DBDC}" type="pres">
      <dgm:prSet presAssocID="{5FEA1655-F31F-4D78-815C-24EDAA1F75B9}" presName="composite" presStyleCnt="0"/>
      <dgm:spPr/>
    </dgm:pt>
    <dgm:pt modelId="{14BED749-12C3-473F-8D1D-8981EAD52063}" type="pres">
      <dgm:prSet presAssocID="{5FEA1655-F31F-4D78-815C-24EDAA1F75B9}" presName="background" presStyleLbl="node0" presStyleIdx="1" presStyleCnt="5"/>
      <dgm:spPr/>
    </dgm:pt>
    <dgm:pt modelId="{CAB494A5-0D5F-4608-B728-A8A50319C742}" type="pres">
      <dgm:prSet presAssocID="{5FEA1655-F31F-4D78-815C-24EDAA1F75B9}" presName="text" presStyleLbl="fgAcc0" presStyleIdx="1" presStyleCnt="5">
        <dgm:presLayoutVars>
          <dgm:chPref val="3"/>
        </dgm:presLayoutVars>
      </dgm:prSet>
      <dgm:spPr/>
    </dgm:pt>
    <dgm:pt modelId="{725068BB-2463-44AC-BEEA-B4F97094DD18}" type="pres">
      <dgm:prSet presAssocID="{5FEA1655-F31F-4D78-815C-24EDAA1F75B9}" presName="hierChild2" presStyleCnt="0"/>
      <dgm:spPr/>
    </dgm:pt>
    <dgm:pt modelId="{6E685874-36EC-47B7-B0D0-1119386A5FCE}" type="pres">
      <dgm:prSet presAssocID="{D10E62B0-82A6-4812-9D5A-04C766246246}" presName="hierRoot1" presStyleCnt="0"/>
      <dgm:spPr/>
    </dgm:pt>
    <dgm:pt modelId="{7A5F9E28-04C8-4E66-BA13-EA0C95F2F8AE}" type="pres">
      <dgm:prSet presAssocID="{D10E62B0-82A6-4812-9D5A-04C766246246}" presName="composite" presStyleCnt="0"/>
      <dgm:spPr/>
    </dgm:pt>
    <dgm:pt modelId="{A5857D01-53C7-4980-8024-002C7514E60B}" type="pres">
      <dgm:prSet presAssocID="{D10E62B0-82A6-4812-9D5A-04C766246246}" presName="background" presStyleLbl="node0" presStyleIdx="2" presStyleCnt="5"/>
      <dgm:spPr/>
    </dgm:pt>
    <dgm:pt modelId="{6ECC57BA-B4B4-4310-BD0D-AE41F7003C45}" type="pres">
      <dgm:prSet presAssocID="{D10E62B0-82A6-4812-9D5A-04C766246246}" presName="text" presStyleLbl="fgAcc0" presStyleIdx="2" presStyleCnt="5">
        <dgm:presLayoutVars>
          <dgm:chPref val="3"/>
        </dgm:presLayoutVars>
      </dgm:prSet>
      <dgm:spPr/>
    </dgm:pt>
    <dgm:pt modelId="{CF675039-368A-450F-A3F8-CAC04E69DB94}" type="pres">
      <dgm:prSet presAssocID="{D10E62B0-82A6-4812-9D5A-04C766246246}" presName="hierChild2" presStyleCnt="0"/>
      <dgm:spPr/>
    </dgm:pt>
    <dgm:pt modelId="{90937B1B-5865-423E-8A99-E212E447104C}" type="pres">
      <dgm:prSet presAssocID="{1C6D7D99-11F7-45D4-919E-2862F5B35442}" presName="hierRoot1" presStyleCnt="0"/>
      <dgm:spPr/>
    </dgm:pt>
    <dgm:pt modelId="{A3E73D9E-F876-4999-91BA-AA1105B4FFF0}" type="pres">
      <dgm:prSet presAssocID="{1C6D7D99-11F7-45D4-919E-2862F5B35442}" presName="composite" presStyleCnt="0"/>
      <dgm:spPr/>
    </dgm:pt>
    <dgm:pt modelId="{C8F717C7-8CA7-4DF1-A411-EA5A2B2D7CD9}" type="pres">
      <dgm:prSet presAssocID="{1C6D7D99-11F7-45D4-919E-2862F5B35442}" presName="background" presStyleLbl="node0" presStyleIdx="3" presStyleCnt="5"/>
      <dgm:spPr/>
    </dgm:pt>
    <dgm:pt modelId="{5C198206-F7BC-43EC-A7F2-B21930BF5333}" type="pres">
      <dgm:prSet presAssocID="{1C6D7D99-11F7-45D4-919E-2862F5B35442}" presName="text" presStyleLbl="fgAcc0" presStyleIdx="3" presStyleCnt="5">
        <dgm:presLayoutVars>
          <dgm:chPref val="3"/>
        </dgm:presLayoutVars>
      </dgm:prSet>
      <dgm:spPr/>
    </dgm:pt>
    <dgm:pt modelId="{8DD73382-4251-47D1-A289-F1545B51BA28}" type="pres">
      <dgm:prSet presAssocID="{1C6D7D99-11F7-45D4-919E-2862F5B35442}" presName="hierChild2" presStyleCnt="0"/>
      <dgm:spPr/>
    </dgm:pt>
    <dgm:pt modelId="{D3A5C390-3947-4724-BFC6-AE7E4C67A227}" type="pres">
      <dgm:prSet presAssocID="{C9073B07-D4DD-47E2-846D-8E96360A1727}" presName="hierRoot1" presStyleCnt="0"/>
      <dgm:spPr/>
    </dgm:pt>
    <dgm:pt modelId="{E9F65F9E-E0EA-45F3-9247-69E0CA854704}" type="pres">
      <dgm:prSet presAssocID="{C9073B07-D4DD-47E2-846D-8E96360A1727}" presName="composite" presStyleCnt="0"/>
      <dgm:spPr/>
    </dgm:pt>
    <dgm:pt modelId="{5C00E7C2-FF70-413D-B482-343286118102}" type="pres">
      <dgm:prSet presAssocID="{C9073B07-D4DD-47E2-846D-8E96360A1727}" presName="background" presStyleLbl="node0" presStyleIdx="4" presStyleCnt="5"/>
      <dgm:spPr/>
    </dgm:pt>
    <dgm:pt modelId="{C16A6F9D-98FA-4E4A-97EB-FFEE1036C8DF}" type="pres">
      <dgm:prSet presAssocID="{C9073B07-D4DD-47E2-846D-8E96360A1727}" presName="text" presStyleLbl="fgAcc0" presStyleIdx="4" presStyleCnt="5">
        <dgm:presLayoutVars>
          <dgm:chPref val="3"/>
        </dgm:presLayoutVars>
      </dgm:prSet>
      <dgm:spPr/>
    </dgm:pt>
    <dgm:pt modelId="{F3C32215-F793-4C27-83BF-AB66BFB3DBCD}" type="pres">
      <dgm:prSet presAssocID="{C9073B07-D4DD-47E2-846D-8E96360A1727}" presName="hierChild2" presStyleCnt="0"/>
      <dgm:spPr/>
    </dgm:pt>
  </dgm:ptLst>
  <dgm:cxnLst>
    <dgm:cxn modelId="{DF4AF616-2977-45B6-98F2-45D18CC3EEE3}" srcId="{5C3147D9-4EE0-4B82-B304-4C857A6371BF}" destId="{5FEA1655-F31F-4D78-815C-24EDAA1F75B9}" srcOrd="1" destOrd="0" parTransId="{A5747C54-579D-49A1-B29D-555522462803}" sibTransId="{126B0460-9E8C-4C1F-9B05-A853F3991A22}"/>
    <dgm:cxn modelId="{DB466C18-1978-46DB-82D7-E5FE6630143F}" type="presOf" srcId="{5FEA1655-F31F-4D78-815C-24EDAA1F75B9}" destId="{CAB494A5-0D5F-4608-B728-A8A50319C742}" srcOrd="0" destOrd="0" presId="urn:microsoft.com/office/officeart/2005/8/layout/hierarchy1"/>
    <dgm:cxn modelId="{D2B48830-697A-46EA-BB4B-F717E7568986}" srcId="{5C3147D9-4EE0-4B82-B304-4C857A6371BF}" destId="{C9073B07-D4DD-47E2-846D-8E96360A1727}" srcOrd="4" destOrd="0" parTransId="{E4B8570A-67B3-43CA-94A8-F9E9EB3C4681}" sibTransId="{108B5217-516F-4CF1-9893-1E11E4A7C388}"/>
    <dgm:cxn modelId="{EC8B0C42-AF05-4611-9F68-ED39193C7849}" srcId="{5C3147D9-4EE0-4B82-B304-4C857A6371BF}" destId="{1C6D7D99-11F7-45D4-919E-2862F5B35442}" srcOrd="3" destOrd="0" parTransId="{0D1DA888-E018-4481-A072-A8C622094D27}" sibTransId="{BB203098-C281-4B07-A3AA-02E7BC136CA8}"/>
    <dgm:cxn modelId="{F8939078-FC8A-4011-A78A-E9A9FB2CDE0E}" srcId="{5C3147D9-4EE0-4B82-B304-4C857A6371BF}" destId="{3CEC06C2-6969-497D-BD0C-58B4D4D667D4}" srcOrd="0" destOrd="0" parTransId="{5BFFF819-5521-4A6F-9070-20D04D0DCD93}" sibTransId="{22529105-C940-462B-A9CE-7CCD3ABF8902}"/>
    <dgm:cxn modelId="{12829858-9570-4743-8240-FBB7081C97C8}" type="presOf" srcId="{3CEC06C2-6969-497D-BD0C-58B4D4D667D4}" destId="{ED2C4192-0B65-4D64-B335-A123170EFD6E}" srcOrd="0" destOrd="0" presId="urn:microsoft.com/office/officeart/2005/8/layout/hierarchy1"/>
    <dgm:cxn modelId="{3299CAAE-4D76-467F-9413-2B8E5C35D73E}" type="presOf" srcId="{C9073B07-D4DD-47E2-846D-8E96360A1727}" destId="{C16A6F9D-98FA-4E4A-97EB-FFEE1036C8DF}" srcOrd="0" destOrd="0" presId="urn:microsoft.com/office/officeart/2005/8/layout/hierarchy1"/>
    <dgm:cxn modelId="{924A91B7-38ED-4753-9DB0-22721F7AA25B}" type="presOf" srcId="{5C3147D9-4EE0-4B82-B304-4C857A6371BF}" destId="{9887024A-B9AA-44EF-B1A7-E47A143F783F}" srcOrd="0" destOrd="0" presId="urn:microsoft.com/office/officeart/2005/8/layout/hierarchy1"/>
    <dgm:cxn modelId="{D885DFBC-3059-4DCC-BE29-17C43EB74857}" type="presOf" srcId="{D10E62B0-82A6-4812-9D5A-04C766246246}" destId="{6ECC57BA-B4B4-4310-BD0D-AE41F7003C45}" srcOrd="0" destOrd="0" presId="urn:microsoft.com/office/officeart/2005/8/layout/hierarchy1"/>
    <dgm:cxn modelId="{52F80BEA-0124-4CFD-9E5B-E8AD37263405}" srcId="{5C3147D9-4EE0-4B82-B304-4C857A6371BF}" destId="{D10E62B0-82A6-4812-9D5A-04C766246246}" srcOrd="2" destOrd="0" parTransId="{CB3A2A42-BB8D-4818-892C-673A4FE815D9}" sibTransId="{49D6D6D9-17ED-403B-820D-896ADFCA7289}"/>
    <dgm:cxn modelId="{800F10ED-EC4F-41BD-B4DC-4680B0376510}" type="presOf" srcId="{1C6D7D99-11F7-45D4-919E-2862F5B35442}" destId="{5C198206-F7BC-43EC-A7F2-B21930BF5333}" srcOrd="0" destOrd="0" presId="urn:microsoft.com/office/officeart/2005/8/layout/hierarchy1"/>
    <dgm:cxn modelId="{9219D34B-0AEF-4A8E-9B09-6FF3C0E7961E}" type="presParOf" srcId="{9887024A-B9AA-44EF-B1A7-E47A143F783F}" destId="{68287C07-1F5E-4F55-9CE6-8F839A35D71B}" srcOrd="0" destOrd="0" presId="urn:microsoft.com/office/officeart/2005/8/layout/hierarchy1"/>
    <dgm:cxn modelId="{185CDB4F-29A2-445B-BA6A-502162C64A8B}" type="presParOf" srcId="{68287C07-1F5E-4F55-9CE6-8F839A35D71B}" destId="{6F948660-94FA-4BC3-AB91-79CA138CB217}" srcOrd="0" destOrd="0" presId="urn:microsoft.com/office/officeart/2005/8/layout/hierarchy1"/>
    <dgm:cxn modelId="{26672FD9-D646-4D70-AF52-986D5B8C6836}" type="presParOf" srcId="{6F948660-94FA-4BC3-AB91-79CA138CB217}" destId="{7DEEC88A-47D3-41E1-955A-6984F16B3762}" srcOrd="0" destOrd="0" presId="urn:microsoft.com/office/officeart/2005/8/layout/hierarchy1"/>
    <dgm:cxn modelId="{649D0EB7-7219-431C-B21D-BBE3906D0C77}" type="presParOf" srcId="{6F948660-94FA-4BC3-AB91-79CA138CB217}" destId="{ED2C4192-0B65-4D64-B335-A123170EFD6E}" srcOrd="1" destOrd="0" presId="urn:microsoft.com/office/officeart/2005/8/layout/hierarchy1"/>
    <dgm:cxn modelId="{26DB6689-484F-44AE-A194-6762EC78D46E}" type="presParOf" srcId="{68287C07-1F5E-4F55-9CE6-8F839A35D71B}" destId="{E882D052-82E4-405F-B06B-AC7F26391BD1}" srcOrd="1" destOrd="0" presId="urn:microsoft.com/office/officeart/2005/8/layout/hierarchy1"/>
    <dgm:cxn modelId="{35AEAF02-497C-4FA5-876E-79C09421D967}" type="presParOf" srcId="{9887024A-B9AA-44EF-B1A7-E47A143F783F}" destId="{BFF270A8-6AD6-48D4-B1AC-9F3EC90B12B5}" srcOrd="1" destOrd="0" presId="urn:microsoft.com/office/officeart/2005/8/layout/hierarchy1"/>
    <dgm:cxn modelId="{356FC4D0-B007-4877-AFB2-D30F00958E65}" type="presParOf" srcId="{BFF270A8-6AD6-48D4-B1AC-9F3EC90B12B5}" destId="{329D1A60-C27B-4A58-91EF-51FC30C2DBDC}" srcOrd="0" destOrd="0" presId="urn:microsoft.com/office/officeart/2005/8/layout/hierarchy1"/>
    <dgm:cxn modelId="{F097FB22-3B22-45F1-B3A8-A0FC1114DFAF}" type="presParOf" srcId="{329D1A60-C27B-4A58-91EF-51FC30C2DBDC}" destId="{14BED749-12C3-473F-8D1D-8981EAD52063}" srcOrd="0" destOrd="0" presId="urn:microsoft.com/office/officeart/2005/8/layout/hierarchy1"/>
    <dgm:cxn modelId="{5E2B75DD-6817-4F63-886C-148169A660A8}" type="presParOf" srcId="{329D1A60-C27B-4A58-91EF-51FC30C2DBDC}" destId="{CAB494A5-0D5F-4608-B728-A8A50319C742}" srcOrd="1" destOrd="0" presId="urn:microsoft.com/office/officeart/2005/8/layout/hierarchy1"/>
    <dgm:cxn modelId="{6C7B2E20-FAC9-47D1-8079-43AFAC7107AE}" type="presParOf" srcId="{BFF270A8-6AD6-48D4-B1AC-9F3EC90B12B5}" destId="{725068BB-2463-44AC-BEEA-B4F97094DD18}" srcOrd="1" destOrd="0" presId="urn:microsoft.com/office/officeart/2005/8/layout/hierarchy1"/>
    <dgm:cxn modelId="{E588DB05-F834-47B9-9E84-E6D23731D197}" type="presParOf" srcId="{9887024A-B9AA-44EF-B1A7-E47A143F783F}" destId="{6E685874-36EC-47B7-B0D0-1119386A5FCE}" srcOrd="2" destOrd="0" presId="urn:microsoft.com/office/officeart/2005/8/layout/hierarchy1"/>
    <dgm:cxn modelId="{4EF52B73-A05F-4EAE-B6C1-0CBA490140F6}" type="presParOf" srcId="{6E685874-36EC-47B7-B0D0-1119386A5FCE}" destId="{7A5F9E28-04C8-4E66-BA13-EA0C95F2F8AE}" srcOrd="0" destOrd="0" presId="urn:microsoft.com/office/officeart/2005/8/layout/hierarchy1"/>
    <dgm:cxn modelId="{38487277-BE89-49B2-BC4F-79A208C9BDC4}" type="presParOf" srcId="{7A5F9E28-04C8-4E66-BA13-EA0C95F2F8AE}" destId="{A5857D01-53C7-4980-8024-002C7514E60B}" srcOrd="0" destOrd="0" presId="urn:microsoft.com/office/officeart/2005/8/layout/hierarchy1"/>
    <dgm:cxn modelId="{8923C65F-59DD-4B9E-8FBE-74D08970DDB0}" type="presParOf" srcId="{7A5F9E28-04C8-4E66-BA13-EA0C95F2F8AE}" destId="{6ECC57BA-B4B4-4310-BD0D-AE41F7003C45}" srcOrd="1" destOrd="0" presId="urn:microsoft.com/office/officeart/2005/8/layout/hierarchy1"/>
    <dgm:cxn modelId="{6DDF6C77-4541-4CFF-9FC7-AAD4498AF969}" type="presParOf" srcId="{6E685874-36EC-47B7-B0D0-1119386A5FCE}" destId="{CF675039-368A-450F-A3F8-CAC04E69DB94}" srcOrd="1" destOrd="0" presId="urn:microsoft.com/office/officeart/2005/8/layout/hierarchy1"/>
    <dgm:cxn modelId="{CD00EB5D-15A4-4C8F-90F2-5C401AE026C1}" type="presParOf" srcId="{9887024A-B9AA-44EF-B1A7-E47A143F783F}" destId="{90937B1B-5865-423E-8A99-E212E447104C}" srcOrd="3" destOrd="0" presId="urn:microsoft.com/office/officeart/2005/8/layout/hierarchy1"/>
    <dgm:cxn modelId="{DD839827-E3BB-4B88-89A0-F0BFA89C9F88}" type="presParOf" srcId="{90937B1B-5865-423E-8A99-E212E447104C}" destId="{A3E73D9E-F876-4999-91BA-AA1105B4FFF0}" srcOrd="0" destOrd="0" presId="urn:microsoft.com/office/officeart/2005/8/layout/hierarchy1"/>
    <dgm:cxn modelId="{5A677F1E-EC48-43D4-BF71-0616117D4CF1}" type="presParOf" srcId="{A3E73D9E-F876-4999-91BA-AA1105B4FFF0}" destId="{C8F717C7-8CA7-4DF1-A411-EA5A2B2D7CD9}" srcOrd="0" destOrd="0" presId="urn:microsoft.com/office/officeart/2005/8/layout/hierarchy1"/>
    <dgm:cxn modelId="{A72BF1F8-2401-4B7C-8FE9-EDF70B46D528}" type="presParOf" srcId="{A3E73D9E-F876-4999-91BA-AA1105B4FFF0}" destId="{5C198206-F7BC-43EC-A7F2-B21930BF5333}" srcOrd="1" destOrd="0" presId="urn:microsoft.com/office/officeart/2005/8/layout/hierarchy1"/>
    <dgm:cxn modelId="{B572AB57-3C8D-45B7-B576-DB5E3224C23C}" type="presParOf" srcId="{90937B1B-5865-423E-8A99-E212E447104C}" destId="{8DD73382-4251-47D1-A289-F1545B51BA28}" srcOrd="1" destOrd="0" presId="urn:microsoft.com/office/officeart/2005/8/layout/hierarchy1"/>
    <dgm:cxn modelId="{94237035-D2FA-495B-8C57-ECF8477DCDF7}" type="presParOf" srcId="{9887024A-B9AA-44EF-B1A7-E47A143F783F}" destId="{D3A5C390-3947-4724-BFC6-AE7E4C67A227}" srcOrd="4" destOrd="0" presId="urn:microsoft.com/office/officeart/2005/8/layout/hierarchy1"/>
    <dgm:cxn modelId="{5FEE7CF9-A24D-473A-B713-AF45323AE2C2}" type="presParOf" srcId="{D3A5C390-3947-4724-BFC6-AE7E4C67A227}" destId="{E9F65F9E-E0EA-45F3-9247-69E0CA854704}" srcOrd="0" destOrd="0" presId="urn:microsoft.com/office/officeart/2005/8/layout/hierarchy1"/>
    <dgm:cxn modelId="{89A17256-B0EF-47B0-8987-E1DB65A16EA2}" type="presParOf" srcId="{E9F65F9E-E0EA-45F3-9247-69E0CA854704}" destId="{5C00E7C2-FF70-413D-B482-343286118102}" srcOrd="0" destOrd="0" presId="urn:microsoft.com/office/officeart/2005/8/layout/hierarchy1"/>
    <dgm:cxn modelId="{B00F3C84-5800-4DA0-8366-CC8F1624A68F}" type="presParOf" srcId="{E9F65F9E-E0EA-45F3-9247-69E0CA854704}" destId="{C16A6F9D-98FA-4E4A-97EB-FFEE1036C8DF}" srcOrd="1" destOrd="0" presId="urn:microsoft.com/office/officeart/2005/8/layout/hierarchy1"/>
    <dgm:cxn modelId="{A8F10759-8805-4EDA-BE11-4301233E395F}" type="presParOf" srcId="{D3A5C390-3947-4724-BFC6-AE7E4C67A227}" destId="{F3C32215-F793-4C27-83BF-AB66BFB3DB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585EC-EF1A-458D-9C8F-9F46D1324C6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8A9920-6021-4424-A28B-1BCBC947DD3B}">
      <dgm:prSet/>
      <dgm:spPr/>
      <dgm:t>
        <a:bodyPr/>
        <a:lstStyle/>
        <a:p>
          <a:r>
            <a:rPr lang="en-US"/>
            <a:t>We went through preprocessing techniques such as removing outliers, imputing null values , categorical encoding, and scaling the data</a:t>
          </a:r>
        </a:p>
      </dgm:t>
    </dgm:pt>
    <dgm:pt modelId="{84E27619-B380-4188-96E4-BA59F7143B7D}" type="parTrans" cxnId="{EC3B2F90-45BD-403C-9143-D5BA28295A93}">
      <dgm:prSet/>
      <dgm:spPr/>
      <dgm:t>
        <a:bodyPr/>
        <a:lstStyle/>
        <a:p>
          <a:endParaRPr lang="en-US"/>
        </a:p>
      </dgm:t>
    </dgm:pt>
    <dgm:pt modelId="{F3E46CD7-EC1C-40C8-BE01-CC6D484396A8}" type="sibTrans" cxnId="{EC3B2F90-45BD-403C-9143-D5BA28295A93}">
      <dgm:prSet/>
      <dgm:spPr/>
      <dgm:t>
        <a:bodyPr/>
        <a:lstStyle/>
        <a:p>
          <a:endParaRPr lang="en-US"/>
        </a:p>
      </dgm:t>
    </dgm:pt>
    <dgm:pt modelId="{57047C64-FC5B-43BA-9006-931C3B2673E9}">
      <dgm:prSet/>
      <dgm:spPr/>
      <dgm:t>
        <a:bodyPr/>
        <a:lstStyle/>
        <a:p>
          <a:r>
            <a:rPr lang="en-US"/>
            <a:t>We found the optimal k and did clustering with 3 different clustering models</a:t>
          </a:r>
        </a:p>
      </dgm:t>
    </dgm:pt>
    <dgm:pt modelId="{45CE61E0-FD3A-4C9E-AC87-374064E53A2B}" type="parTrans" cxnId="{0B5094A6-F68F-43B4-92E2-4492139BAC1C}">
      <dgm:prSet/>
      <dgm:spPr/>
      <dgm:t>
        <a:bodyPr/>
        <a:lstStyle/>
        <a:p>
          <a:endParaRPr lang="en-US"/>
        </a:p>
      </dgm:t>
    </dgm:pt>
    <dgm:pt modelId="{6E5A84AB-570C-4D48-A6A9-A4BDDA4DBB59}" type="sibTrans" cxnId="{0B5094A6-F68F-43B4-92E2-4492139BAC1C}">
      <dgm:prSet/>
      <dgm:spPr/>
      <dgm:t>
        <a:bodyPr/>
        <a:lstStyle/>
        <a:p>
          <a:endParaRPr lang="en-US"/>
        </a:p>
      </dgm:t>
    </dgm:pt>
    <dgm:pt modelId="{EF264623-17B8-46B3-925F-A8824B5F6A62}">
      <dgm:prSet/>
      <dgm:spPr/>
      <dgm:t>
        <a:bodyPr/>
        <a:lstStyle/>
        <a:p>
          <a:r>
            <a:rPr lang="en-US"/>
            <a:t>We Analysed the characteristics of each cluster of each model </a:t>
          </a:r>
        </a:p>
      </dgm:t>
    </dgm:pt>
    <dgm:pt modelId="{94214FBE-5A2D-42E2-A780-B191E0951EDD}" type="parTrans" cxnId="{EB7CCE8D-62B4-4B8A-9E81-AE3D9818FD61}">
      <dgm:prSet/>
      <dgm:spPr/>
      <dgm:t>
        <a:bodyPr/>
        <a:lstStyle/>
        <a:p>
          <a:endParaRPr lang="en-US"/>
        </a:p>
      </dgm:t>
    </dgm:pt>
    <dgm:pt modelId="{BF74860A-ECD6-484D-A81F-1AE99D8BCB81}" type="sibTrans" cxnId="{EB7CCE8D-62B4-4B8A-9E81-AE3D9818FD61}">
      <dgm:prSet/>
      <dgm:spPr/>
      <dgm:t>
        <a:bodyPr/>
        <a:lstStyle/>
        <a:p>
          <a:endParaRPr lang="en-US"/>
        </a:p>
      </dgm:t>
    </dgm:pt>
    <dgm:pt modelId="{A89D2EC1-32E5-489A-940C-90CC00D6692C}">
      <dgm:prSet/>
      <dgm:spPr/>
      <dgm:t>
        <a:bodyPr/>
        <a:lstStyle/>
        <a:p>
          <a:r>
            <a:rPr lang="en-US"/>
            <a:t>Found our best model</a:t>
          </a:r>
        </a:p>
      </dgm:t>
    </dgm:pt>
    <dgm:pt modelId="{4D58B1B1-70D5-452B-93EA-D72DC559D3A8}" type="parTrans" cxnId="{069E3CC7-A33D-4925-89DB-189440596C43}">
      <dgm:prSet/>
      <dgm:spPr/>
      <dgm:t>
        <a:bodyPr/>
        <a:lstStyle/>
        <a:p>
          <a:endParaRPr lang="en-US"/>
        </a:p>
      </dgm:t>
    </dgm:pt>
    <dgm:pt modelId="{3878E60A-0361-4A4B-9222-3C1BE83F63E2}" type="sibTrans" cxnId="{069E3CC7-A33D-4925-89DB-189440596C43}">
      <dgm:prSet/>
      <dgm:spPr/>
      <dgm:t>
        <a:bodyPr/>
        <a:lstStyle/>
        <a:p>
          <a:endParaRPr lang="en-US"/>
        </a:p>
      </dgm:t>
    </dgm:pt>
    <dgm:pt modelId="{2D5B7421-401D-4AFC-BF9F-3E5C44FA0E3A}" type="pres">
      <dgm:prSet presAssocID="{A47585EC-EF1A-458D-9C8F-9F46D1324C61}" presName="outerComposite" presStyleCnt="0">
        <dgm:presLayoutVars>
          <dgm:chMax val="5"/>
          <dgm:dir/>
          <dgm:resizeHandles val="exact"/>
        </dgm:presLayoutVars>
      </dgm:prSet>
      <dgm:spPr/>
    </dgm:pt>
    <dgm:pt modelId="{24CF2098-CAA5-47E2-A4E9-0143DB0C2CBA}" type="pres">
      <dgm:prSet presAssocID="{A47585EC-EF1A-458D-9C8F-9F46D1324C61}" presName="dummyMaxCanvas" presStyleCnt="0">
        <dgm:presLayoutVars/>
      </dgm:prSet>
      <dgm:spPr/>
    </dgm:pt>
    <dgm:pt modelId="{4AA84497-5449-4A22-87B5-DA3EBE5EFB3D}" type="pres">
      <dgm:prSet presAssocID="{A47585EC-EF1A-458D-9C8F-9F46D1324C61}" presName="FourNodes_1" presStyleLbl="node1" presStyleIdx="0" presStyleCnt="4">
        <dgm:presLayoutVars>
          <dgm:bulletEnabled val="1"/>
        </dgm:presLayoutVars>
      </dgm:prSet>
      <dgm:spPr/>
    </dgm:pt>
    <dgm:pt modelId="{C1323EFA-8E5A-4EE4-BBA5-6BBF171E9DF8}" type="pres">
      <dgm:prSet presAssocID="{A47585EC-EF1A-458D-9C8F-9F46D1324C61}" presName="FourNodes_2" presStyleLbl="node1" presStyleIdx="1" presStyleCnt="4">
        <dgm:presLayoutVars>
          <dgm:bulletEnabled val="1"/>
        </dgm:presLayoutVars>
      </dgm:prSet>
      <dgm:spPr/>
    </dgm:pt>
    <dgm:pt modelId="{832B5C6D-18CD-4365-ABE9-C4500EADD6A7}" type="pres">
      <dgm:prSet presAssocID="{A47585EC-EF1A-458D-9C8F-9F46D1324C61}" presName="FourNodes_3" presStyleLbl="node1" presStyleIdx="2" presStyleCnt="4">
        <dgm:presLayoutVars>
          <dgm:bulletEnabled val="1"/>
        </dgm:presLayoutVars>
      </dgm:prSet>
      <dgm:spPr/>
    </dgm:pt>
    <dgm:pt modelId="{10A90B19-12BD-41C5-941A-EEB1E76270FE}" type="pres">
      <dgm:prSet presAssocID="{A47585EC-EF1A-458D-9C8F-9F46D1324C61}" presName="FourNodes_4" presStyleLbl="node1" presStyleIdx="3" presStyleCnt="4">
        <dgm:presLayoutVars>
          <dgm:bulletEnabled val="1"/>
        </dgm:presLayoutVars>
      </dgm:prSet>
      <dgm:spPr/>
    </dgm:pt>
    <dgm:pt modelId="{C52ED826-0268-4870-878B-D2352193A8BC}" type="pres">
      <dgm:prSet presAssocID="{A47585EC-EF1A-458D-9C8F-9F46D1324C61}" presName="FourConn_1-2" presStyleLbl="fgAccFollowNode1" presStyleIdx="0" presStyleCnt="3">
        <dgm:presLayoutVars>
          <dgm:bulletEnabled val="1"/>
        </dgm:presLayoutVars>
      </dgm:prSet>
      <dgm:spPr/>
    </dgm:pt>
    <dgm:pt modelId="{012D4B7A-ABAA-4060-AFCC-13D7034EBD94}" type="pres">
      <dgm:prSet presAssocID="{A47585EC-EF1A-458D-9C8F-9F46D1324C61}" presName="FourConn_2-3" presStyleLbl="fgAccFollowNode1" presStyleIdx="1" presStyleCnt="3">
        <dgm:presLayoutVars>
          <dgm:bulletEnabled val="1"/>
        </dgm:presLayoutVars>
      </dgm:prSet>
      <dgm:spPr/>
    </dgm:pt>
    <dgm:pt modelId="{08DA2D5C-DA4C-4BD9-AC0D-833B2089AF28}" type="pres">
      <dgm:prSet presAssocID="{A47585EC-EF1A-458D-9C8F-9F46D1324C61}" presName="FourConn_3-4" presStyleLbl="fgAccFollowNode1" presStyleIdx="2" presStyleCnt="3">
        <dgm:presLayoutVars>
          <dgm:bulletEnabled val="1"/>
        </dgm:presLayoutVars>
      </dgm:prSet>
      <dgm:spPr/>
    </dgm:pt>
    <dgm:pt modelId="{50B335D3-3C82-43F3-87FC-9B0D9061F449}" type="pres">
      <dgm:prSet presAssocID="{A47585EC-EF1A-458D-9C8F-9F46D1324C61}" presName="FourNodes_1_text" presStyleLbl="node1" presStyleIdx="3" presStyleCnt="4">
        <dgm:presLayoutVars>
          <dgm:bulletEnabled val="1"/>
        </dgm:presLayoutVars>
      </dgm:prSet>
      <dgm:spPr/>
    </dgm:pt>
    <dgm:pt modelId="{1818CC58-190B-402B-93B4-B17AA0607A5A}" type="pres">
      <dgm:prSet presAssocID="{A47585EC-EF1A-458D-9C8F-9F46D1324C61}" presName="FourNodes_2_text" presStyleLbl="node1" presStyleIdx="3" presStyleCnt="4">
        <dgm:presLayoutVars>
          <dgm:bulletEnabled val="1"/>
        </dgm:presLayoutVars>
      </dgm:prSet>
      <dgm:spPr/>
    </dgm:pt>
    <dgm:pt modelId="{A29CFA94-BB1F-4BFD-9567-9EAE1D77387D}" type="pres">
      <dgm:prSet presAssocID="{A47585EC-EF1A-458D-9C8F-9F46D1324C61}" presName="FourNodes_3_text" presStyleLbl="node1" presStyleIdx="3" presStyleCnt="4">
        <dgm:presLayoutVars>
          <dgm:bulletEnabled val="1"/>
        </dgm:presLayoutVars>
      </dgm:prSet>
      <dgm:spPr/>
    </dgm:pt>
    <dgm:pt modelId="{554401E3-03A4-469A-AE17-F7265DBFAB2F}" type="pres">
      <dgm:prSet presAssocID="{A47585EC-EF1A-458D-9C8F-9F46D1324C6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BD16376-C7CD-42CB-AF59-A1D2A13153F0}" type="presOf" srcId="{BF74860A-ECD6-484D-A81F-1AE99D8BCB81}" destId="{08DA2D5C-DA4C-4BD9-AC0D-833B2089AF28}" srcOrd="0" destOrd="0" presId="urn:microsoft.com/office/officeart/2005/8/layout/vProcess5"/>
    <dgm:cxn modelId="{E23ECE78-5E42-48C1-A3C0-7D70A0647B1B}" type="presOf" srcId="{A47585EC-EF1A-458D-9C8F-9F46D1324C61}" destId="{2D5B7421-401D-4AFC-BF9F-3E5C44FA0E3A}" srcOrd="0" destOrd="0" presId="urn:microsoft.com/office/officeart/2005/8/layout/vProcess5"/>
    <dgm:cxn modelId="{13339584-6A99-4F65-9E59-FA6B8A97FC28}" type="presOf" srcId="{8B8A9920-6021-4424-A28B-1BCBC947DD3B}" destId="{50B335D3-3C82-43F3-87FC-9B0D9061F449}" srcOrd="1" destOrd="0" presId="urn:microsoft.com/office/officeart/2005/8/layout/vProcess5"/>
    <dgm:cxn modelId="{EB7CCE8D-62B4-4B8A-9E81-AE3D9818FD61}" srcId="{A47585EC-EF1A-458D-9C8F-9F46D1324C61}" destId="{EF264623-17B8-46B3-925F-A8824B5F6A62}" srcOrd="2" destOrd="0" parTransId="{94214FBE-5A2D-42E2-A780-B191E0951EDD}" sibTransId="{BF74860A-ECD6-484D-A81F-1AE99D8BCB81}"/>
    <dgm:cxn modelId="{EC3B2F90-45BD-403C-9143-D5BA28295A93}" srcId="{A47585EC-EF1A-458D-9C8F-9F46D1324C61}" destId="{8B8A9920-6021-4424-A28B-1BCBC947DD3B}" srcOrd="0" destOrd="0" parTransId="{84E27619-B380-4188-96E4-BA59F7143B7D}" sibTransId="{F3E46CD7-EC1C-40C8-BE01-CC6D484396A8}"/>
    <dgm:cxn modelId="{745A0792-3415-4726-9789-5FAB5A68BE80}" type="presOf" srcId="{57047C64-FC5B-43BA-9006-931C3B2673E9}" destId="{C1323EFA-8E5A-4EE4-BBA5-6BBF171E9DF8}" srcOrd="0" destOrd="0" presId="urn:microsoft.com/office/officeart/2005/8/layout/vProcess5"/>
    <dgm:cxn modelId="{0B5094A6-F68F-43B4-92E2-4492139BAC1C}" srcId="{A47585EC-EF1A-458D-9C8F-9F46D1324C61}" destId="{57047C64-FC5B-43BA-9006-931C3B2673E9}" srcOrd="1" destOrd="0" parTransId="{45CE61E0-FD3A-4C9E-AC87-374064E53A2B}" sibTransId="{6E5A84AB-570C-4D48-A6A9-A4BDDA4DBB59}"/>
    <dgm:cxn modelId="{56EF45B8-5A90-4983-83A9-029BA7ACDBC5}" type="presOf" srcId="{A89D2EC1-32E5-489A-940C-90CC00D6692C}" destId="{10A90B19-12BD-41C5-941A-EEB1E76270FE}" srcOrd="0" destOrd="0" presId="urn:microsoft.com/office/officeart/2005/8/layout/vProcess5"/>
    <dgm:cxn modelId="{45D6A8C3-5509-4146-AA82-05DA5D5EB53E}" type="presOf" srcId="{57047C64-FC5B-43BA-9006-931C3B2673E9}" destId="{1818CC58-190B-402B-93B4-B17AA0607A5A}" srcOrd="1" destOrd="0" presId="urn:microsoft.com/office/officeart/2005/8/layout/vProcess5"/>
    <dgm:cxn modelId="{069E3CC7-A33D-4925-89DB-189440596C43}" srcId="{A47585EC-EF1A-458D-9C8F-9F46D1324C61}" destId="{A89D2EC1-32E5-489A-940C-90CC00D6692C}" srcOrd="3" destOrd="0" parTransId="{4D58B1B1-70D5-452B-93EA-D72DC559D3A8}" sibTransId="{3878E60A-0361-4A4B-9222-3C1BE83F63E2}"/>
    <dgm:cxn modelId="{6F1C5BD1-CD25-4A57-B54F-2944E187255D}" type="presOf" srcId="{8B8A9920-6021-4424-A28B-1BCBC947DD3B}" destId="{4AA84497-5449-4A22-87B5-DA3EBE5EFB3D}" srcOrd="0" destOrd="0" presId="urn:microsoft.com/office/officeart/2005/8/layout/vProcess5"/>
    <dgm:cxn modelId="{7CE8EAD7-B827-4EA0-9F49-45B41F814077}" type="presOf" srcId="{6E5A84AB-570C-4D48-A6A9-A4BDDA4DBB59}" destId="{012D4B7A-ABAA-4060-AFCC-13D7034EBD94}" srcOrd="0" destOrd="0" presId="urn:microsoft.com/office/officeart/2005/8/layout/vProcess5"/>
    <dgm:cxn modelId="{1AD593E8-277C-4D76-80DA-2C6A7FD9447C}" type="presOf" srcId="{F3E46CD7-EC1C-40C8-BE01-CC6D484396A8}" destId="{C52ED826-0268-4870-878B-D2352193A8BC}" srcOrd="0" destOrd="0" presId="urn:microsoft.com/office/officeart/2005/8/layout/vProcess5"/>
    <dgm:cxn modelId="{12593AEB-F62B-46B2-8302-385576630119}" type="presOf" srcId="{EF264623-17B8-46B3-925F-A8824B5F6A62}" destId="{832B5C6D-18CD-4365-ABE9-C4500EADD6A7}" srcOrd="0" destOrd="0" presId="urn:microsoft.com/office/officeart/2005/8/layout/vProcess5"/>
    <dgm:cxn modelId="{D464CEF8-5A08-4094-B917-15353DB6F760}" type="presOf" srcId="{EF264623-17B8-46B3-925F-A8824B5F6A62}" destId="{A29CFA94-BB1F-4BFD-9567-9EAE1D77387D}" srcOrd="1" destOrd="0" presId="urn:microsoft.com/office/officeart/2005/8/layout/vProcess5"/>
    <dgm:cxn modelId="{704E25FA-93F4-4545-A54E-95EE03FC04CF}" type="presOf" srcId="{A89D2EC1-32E5-489A-940C-90CC00D6692C}" destId="{554401E3-03A4-469A-AE17-F7265DBFAB2F}" srcOrd="1" destOrd="0" presId="urn:microsoft.com/office/officeart/2005/8/layout/vProcess5"/>
    <dgm:cxn modelId="{42D214DF-D382-4AED-8A9C-76D844B9D314}" type="presParOf" srcId="{2D5B7421-401D-4AFC-BF9F-3E5C44FA0E3A}" destId="{24CF2098-CAA5-47E2-A4E9-0143DB0C2CBA}" srcOrd="0" destOrd="0" presId="urn:microsoft.com/office/officeart/2005/8/layout/vProcess5"/>
    <dgm:cxn modelId="{3DF07BD1-7171-4DEE-BBAE-1DD01EECC8D4}" type="presParOf" srcId="{2D5B7421-401D-4AFC-BF9F-3E5C44FA0E3A}" destId="{4AA84497-5449-4A22-87B5-DA3EBE5EFB3D}" srcOrd="1" destOrd="0" presId="urn:microsoft.com/office/officeart/2005/8/layout/vProcess5"/>
    <dgm:cxn modelId="{89CEBEDE-CCE2-43FC-B25E-8BDD4A261AF3}" type="presParOf" srcId="{2D5B7421-401D-4AFC-BF9F-3E5C44FA0E3A}" destId="{C1323EFA-8E5A-4EE4-BBA5-6BBF171E9DF8}" srcOrd="2" destOrd="0" presId="urn:microsoft.com/office/officeart/2005/8/layout/vProcess5"/>
    <dgm:cxn modelId="{8004A651-F8C2-431E-8C61-DAEA8DDADF26}" type="presParOf" srcId="{2D5B7421-401D-4AFC-BF9F-3E5C44FA0E3A}" destId="{832B5C6D-18CD-4365-ABE9-C4500EADD6A7}" srcOrd="3" destOrd="0" presId="urn:microsoft.com/office/officeart/2005/8/layout/vProcess5"/>
    <dgm:cxn modelId="{195A3B0D-E001-4ACD-B7DF-347205C8D3F8}" type="presParOf" srcId="{2D5B7421-401D-4AFC-BF9F-3E5C44FA0E3A}" destId="{10A90B19-12BD-41C5-941A-EEB1E76270FE}" srcOrd="4" destOrd="0" presId="urn:microsoft.com/office/officeart/2005/8/layout/vProcess5"/>
    <dgm:cxn modelId="{DCD9B7E8-511A-434D-B533-A554651BB6E8}" type="presParOf" srcId="{2D5B7421-401D-4AFC-BF9F-3E5C44FA0E3A}" destId="{C52ED826-0268-4870-878B-D2352193A8BC}" srcOrd="5" destOrd="0" presId="urn:microsoft.com/office/officeart/2005/8/layout/vProcess5"/>
    <dgm:cxn modelId="{39575F75-8F11-40DC-80B9-7458D15354FD}" type="presParOf" srcId="{2D5B7421-401D-4AFC-BF9F-3E5C44FA0E3A}" destId="{012D4B7A-ABAA-4060-AFCC-13D7034EBD94}" srcOrd="6" destOrd="0" presId="urn:microsoft.com/office/officeart/2005/8/layout/vProcess5"/>
    <dgm:cxn modelId="{992C7BCE-E670-4CFA-8C8A-82652AB8B0A1}" type="presParOf" srcId="{2D5B7421-401D-4AFC-BF9F-3E5C44FA0E3A}" destId="{08DA2D5C-DA4C-4BD9-AC0D-833B2089AF28}" srcOrd="7" destOrd="0" presId="urn:microsoft.com/office/officeart/2005/8/layout/vProcess5"/>
    <dgm:cxn modelId="{5AA62AC1-0EC2-4A54-9410-292FA22D0ECE}" type="presParOf" srcId="{2D5B7421-401D-4AFC-BF9F-3E5C44FA0E3A}" destId="{50B335D3-3C82-43F3-87FC-9B0D9061F449}" srcOrd="8" destOrd="0" presId="urn:microsoft.com/office/officeart/2005/8/layout/vProcess5"/>
    <dgm:cxn modelId="{87E1F248-A041-478F-A290-7C5F7D380E33}" type="presParOf" srcId="{2D5B7421-401D-4AFC-BF9F-3E5C44FA0E3A}" destId="{1818CC58-190B-402B-93B4-B17AA0607A5A}" srcOrd="9" destOrd="0" presId="urn:microsoft.com/office/officeart/2005/8/layout/vProcess5"/>
    <dgm:cxn modelId="{C3F32213-3D49-47C9-9D5B-C481883200B7}" type="presParOf" srcId="{2D5B7421-401D-4AFC-BF9F-3E5C44FA0E3A}" destId="{A29CFA94-BB1F-4BFD-9567-9EAE1D77387D}" srcOrd="10" destOrd="0" presId="urn:microsoft.com/office/officeart/2005/8/layout/vProcess5"/>
    <dgm:cxn modelId="{F3C1E501-063D-4D43-8987-00FEEDF9B173}" type="presParOf" srcId="{2D5B7421-401D-4AFC-BF9F-3E5C44FA0E3A}" destId="{554401E3-03A4-469A-AE17-F7265DBFAB2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EC88A-47D3-41E1-955A-6984F16B3762}">
      <dsp:nvSpPr>
        <dsp:cNvPr id="0" name=""/>
        <dsp:cNvSpPr/>
      </dsp:nvSpPr>
      <dsp:spPr>
        <a:xfrm>
          <a:off x="2083" y="2288694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4192-0B65-4D64-B335-A123170EFD6E}">
      <dsp:nvSpPr>
        <dsp:cNvPr id="0" name=""/>
        <dsp:cNvSpPr/>
      </dsp:nvSpPr>
      <dsp:spPr>
        <a:xfrm>
          <a:off x="114895" y="2395866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Data Preprocessing</a:t>
          </a:r>
        </a:p>
      </dsp:txBody>
      <dsp:txXfrm>
        <a:off x="133778" y="2414749"/>
        <a:ext cx="977539" cy="606952"/>
      </dsp:txXfrm>
    </dsp:sp>
    <dsp:sp modelId="{14BED749-12C3-473F-8D1D-8981EAD52063}">
      <dsp:nvSpPr>
        <dsp:cNvPr id="0" name=""/>
        <dsp:cNvSpPr/>
      </dsp:nvSpPr>
      <dsp:spPr>
        <a:xfrm>
          <a:off x="1243012" y="2288694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494A5-0D5F-4608-B728-A8A50319C742}">
      <dsp:nvSpPr>
        <dsp:cNvPr id="0" name=""/>
        <dsp:cNvSpPr/>
      </dsp:nvSpPr>
      <dsp:spPr>
        <a:xfrm>
          <a:off x="1355824" y="2395866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Clustering</a:t>
          </a:r>
        </a:p>
      </dsp:txBody>
      <dsp:txXfrm>
        <a:off x="1374707" y="2414749"/>
        <a:ext cx="977539" cy="606952"/>
      </dsp:txXfrm>
    </dsp:sp>
    <dsp:sp modelId="{A5857D01-53C7-4980-8024-002C7514E60B}">
      <dsp:nvSpPr>
        <dsp:cNvPr id="0" name=""/>
        <dsp:cNvSpPr/>
      </dsp:nvSpPr>
      <dsp:spPr>
        <a:xfrm>
          <a:off x="2483941" y="2288694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C57BA-B4B4-4310-BD0D-AE41F7003C45}">
      <dsp:nvSpPr>
        <dsp:cNvPr id="0" name=""/>
        <dsp:cNvSpPr/>
      </dsp:nvSpPr>
      <dsp:spPr>
        <a:xfrm>
          <a:off x="2596753" y="2395866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kern="1200"/>
            <a:t>Student Cluster Characteristics</a:t>
          </a:r>
          <a:endParaRPr lang="en-US" sz="900" kern="1200"/>
        </a:p>
      </dsp:txBody>
      <dsp:txXfrm>
        <a:off x="2615636" y="2414749"/>
        <a:ext cx="977539" cy="606952"/>
      </dsp:txXfrm>
    </dsp:sp>
    <dsp:sp modelId="{C8F717C7-8CA7-4DF1-A411-EA5A2B2D7CD9}">
      <dsp:nvSpPr>
        <dsp:cNvPr id="0" name=""/>
        <dsp:cNvSpPr/>
      </dsp:nvSpPr>
      <dsp:spPr>
        <a:xfrm>
          <a:off x="3724870" y="2288694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206-F7BC-43EC-A7F2-B21930BF5333}">
      <dsp:nvSpPr>
        <dsp:cNvPr id="0" name=""/>
        <dsp:cNvSpPr/>
      </dsp:nvSpPr>
      <dsp:spPr>
        <a:xfrm>
          <a:off x="3837682" y="2395866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kern="1200"/>
            <a:t>Final Cluster Model Analysis</a:t>
          </a:r>
          <a:endParaRPr lang="en-US" sz="900" kern="1200"/>
        </a:p>
      </dsp:txBody>
      <dsp:txXfrm>
        <a:off x="3856565" y="2414749"/>
        <a:ext cx="977539" cy="606952"/>
      </dsp:txXfrm>
    </dsp:sp>
    <dsp:sp modelId="{5C00E7C2-FF70-413D-B482-343286118102}">
      <dsp:nvSpPr>
        <dsp:cNvPr id="0" name=""/>
        <dsp:cNvSpPr/>
      </dsp:nvSpPr>
      <dsp:spPr>
        <a:xfrm>
          <a:off x="4965799" y="2288694"/>
          <a:ext cx="1015305" cy="644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A6F9D-98FA-4E4A-97EB-FFEE1036C8DF}">
      <dsp:nvSpPr>
        <dsp:cNvPr id="0" name=""/>
        <dsp:cNvSpPr/>
      </dsp:nvSpPr>
      <dsp:spPr>
        <a:xfrm>
          <a:off x="5078610" y="2395866"/>
          <a:ext cx="1015305" cy="644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kern="1200"/>
            <a:t>Conclusion</a:t>
          </a:r>
          <a:endParaRPr lang="en-US" sz="900" kern="1200"/>
        </a:p>
      </dsp:txBody>
      <dsp:txXfrm>
        <a:off x="5097493" y="2414749"/>
        <a:ext cx="977539" cy="606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84497-5449-4A22-87B5-DA3EBE5EFB3D}">
      <dsp:nvSpPr>
        <dsp:cNvPr id="0" name=""/>
        <dsp:cNvSpPr/>
      </dsp:nvSpPr>
      <dsp:spPr>
        <a:xfrm>
          <a:off x="0" y="0"/>
          <a:ext cx="4876800" cy="11724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went through preprocessing techniques such as removing outliers, imputing null values , categorical encoding, and scaling the data</a:t>
          </a:r>
        </a:p>
      </dsp:txBody>
      <dsp:txXfrm>
        <a:off x="34340" y="34340"/>
        <a:ext cx="3512572" cy="1103761"/>
      </dsp:txXfrm>
    </dsp:sp>
    <dsp:sp modelId="{C1323EFA-8E5A-4EE4-BBA5-6BBF171E9DF8}">
      <dsp:nvSpPr>
        <dsp:cNvPr id="0" name=""/>
        <dsp:cNvSpPr/>
      </dsp:nvSpPr>
      <dsp:spPr>
        <a:xfrm>
          <a:off x="408432" y="1385612"/>
          <a:ext cx="4876800" cy="11724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found the optimal k and did clustering with 3 different clustering models</a:t>
          </a:r>
        </a:p>
      </dsp:txBody>
      <dsp:txXfrm>
        <a:off x="442772" y="1419952"/>
        <a:ext cx="3637600" cy="1103761"/>
      </dsp:txXfrm>
    </dsp:sp>
    <dsp:sp modelId="{832B5C6D-18CD-4365-ABE9-C4500EADD6A7}">
      <dsp:nvSpPr>
        <dsp:cNvPr id="0" name=""/>
        <dsp:cNvSpPr/>
      </dsp:nvSpPr>
      <dsp:spPr>
        <a:xfrm>
          <a:off x="810768" y="2771225"/>
          <a:ext cx="4876800" cy="11724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 Analysed the characteristics of each cluster of each model </a:t>
          </a:r>
        </a:p>
      </dsp:txBody>
      <dsp:txXfrm>
        <a:off x="845108" y="2805565"/>
        <a:ext cx="3643696" cy="1103761"/>
      </dsp:txXfrm>
    </dsp:sp>
    <dsp:sp modelId="{10A90B19-12BD-41C5-941A-EEB1E76270FE}">
      <dsp:nvSpPr>
        <dsp:cNvPr id="0" name=""/>
        <dsp:cNvSpPr/>
      </dsp:nvSpPr>
      <dsp:spPr>
        <a:xfrm>
          <a:off x="1219200" y="4156838"/>
          <a:ext cx="4876800" cy="11724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Found our best model</a:t>
          </a:r>
        </a:p>
      </dsp:txBody>
      <dsp:txXfrm>
        <a:off x="1253540" y="4191178"/>
        <a:ext cx="3637600" cy="1103761"/>
      </dsp:txXfrm>
    </dsp:sp>
    <dsp:sp modelId="{C52ED826-0268-4870-878B-D2352193A8BC}">
      <dsp:nvSpPr>
        <dsp:cNvPr id="0" name=""/>
        <dsp:cNvSpPr/>
      </dsp:nvSpPr>
      <dsp:spPr>
        <a:xfrm>
          <a:off x="4114712" y="897983"/>
          <a:ext cx="762087" cy="7620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286182" y="897983"/>
        <a:ext cx="419147" cy="573470"/>
      </dsp:txXfrm>
    </dsp:sp>
    <dsp:sp modelId="{012D4B7A-ABAA-4060-AFCC-13D7034EBD94}">
      <dsp:nvSpPr>
        <dsp:cNvPr id="0" name=""/>
        <dsp:cNvSpPr/>
      </dsp:nvSpPr>
      <dsp:spPr>
        <a:xfrm>
          <a:off x="4523144" y="2283596"/>
          <a:ext cx="762087" cy="76208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694614" y="2283596"/>
        <a:ext cx="419147" cy="573470"/>
      </dsp:txXfrm>
    </dsp:sp>
    <dsp:sp modelId="{08DA2D5C-DA4C-4BD9-AC0D-833B2089AF28}">
      <dsp:nvSpPr>
        <dsp:cNvPr id="0" name=""/>
        <dsp:cNvSpPr/>
      </dsp:nvSpPr>
      <dsp:spPr>
        <a:xfrm>
          <a:off x="4925480" y="3669209"/>
          <a:ext cx="762087" cy="76208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96950" y="3669209"/>
        <a:ext cx="419147" cy="57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9F363-66A1-1C18-87F2-7B06B1E53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CA2 PartB AIML</a:t>
            </a:r>
            <a:endParaRPr lang="en-SG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EE990-D107-52F6-2DAC-8959634D7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Song Han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AC92D-3B39-F3CD-37DE-FA1DABC5A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2" r="12146" b="-1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 view of neural network branches">
            <a:extLst>
              <a:ext uri="{FF2B5EF4-FFF2-40B4-BE49-F238E27FC236}">
                <a16:creationId xmlns:a16="http://schemas.microsoft.com/office/drawing/2014/main" id="{75ACA8C5-AD0C-2056-24B7-6C9B32884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7823FA-1B3E-4584-8A71-416FCE831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2074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550FF-1D8D-9A02-9176-160B9760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0252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2781-DFC1-3DA8-CBFE-FDDC5212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Choosing Optimal 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2A93-F39C-5BD7-C4A9-929EA206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dirty="0"/>
              <a:t>Using Silhouette &amp; Elbow Method, we find the optimal k for clustering</a:t>
            </a:r>
            <a:endParaRPr lang="en-SG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AFDD8-2408-4CF5-DF5A-48F14108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99" y="762000"/>
            <a:ext cx="4049998" cy="257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FB9F9-AB1F-DA4D-32E1-ABFBC878D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008" y="3524251"/>
            <a:ext cx="4147981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colorful dots&#10;&#10;Description automatically generated">
            <a:extLst>
              <a:ext uri="{FF2B5EF4-FFF2-40B4-BE49-F238E27FC236}">
                <a16:creationId xmlns:a16="http://schemas.microsoft.com/office/drawing/2014/main" id="{F11B25D9-13EF-B7D9-AF06-B91A0980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82" r="-1" b="-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EDE62-9034-ADF9-9250-B5B138D3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KMeans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09949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C71A2-30D1-F784-4434-84E6BEC9F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84" r="1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867DC-AD0C-318F-3C86-F99994AF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7400" dirty="0">
                <a:solidFill>
                  <a:srgbClr val="FFFFFF"/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45143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9EF78-7FF4-50FC-C575-8482B8557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12" r="2127" b="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7FD9F-D0F4-3F77-DE70-EDF701C7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GMM Clustering</a:t>
            </a:r>
          </a:p>
        </p:txBody>
      </p:sp>
    </p:spTree>
    <p:extLst>
      <p:ext uri="{BB962C8B-B14F-4D97-AF65-F5344CB8AC3E}">
        <p14:creationId xmlns:p14="http://schemas.microsoft.com/office/powerpoint/2010/main" val="371209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scopic view of cells">
            <a:extLst>
              <a:ext uri="{FF2B5EF4-FFF2-40B4-BE49-F238E27FC236}">
                <a16:creationId xmlns:a16="http://schemas.microsoft.com/office/drawing/2014/main" id="{E56B911B-3C72-235B-A25A-C1AB7FC74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6" r="1" b="13541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8F1DA-6BB5-A915-D791-BA4278E2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Cluster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04418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23524-A9FF-FE2B-566E-F4887301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BC77F-F416-8578-F2CA-3F4BA241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91912"/>
            <a:ext cx="6095047" cy="3474176"/>
          </a:xfrm>
          <a:prstGeom prst="rect">
            <a:avLst/>
          </a:prstGeom>
        </p:spPr>
      </p:pic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D1798FCD-A70A-119A-BDC6-6F8A1026A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Cluster: All High Scores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 Cluster: English Score is moderate but Math &amp; Science Score is low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Third Cluster: High English &amp; Math Scores but low Science Score</a:t>
            </a:r>
            <a:endParaRPr lang="en-US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Forth Cluster: Low English &amp; Math Score but High Science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Fifth Cluster: High Math &amp; Science Score but low English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Sixth Cluster: High English &amp; Science Score but low Math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Seventh Cluster: High Math Score but low English &amp; Science Score</a:t>
            </a:r>
            <a:endParaRPr lang="en-US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4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696F4-A15C-20AA-0184-A3B39F61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dirty="0"/>
              <a:t>Hierarchical Clustering</a:t>
            </a:r>
            <a:endParaRPr lang="en-SG" dirty="0"/>
          </a:p>
        </p:txBody>
      </p:sp>
      <p:pic>
        <p:nvPicPr>
          <p:cNvPr id="5" name="Content Placeholder 4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3F87FEB1-0A38-F267-9C08-A4DE839C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22387"/>
            <a:ext cx="6095047" cy="34132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938CF3-52EA-8055-8B2E-BE9889B4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Cluster: Moderate English Score &amp; Low Math &amp; Science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 Cluster: High English Score , Moderate Science Score &amp; Math Score is low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Third Cluster: High Science Score but low Math &amp; Science Score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Forth Cluster: All High Scores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Fifth Cluster: High Math Score but low English &amp; Science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Sixth Cluster: High Math &amp; Science Score but low English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Seventh Cluster: High English &amp; Math Score but low Science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9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4A249-8617-F1D4-233C-D66B2C59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dirty="0"/>
              <a:t>GMM Clustering</a:t>
            </a:r>
            <a:endParaRPr lang="en-SG" dirty="0"/>
          </a:p>
        </p:txBody>
      </p:sp>
      <p:pic>
        <p:nvPicPr>
          <p:cNvPr id="5" name="Content Placeholder 4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5E4A1779-1F07-8C8C-30FE-40A722D7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4768"/>
            <a:ext cx="6095047" cy="342846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FA8DE9-57E3-4DFB-8510-024C5BB7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First Cluster: High English &amp; Science Score but low Math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 Cluster: High Math &amp; Science Score but low English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Third Cluster: High English &amp; Math Score but low Science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Forth Cluster: High Science Score but low English &amp; Math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Fifth Cluster: All High Scores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Sixth Cluster: High English Score but low Math &amp; Science Score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Seventh Cluster: Moderate Math Score but low English &amp; Science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7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07A42-3574-9142-E7E1-9ABE284C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Final Model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23A890-4E85-85F9-402E-25A045BA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K-Means(k=7)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79A7ED-B80E-0E6D-D1BF-D83935C6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773844"/>
            <a:ext cx="4369112" cy="22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624C1-2AB4-AD8F-1379-39902F6A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Overview of the workflow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720F3-3671-F93E-C335-DEFABE7B0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98314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805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F18F7-1887-44E2-ECCA-3AD42EE4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4625009" cy="2100470"/>
          </a:xfrm>
        </p:spPr>
        <p:txBody>
          <a:bodyPr anchor="b">
            <a:normAutofit/>
          </a:bodyPr>
          <a:lstStyle/>
          <a:p>
            <a:r>
              <a:rPr lang="en-US" dirty="0"/>
              <a:t>Cluster Analysis(</a:t>
            </a:r>
            <a:r>
              <a:rPr lang="en-US" dirty="0" err="1"/>
              <a:t>Kmeans</a:t>
            </a:r>
            <a:r>
              <a:rPr lang="en-US" dirty="0"/>
              <a:t>)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E2785-B200-8233-E992-4E08F4F5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70" y="762000"/>
            <a:ext cx="3680459" cy="53339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E1C6B1-9A20-03FD-95C6-930F6204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dirty="0"/>
              <a:t>Found the cluster sizes &amp; the centroid distances</a:t>
            </a:r>
          </a:p>
        </p:txBody>
      </p:sp>
    </p:spTree>
    <p:extLst>
      <p:ext uri="{BB962C8B-B14F-4D97-AF65-F5344CB8AC3E}">
        <p14:creationId xmlns:p14="http://schemas.microsoft.com/office/powerpoint/2010/main" val="194017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32CF8-DFFA-3DD2-308B-43BAEC94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EA0B8-9905-9B6C-C4A1-949230DF7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19211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109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B6677-3911-D7EA-E0B3-29768AF6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Importing dataset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069477-C24B-A259-941F-02B62CE15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6095997" cy="3048001"/>
          </a:xfrm>
        </p:spPr>
        <p:txBody>
          <a:bodyPr>
            <a:normAutofit/>
          </a:bodyPr>
          <a:lstStyle/>
          <a:p>
            <a:r>
              <a:rPr lang="en-US" dirty="0"/>
              <a:t>Dataset has 1000 rows, 6 columns</a:t>
            </a:r>
          </a:p>
          <a:p>
            <a:r>
              <a:rPr lang="en-US" dirty="0"/>
              <a:t>Null values present in 2 columns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D053B-07A3-07C2-C29B-1D0CD914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4" y="1110342"/>
            <a:ext cx="3895345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2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C93A-FE5F-9976-0D24-0AEA10E6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30996"/>
            <a:ext cx="5012268" cy="183870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AB9B3-A60A-6517-D740-B52322CD9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558" y="1490024"/>
            <a:ext cx="3202750" cy="90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BB231-5F0B-94F2-28A8-0F4457BB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75" y="1505561"/>
            <a:ext cx="3208840" cy="882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33D3E-0C14-F1C1-1450-DAB3D6AE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083" y="786699"/>
            <a:ext cx="3202750" cy="2330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2AA7D6C-CF98-45CC-B147-676FD582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06525"/>
            <a:ext cx="12192000" cy="1024470"/>
            <a:chOff x="0" y="3327171"/>
            <a:chExt cx="12192000" cy="120382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811820-403F-4D93-B710-D7F182DEC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327171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5B31CC-C9E7-4266-8B47-527FDAC2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0" y="3327171"/>
              <a:ext cx="12192000" cy="1203824"/>
            </a:xfrm>
            <a:custGeom>
              <a:avLst/>
              <a:gdLst>
                <a:gd name="connsiteX0" fmla="*/ 12192000 w 12192000"/>
                <a:gd name="connsiteY0" fmla="*/ 0 h 1203824"/>
                <a:gd name="connsiteX1" fmla="*/ 12192000 w 12192000"/>
                <a:gd name="connsiteY1" fmla="*/ 463429 h 1203824"/>
                <a:gd name="connsiteX2" fmla="*/ 12190876 w 12192000"/>
                <a:gd name="connsiteY2" fmla="*/ 463512 h 1203824"/>
                <a:gd name="connsiteX3" fmla="*/ 12077245 w 12192000"/>
                <a:gd name="connsiteY3" fmla="*/ 476327 h 1203824"/>
                <a:gd name="connsiteX4" fmla="*/ 11984517 w 12192000"/>
                <a:gd name="connsiteY4" fmla="*/ 479927 h 1203824"/>
                <a:gd name="connsiteX5" fmla="*/ 11951600 w 12192000"/>
                <a:gd name="connsiteY5" fmla="*/ 478957 h 1203824"/>
                <a:gd name="connsiteX6" fmla="*/ 11690904 w 12192000"/>
                <a:gd name="connsiteY6" fmla="*/ 471970 h 1203824"/>
                <a:gd name="connsiteX7" fmla="*/ 11413965 w 12192000"/>
                <a:gd name="connsiteY7" fmla="*/ 476172 h 1203824"/>
                <a:gd name="connsiteX8" fmla="*/ 11240739 w 12192000"/>
                <a:gd name="connsiteY8" fmla="*/ 523169 h 1203824"/>
                <a:gd name="connsiteX9" fmla="*/ 11175005 w 12192000"/>
                <a:gd name="connsiteY9" fmla="*/ 532169 h 1203824"/>
                <a:gd name="connsiteX10" fmla="*/ 10873726 w 12192000"/>
                <a:gd name="connsiteY10" fmla="*/ 580253 h 1203824"/>
                <a:gd name="connsiteX11" fmla="*/ 10821306 w 12192000"/>
                <a:gd name="connsiteY11" fmla="*/ 593207 h 1203824"/>
                <a:gd name="connsiteX12" fmla="*/ 10530811 w 12192000"/>
                <a:gd name="connsiteY12" fmla="*/ 612184 h 1203824"/>
                <a:gd name="connsiteX13" fmla="*/ 10426049 w 12192000"/>
                <a:gd name="connsiteY13" fmla="*/ 623354 h 1203824"/>
                <a:gd name="connsiteX14" fmla="*/ 10329156 w 12192000"/>
                <a:gd name="connsiteY14" fmla="*/ 630948 h 1203824"/>
                <a:gd name="connsiteX15" fmla="*/ 10194727 w 12192000"/>
                <a:gd name="connsiteY15" fmla="*/ 648617 h 1203824"/>
                <a:gd name="connsiteX16" fmla="*/ 10055906 w 12192000"/>
                <a:gd name="connsiteY16" fmla="*/ 671256 h 1203824"/>
                <a:gd name="connsiteX17" fmla="*/ 9900551 w 12192000"/>
                <a:gd name="connsiteY17" fmla="*/ 692855 h 1203824"/>
                <a:gd name="connsiteX18" fmla="*/ 9838464 w 12192000"/>
                <a:gd name="connsiteY18" fmla="*/ 696804 h 1203824"/>
                <a:gd name="connsiteX19" fmla="*/ 9672957 w 12192000"/>
                <a:gd name="connsiteY19" fmla="*/ 723816 h 1203824"/>
                <a:gd name="connsiteX20" fmla="*/ 9585066 w 12192000"/>
                <a:gd name="connsiteY20" fmla="*/ 730692 h 1203824"/>
                <a:gd name="connsiteX21" fmla="*/ 9441407 w 12192000"/>
                <a:gd name="connsiteY21" fmla="*/ 750055 h 1203824"/>
                <a:gd name="connsiteX22" fmla="*/ 9394459 w 12192000"/>
                <a:gd name="connsiteY22" fmla="*/ 755431 h 1203824"/>
                <a:gd name="connsiteX23" fmla="*/ 9352590 w 12192000"/>
                <a:gd name="connsiteY23" fmla="*/ 760650 h 1203824"/>
                <a:gd name="connsiteX24" fmla="*/ 9211614 w 12192000"/>
                <a:gd name="connsiteY24" fmla="*/ 796248 h 1203824"/>
                <a:gd name="connsiteX25" fmla="*/ 9084667 w 12192000"/>
                <a:gd name="connsiteY25" fmla="*/ 815303 h 1203824"/>
                <a:gd name="connsiteX26" fmla="*/ 8863666 w 12192000"/>
                <a:gd name="connsiteY26" fmla="*/ 859298 h 1203824"/>
                <a:gd name="connsiteX27" fmla="*/ 8813796 w 12192000"/>
                <a:gd name="connsiteY27" fmla="*/ 862070 h 1203824"/>
                <a:gd name="connsiteX28" fmla="*/ 8659351 w 12192000"/>
                <a:gd name="connsiteY28" fmla="*/ 882406 h 1203824"/>
                <a:gd name="connsiteX29" fmla="*/ 8571352 w 12192000"/>
                <a:gd name="connsiteY29" fmla="*/ 893639 h 1203824"/>
                <a:gd name="connsiteX30" fmla="*/ 8464106 w 12192000"/>
                <a:gd name="connsiteY30" fmla="*/ 918004 h 1203824"/>
                <a:gd name="connsiteX31" fmla="*/ 8278324 w 12192000"/>
                <a:gd name="connsiteY31" fmla="*/ 963769 h 1203824"/>
                <a:gd name="connsiteX32" fmla="*/ 8229128 w 12192000"/>
                <a:gd name="connsiteY32" fmla="*/ 973810 h 1203824"/>
                <a:gd name="connsiteX33" fmla="*/ 8139751 w 12192000"/>
                <a:gd name="connsiteY33" fmla="*/ 995815 h 1203824"/>
                <a:gd name="connsiteX34" fmla="*/ 8123571 w 12192000"/>
                <a:gd name="connsiteY34" fmla="*/ 999822 h 1203824"/>
                <a:gd name="connsiteX35" fmla="*/ 7988699 w 12192000"/>
                <a:gd name="connsiteY35" fmla="*/ 1042479 h 1203824"/>
                <a:gd name="connsiteX36" fmla="*/ 7917214 w 12192000"/>
                <a:gd name="connsiteY36" fmla="*/ 1054565 h 1203824"/>
                <a:gd name="connsiteX37" fmla="*/ 7710915 w 12192000"/>
                <a:gd name="connsiteY37" fmla="*/ 1084190 h 1203824"/>
                <a:gd name="connsiteX38" fmla="*/ 7622959 w 12192000"/>
                <a:gd name="connsiteY38" fmla="*/ 1093150 h 1203824"/>
                <a:gd name="connsiteX39" fmla="*/ 7410782 w 12192000"/>
                <a:gd name="connsiteY39" fmla="*/ 1109640 h 1203824"/>
                <a:gd name="connsiteX40" fmla="*/ 7277754 w 12192000"/>
                <a:gd name="connsiteY40" fmla="*/ 1121822 h 1203824"/>
                <a:gd name="connsiteX41" fmla="*/ 7124540 w 12192000"/>
                <a:gd name="connsiteY41" fmla="*/ 1132918 h 1203824"/>
                <a:gd name="connsiteX42" fmla="*/ 6949752 w 12192000"/>
                <a:gd name="connsiteY42" fmla="*/ 1151058 h 1203824"/>
                <a:gd name="connsiteX43" fmla="*/ 6630249 w 12192000"/>
                <a:gd name="connsiteY43" fmla="*/ 1176063 h 1203824"/>
                <a:gd name="connsiteX44" fmla="*/ 6320634 w 12192000"/>
                <a:gd name="connsiteY44" fmla="*/ 1198901 h 1203824"/>
                <a:gd name="connsiteX45" fmla="*/ 6192343 w 12192000"/>
                <a:gd name="connsiteY45" fmla="*/ 1198323 h 1203824"/>
                <a:gd name="connsiteX46" fmla="*/ 5966562 w 12192000"/>
                <a:gd name="connsiteY46" fmla="*/ 1203723 h 1203824"/>
                <a:gd name="connsiteX47" fmla="*/ 5867227 w 12192000"/>
                <a:gd name="connsiteY47" fmla="*/ 1201847 h 1203824"/>
                <a:gd name="connsiteX48" fmla="*/ 5630172 w 12192000"/>
                <a:gd name="connsiteY48" fmla="*/ 1202248 h 1203824"/>
                <a:gd name="connsiteX49" fmla="*/ 5348949 w 12192000"/>
                <a:gd name="connsiteY49" fmla="*/ 1191768 h 1203824"/>
                <a:gd name="connsiteX50" fmla="*/ 5241228 w 12192000"/>
                <a:gd name="connsiteY50" fmla="*/ 1192408 h 1203824"/>
                <a:gd name="connsiteX51" fmla="*/ 4971133 w 12192000"/>
                <a:gd name="connsiteY51" fmla="*/ 1193559 h 1203824"/>
                <a:gd name="connsiteX52" fmla="*/ 4869416 w 12192000"/>
                <a:gd name="connsiteY52" fmla="*/ 1200519 h 1203824"/>
                <a:gd name="connsiteX53" fmla="*/ 4753274 w 12192000"/>
                <a:gd name="connsiteY53" fmla="*/ 1200850 h 1203824"/>
                <a:gd name="connsiteX54" fmla="*/ 4611883 w 12192000"/>
                <a:gd name="connsiteY54" fmla="*/ 1192701 h 1203824"/>
                <a:gd name="connsiteX55" fmla="*/ 4376825 w 12192000"/>
                <a:gd name="connsiteY55" fmla="*/ 1184131 h 1203824"/>
                <a:gd name="connsiteX56" fmla="*/ 4285471 w 12192000"/>
                <a:gd name="connsiteY56" fmla="*/ 1187158 h 1203824"/>
                <a:gd name="connsiteX57" fmla="*/ 3866543 w 12192000"/>
                <a:gd name="connsiteY57" fmla="*/ 1181596 h 1203824"/>
                <a:gd name="connsiteX58" fmla="*/ 3651342 w 12192000"/>
                <a:gd name="connsiteY58" fmla="*/ 1174348 h 1203824"/>
                <a:gd name="connsiteX59" fmla="*/ 3518453 w 12192000"/>
                <a:gd name="connsiteY59" fmla="*/ 1177258 h 1203824"/>
                <a:gd name="connsiteX60" fmla="*/ 3400818 w 12192000"/>
                <a:gd name="connsiteY60" fmla="*/ 1169685 h 1203824"/>
                <a:gd name="connsiteX61" fmla="*/ 3037154 w 12192000"/>
                <a:gd name="connsiteY61" fmla="*/ 1153217 h 1203824"/>
                <a:gd name="connsiteX62" fmla="*/ 2866260 w 12192000"/>
                <a:gd name="connsiteY62" fmla="*/ 1132283 h 1203824"/>
                <a:gd name="connsiteX63" fmla="*/ 2582173 w 12192000"/>
                <a:gd name="connsiteY63" fmla="*/ 1088979 h 1203824"/>
                <a:gd name="connsiteX64" fmla="*/ 2395406 w 12192000"/>
                <a:gd name="connsiteY64" fmla="*/ 1035945 h 1203824"/>
                <a:gd name="connsiteX65" fmla="*/ 2294751 w 12192000"/>
                <a:gd name="connsiteY65" fmla="*/ 1014618 h 1203824"/>
                <a:gd name="connsiteX66" fmla="*/ 2122944 w 12192000"/>
                <a:gd name="connsiteY66" fmla="*/ 984751 h 1203824"/>
                <a:gd name="connsiteX67" fmla="*/ 1905504 w 12192000"/>
                <a:gd name="connsiteY67" fmla="*/ 941380 h 1203824"/>
                <a:gd name="connsiteX68" fmla="*/ 1671045 w 12192000"/>
                <a:gd name="connsiteY68" fmla="*/ 924228 h 1203824"/>
                <a:gd name="connsiteX69" fmla="*/ 1543856 w 12192000"/>
                <a:gd name="connsiteY69" fmla="*/ 898190 h 1203824"/>
                <a:gd name="connsiteX70" fmla="*/ 1419784 w 12192000"/>
                <a:gd name="connsiteY70" fmla="*/ 868500 h 1203824"/>
                <a:gd name="connsiteX71" fmla="*/ 1355116 w 12192000"/>
                <a:gd name="connsiteY71" fmla="*/ 849214 h 1203824"/>
                <a:gd name="connsiteX72" fmla="*/ 1223713 w 12192000"/>
                <a:gd name="connsiteY72" fmla="*/ 821702 h 1203824"/>
                <a:gd name="connsiteX73" fmla="*/ 1094193 w 12192000"/>
                <a:gd name="connsiteY73" fmla="*/ 804872 h 1203824"/>
                <a:gd name="connsiteX74" fmla="*/ 1001115 w 12192000"/>
                <a:gd name="connsiteY74" fmla="*/ 783030 h 1203824"/>
                <a:gd name="connsiteX75" fmla="*/ 879548 w 12192000"/>
                <a:gd name="connsiteY75" fmla="*/ 747884 h 1203824"/>
                <a:gd name="connsiteX76" fmla="*/ 711163 w 12192000"/>
                <a:gd name="connsiteY76" fmla="*/ 719039 h 1203824"/>
                <a:gd name="connsiteX77" fmla="*/ 557941 w 12192000"/>
                <a:gd name="connsiteY77" fmla="*/ 707101 h 1203824"/>
                <a:gd name="connsiteX78" fmla="*/ 480347 w 12192000"/>
                <a:gd name="connsiteY78" fmla="*/ 668702 h 1203824"/>
                <a:gd name="connsiteX79" fmla="*/ 296224 w 12192000"/>
                <a:gd name="connsiteY79" fmla="*/ 603583 h 1203824"/>
                <a:gd name="connsiteX80" fmla="*/ 72689 w 12192000"/>
                <a:gd name="connsiteY80" fmla="*/ 560892 h 1203824"/>
                <a:gd name="connsiteX81" fmla="*/ 0 w 12192000"/>
                <a:gd name="connsiteY81" fmla="*/ 543486 h 1203824"/>
                <a:gd name="connsiteX82" fmla="*/ 0 w 12192000"/>
                <a:gd name="connsiteY82" fmla="*/ 384357 h 1203824"/>
                <a:gd name="connsiteX83" fmla="*/ 51784 w 12192000"/>
                <a:gd name="connsiteY83" fmla="*/ 393937 h 1203824"/>
                <a:gd name="connsiteX84" fmla="*/ 205561 w 12192000"/>
                <a:gd name="connsiteY84" fmla="*/ 414859 h 1203824"/>
                <a:gd name="connsiteX85" fmla="*/ 354391 w 12192000"/>
                <a:gd name="connsiteY85" fmla="*/ 426667 h 1203824"/>
                <a:gd name="connsiteX86" fmla="*/ 448281 w 12192000"/>
                <a:gd name="connsiteY86" fmla="*/ 436308 h 1203824"/>
                <a:gd name="connsiteX87" fmla="*/ 611518 w 12192000"/>
                <a:gd name="connsiteY87" fmla="*/ 434166 h 1203824"/>
                <a:gd name="connsiteX88" fmla="*/ 746076 w 12192000"/>
                <a:gd name="connsiteY88" fmla="*/ 422520 h 1203824"/>
                <a:gd name="connsiteX89" fmla="*/ 902724 w 12192000"/>
                <a:gd name="connsiteY89" fmla="*/ 409989 h 1203824"/>
                <a:gd name="connsiteX90" fmla="*/ 1113854 w 12192000"/>
                <a:gd name="connsiteY90" fmla="*/ 414230 h 1203824"/>
                <a:gd name="connsiteX91" fmla="*/ 1333449 w 12192000"/>
                <a:gd name="connsiteY91" fmla="*/ 459938 h 1203824"/>
                <a:gd name="connsiteX92" fmla="*/ 1408608 w 12192000"/>
                <a:gd name="connsiteY92" fmla="*/ 458278 h 1203824"/>
                <a:gd name="connsiteX93" fmla="*/ 1630191 w 12192000"/>
                <a:gd name="connsiteY93" fmla="*/ 403061 h 1203824"/>
                <a:gd name="connsiteX94" fmla="*/ 1956289 w 12192000"/>
                <a:gd name="connsiteY94" fmla="*/ 332366 h 1203824"/>
                <a:gd name="connsiteX95" fmla="*/ 2042814 w 12192000"/>
                <a:gd name="connsiteY95" fmla="*/ 344002 h 1203824"/>
                <a:gd name="connsiteX96" fmla="*/ 2183420 w 12192000"/>
                <a:gd name="connsiteY96" fmla="*/ 369635 h 1203824"/>
                <a:gd name="connsiteX97" fmla="*/ 2269566 w 12192000"/>
                <a:gd name="connsiteY97" fmla="*/ 439859 h 1203824"/>
                <a:gd name="connsiteX98" fmla="*/ 2331129 w 12192000"/>
                <a:gd name="connsiteY98" fmla="*/ 524163 h 1203824"/>
                <a:gd name="connsiteX99" fmla="*/ 2385112 w 12192000"/>
                <a:gd name="connsiteY99" fmla="*/ 555357 h 1203824"/>
                <a:gd name="connsiteX100" fmla="*/ 2444033 w 12192000"/>
                <a:gd name="connsiteY100" fmla="*/ 572629 h 1203824"/>
                <a:gd name="connsiteX101" fmla="*/ 2525979 w 12192000"/>
                <a:gd name="connsiteY101" fmla="*/ 603233 h 1203824"/>
                <a:gd name="connsiteX102" fmla="*/ 2603911 w 12192000"/>
                <a:gd name="connsiteY102" fmla="*/ 684825 h 1203824"/>
                <a:gd name="connsiteX103" fmla="*/ 2678828 w 12192000"/>
                <a:gd name="connsiteY103" fmla="*/ 706990 h 1203824"/>
                <a:gd name="connsiteX104" fmla="*/ 2738094 w 12192000"/>
                <a:gd name="connsiteY104" fmla="*/ 711376 h 1203824"/>
                <a:gd name="connsiteX105" fmla="*/ 2983806 w 12192000"/>
                <a:gd name="connsiteY105" fmla="*/ 728243 h 1203824"/>
                <a:gd name="connsiteX106" fmla="*/ 3013997 w 12192000"/>
                <a:gd name="connsiteY106" fmla="*/ 725446 h 1203824"/>
                <a:gd name="connsiteX107" fmla="*/ 3364419 w 12192000"/>
                <a:gd name="connsiteY107" fmla="*/ 720577 h 1203824"/>
                <a:gd name="connsiteX108" fmla="*/ 3460521 w 12192000"/>
                <a:gd name="connsiteY108" fmla="*/ 717628 h 1203824"/>
                <a:gd name="connsiteX109" fmla="*/ 3710982 w 12192000"/>
                <a:gd name="connsiteY109" fmla="*/ 714182 h 1203824"/>
                <a:gd name="connsiteX110" fmla="*/ 3850961 w 12192000"/>
                <a:gd name="connsiteY110" fmla="*/ 778802 h 1203824"/>
                <a:gd name="connsiteX111" fmla="*/ 3946286 w 12192000"/>
                <a:gd name="connsiteY111" fmla="*/ 816372 h 1203824"/>
                <a:gd name="connsiteX112" fmla="*/ 4065132 w 12192000"/>
                <a:gd name="connsiteY112" fmla="*/ 832459 h 1203824"/>
                <a:gd name="connsiteX113" fmla="*/ 4132173 w 12192000"/>
                <a:gd name="connsiteY113" fmla="*/ 835167 h 1203824"/>
                <a:gd name="connsiteX114" fmla="*/ 4305858 w 12192000"/>
                <a:gd name="connsiteY114" fmla="*/ 804156 h 1203824"/>
                <a:gd name="connsiteX115" fmla="*/ 4382131 w 12192000"/>
                <a:gd name="connsiteY115" fmla="*/ 769481 h 1203824"/>
                <a:gd name="connsiteX116" fmla="*/ 4453289 w 12192000"/>
                <a:gd name="connsiteY116" fmla="*/ 752531 h 1203824"/>
                <a:gd name="connsiteX117" fmla="*/ 4657971 w 12192000"/>
                <a:gd name="connsiteY117" fmla="*/ 795835 h 1203824"/>
                <a:gd name="connsiteX118" fmla="*/ 4682399 w 12192000"/>
                <a:gd name="connsiteY118" fmla="*/ 813876 h 1203824"/>
                <a:gd name="connsiteX119" fmla="*/ 4771814 w 12192000"/>
                <a:gd name="connsiteY119" fmla="*/ 907046 h 1203824"/>
                <a:gd name="connsiteX120" fmla="*/ 4827520 w 12192000"/>
                <a:gd name="connsiteY120" fmla="*/ 929876 h 1203824"/>
                <a:gd name="connsiteX121" fmla="*/ 4849942 w 12192000"/>
                <a:gd name="connsiteY121" fmla="*/ 933851 h 1203824"/>
                <a:gd name="connsiteX122" fmla="*/ 5009626 w 12192000"/>
                <a:gd name="connsiteY122" fmla="*/ 957896 h 1203824"/>
                <a:gd name="connsiteX123" fmla="*/ 5158711 w 12192000"/>
                <a:gd name="connsiteY123" fmla="*/ 963814 h 1203824"/>
                <a:gd name="connsiteX124" fmla="*/ 5376427 w 12192000"/>
                <a:gd name="connsiteY124" fmla="*/ 963151 h 1203824"/>
                <a:gd name="connsiteX125" fmla="*/ 5475787 w 12192000"/>
                <a:gd name="connsiteY125" fmla="*/ 980508 h 1203824"/>
                <a:gd name="connsiteX126" fmla="*/ 5653401 w 12192000"/>
                <a:gd name="connsiteY126" fmla="*/ 987268 h 1203824"/>
                <a:gd name="connsiteX127" fmla="*/ 5726340 w 12192000"/>
                <a:gd name="connsiteY127" fmla="*/ 985357 h 1203824"/>
                <a:gd name="connsiteX128" fmla="*/ 5790563 w 12192000"/>
                <a:gd name="connsiteY128" fmla="*/ 991300 h 1203824"/>
                <a:gd name="connsiteX129" fmla="*/ 5860260 w 12192000"/>
                <a:gd name="connsiteY129" fmla="*/ 1004958 h 1203824"/>
                <a:gd name="connsiteX130" fmla="*/ 6042101 w 12192000"/>
                <a:gd name="connsiteY130" fmla="*/ 1036226 h 1203824"/>
                <a:gd name="connsiteX131" fmla="*/ 6301998 w 12192000"/>
                <a:gd name="connsiteY131" fmla="*/ 989138 h 1203824"/>
                <a:gd name="connsiteX132" fmla="*/ 6452025 w 12192000"/>
                <a:gd name="connsiteY132" fmla="*/ 968489 h 1203824"/>
                <a:gd name="connsiteX133" fmla="*/ 6589205 w 12192000"/>
                <a:gd name="connsiteY133" fmla="*/ 939474 h 1203824"/>
                <a:gd name="connsiteX134" fmla="*/ 6631069 w 12192000"/>
                <a:gd name="connsiteY134" fmla="*/ 911222 h 1203824"/>
                <a:gd name="connsiteX135" fmla="*/ 6828274 w 12192000"/>
                <a:gd name="connsiteY135" fmla="*/ 942941 h 1203824"/>
                <a:gd name="connsiteX136" fmla="*/ 6900803 w 12192000"/>
                <a:gd name="connsiteY136" fmla="*/ 984140 h 1203824"/>
                <a:gd name="connsiteX137" fmla="*/ 7034668 w 12192000"/>
                <a:gd name="connsiteY137" fmla="*/ 1018665 h 1203824"/>
                <a:gd name="connsiteX138" fmla="*/ 7281067 w 12192000"/>
                <a:gd name="connsiteY138" fmla="*/ 966327 h 1203824"/>
                <a:gd name="connsiteX139" fmla="*/ 7412780 w 12192000"/>
                <a:gd name="connsiteY139" fmla="*/ 909206 h 1203824"/>
                <a:gd name="connsiteX140" fmla="*/ 7500327 w 12192000"/>
                <a:gd name="connsiteY140" fmla="*/ 894826 h 1203824"/>
                <a:gd name="connsiteX141" fmla="*/ 7662324 w 12192000"/>
                <a:gd name="connsiteY141" fmla="*/ 927415 h 1203824"/>
                <a:gd name="connsiteX142" fmla="*/ 7725334 w 12192000"/>
                <a:gd name="connsiteY142" fmla="*/ 924844 h 1203824"/>
                <a:gd name="connsiteX143" fmla="*/ 7833279 w 12192000"/>
                <a:gd name="connsiteY143" fmla="*/ 913031 h 1203824"/>
                <a:gd name="connsiteX144" fmla="*/ 7928605 w 12192000"/>
                <a:gd name="connsiteY144" fmla="*/ 881683 h 1203824"/>
                <a:gd name="connsiteX145" fmla="*/ 8146597 w 12192000"/>
                <a:gd name="connsiteY145" fmla="*/ 762968 h 1203824"/>
                <a:gd name="connsiteX146" fmla="*/ 8183577 w 12192000"/>
                <a:gd name="connsiteY146" fmla="*/ 749005 h 1203824"/>
                <a:gd name="connsiteX147" fmla="*/ 8250224 w 12192000"/>
                <a:gd name="connsiteY147" fmla="*/ 733642 h 1203824"/>
                <a:gd name="connsiteX148" fmla="*/ 8505929 w 12192000"/>
                <a:gd name="connsiteY148" fmla="*/ 626542 h 1203824"/>
                <a:gd name="connsiteX149" fmla="*/ 8564194 w 12192000"/>
                <a:gd name="connsiteY149" fmla="*/ 618796 h 1203824"/>
                <a:gd name="connsiteX150" fmla="*/ 8660705 w 12192000"/>
                <a:gd name="connsiteY150" fmla="*/ 611069 h 1203824"/>
                <a:gd name="connsiteX151" fmla="*/ 8762255 w 12192000"/>
                <a:gd name="connsiteY151" fmla="*/ 585060 h 1203824"/>
                <a:gd name="connsiteX152" fmla="*/ 8836439 w 12192000"/>
                <a:gd name="connsiteY152" fmla="*/ 566358 h 1203824"/>
                <a:gd name="connsiteX153" fmla="*/ 9050728 w 12192000"/>
                <a:gd name="connsiteY153" fmla="*/ 559575 h 1203824"/>
                <a:gd name="connsiteX154" fmla="*/ 9229627 w 12192000"/>
                <a:gd name="connsiteY154" fmla="*/ 557464 h 1203824"/>
                <a:gd name="connsiteX155" fmla="*/ 9253451 w 12192000"/>
                <a:gd name="connsiteY155" fmla="*/ 550855 h 1203824"/>
                <a:gd name="connsiteX156" fmla="*/ 9484214 w 12192000"/>
                <a:gd name="connsiteY156" fmla="*/ 498671 h 1203824"/>
                <a:gd name="connsiteX157" fmla="*/ 9582633 w 12192000"/>
                <a:gd name="connsiteY157" fmla="*/ 458384 h 1203824"/>
                <a:gd name="connsiteX158" fmla="*/ 9719670 w 12192000"/>
                <a:gd name="connsiteY158" fmla="*/ 415607 h 1203824"/>
                <a:gd name="connsiteX159" fmla="*/ 9871784 w 12192000"/>
                <a:gd name="connsiteY159" fmla="*/ 366147 h 1203824"/>
                <a:gd name="connsiteX160" fmla="*/ 9984494 w 12192000"/>
                <a:gd name="connsiteY160" fmla="*/ 336660 h 1203824"/>
                <a:gd name="connsiteX161" fmla="*/ 10154708 w 12192000"/>
                <a:gd name="connsiteY161" fmla="*/ 322193 h 1203824"/>
                <a:gd name="connsiteX162" fmla="*/ 10190446 w 12192000"/>
                <a:gd name="connsiteY162" fmla="*/ 325025 h 1203824"/>
                <a:gd name="connsiteX163" fmla="*/ 10530736 w 12192000"/>
                <a:gd name="connsiteY163" fmla="*/ 335953 h 1203824"/>
                <a:gd name="connsiteX164" fmla="*/ 10752157 w 12192000"/>
                <a:gd name="connsiteY164" fmla="*/ 305117 h 1203824"/>
                <a:gd name="connsiteX165" fmla="*/ 10824452 w 12192000"/>
                <a:gd name="connsiteY165" fmla="*/ 285927 h 1203824"/>
                <a:gd name="connsiteX166" fmla="*/ 10953152 w 12192000"/>
                <a:gd name="connsiteY166" fmla="*/ 228102 h 1203824"/>
                <a:gd name="connsiteX167" fmla="*/ 11011614 w 12192000"/>
                <a:gd name="connsiteY167" fmla="*/ 214096 h 1203824"/>
                <a:gd name="connsiteX168" fmla="*/ 11116031 w 12192000"/>
                <a:gd name="connsiteY168" fmla="*/ 195421 h 1203824"/>
                <a:gd name="connsiteX169" fmla="*/ 11344303 w 12192000"/>
                <a:gd name="connsiteY169" fmla="*/ 166629 h 1203824"/>
                <a:gd name="connsiteX170" fmla="*/ 11639050 w 12192000"/>
                <a:gd name="connsiteY170" fmla="*/ 108526 h 1203824"/>
                <a:gd name="connsiteX171" fmla="*/ 11757532 w 12192000"/>
                <a:gd name="connsiteY171" fmla="*/ 96530 h 1203824"/>
                <a:gd name="connsiteX172" fmla="*/ 11885799 w 12192000"/>
                <a:gd name="connsiteY172" fmla="*/ 86728 h 1203824"/>
                <a:gd name="connsiteX173" fmla="*/ 11922874 w 12192000"/>
                <a:gd name="connsiteY173" fmla="*/ 81060 h 1203824"/>
                <a:gd name="connsiteX174" fmla="*/ 12115331 w 12192000"/>
                <a:gd name="connsiteY174" fmla="*/ 33587 h 1203824"/>
                <a:gd name="connsiteX175" fmla="*/ 12158080 w 12192000"/>
                <a:gd name="connsiteY175" fmla="*/ 14081 h 120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2192000" h="1203824">
                  <a:moveTo>
                    <a:pt x="12192000" y="0"/>
                  </a:moveTo>
                  <a:lnTo>
                    <a:pt x="12192000" y="463429"/>
                  </a:lnTo>
                  <a:lnTo>
                    <a:pt x="12190876" y="463512"/>
                  </a:lnTo>
                  <a:cubicBezTo>
                    <a:pt x="12153133" y="467010"/>
                    <a:pt x="12115042" y="473200"/>
                    <a:pt x="12077245" y="476327"/>
                  </a:cubicBezTo>
                  <a:cubicBezTo>
                    <a:pt x="12046307" y="479040"/>
                    <a:pt x="12015359" y="479114"/>
                    <a:pt x="11984517" y="479927"/>
                  </a:cubicBezTo>
                  <a:cubicBezTo>
                    <a:pt x="11973265" y="480210"/>
                    <a:pt x="11961485" y="476792"/>
                    <a:pt x="11951600" y="478957"/>
                  </a:cubicBezTo>
                  <a:cubicBezTo>
                    <a:pt x="11853497" y="501074"/>
                    <a:pt x="11777036" y="475730"/>
                    <a:pt x="11690904" y="471970"/>
                  </a:cubicBezTo>
                  <a:cubicBezTo>
                    <a:pt x="11600358" y="467893"/>
                    <a:pt x="11511400" y="454530"/>
                    <a:pt x="11413965" y="476172"/>
                  </a:cubicBezTo>
                  <a:cubicBezTo>
                    <a:pt x="11355010" y="489304"/>
                    <a:pt x="11299073" y="508237"/>
                    <a:pt x="11240739" y="523169"/>
                  </a:cubicBezTo>
                  <a:cubicBezTo>
                    <a:pt x="11219994" y="528395"/>
                    <a:pt x="11196384" y="531385"/>
                    <a:pt x="11175005" y="532169"/>
                  </a:cubicBezTo>
                  <a:cubicBezTo>
                    <a:pt x="11071819" y="536506"/>
                    <a:pt x="10971303" y="549336"/>
                    <a:pt x="10873726" y="580253"/>
                  </a:cubicBezTo>
                  <a:cubicBezTo>
                    <a:pt x="10856992" y="585473"/>
                    <a:pt x="10839156" y="590660"/>
                    <a:pt x="10821306" y="593207"/>
                  </a:cubicBezTo>
                  <a:cubicBezTo>
                    <a:pt x="10723500" y="607162"/>
                    <a:pt x="10626924" y="616976"/>
                    <a:pt x="10530811" y="612184"/>
                  </a:cubicBezTo>
                  <a:cubicBezTo>
                    <a:pt x="10498527" y="610559"/>
                    <a:pt x="10460885" y="619895"/>
                    <a:pt x="10426049" y="623354"/>
                  </a:cubicBezTo>
                  <a:cubicBezTo>
                    <a:pt x="10393740" y="626644"/>
                    <a:pt x="10360820" y="630774"/>
                    <a:pt x="10329156" y="630948"/>
                  </a:cubicBezTo>
                  <a:cubicBezTo>
                    <a:pt x="10282924" y="631125"/>
                    <a:pt x="10240698" y="636395"/>
                    <a:pt x="10194727" y="648617"/>
                  </a:cubicBezTo>
                  <a:cubicBezTo>
                    <a:pt x="10150847" y="660165"/>
                    <a:pt x="10102287" y="664450"/>
                    <a:pt x="10055906" y="671256"/>
                  </a:cubicBezTo>
                  <a:cubicBezTo>
                    <a:pt x="10004174" y="678826"/>
                    <a:pt x="9952442" y="686395"/>
                    <a:pt x="9900551" y="692855"/>
                  </a:cubicBezTo>
                  <a:cubicBezTo>
                    <a:pt x="9879793" y="695439"/>
                    <a:pt x="9855180" y="691398"/>
                    <a:pt x="9838464" y="696804"/>
                  </a:cubicBezTo>
                  <a:cubicBezTo>
                    <a:pt x="9784563" y="714690"/>
                    <a:pt x="9727517" y="710557"/>
                    <a:pt x="9672957" y="723816"/>
                  </a:cubicBezTo>
                  <a:cubicBezTo>
                    <a:pt x="9646220" y="730464"/>
                    <a:pt x="9614440" y="727257"/>
                    <a:pt x="9585066" y="730692"/>
                  </a:cubicBezTo>
                  <a:cubicBezTo>
                    <a:pt x="9537047" y="736221"/>
                    <a:pt x="9489294" y="743601"/>
                    <a:pt x="9441407" y="750055"/>
                  </a:cubicBezTo>
                  <a:cubicBezTo>
                    <a:pt x="9425674" y="752111"/>
                    <a:pt x="9410218" y="753561"/>
                    <a:pt x="9394459" y="755431"/>
                  </a:cubicBezTo>
                  <a:cubicBezTo>
                    <a:pt x="9380484" y="757048"/>
                    <a:pt x="9365611" y="757472"/>
                    <a:pt x="9352590" y="760650"/>
                  </a:cubicBezTo>
                  <a:cubicBezTo>
                    <a:pt x="9305415" y="772102"/>
                    <a:pt x="9259379" y="786411"/>
                    <a:pt x="9211614" y="796248"/>
                  </a:cubicBezTo>
                  <a:cubicBezTo>
                    <a:pt x="9170220" y="804796"/>
                    <a:pt x="9126523" y="807444"/>
                    <a:pt x="9084667" y="815303"/>
                  </a:cubicBezTo>
                  <a:cubicBezTo>
                    <a:pt x="9010868" y="829042"/>
                    <a:pt x="8937412" y="845188"/>
                    <a:pt x="8863666" y="859298"/>
                  </a:cubicBezTo>
                  <a:cubicBezTo>
                    <a:pt x="8847706" y="862330"/>
                    <a:pt x="8830271" y="860096"/>
                    <a:pt x="8813796" y="862070"/>
                  </a:cubicBezTo>
                  <a:cubicBezTo>
                    <a:pt x="8762262" y="868479"/>
                    <a:pt x="8710833" y="875626"/>
                    <a:pt x="8659351" y="882406"/>
                  </a:cubicBezTo>
                  <a:cubicBezTo>
                    <a:pt x="8630055" y="886396"/>
                    <a:pt x="8600505" y="891179"/>
                    <a:pt x="8571352" y="893639"/>
                  </a:cubicBezTo>
                  <a:cubicBezTo>
                    <a:pt x="8532843" y="896868"/>
                    <a:pt x="8497743" y="898476"/>
                    <a:pt x="8464106" y="918004"/>
                  </a:cubicBezTo>
                  <a:cubicBezTo>
                    <a:pt x="8412327" y="948238"/>
                    <a:pt x="8341122" y="949523"/>
                    <a:pt x="8278324" y="963769"/>
                  </a:cubicBezTo>
                  <a:cubicBezTo>
                    <a:pt x="8262086" y="967408"/>
                    <a:pt x="8245335" y="969987"/>
                    <a:pt x="8229128" y="973810"/>
                  </a:cubicBezTo>
                  <a:cubicBezTo>
                    <a:pt x="8199180" y="980915"/>
                    <a:pt x="8169646" y="988338"/>
                    <a:pt x="8139751" y="995815"/>
                  </a:cubicBezTo>
                  <a:cubicBezTo>
                    <a:pt x="8134478" y="997132"/>
                    <a:pt x="8128438" y="998185"/>
                    <a:pt x="8123571" y="999822"/>
                  </a:cubicBezTo>
                  <a:cubicBezTo>
                    <a:pt x="8078628" y="1014164"/>
                    <a:pt x="8034565" y="1029514"/>
                    <a:pt x="7988699" y="1042479"/>
                  </a:cubicBezTo>
                  <a:cubicBezTo>
                    <a:pt x="7966302" y="1048884"/>
                    <a:pt x="7941011" y="1052871"/>
                    <a:pt x="7917214" y="1054565"/>
                  </a:cubicBezTo>
                  <a:cubicBezTo>
                    <a:pt x="7847636" y="1059584"/>
                    <a:pt x="7779165" y="1067276"/>
                    <a:pt x="7710915" y="1084190"/>
                  </a:cubicBezTo>
                  <a:cubicBezTo>
                    <a:pt x="7683826" y="1090885"/>
                    <a:pt x="7652466" y="1090640"/>
                    <a:pt x="7622959" y="1093150"/>
                  </a:cubicBezTo>
                  <a:cubicBezTo>
                    <a:pt x="7552361" y="1098691"/>
                    <a:pt x="7481710" y="1103861"/>
                    <a:pt x="7410782" y="1109640"/>
                  </a:cubicBezTo>
                  <a:cubicBezTo>
                    <a:pt x="7366505" y="1113312"/>
                    <a:pt x="7322030" y="1118147"/>
                    <a:pt x="7277754" y="1121822"/>
                  </a:cubicBezTo>
                  <a:cubicBezTo>
                    <a:pt x="7226619" y="1125906"/>
                    <a:pt x="7175601" y="1128277"/>
                    <a:pt x="7124540" y="1132918"/>
                  </a:cubicBezTo>
                  <a:cubicBezTo>
                    <a:pt x="7066293" y="1138207"/>
                    <a:pt x="7008028" y="1145955"/>
                    <a:pt x="6949752" y="1151058"/>
                  </a:cubicBezTo>
                  <a:cubicBezTo>
                    <a:pt x="6843217" y="1160027"/>
                    <a:pt x="6736882" y="1167834"/>
                    <a:pt x="6630249" y="1176063"/>
                  </a:cubicBezTo>
                  <a:cubicBezTo>
                    <a:pt x="6526849" y="1184018"/>
                    <a:pt x="6423556" y="1192713"/>
                    <a:pt x="6320634" y="1198901"/>
                  </a:cubicBezTo>
                  <a:cubicBezTo>
                    <a:pt x="6277297" y="1201496"/>
                    <a:pt x="6235232" y="1197679"/>
                    <a:pt x="6192343" y="1198323"/>
                  </a:cubicBezTo>
                  <a:cubicBezTo>
                    <a:pt x="6117131" y="1199612"/>
                    <a:pt x="6041418" y="1202485"/>
                    <a:pt x="5966562" y="1203723"/>
                  </a:cubicBezTo>
                  <a:cubicBezTo>
                    <a:pt x="5933144" y="1204338"/>
                    <a:pt x="5900754" y="1201974"/>
                    <a:pt x="5867227" y="1201847"/>
                  </a:cubicBezTo>
                  <a:cubicBezTo>
                    <a:pt x="5788180" y="1201796"/>
                    <a:pt x="5708354" y="1203933"/>
                    <a:pt x="5630172" y="1202248"/>
                  </a:cubicBezTo>
                  <a:cubicBezTo>
                    <a:pt x="5535908" y="1200213"/>
                    <a:pt x="5442984" y="1194779"/>
                    <a:pt x="5348949" y="1191768"/>
                  </a:cubicBezTo>
                  <a:cubicBezTo>
                    <a:pt x="5313810" y="1190551"/>
                    <a:pt x="5277251" y="1192179"/>
                    <a:pt x="5241228" y="1192408"/>
                  </a:cubicBezTo>
                  <a:cubicBezTo>
                    <a:pt x="5151316" y="1192775"/>
                    <a:pt x="5061657" y="1192349"/>
                    <a:pt x="4971133" y="1193559"/>
                  </a:cubicBezTo>
                  <a:cubicBezTo>
                    <a:pt x="4937685" y="1193988"/>
                    <a:pt x="4903114" y="1199299"/>
                    <a:pt x="4869416" y="1200519"/>
                  </a:cubicBezTo>
                  <a:cubicBezTo>
                    <a:pt x="4830283" y="1201947"/>
                    <a:pt x="4791348" y="1202215"/>
                    <a:pt x="4753274" y="1200850"/>
                  </a:cubicBezTo>
                  <a:cubicBezTo>
                    <a:pt x="4705682" y="1199144"/>
                    <a:pt x="4659172" y="1194829"/>
                    <a:pt x="4611883" y="1192701"/>
                  </a:cubicBezTo>
                  <a:cubicBezTo>
                    <a:pt x="4533819" y="1189298"/>
                    <a:pt x="4455420" y="1186135"/>
                    <a:pt x="4376825" y="1184131"/>
                  </a:cubicBezTo>
                  <a:cubicBezTo>
                    <a:pt x="4347226" y="1183446"/>
                    <a:pt x="4315374" y="1187423"/>
                    <a:pt x="4285471" y="1187158"/>
                  </a:cubicBezTo>
                  <a:cubicBezTo>
                    <a:pt x="4145774" y="1185753"/>
                    <a:pt x="4006046" y="1184162"/>
                    <a:pt x="3866543" y="1181596"/>
                  </a:cubicBezTo>
                  <a:cubicBezTo>
                    <a:pt x="3794230" y="1180207"/>
                    <a:pt x="3723633" y="1175551"/>
                    <a:pt x="3651342" y="1174348"/>
                  </a:cubicBezTo>
                  <a:cubicBezTo>
                    <a:pt x="3607885" y="1173562"/>
                    <a:pt x="3561907" y="1178044"/>
                    <a:pt x="3518453" y="1177258"/>
                  </a:cubicBezTo>
                  <a:cubicBezTo>
                    <a:pt x="3478287" y="1176568"/>
                    <a:pt x="3440399" y="1171400"/>
                    <a:pt x="3400818" y="1169685"/>
                  </a:cubicBezTo>
                  <a:cubicBezTo>
                    <a:pt x="3279824" y="1164099"/>
                    <a:pt x="3157310" y="1160621"/>
                    <a:pt x="3037154" y="1153217"/>
                  </a:cubicBezTo>
                  <a:cubicBezTo>
                    <a:pt x="2978373" y="1149708"/>
                    <a:pt x="2922429" y="1140508"/>
                    <a:pt x="2866260" y="1132283"/>
                  </a:cubicBezTo>
                  <a:cubicBezTo>
                    <a:pt x="2771049" y="1118489"/>
                    <a:pt x="2677107" y="1103380"/>
                    <a:pt x="2582173" y="1088979"/>
                  </a:cubicBezTo>
                  <a:cubicBezTo>
                    <a:pt x="2511090" y="1078352"/>
                    <a:pt x="2447356" y="1063086"/>
                    <a:pt x="2395406" y="1035945"/>
                  </a:cubicBezTo>
                  <a:cubicBezTo>
                    <a:pt x="2371411" y="1023508"/>
                    <a:pt x="2331675" y="1015582"/>
                    <a:pt x="2294751" y="1014618"/>
                  </a:cubicBezTo>
                  <a:cubicBezTo>
                    <a:pt x="2228580" y="1012920"/>
                    <a:pt x="2177384" y="998698"/>
                    <a:pt x="2122944" y="984751"/>
                  </a:cubicBezTo>
                  <a:cubicBezTo>
                    <a:pt x="2054121" y="967003"/>
                    <a:pt x="1981585" y="951294"/>
                    <a:pt x="1905504" y="941380"/>
                  </a:cubicBezTo>
                  <a:cubicBezTo>
                    <a:pt x="1830544" y="931682"/>
                    <a:pt x="1747929" y="932141"/>
                    <a:pt x="1671045" y="924228"/>
                  </a:cubicBezTo>
                  <a:cubicBezTo>
                    <a:pt x="1625936" y="919523"/>
                    <a:pt x="1585613" y="907528"/>
                    <a:pt x="1543856" y="898190"/>
                  </a:cubicBezTo>
                  <a:cubicBezTo>
                    <a:pt x="1502093" y="888855"/>
                    <a:pt x="1460606" y="878913"/>
                    <a:pt x="1419784" y="868500"/>
                  </a:cubicBezTo>
                  <a:cubicBezTo>
                    <a:pt x="1397486" y="862806"/>
                    <a:pt x="1378078" y="854435"/>
                    <a:pt x="1355116" y="849214"/>
                  </a:cubicBezTo>
                  <a:cubicBezTo>
                    <a:pt x="1311848" y="839527"/>
                    <a:pt x="1265353" y="832754"/>
                    <a:pt x="1223713" y="821702"/>
                  </a:cubicBezTo>
                  <a:cubicBezTo>
                    <a:pt x="1183577" y="811001"/>
                    <a:pt x="1138864" y="809072"/>
                    <a:pt x="1094193" y="804872"/>
                  </a:cubicBezTo>
                  <a:cubicBezTo>
                    <a:pt x="1060244" y="801784"/>
                    <a:pt x="1034230" y="787936"/>
                    <a:pt x="1001115" y="783030"/>
                  </a:cubicBezTo>
                  <a:cubicBezTo>
                    <a:pt x="953853" y="775990"/>
                    <a:pt x="916853" y="764276"/>
                    <a:pt x="879548" y="747884"/>
                  </a:cubicBezTo>
                  <a:cubicBezTo>
                    <a:pt x="837586" y="729513"/>
                    <a:pt x="770061" y="725929"/>
                    <a:pt x="711163" y="719039"/>
                  </a:cubicBezTo>
                  <a:cubicBezTo>
                    <a:pt x="661152" y="713146"/>
                    <a:pt x="604343" y="715774"/>
                    <a:pt x="557941" y="707101"/>
                  </a:cubicBezTo>
                  <a:cubicBezTo>
                    <a:pt x="525381" y="700984"/>
                    <a:pt x="499355" y="684493"/>
                    <a:pt x="480347" y="668702"/>
                  </a:cubicBezTo>
                  <a:cubicBezTo>
                    <a:pt x="437718" y="632865"/>
                    <a:pt x="370204" y="616630"/>
                    <a:pt x="296224" y="603583"/>
                  </a:cubicBezTo>
                  <a:cubicBezTo>
                    <a:pt x="220741" y="590184"/>
                    <a:pt x="148480" y="573869"/>
                    <a:pt x="72689" y="560892"/>
                  </a:cubicBezTo>
                  <a:lnTo>
                    <a:pt x="0" y="543486"/>
                  </a:lnTo>
                  <a:lnTo>
                    <a:pt x="0" y="384357"/>
                  </a:lnTo>
                  <a:lnTo>
                    <a:pt x="51784" y="393937"/>
                  </a:lnTo>
                  <a:cubicBezTo>
                    <a:pt x="104770" y="397707"/>
                    <a:pt x="153378" y="409086"/>
                    <a:pt x="205561" y="414859"/>
                  </a:cubicBezTo>
                  <a:cubicBezTo>
                    <a:pt x="254062" y="420400"/>
                    <a:pt x="305001" y="422574"/>
                    <a:pt x="354391" y="426667"/>
                  </a:cubicBezTo>
                  <a:cubicBezTo>
                    <a:pt x="386450" y="429269"/>
                    <a:pt x="420771" y="429847"/>
                    <a:pt x="448281" y="436308"/>
                  </a:cubicBezTo>
                  <a:cubicBezTo>
                    <a:pt x="499904" y="448391"/>
                    <a:pt x="551004" y="446576"/>
                    <a:pt x="611518" y="434166"/>
                  </a:cubicBezTo>
                  <a:cubicBezTo>
                    <a:pt x="654695" y="425361"/>
                    <a:pt x="702395" y="422710"/>
                    <a:pt x="746076" y="422520"/>
                  </a:cubicBezTo>
                  <a:cubicBezTo>
                    <a:pt x="798481" y="422218"/>
                    <a:pt x="848400" y="419817"/>
                    <a:pt x="902724" y="409989"/>
                  </a:cubicBezTo>
                  <a:cubicBezTo>
                    <a:pt x="977291" y="396518"/>
                    <a:pt x="1048428" y="397321"/>
                    <a:pt x="1113854" y="414230"/>
                  </a:cubicBezTo>
                  <a:cubicBezTo>
                    <a:pt x="1184155" y="432145"/>
                    <a:pt x="1258677" y="446437"/>
                    <a:pt x="1333449" y="459938"/>
                  </a:cubicBezTo>
                  <a:cubicBezTo>
                    <a:pt x="1354772" y="463883"/>
                    <a:pt x="1385284" y="463304"/>
                    <a:pt x="1408608" y="458278"/>
                  </a:cubicBezTo>
                  <a:cubicBezTo>
                    <a:pt x="1483492" y="441930"/>
                    <a:pt x="1561495" y="427025"/>
                    <a:pt x="1630191" y="403061"/>
                  </a:cubicBezTo>
                  <a:cubicBezTo>
                    <a:pt x="1735315" y="366348"/>
                    <a:pt x="1840887" y="337881"/>
                    <a:pt x="1956289" y="332366"/>
                  </a:cubicBezTo>
                  <a:cubicBezTo>
                    <a:pt x="1986669" y="330865"/>
                    <a:pt x="2019100" y="336056"/>
                    <a:pt x="2042814" y="344002"/>
                  </a:cubicBezTo>
                  <a:cubicBezTo>
                    <a:pt x="2085261" y="358150"/>
                    <a:pt x="2126350" y="370413"/>
                    <a:pt x="2183420" y="369635"/>
                  </a:cubicBezTo>
                  <a:cubicBezTo>
                    <a:pt x="2235035" y="368879"/>
                    <a:pt x="2279659" y="405942"/>
                    <a:pt x="2269566" y="439859"/>
                  </a:cubicBezTo>
                  <a:cubicBezTo>
                    <a:pt x="2258267" y="478101"/>
                    <a:pt x="2277762" y="504964"/>
                    <a:pt x="2331129" y="524163"/>
                  </a:cubicBezTo>
                  <a:cubicBezTo>
                    <a:pt x="2352980" y="531807"/>
                    <a:pt x="2364861" y="546162"/>
                    <a:pt x="2385112" y="555357"/>
                  </a:cubicBezTo>
                  <a:cubicBezTo>
                    <a:pt x="2401860" y="562976"/>
                    <a:pt x="2421927" y="570875"/>
                    <a:pt x="2444033" y="572629"/>
                  </a:cubicBezTo>
                  <a:cubicBezTo>
                    <a:pt x="2483469" y="575878"/>
                    <a:pt x="2509763" y="584022"/>
                    <a:pt x="2525979" y="603233"/>
                  </a:cubicBezTo>
                  <a:cubicBezTo>
                    <a:pt x="2549282" y="631254"/>
                    <a:pt x="2578520" y="657481"/>
                    <a:pt x="2603911" y="684825"/>
                  </a:cubicBezTo>
                  <a:cubicBezTo>
                    <a:pt x="2618910" y="700624"/>
                    <a:pt x="2643515" y="707120"/>
                    <a:pt x="2678828" y="706990"/>
                  </a:cubicBezTo>
                  <a:cubicBezTo>
                    <a:pt x="2699243" y="707100"/>
                    <a:pt x="2725615" y="705603"/>
                    <a:pt x="2738094" y="711376"/>
                  </a:cubicBezTo>
                  <a:cubicBezTo>
                    <a:pt x="2805960" y="742855"/>
                    <a:pt x="2895980" y="733032"/>
                    <a:pt x="2983806" y="728243"/>
                  </a:cubicBezTo>
                  <a:cubicBezTo>
                    <a:pt x="2993929" y="727744"/>
                    <a:pt x="3004007" y="726871"/>
                    <a:pt x="3013997" y="725446"/>
                  </a:cubicBezTo>
                  <a:cubicBezTo>
                    <a:pt x="3136002" y="707474"/>
                    <a:pt x="3250133" y="713470"/>
                    <a:pt x="3364419" y="720577"/>
                  </a:cubicBezTo>
                  <a:cubicBezTo>
                    <a:pt x="3394563" y="722507"/>
                    <a:pt x="3428050" y="719807"/>
                    <a:pt x="3460521" y="717628"/>
                  </a:cubicBezTo>
                  <a:cubicBezTo>
                    <a:pt x="3545330" y="712137"/>
                    <a:pt x="3633314" y="698262"/>
                    <a:pt x="3710982" y="714182"/>
                  </a:cubicBezTo>
                  <a:cubicBezTo>
                    <a:pt x="3772122" y="726607"/>
                    <a:pt x="3825029" y="745116"/>
                    <a:pt x="3850961" y="778802"/>
                  </a:cubicBezTo>
                  <a:cubicBezTo>
                    <a:pt x="3868395" y="801427"/>
                    <a:pt x="3898481" y="813185"/>
                    <a:pt x="3946286" y="816372"/>
                  </a:cubicBezTo>
                  <a:cubicBezTo>
                    <a:pt x="3987480" y="819179"/>
                    <a:pt x="4025130" y="827781"/>
                    <a:pt x="4065132" y="832459"/>
                  </a:cubicBezTo>
                  <a:cubicBezTo>
                    <a:pt x="4086246" y="834922"/>
                    <a:pt x="4110400" y="838274"/>
                    <a:pt x="4132173" y="835167"/>
                  </a:cubicBezTo>
                  <a:cubicBezTo>
                    <a:pt x="4190358" y="826865"/>
                    <a:pt x="4249453" y="817300"/>
                    <a:pt x="4305858" y="804156"/>
                  </a:cubicBezTo>
                  <a:cubicBezTo>
                    <a:pt x="4334041" y="797490"/>
                    <a:pt x="4360739" y="782919"/>
                    <a:pt x="4382131" y="769481"/>
                  </a:cubicBezTo>
                  <a:cubicBezTo>
                    <a:pt x="4404161" y="755388"/>
                    <a:pt x="4425552" y="747047"/>
                    <a:pt x="4453289" y="752531"/>
                  </a:cubicBezTo>
                  <a:cubicBezTo>
                    <a:pt x="4522267" y="766292"/>
                    <a:pt x="4590589" y="780524"/>
                    <a:pt x="4657971" y="795835"/>
                  </a:cubicBezTo>
                  <a:cubicBezTo>
                    <a:pt x="4669645" y="798513"/>
                    <a:pt x="4675987" y="807238"/>
                    <a:pt x="4682399" y="813876"/>
                  </a:cubicBezTo>
                  <a:cubicBezTo>
                    <a:pt x="4712325" y="844914"/>
                    <a:pt x="4739115" y="876968"/>
                    <a:pt x="4771814" y="907046"/>
                  </a:cubicBezTo>
                  <a:cubicBezTo>
                    <a:pt x="4783117" y="917329"/>
                    <a:pt x="4807945" y="922850"/>
                    <a:pt x="4827520" y="929876"/>
                  </a:cubicBezTo>
                  <a:cubicBezTo>
                    <a:pt x="4833681" y="932206"/>
                    <a:pt x="4845543" y="931081"/>
                    <a:pt x="4849942" y="933851"/>
                  </a:cubicBezTo>
                  <a:cubicBezTo>
                    <a:pt x="4888949" y="959631"/>
                    <a:pt x="4951287" y="954890"/>
                    <a:pt x="5009626" y="957896"/>
                  </a:cubicBezTo>
                  <a:cubicBezTo>
                    <a:pt x="5059523" y="960407"/>
                    <a:pt x="5111928" y="960104"/>
                    <a:pt x="5158711" y="963814"/>
                  </a:cubicBezTo>
                  <a:cubicBezTo>
                    <a:pt x="5231307" y="969696"/>
                    <a:pt x="5298173" y="973751"/>
                    <a:pt x="5376427" y="963151"/>
                  </a:cubicBezTo>
                  <a:cubicBezTo>
                    <a:pt x="5408579" y="958754"/>
                    <a:pt x="5448461" y="970245"/>
                    <a:pt x="5475787" y="980508"/>
                  </a:cubicBezTo>
                  <a:cubicBezTo>
                    <a:pt x="5528518" y="1000363"/>
                    <a:pt x="5584839" y="1001958"/>
                    <a:pt x="5653401" y="987268"/>
                  </a:cubicBezTo>
                  <a:cubicBezTo>
                    <a:pt x="5676008" y="982341"/>
                    <a:pt x="5702558" y="984595"/>
                    <a:pt x="5726340" y="985357"/>
                  </a:cubicBezTo>
                  <a:cubicBezTo>
                    <a:pt x="5748643" y="985952"/>
                    <a:pt x="5770110" y="988364"/>
                    <a:pt x="5790563" y="991300"/>
                  </a:cubicBezTo>
                  <a:cubicBezTo>
                    <a:pt x="5815128" y="994969"/>
                    <a:pt x="5845522" y="996110"/>
                    <a:pt x="5860260" y="1004958"/>
                  </a:cubicBezTo>
                  <a:cubicBezTo>
                    <a:pt x="5906803" y="1032493"/>
                    <a:pt x="5977069" y="1037385"/>
                    <a:pt x="6042101" y="1036226"/>
                  </a:cubicBezTo>
                  <a:cubicBezTo>
                    <a:pt x="6128232" y="1034888"/>
                    <a:pt x="6222269" y="1027704"/>
                    <a:pt x="6301998" y="989138"/>
                  </a:cubicBezTo>
                  <a:cubicBezTo>
                    <a:pt x="6349672" y="965909"/>
                    <a:pt x="6396952" y="955198"/>
                    <a:pt x="6452025" y="968489"/>
                  </a:cubicBezTo>
                  <a:cubicBezTo>
                    <a:pt x="6489401" y="977695"/>
                    <a:pt x="6558002" y="960731"/>
                    <a:pt x="6589205" y="939474"/>
                  </a:cubicBezTo>
                  <a:cubicBezTo>
                    <a:pt x="6600499" y="931821"/>
                    <a:pt x="6612148" y="924116"/>
                    <a:pt x="6631069" y="911222"/>
                  </a:cubicBezTo>
                  <a:cubicBezTo>
                    <a:pt x="6674305" y="951313"/>
                    <a:pt x="6752346" y="944332"/>
                    <a:pt x="6828274" y="942941"/>
                  </a:cubicBezTo>
                  <a:cubicBezTo>
                    <a:pt x="6874780" y="942157"/>
                    <a:pt x="6889173" y="963896"/>
                    <a:pt x="6900803" y="984140"/>
                  </a:cubicBezTo>
                  <a:cubicBezTo>
                    <a:pt x="6921316" y="1020676"/>
                    <a:pt x="6959796" y="1032557"/>
                    <a:pt x="7034668" y="1018665"/>
                  </a:cubicBezTo>
                  <a:cubicBezTo>
                    <a:pt x="7117337" y="1003282"/>
                    <a:pt x="7199637" y="985309"/>
                    <a:pt x="7281067" y="966327"/>
                  </a:cubicBezTo>
                  <a:cubicBezTo>
                    <a:pt x="7332521" y="954266"/>
                    <a:pt x="7378029" y="936255"/>
                    <a:pt x="7412780" y="909206"/>
                  </a:cubicBezTo>
                  <a:cubicBezTo>
                    <a:pt x="7446535" y="882864"/>
                    <a:pt x="7455445" y="884046"/>
                    <a:pt x="7500327" y="894826"/>
                  </a:cubicBezTo>
                  <a:cubicBezTo>
                    <a:pt x="7552743" y="907363"/>
                    <a:pt x="7606735" y="918164"/>
                    <a:pt x="7662324" y="927415"/>
                  </a:cubicBezTo>
                  <a:cubicBezTo>
                    <a:pt x="7679867" y="930387"/>
                    <a:pt x="7704114" y="926740"/>
                    <a:pt x="7725334" y="924844"/>
                  </a:cubicBezTo>
                  <a:cubicBezTo>
                    <a:pt x="7761320" y="921787"/>
                    <a:pt x="7798617" y="920242"/>
                    <a:pt x="7833279" y="913031"/>
                  </a:cubicBezTo>
                  <a:cubicBezTo>
                    <a:pt x="7866516" y="906023"/>
                    <a:pt x="7898634" y="893700"/>
                    <a:pt x="7928605" y="881683"/>
                  </a:cubicBezTo>
                  <a:cubicBezTo>
                    <a:pt x="8012311" y="848025"/>
                    <a:pt x="8088138" y="810205"/>
                    <a:pt x="8146597" y="762968"/>
                  </a:cubicBezTo>
                  <a:cubicBezTo>
                    <a:pt x="8154091" y="756800"/>
                    <a:pt x="8170249" y="752606"/>
                    <a:pt x="8183577" y="749005"/>
                  </a:cubicBezTo>
                  <a:cubicBezTo>
                    <a:pt x="8205312" y="743071"/>
                    <a:pt x="8227788" y="737222"/>
                    <a:pt x="8250224" y="733642"/>
                  </a:cubicBezTo>
                  <a:cubicBezTo>
                    <a:pt x="8359189" y="716209"/>
                    <a:pt x="8441164" y="678078"/>
                    <a:pt x="8505929" y="626542"/>
                  </a:cubicBezTo>
                  <a:cubicBezTo>
                    <a:pt x="8524585" y="611796"/>
                    <a:pt x="8540107" y="608259"/>
                    <a:pt x="8564194" y="618796"/>
                  </a:cubicBezTo>
                  <a:cubicBezTo>
                    <a:pt x="8592162" y="631043"/>
                    <a:pt x="8628032" y="619507"/>
                    <a:pt x="8660705" y="611069"/>
                  </a:cubicBezTo>
                  <a:cubicBezTo>
                    <a:pt x="8694442" y="602479"/>
                    <a:pt x="8728514" y="593651"/>
                    <a:pt x="8762255" y="585060"/>
                  </a:cubicBezTo>
                  <a:cubicBezTo>
                    <a:pt x="8787227" y="578855"/>
                    <a:pt x="8811899" y="573069"/>
                    <a:pt x="8836439" y="566358"/>
                  </a:cubicBezTo>
                  <a:cubicBezTo>
                    <a:pt x="8912856" y="545447"/>
                    <a:pt x="8983243" y="538425"/>
                    <a:pt x="9050728" y="559575"/>
                  </a:cubicBezTo>
                  <a:cubicBezTo>
                    <a:pt x="9102219" y="575830"/>
                    <a:pt x="9164950" y="573868"/>
                    <a:pt x="9229627" y="557464"/>
                  </a:cubicBezTo>
                  <a:cubicBezTo>
                    <a:pt x="9237706" y="555368"/>
                    <a:pt x="9247529" y="550190"/>
                    <a:pt x="9253451" y="550855"/>
                  </a:cubicBezTo>
                  <a:cubicBezTo>
                    <a:pt x="9342568" y="560232"/>
                    <a:pt x="9405310" y="512383"/>
                    <a:pt x="9484214" y="498671"/>
                  </a:cubicBezTo>
                  <a:cubicBezTo>
                    <a:pt x="9519035" y="492570"/>
                    <a:pt x="9552778" y="473783"/>
                    <a:pt x="9582633" y="458384"/>
                  </a:cubicBezTo>
                  <a:cubicBezTo>
                    <a:pt x="9623689" y="437231"/>
                    <a:pt x="9660183" y="417297"/>
                    <a:pt x="9719670" y="415607"/>
                  </a:cubicBezTo>
                  <a:cubicBezTo>
                    <a:pt x="9779189" y="414101"/>
                    <a:pt x="9830940" y="393878"/>
                    <a:pt x="9871784" y="366147"/>
                  </a:cubicBezTo>
                  <a:cubicBezTo>
                    <a:pt x="9903014" y="345075"/>
                    <a:pt x="9939570" y="338349"/>
                    <a:pt x="9984494" y="336660"/>
                  </a:cubicBezTo>
                  <a:cubicBezTo>
                    <a:pt x="10040642" y="334503"/>
                    <a:pt x="10098165" y="326674"/>
                    <a:pt x="10154708" y="322193"/>
                  </a:cubicBezTo>
                  <a:cubicBezTo>
                    <a:pt x="10166953" y="321201"/>
                    <a:pt x="10182669" y="321603"/>
                    <a:pt x="10190446" y="325025"/>
                  </a:cubicBezTo>
                  <a:cubicBezTo>
                    <a:pt x="10285769" y="367692"/>
                    <a:pt x="10408999" y="350677"/>
                    <a:pt x="10530736" y="335953"/>
                  </a:cubicBezTo>
                  <a:cubicBezTo>
                    <a:pt x="10604506" y="327127"/>
                    <a:pt x="10678397" y="316584"/>
                    <a:pt x="10752157" y="305117"/>
                  </a:cubicBezTo>
                  <a:cubicBezTo>
                    <a:pt x="10777120" y="301365"/>
                    <a:pt x="10803110" y="294636"/>
                    <a:pt x="10824452" y="285927"/>
                  </a:cubicBezTo>
                  <a:cubicBezTo>
                    <a:pt x="10868837" y="267698"/>
                    <a:pt x="10909147" y="246465"/>
                    <a:pt x="10953152" y="228102"/>
                  </a:cubicBezTo>
                  <a:cubicBezTo>
                    <a:pt x="10969622" y="221030"/>
                    <a:pt x="10991730" y="217688"/>
                    <a:pt x="11011614" y="214096"/>
                  </a:cubicBezTo>
                  <a:cubicBezTo>
                    <a:pt x="11046743" y="207573"/>
                    <a:pt x="11086641" y="206412"/>
                    <a:pt x="11116031" y="195421"/>
                  </a:cubicBezTo>
                  <a:cubicBezTo>
                    <a:pt x="11192467" y="166956"/>
                    <a:pt x="11266913" y="160299"/>
                    <a:pt x="11344303" y="166629"/>
                  </a:cubicBezTo>
                  <a:cubicBezTo>
                    <a:pt x="11452657" y="175527"/>
                    <a:pt x="11551626" y="159519"/>
                    <a:pt x="11639050" y="108526"/>
                  </a:cubicBezTo>
                  <a:cubicBezTo>
                    <a:pt x="11678385" y="85543"/>
                    <a:pt x="11720243" y="87879"/>
                    <a:pt x="11757532" y="96530"/>
                  </a:cubicBezTo>
                  <a:cubicBezTo>
                    <a:pt x="11800499" y="106640"/>
                    <a:pt x="11840704" y="105056"/>
                    <a:pt x="11885799" y="86728"/>
                  </a:cubicBezTo>
                  <a:cubicBezTo>
                    <a:pt x="11895784" y="82659"/>
                    <a:pt x="11910604" y="81867"/>
                    <a:pt x="11922874" y="81060"/>
                  </a:cubicBezTo>
                  <a:cubicBezTo>
                    <a:pt x="11992783" y="75806"/>
                    <a:pt x="12063500" y="73647"/>
                    <a:pt x="12115331" y="33587"/>
                  </a:cubicBezTo>
                  <a:cubicBezTo>
                    <a:pt x="12125500" y="25715"/>
                    <a:pt x="12143693" y="20477"/>
                    <a:pt x="12158080" y="14081"/>
                  </a:cubicBezTo>
                  <a:close/>
                </a:path>
              </a:pathLst>
            </a:custGeom>
            <a:blipFill dpi="0" rotWithShape="1">
              <a:blip r:embed="rId5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B20441-DC85-F981-0B73-310D815506C6}"/>
              </a:ext>
            </a:extLst>
          </p:cNvPr>
          <p:cNvSpPr txBox="1"/>
          <p:nvPr/>
        </p:nvSpPr>
        <p:spPr>
          <a:xfrm>
            <a:off x="6488264" y="4490765"/>
            <a:ext cx="4762832" cy="160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Majority of the students are Male and Female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distribution of the scores are evenly distributed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6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209F-6258-3754-FA7B-32A59EA3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SG" b="0" dirty="0">
                <a:effectLst/>
                <a:latin typeface="Consolas" panose="020B0609020204030204" pitchFamily="49" charset="0"/>
              </a:rPr>
              <a:t>Bivariate Analysis</a:t>
            </a:r>
            <a:br>
              <a:rPr lang="en-SG" b="0" dirty="0">
                <a:effectLst/>
                <a:latin typeface="Consolas" panose="020B0609020204030204" pitchFamily="49" charset="0"/>
              </a:rPr>
            </a:b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B9B56-C6A9-2307-787B-20A45121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86840"/>
            <a:ext cx="6096000" cy="40843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FD422-7424-D43A-1E7E-0CC8621A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E8378-ABE2-E8FC-333B-D7CEA0D4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63595"/>
            <a:ext cx="6029325" cy="285595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400"/>
              <a:t>Data Preprocessing</a:t>
            </a: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710739BC-3EBE-FD97-7149-AEA449A5E9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8" r="21025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81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ABC5B-8F7F-FD7B-221F-767FEE2D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Categorical Encoding</a:t>
            </a:r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BD30FF-B3F2-2F07-D626-95B64831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Making dummy variables for the categorical data in the dataset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B9413-0E82-B651-1CD4-2EB43C97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98" y="2796988"/>
            <a:ext cx="5138578" cy="9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1BD78-A9E1-41DA-77B8-26034193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Handling 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093C7-F26D-0953-3476-1C9042CB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056" y="762000"/>
            <a:ext cx="4453888" cy="5333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47327-DC56-6968-C31E-87C876064F11}"/>
              </a:ext>
            </a:extLst>
          </p:cNvPr>
          <p:cNvSpPr txBox="1"/>
          <p:nvPr/>
        </p:nvSpPr>
        <p:spPr>
          <a:xfrm>
            <a:off x="762001" y="3047999"/>
            <a:ext cx="3810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we have null values in our dataset,  its important that we handle them.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I imputed the missing values as I did not want to lose any valuable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78014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51303-9AB6-C983-3673-BDBB46F1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US" dirty="0"/>
              <a:t>Standardized  Scaling</a:t>
            </a:r>
            <a:endParaRPr lang="en-SG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5AB8C116-3FF2-1C33-1643-4C5C440A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dirty="0"/>
              <a:t>Ensures that clustering algorithms are effective and produce meaningful results by removing biases introduced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CEF40-E0FF-8160-F686-7BDBE602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661" y="1350833"/>
            <a:ext cx="3877654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55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83620"/>
      </a:dk2>
      <a:lt2>
        <a:srgbClr val="E8E2E7"/>
      </a:lt2>
      <a:accent1>
        <a:srgbClr val="21BB3A"/>
      </a:accent1>
      <a:accent2>
        <a:srgbClr val="3EBA14"/>
      </a:accent2>
      <a:accent3>
        <a:srgbClr val="80B01F"/>
      </a:accent3>
      <a:accent4>
        <a:srgbClr val="B0A213"/>
      </a:accent4>
      <a:accent5>
        <a:srgbClr val="E78729"/>
      </a:accent5>
      <a:accent6>
        <a:srgbClr val="D52617"/>
      </a:accent6>
      <a:hlink>
        <a:srgbClr val="A17C35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463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Verdana Pro</vt:lpstr>
      <vt:lpstr>Verdana Pro Cond SemiBold</vt:lpstr>
      <vt:lpstr>TornVTI</vt:lpstr>
      <vt:lpstr>CA2 PartB AIML</vt:lpstr>
      <vt:lpstr>Overview of the workflow</vt:lpstr>
      <vt:lpstr>Importing dataset</vt:lpstr>
      <vt:lpstr>Univariate Analysis</vt:lpstr>
      <vt:lpstr>Bivariate Analysis </vt:lpstr>
      <vt:lpstr>Data Preprocessing</vt:lpstr>
      <vt:lpstr>Categorical Encoding</vt:lpstr>
      <vt:lpstr>Handling Null Values</vt:lpstr>
      <vt:lpstr>Standardized  Scaling</vt:lpstr>
      <vt:lpstr>Clustering</vt:lpstr>
      <vt:lpstr>Choosing Optimal K</vt:lpstr>
      <vt:lpstr>KMeans Clustering</vt:lpstr>
      <vt:lpstr>Hierarchical Clustering</vt:lpstr>
      <vt:lpstr>GMM Clustering</vt:lpstr>
      <vt:lpstr>Cluster Characteristics</vt:lpstr>
      <vt:lpstr>Kmeans Clustering</vt:lpstr>
      <vt:lpstr>Hierarchical Clustering</vt:lpstr>
      <vt:lpstr>GMM Clustering</vt:lpstr>
      <vt:lpstr>Final Model</vt:lpstr>
      <vt:lpstr>Cluster Analysis(Kmeans)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CA2 PartB AIML</dc:title>
  <dc:creator>LIM SONG HAN</dc:creator>
  <cp:lastModifiedBy>LIM SONG HAN</cp:lastModifiedBy>
  <cp:revision>1</cp:revision>
  <dcterms:created xsi:type="dcterms:W3CDTF">2024-02-12T07:01:45Z</dcterms:created>
  <dcterms:modified xsi:type="dcterms:W3CDTF">2024-02-12T09:52:55Z</dcterms:modified>
</cp:coreProperties>
</file>