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297" r:id="rId4"/>
    <p:sldId id="260" r:id="rId5"/>
    <p:sldId id="298" r:id="rId6"/>
    <p:sldId id="299" r:id="rId7"/>
    <p:sldId id="300" r:id="rId8"/>
    <p:sldId id="301" r:id="rId9"/>
    <p:sldId id="302" r:id="rId10"/>
  </p:sldIdLst>
  <p:sldSz cx="9144000" cy="5143500" type="screen16x9"/>
  <p:notesSz cx="6858000" cy="9144000"/>
  <p:embeddedFontLst>
    <p:embeddedFont>
      <p:font typeface="Cascadia Code SemiBold" panose="020B0609020000020004" pitchFamily="49" charset="0"/>
      <p:bold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leway ExtraBold" pitchFamily="2" charset="0"/>
      <p:bold r:id="rId24"/>
      <p:boldItalic r:id="rId25"/>
    </p:embeddedFont>
    <p:embeddedFont>
      <p:font typeface="Raleway Medium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A781EF-6831-4884-BDA1-9E6DE8523AC3}">
  <a:tblStyle styleId="{AFA781EF-6831-4884-BDA1-9E6DE8523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4C6894-375B-477C-B31D-E373EA6C07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>
          <a:extLst>
            <a:ext uri="{FF2B5EF4-FFF2-40B4-BE49-F238E27FC236}">
              <a16:creationId xmlns:a16="http://schemas.microsoft.com/office/drawing/2014/main" id="{E33CF59C-698B-70B6-A3B8-E5F10B59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6_322:notes">
            <a:extLst>
              <a:ext uri="{FF2B5EF4-FFF2-40B4-BE49-F238E27FC236}">
                <a16:creationId xmlns:a16="http://schemas.microsoft.com/office/drawing/2014/main" id="{B5B236FA-1172-8254-18EE-F4E3EB70E2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6_322:notes">
            <a:extLst>
              <a:ext uri="{FF2B5EF4-FFF2-40B4-BE49-F238E27FC236}">
                <a16:creationId xmlns:a16="http://schemas.microsoft.com/office/drawing/2014/main" id="{B4E77822-DC14-B84E-473F-BF9C77D4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8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>
          <a:extLst>
            <a:ext uri="{FF2B5EF4-FFF2-40B4-BE49-F238E27FC236}">
              <a16:creationId xmlns:a16="http://schemas.microsoft.com/office/drawing/2014/main" id="{181C1B67-5453-74AB-AA57-A85743E9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6_322:notes">
            <a:extLst>
              <a:ext uri="{FF2B5EF4-FFF2-40B4-BE49-F238E27FC236}">
                <a16:creationId xmlns:a16="http://schemas.microsoft.com/office/drawing/2014/main" id="{668E44D6-3184-A563-85EF-C2E9C31D6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6_322:notes">
            <a:extLst>
              <a:ext uri="{FF2B5EF4-FFF2-40B4-BE49-F238E27FC236}">
                <a16:creationId xmlns:a16="http://schemas.microsoft.com/office/drawing/2014/main" id="{9F10BF4C-182D-922A-0EF9-2CD19DEDBE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06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>
          <a:extLst>
            <a:ext uri="{FF2B5EF4-FFF2-40B4-BE49-F238E27FC236}">
              <a16:creationId xmlns:a16="http://schemas.microsoft.com/office/drawing/2014/main" id="{8D895221-E3B0-7DC1-1C3C-1D48303FA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6_322:notes">
            <a:extLst>
              <a:ext uri="{FF2B5EF4-FFF2-40B4-BE49-F238E27FC236}">
                <a16:creationId xmlns:a16="http://schemas.microsoft.com/office/drawing/2014/main" id="{647B418B-B3DC-5307-BF9D-32CB591B57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6_322:notes">
            <a:extLst>
              <a:ext uri="{FF2B5EF4-FFF2-40B4-BE49-F238E27FC236}">
                <a16:creationId xmlns:a16="http://schemas.microsoft.com/office/drawing/2014/main" id="{5C62F95F-448B-D827-4416-B1D543EAD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12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57D6D4AD-6D1D-5EA9-F60B-681F61814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>
            <a:extLst>
              <a:ext uri="{FF2B5EF4-FFF2-40B4-BE49-F238E27FC236}">
                <a16:creationId xmlns:a16="http://schemas.microsoft.com/office/drawing/2014/main" id="{EB937583-86FC-0935-E9CA-9F8A9AD70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>
            <a:extLst>
              <a:ext uri="{FF2B5EF4-FFF2-40B4-BE49-F238E27FC236}">
                <a16:creationId xmlns:a16="http://schemas.microsoft.com/office/drawing/2014/main" id="{FA15DA92-2E23-F6D5-2E14-48CC42DD1C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6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961731A3-41EC-9782-60B1-119F1854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>
            <a:extLst>
              <a:ext uri="{FF2B5EF4-FFF2-40B4-BE49-F238E27FC236}">
                <a16:creationId xmlns:a16="http://schemas.microsoft.com/office/drawing/2014/main" id="{73492CA2-822F-2FB2-06F7-100C33155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>
            <a:extLst>
              <a:ext uri="{FF2B5EF4-FFF2-40B4-BE49-F238E27FC236}">
                <a16:creationId xmlns:a16="http://schemas.microsoft.com/office/drawing/2014/main" id="{C75C995D-52FF-7B91-342F-A64266D9E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29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4190E0A9-B755-DA9C-6292-D272E51D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fce81f19_0_45:notes">
            <a:extLst>
              <a:ext uri="{FF2B5EF4-FFF2-40B4-BE49-F238E27FC236}">
                <a16:creationId xmlns:a16="http://schemas.microsoft.com/office/drawing/2014/main" id="{3358385E-A129-F072-A468-5D96B075D3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fce81f19_0_45:notes">
            <a:extLst>
              <a:ext uri="{FF2B5EF4-FFF2-40B4-BE49-F238E27FC236}">
                <a16:creationId xmlns:a16="http://schemas.microsoft.com/office/drawing/2014/main" id="{C8DE5FBF-D089-7776-FEA7-49CDEAE4B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8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06650"/>
            <a:ext cx="6651600" cy="15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49750"/>
            <a:ext cx="3926400" cy="414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858063" y="2350044"/>
            <a:ext cx="35727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8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52" name="Google Shape;252;p28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9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61" name="Google Shape;261;p29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6" name="Google Shape;266;p2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3"/>
          <p:cNvGrpSpPr/>
          <p:nvPr/>
        </p:nvGrpSpPr>
        <p:grpSpPr>
          <a:xfrm>
            <a:off x="7468800" y="2138"/>
            <a:ext cx="1675200" cy="5139225"/>
            <a:chOff x="7468800" y="0"/>
            <a:chExt cx="1675200" cy="5139225"/>
          </a:xfrm>
        </p:grpSpPr>
        <p:grpSp>
          <p:nvGrpSpPr>
            <p:cNvPr id="278" name="Google Shape;278;p33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79" name="Google Shape;279;p33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 rot="10800000" flipH="1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 rot="10800000" flipH="1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 rot="10800000" flipH="1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85" name="Google Shape;285;p33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6" name="Google Shape;286;p33"/>
          <p:cNvSpPr txBox="1">
            <a:spLocks noGrp="1"/>
          </p:cNvSpPr>
          <p:nvPr>
            <p:ph type="ctrTitle"/>
          </p:nvPr>
        </p:nvSpPr>
        <p:spPr>
          <a:xfrm>
            <a:off x="519937" y="931388"/>
            <a:ext cx="6651600" cy="15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MLSA FULL STACK</a:t>
            </a:r>
            <a:br>
              <a:rPr lang="en" dirty="0"/>
            </a:br>
            <a:r>
              <a:rPr lang="en" dirty="0"/>
              <a:t>INTERNSHIP</a:t>
            </a:r>
            <a:endParaRPr dirty="0"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1"/>
          </p:nvPr>
        </p:nvSpPr>
        <p:spPr>
          <a:xfrm>
            <a:off x="713225" y="3449750"/>
            <a:ext cx="4007458" cy="1404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NAME : UDITA SINGH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ROLL NO. : 2300290120262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BRANCH : 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YEAR : 2</a:t>
            </a:r>
            <a:r>
              <a:rPr lang="en-US" sz="2000" baseline="30000" dirty="0"/>
              <a:t>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30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601711" y="539500"/>
            <a:ext cx="4520416" cy="2976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PROJECT – 1</a:t>
            </a:r>
            <a:br>
              <a:rPr lang="en" dirty="0"/>
            </a:br>
            <a:br>
              <a:rPr lang="en" dirty="0"/>
            </a:br>
            <a:r>
              <a:rPr lang="en-IN" sz="2800" b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 SIMPLE PERSONAL WEBPAGE (EASY)</a:t>
            </a:r>
            <a:b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endParaRPr dirty="0"/>
          </a:p>
        </p:txBody>
      </p:sp>
      <p:sp>
        <p:nvSpPr>
          <p:cNvPr id="320" name="Google Shape;320;p36"/>
          <p:cNvSpPr txBox="1">
            <a:spLocks noGrp="1"/>
          </p:cNvSpPr>
          <p:nvPr>
            <p:ph type="subTitle" idx="1"/>
          </p:nvPr>
        </p:nvSpPr>
        <p:spPr>
          <a:xfrm>
            <a:off x="713225" y="3620429"/>
            <a:ext cx="6936512" cy="127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 purpose of the personal webpage is showcasing my background, skills, and contact information 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>
          <a:extLst>
            <a:ext uri="{FF2B5EF4-FFF2-40B4-BE49-F238E27FC236}">
              <a16:creationId xmlns:a16="http://schemas.microsoft.com/office/drawing/2014/main" id="{729A8907-66EF-0C3C-39A6-6A720AEF3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22D780-D068-EC9C-47B2-B7DBA65A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1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>
            <a:spLocks noGrp="1"/>
          </p:cNvSpPr>
          <p:nvPr>
            <p:ph type="title"/>
          </p:nvPr>
        </p:nvSpPr>
        <p:spPr>
          <a:xfrm>
            <a:off x="1289674" y="268483"/>
            <a:ext cx="7289332" cy="215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TECHNOLOGY USED 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HTML </a:t>
            </a:r>
            <a:br>
              <a:rPr lang="en-US" sz="2400" dirty="0"/>
            </a:br>
            <a:r>
              <a:rPr lang="en-US" sz="2400" dirty="0"/>
              <a:t>CSS</a:t>
            </a:r>
            <a:endParaRPr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FB705-FD52-B5E4-EAB4-049C7B4AB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16" y="1628315"/>
            <a:ext cx="2989759" cy="334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3E46A-AD8B-3660-09B2-2071AE093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59" y="1628316"/>
            <a:ext cx="3047999" cy="33468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>
          <a:extLst>
            <a:ext uri="{FF2B5EF4-FFF2-40B4-BE49-F238E27FC236}">
              <a16:creationId xmlns:a16="http://schemas.microsoft.com/office/drawing/2014/main" id="{3A89DF84-CDF0-BB20-BA23-C6038EB74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>
            <a:extLst>
              <a:ext uri="{FF2B5EF4-FFF2-40B4-BE49-F238E27FC236}">
                <a16:creationId xmlns:a16="http://schemas.microsoft.com/office/drawing/2014/main" id="{B88323C7-3154-1196-83E6-262220FCA3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711" y="539500"/>
            <a:ext cx="4520416" cy="2976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PROJECT-2</a:t>
            </a:r>
            <a:br>
              <a:rPr lang="en" dirty="0"/>
            </a:br>
            <a:br>
              <a:rPr lang="en" dirty="0"/>
            </a:br>
            <a:r>
              <a:rPr lang="en-IN" sz="2800" b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 SIMPLE CALCULATOR (INTERMEDIATE)</a:t>
            </a:r>
            <a:br>
              <a:rPr lang="en-IN" b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</a:br>
            <a:endParaRPr dirty="0"/>
          </a:p>
        </p:txBody>
      </p:sp>
      <p:sp>
        <p:nvSpPr>
          <p:cNvPr id="320" name="Google Shape;320;p36">
            <a:extLst>
              <a:ext uri="{FF2B5EF4-FFF2-40B4-BE49-F238E27FC236}">
                <a16:creationId xmlns:a16="http://schemas.microsoft.com/office/drawing/2014/main" id="{754CC96B-152A-B34F-B0A1-8CDA974E50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860" y="3332762"/>
            <a:ext cx="7850911" cy="181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050" dirty="0"/>
              <a:t>A calculator is an electronic or software tool that performs mathematical calculations quickly and accurately. It is designed to handle a variety of mathematical operations, from basic arithmetic to more complex functions, depending on its capabilities. For a simple calculator, the primary functions include:</a:t>
            </a:r>
          </a:p>
          <a:p>
            <a:pPr marL="152400" indent="0">
              <a:buNone/>
            </a:pPr>
            <a:endParaRPr lang="en-US" sz="1050" dirty="0"/>
          </a:p>
          <a:p>
            <a:pPr marL="152400" indent="0">
              <a:buNone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Addition </a:t>
            </a:r>
            <a:r>
              <a:rPr lang="en-US" sz="1050" dirty="0"/>
              <a:t>: Combining two numbers to get their total.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Subtraction </a:t>
            </a:r>
            <a:r>
              <a:rPr lang="en-US" sz="1050" dirty="0"/>
              <a:t>: Calculating the difference between two numbers.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Multiplication </a:t>
            </a:r>
            <a:r>
              <a:rPr lang="en-US" sz="1050" dirty="0"/>
              <a:t>: Finding the product when a number is multiplied by another.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Division </a:t>
            </a:r>
            <a:r>
              <a:rPr lang="en-US" sz="1050" dirty="0"/>
              <a:t>: Determining how many times one number is contained within another.</a:t>
            </a:r>
          </a:p>
        </p:txBody>
      </p:sp>
    </p:spTree>
    <p:extLst>
      <p:ext uri="{BB962C8B-B14F-4D97-AF65-F5344CB8AC3E}">
        <p14:creationId xmlns:p14="http://schemas.microsoft.com/office/powerpoint/2010/main" val="49141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>
          <a:extLst>
            <a:ext uri="{FF2B5EF4-FFF2-40B4-BE49-F238E27FC236}">
              <a16:creationId xmlns:a16="http://schemas.microsoft.com/office/drawing/2014/main" id="{D3736680-4A19-9AE8-4983-89B18C63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D426BD-B141-3201-8A71-313A741F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1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5C45606A-C70D-BBD8-E1A6-A87E25301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>
            <a:extLst>
              <a:ext uri="{FF2B5EF4-FFF2-40B4-BE49-F238E27FC236}">
                <a16:creationId xmlns:a16="http://schemas.microsoft.com/office/drawing/2014/main" id="{C8CAF969-83B5-BC6E-7106-10DD57180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9674" y="268483"/>
            <a:ext cx="7289332" cy="215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TECHNOLOGY USED 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HTML </a:t>
            </a:r>
            <a:br>
              <a:rPr lang="en-US" sz="2400" dirty="0"/>
            </a:br>
            <a:r>
              <a:rPr lang="en-US" sz="2400" dirty="0"/>
              <a:t>CSS</a:t>
            </a:r>
            <a:br>
              <a:rPr lang="en-US" sz="2400" dirty="0"/>
            </a:br>
            <a:r>
              <a:rPr lang="en-US" sz="2400" dirty="0"/>
              <a:t>JAVASCRIPT</a:t>
            </a:r>
            <a:endParaRPr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29" name="Google Shape;329;p37">
            <a:extLst>
              <a:ext uri="{FF2B5EF4-FFF2-40B4-BE49-F238E27FC236}">
                <a16:creationId xmlns:a16="http://schemas.microsoft.com/office/drawing/2014/main" id="{B504C7E2-263D-41AF-C439-2834B5DCB578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10335B-888E-AD01-1225-171D4E67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704" y="1256186"/>
            <a:ext cx="2094592" cy="2472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7FCE8-2CC1-3EE8-4BBA-C8FA6D234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697" y="1256186"/>
            <a:ext cx="2171562" cy="24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4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7404C0D9-A1D2-1B11-D98C-292C7DF9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>
            <a:extLst>
              <a:ext uri="{FF2B5EF4-FFF2-40B4-BE49-F238E27FC236}">
                <a16:creationId xmlns:a16="http://schemas.microsoft.com/office/drawing/2014/main" id="{E0DA9CAD-0975-361E-99D2-80922C968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9674" y="268483"/>
            <a:ext cx="7289332" cy="215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FEATURES: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The calculator supports :</a:t>
            </a: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Addition</a:t>
            </a: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Subtraction</a:t>
            </a: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Multiplication</a:t>
            </a: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Division</a:t>
            </a: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Modulus Operation</a:t>
            </a: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Clear Display</a:t>
            </a:r>
            <a: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(C)</a:t>
            </a: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Delete Last Entry</a:t>
            </a:r>
            <a: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(DEL)</a:t>
            </a:r>
            <a:br>
              <a:rPr lang="en-US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Decimal Point Input</a:t>
            </a:r>
            <a:br>
              <a:rPr lang="en-US" dirty="0"/>
            </a:br>
            <a:endParaRPr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E1051-CA83-71E0-2550-35E03204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22" y="1561170"/>
            <a:ext cx="2061449" cy="28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5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4B58B455-3453-263F-B488-1376F63F0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3">
            <a:extLst>
              <a:ext uri="{FF2B5EF4-FFF2-40B4-BE49-F238E27FC236}">
                <a16:creationId xmlns:a16="http://schemas.microsoft.com/office/drawing/2014/main" id="{760B7CC6-B228-8F17-EF6C-96A1895C3BC9}"/>
              </a:ext>
            </a:extLst>
          </p:cNvPr>
          <p:cNvGrpSpPr/>
          <p:nvPr/>
        </p:nvGrpSpPr>
        <p:grpSpPr>
          <a:xfrm>
            <a:off x="7468800" y="2138"/>
            <a:ext cx="1675200" cy="5139225"/>
            <a:chOff x="7468800" y="0"/>
            <a:chExt cx="1675200" cy="5139225"/>
          </a:xfrm>
        </p:grpSpPr>
        <p:grpSp>
          <p:nvGrpSpPr>
            <p:cNvPr id="278" name="Google Shape;278;p33">
              <a:extLst>
                <a:ext uri="{FF2B5EF4-FFF2-40B4-BE49-F238E27FC236}">
                  <a16:creationId xmlns:a16="http://schemas.microsoft.com/office/drawing/2014/main" id="{3B724541-834E-3B82-6AE7-AA2D1AE1023A}"/>
                </a:ext>
              </a:extLst>
            </p:cNvPr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79" name="Google Shape;279;p33">
                <a:extLst>
                  <a:ext uri="{FF2B5EF4-FFF2-40B4-BE49-F238E27FC236}">
                    <a16:creationId xmlns:a16="http://schemas.microsoft.com/office/drawing/2014/main" id="{61E3DC26-4198-C975-2700-49285DCF9F54}"/>
                  </a:ext>
                </a:extLst>
              </p:cNvPr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33">
                <a:extLst>
                  <a:ext uri="{FF2B5EF4-FFF2-40B4-BE49-F238E27FC236}">
                    <a16:creationId xmlns:a16="http://schemas.microsoft.com/office/drawing/2014/main" id="{9A455C3F-4EB0-2F9C-F7A5-03A7187CC68E}"/>
                  </a:ext>
                </a:extLst>
              </p:cNvPr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3">
                <a:extLst>
                  <a:ext uri="{FF2B5EF4-FFF2-40B4-BE49-F238E27FC236}">
                    <a16:creationId xmlns:a16="http://schemas.microsoft.com/office/drawing/2014/main" id="{EA75D972-9A53-9182-849F-C6AA9F6BE8AA}"/>
                  </a:ext>
                </a:extLst>
              </p:cNvPr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3">
                <a:extLst>
                  <a:ext uri="{FF2B5EF4-FFF2-40B4-BE49-F238E27FC236}">
                    <a16:creationId xmlns:a16="http://schemas.microsoft.com/office/drawing/2014/main" id="{CF87E987-4E91-428B-B561-FD587745D1AB}"/>
                  </a:ext>
                </a:extLst>
              </p:cNvPr>
              <p:cNvSpPr/>
              <p:nvPr/>
            </p:nvSpPr>
            <p:spPr>
              <a:xfrm rot="10800000" flipH="1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33">
                <a:extLst>
                  <a:ext uri="{FF2B5EF4-FFF2-40B4-BE49-F238E27FC236}">
                    <a16:creationId xmlns:a16="http://schemas.microsoft.com/office/drawing/2014/main" id="{161C5428-BCB5-B10C-F485-A0E344FE7CD1}"/>
                  </a:ext>
                </a:extLst>
              </p:cNvPr>
              <p:cNvSpPr/>
              <p:nvPr/>
            </p:nvSpPr>
            <p:spPr>
              <a:xfrm rot="10800000" flipH="1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33">
                <a:extLst>
                  <a:ext uri="{FF2B5EF4-FFF2-40B4-BE49-F238E27FC236}">
                    <a16:creationId xmlns:a16="http://schemas.microsoft.com/office/drawing/2014/main" id="{299A691C-C6A9-FCC6-9B8B-62ED7CC3E929}"/>
                  </a:ext>
                </a:extLst>
              </p:cNvPr>
              <p:cNvSpPr/>
              <p:nvPr/>
            </p:nvSpPr>
            <p:spPr>
              <a:xfrm rot="10800000" flipH="1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85" name="Google Shape;285;p33">
              <a:extLst>
                <a:ext uri="{FF2B5EF4-FFF2-40B4-BE49-F238E27FC236}">
                  <a16:creationId xmlns:a16="http://schemas.microsoft.com/office/drawing/2014/main" id="{C72FD800-CA00-8FA4-F5F4-4609C1BFBEFA}"/>
                </a:ext>
              </a:extLst>
            </p:cNvPr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6" name="Google Shape;286;p33">
            <a:extLst>
              <a:ext uri="{FF2B5EF4-FFF2-40B4-BE49-F238E27FC236}">
                <a16:creationId xmlns:a16="http://schemas.microsoft.com/office/drawing/2014/main" id="{0F7F74CE-9A3B-E5C1-0C27-E2FC2D6342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9937" y="931388"/>
            <a:ext cx="6651600" cy="15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911825"/>
      </p:ext>
    </p:extLst>
  </p:cSld>
  <p:clrMapOvr>
    <a:masterClrMapping/>
  </p:clrMapOvr>
</p:sld>
</file>

<file path=ppt/theme/theme1.xml><?xml version="1.0" encoding="utf-8"?>
<a:theme xmlns:a="http://schemas.openxmlformats.org/drawingml/2006/main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C3C3C3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215</Words>
  <Application>Microsoft Office PowerPoint</Application>
  <PresentationFormat>On-screen Show 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Cascadia Code SemiBold</vt:lpstr>
      <vt:lpstr>Arial</vt:lpstr>
      <vt:lpstr>Consolas</vt:lpstr>
      <vt:lpstr>Open Sans</vt:lpstr>
      <vt:lpstr>Nunito Light</vt:lpstr>
      <vt:lpstr>Raleway ExtraBold</vt:lpstr>
      <vt:lpstr>Raleway Medium</vt:lpstr>
      <vt:lpstr>Succession Planning Project Proposal by Slidesgo</vt:lpstr>
      <vt:lpstr>MLSA FULL STACK INTERNSHIP</vt:lpstr>
      <vt:lpstr>PROJECT – 1  A SIMPLE PERSONAL WEBPAGE (EASY) </vt:lpstr>
      <vt:lpstr>PowerPoint Presentation</vt:lpstr>
      <vt:lpstr>TECHNOLOGY USED :  HTML  CSS</vt:lpstr>
      <vt:lpstr>PROJECT-2  A SIMPLE CALCULATOR (INTERMEDIATE) </vt:lpstr>
      <vt:lpstr>PowerPoint Presentation</vt:lpstr>
      <vt:lpstr>TECHNOLOGY USED :  HTML  CSS JAVASCRIPT</vt:lpstr>
      <vt:lpstr>FEATURES:  The calculator supports :  Addition Subtraction Multiplication Division Modulus Operation Clear Display (C) Delete Last Entry (DEL) Decimal Point Input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udita singh</dc:creator>
  <cp:lastModifiedBy>Udita Singh</cp:lastModifiedBy>
  <cp:revision>2</cp:revision>
  <dcterms:modified xsi:type="dcterms:W3CDTF">2024-10-27T10:18:42Z</dcterms:modified>
</cp:coreProperties>
</file>