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C6CC-2D94-49CF-A05B-F4078A07B1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8DC7-7FBC-4A12-9FBB-093391DD05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Drill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6"/>
            <a:r>
              <a:rPr lang="en-US" altLang="en-US" sz="2800" b="1" dirty="0" smtClean="0">
                <a:solidFill>
                  <a:srgbClr val="FF0000"/>
                </a:solidFill>
              </a:rPr>
              <a:t>You have to go for a vacation. How would you plan the solution of this problem using: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Destination (des= </a:t>
            </a:r>
            <a:r>
              <a:rPr lang="en-US" dirty="0" err="1" smtClean="0"/>
              <a:t>udaipur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People (people=5);</a:t>
            </a:r>
          </a:p>
          <a:p>
            <a:pPr>
              <a:buNone/>
            </a:pPr>
            <a:r>
              <a:rPr lang="en-US" dirty="0" smtClean="0"/>
              <a:t>Budget(budget=100000);</a:t>
            </a:r>
          </a:p>
          <a:p>
            <a:pPr>
              <a:buNone/>
            </a:pPr>
            <a:r>
              <a:rPr lang="en-US" dirty="0" smtClean="0"/>
              <a:t>Transport (transport=train);</a:t>
            </a:r>
          </a:p>
          <a:p>
            <a:pPr>
              <a:buNone/>
            </a:pPr>
            <a:r>
              <a:rPr lang="en-US" dirty="0" err="1" smtClean="0"/>
              <a:t>Numberof</a:t>
            </a:r>
            <a:r>
              <a:rPr lang="en-US" dirty="0" smtClean="0"/>
              <a:t> days(num=4);</a:t>
            </a:r>
          </a:p>
          <a:p>
            <a:pPr>
              <a:buNone/>
            </a:pPr>
            <a:r>
              <a:rPr lang="en-US" dirty="0" smtClean="0"/>
              <a:t>Book tickets(done);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&lt;&lt;“ready to go”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Destination </a:t>
            </a:r>
            <a:r>
              <a:rPr lang="en-US" dirty="0" err="1" smtClean="0"/>
              <a:t>destination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People </a:t>
            </a:r>
            <a:r>
              <a:rPr lang="en-US" dirty="0" err="1" smtClean="0"/>
              <a:t>people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Budget </a:t>
            </a:r>
            <a:r>
              <a:rPr lang="en-US" dirty="0" err="1" smtClean="0"/>
              <a:t>budegt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Transport </a:t>
            </a:r>
            <a:r>
              <a:rPr lang="en-US" dirty="0" err="1" smtClean="0"/>
              <a:t>transport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Numberofdays</a:t>
            </a:r>
            <a:r>
              <a:rPr lang="en-US" dirty="0" smtClean="0"/>
              <a:t> days;</a:t>
            </a:r>
          </a:p>
          <a:p>
            <a:pPr>
              <a:buNone/>
            </a:pPr>
            <a:r>
              <a:rPr lang="en-US" dirty="0" smtClean="0"/>
              <a:t>Get destination();</a:t>
            </a:r>
          </a:p>
          <a:p>
            <a:pPr>
              <a:buNone/>
            </a:pPr>
            <a:r>
              <a:rPr lang="en-US" dirty="0" smtClean="0"/>
              <a:t>Get people();</a:t>
            </a:r>
          </a:p>
          <a:p>
            <a:pPr>
              <a:buNone/>
            </a:pPr>
            <a:r>
              <a:rPr lang="en-US" dirty="0" smtClean="0"/>
              <a:t>Get budget();</a:t>
            </a:r>
          </a:p>
          <a:p>
            <a:pPr>
              <a:buNone/>
            </a:pPr>
            <a:r>
              <a:rPr lang="en-US" dirty="0" smtClean="0"/>
              <a:t>Get transport();</a:t>
            </a:r>
          </a:p>
          <a:p>
            <a:pPr>
              <a:buNone/>
            </a:pPr>
            <a:r>
              <a:rPr lang="en-US" dirty="0" smtClean="0"/>
              <a:t>Get booking();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smtClean="0"/>
              <a:t>&lt;&lt; ready to go!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 </vt:lpstr>
      <vt:lpstr>procedural</vt:lpstr>
      <vt:lpstr>Object oriented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Hello</dc:creator>
  <cp:lastModifiedBy>Hello</cp:lastModifiedBy>
  <cp:revision>3</cp:revision>
  <dcterms:created xsi:type="dcterms:W3CDTF">2019-01-15T14:08:36Z</dcterms:created>
  <dcterms:modified xsi:type="dcterms:W3CDTF">2019-01-15T14:31:02Z</dcterms:modified>
</cp:coreProperties>
</file>