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74" r:id="rId5"/>
    <p:sldId id="260" r:id="rId6"/>
    <p:sldId id="261" r:id="rId7"/>
    <p:sldId id="266" r:id="rId8"/>
    <p:sldId id="268" r:id="rId9"/>
    <p:sldId id="269" r:id="rId10"/>
    <p:sldId id="270" r:id="rId11"/>
    <p:sldId id="262" r:id="rId12"/>
    <p:sldId id="272" r:id="rId13"/>
    <p:sldId id="276" r:id="rId14"/>
    <p:sldId id="279" r:id="rId15"/>
    <p:sldId id="265"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62" autoAdjust="0"/>
    <p:restoredTop sz="94624" autoAdjust="0"/>
  </p:normalViewPr>
  <p:slideViewPr>
    <p:cSldViewPr>
      <p:cViewPr varScale="1">
        <p:scale>
          <a:sx n="94" d="100"/>
          <a:sy n="94" d="100"/>
        </p:scale>
        <p:origin x="-84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4/25/2021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4/25/2021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Online store </a:t>
            </a:r>
            <a:r>
              <a:rPr lang="en-US" u="sng" dirty="0" smtClean="0">
                <a:solidFill>
                  <a:srgbClr val="FF0000"/>
                </a:solidFill>
              </a:rPr>
              <a:t>Myhsop.com</a:t>
            </a:r>
            <a:endParaRPr lang="en-US" u="sng" dirty="0">
              <a:solidFill>
                <a:srgbClr val="FF0000"/>
              </a:solidFill>
            </a:endParaRPr>
          </a:p>
        </p:txBody>
      </p:sp>
      <p:sp>
        <p:nvSpPr>
          <p:cNvPr id="3" name="Subtitle 2"/>
          <p:cNvSpPr>
            <a:spLocks noGrp="1"/>
          </p:cNvSpPr>
          <p:nvPr>
            <p:ph type="subTitle" idx="1"/>
          </p:nvPr>
        </p:nvSpPr>
        <p:spPr>
          <a:xfrm>
            <a:off x="433050" y="1340768"/>
            <a:ext cx="8387422" cy="4752528"/>
          </a:xfrm>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endParaRPr lang="en-US" sz="2900" dirty="0" smtClean="0"/>
          </a:p>
          <a:p>
            <a:pPr algn="ctr"/>
            <a:r>
              <a:rPr lang="en-US" sz="2600" dirty="0" err="1" smtClean="0">
                <a:solidFill>
                  <a:schemeClr val="tx1">
                    <a:lumMod val="85000"/>
                  </a:schemeClr>
                </a:solidFill>
                <a:latin typeface="Californian FB" pitchFamily="18" charset="0"/>
              </a:rPr>
              <a:t>FullStack</a:t>
            </a:r>
            <a:r>
              <a:rPr lang="en-US" sz="2600" dirty="0" smtClean="0">
                <a:solidFill>
                  <a:schemeClr val="tx1">
                    <a:lumMod val="85000"/>
                  </a:schemeClr>
                </a:solidFill>
                <a:latin typeface="Californian FB" pitchFamily="18" charset="0"/>
              </a:rPr>
              <a:t>-II </a:t>
            </a:r>
            <a:r>
              <a:rPr lang="en-US" sz="2600" dirty="0" smtClean="0">
                <a:solidFill>
                  <a:schemeClr val="tx1">
                    <a:lumMod val="85000"/>
                  </a:schemeClr>
                </a:solidFill>
                <a:latin typeface="Californian FB" pitchFamily="18" charset="0"/>
              </a:rPr>
              <a:t>Presentation</a:t>
            </a:r>
          </a:p>
          <a:p>
            <a:pPr algn="ctr"/>
            <a:r>
              <a:rPr lang="en-US" sz="2600" dirty="0" smtClean="0">
                <a:solidFill>
                  <a:schemeClr val="tx1">
                    <a:lumMod val="85000"/>
                  </a:schemeClr>
                </a:solidFill>
                <a:latin typeface="Californian FB" pitchFamily="18" charset="0"/>
              </a:rPr>
              <a:t>GLA 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err="1" smtClean="0">
                <a:solidFill>
                  <a:srgbClr val="FFC000"/>
                </a:solidFill>
              </a:rPr>
              <a:t>Madan</a:t>
            </a:r>
            <a:r>
              <a:rPr lang="en-US" dirty="0" smtClean="0">
                <a:solidFill>
                  <a:srgbClr val="FFC000"/>
                </a:solidFill>
              </a:rPr>
              <a:t> </a:t>
            </a:r>
            <a:r>
              <a:rPr lang="en-US" dirty="0" smtClean="0">
                <a:solidFill>
                  <a:srgbClr val="FFC000"/>
                </a:solidFill>
              </a:rPr>
              <a:t>Mohan (181500354)</a:t>
            </a: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a:t>
            </a:r>
          </a:p>
          <a:p>
            <a:pPr algn="l"/>
            <a:r>
              <a:rPr lang="en-US" dirty="0" smtClean="0">
                <a:solidFill>
                  <a:srgbClr val="FF3300"/>
                </a:solidFill>
              </a:rPr>
              <a:t>					Submitted </a:t>
            </a:r>
            <a:r>
              <a:rPr lang="en-US" dirty="0" smtClean="0">
                <a:solidFill>
                  <a:srgbClr val="FF3300"/>
                </a:solidFill>
              </a:rPr>
              <a:t>To: </a:t>
            </a:r>
            <a:r>
              <a:rPr lang="en-US" sz="2300" dirty="0" smtClean="0">
                <a:solidFill>
                  <a:srgbClr val="0066FF"/>
                </a:solidFill>
              </a:rPr>
              <a:t>Mr. </a:t>
            </a:r>
            <a:r>
              <a:rPr lang="en-US" sz="2300" dirty="0" err="1" smtClean="0">
                <a:solidFill>
                  <a:srgbClr val="0066FF"/>
                </a:solidFill>
              </a:rPr>
              <a:t>Pankaj</a:t>
            </a:r>
            <a:r>
              <a:rPr lang="en-US" sz="2300" dirty="0" smtClean="0">
                <a:solidFill>
                  <a:srgbClr val="0066FF"/>
                </a:solidFill>
              </a:rPr>
              <a:t> </a:t>
            </a:r>
            <a:r>
              <a:rPr lang="en-US" sz="2300" dirty="0" err="1" smtClean="0">
                <a:solidFill>
                  <a:srgbClr val="0066FF"/>
                </a:solidFill>
              </a:rPr>
              <a:t>kapoor</a:t>
            </a:r>
            <a:endParaRPr lang="en-US" sz="2300" dirty="0" smtClean="0">
              <a:solidFill>
                <a:srgbClr val="0066FF"/>
              </a:solidFill>
            </a:endParaRPr>
          </a:p>
          <a:p>
            <a:endParaRPr lang="en-US" dirty="0"/>
          </a:p>
        </p:txBody>
      </p:sp>
      <p:pic>
        <p:nvPicPr>
          <p:cNvPr id="5" name="Picture 4" descr="glalogo.jpg"/>
          <p:cNvPicPr>
            <a:picLocks noChangeAspect="1"/>
          </p:cNvPicPr>
          <p:nvPr/>
        </p:nvPicPr>
        <p:blipFill>
          <a:blip r:embed="rId3"/>
          <a:stretch>
            <a:fillRect/>
          </a:stretch>
        </p:blipFill>
        <p:spPr>
          <a:xfrm>
            <a:off x="3643306" y="1785926"/>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Flow chart for shop:</a:t>
            </a:r>
            <a:endParaRPr lang="en-IN" u="sng" dirty="0" smtClean="0">
              <a:solidFill>
                <a:srgbClr val="FFFF00"/>
              </a:solidFill>
            </a:endParaRP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a:stretch>
            <a:fillRect/>
          </a:stretch>
        </p:blipFill>
        <p:spPr>
          <a:xfrm>
            <a:off x="1285852" y="2357430"/>
            <a:ext cx="6286543" cy="4071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a:stretch>
            <a:fillRect/>
          </a:stretch>
        </p:blipFill>
        <p:spPr>
          <a:xfrm>
            <a:off x="755576" y="2006842"/>
            <a:ext cx="7488832" cy="4212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a:t>
            </a:r>
            <a:r>
              <a:rPr lang="en-IN" u="sng" dirty="0" smtClean="0">
                <a:solidFill>
                  <a:srgbClr val="FFFF00"/>
                </a:solidFill>
              </a:rPr>
              <a:t> 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000100" y="2154367"/>
            <a:ext cx="7128791" cy="4009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a:t>
            </a:r>
            <a:r>
              <a:rPr lang="en-IN" u="sng" dirty="0" smtClean="0">
                <a:solidFill>
                  <a:srgbClr val="FFFF00"/>
                </a:solidFill>
              </a:rPr>
              <a:t> </a:t>
            </a:r>
            <a:r>
              <a:rPr lang="en-IN" u="sng" dirty="0" smtClean="0">
                <a:solidFill>
                  <a:srgbClr val="FFFF00"/>
                </a:solidFill>
              </a:rPr>
              <a:t>Shop </a:t>
            </a:r>
            <a:r>
              <a:rPr lang="en-IN" u="sng" dirty="0" smtClean="0">
                <a:solidFill>
                  <a:srgbClr val="FFFF00"/>
                </a:solidFill>
              </a:rPr>
              <a:t>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6846259" cy="38510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 Searching</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7167" y="2237093"/>
            <a:ext cx="6834656" cy="3844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a:t>
            </a:r>
            <a:r>
              <a:rPr lang="en-IN" sz="2400" dirty="0" smtClean="0">
                <a:solidFill>
                  <a:srgbClr val="FFC000"/>
                </a:solidFill>
              </a:rPr>
              <a:t>React Js, Express Js, </a:t>
            </a:r>
            <a:r>
              <a:rPr lang="en-IN" sz="2400" dirty="0" err="1" smtClean="0">
                <a:solidFill>
                  <a:srgbClr val="FFC000"/>
                </a:solidFill>
              </a:rPr>
              <a:t>MongoDB</a:t>
            </a:r>
            <a:r>
              <a:rPr lang="en-IN" sz="2400" dirty="0" smtClean="0">
                <a:solidFill>
                  <a:srgbClr val="FFC000"/>
                </a:solidFill>
              </a:rPr>
              <a:t> etc. </a:t>
            </a:r>
            <a:endParaRPr lang="en-IN" sz="2400" dirty="0" smtClean="0">
              <a:solidFill>
                <a:srgbClr val="FFC000"/>
              </a:solidFill>
            </a:endParaRPr>
          </a:p>
          <a:p>
            <a:pPr algn="just"/>
            <a:r>
              <a:rPr lang="en-IN" sz="2400" dirty="0" smtClean="0">
                <a:solidFill>
                  <a:srgbClr val="FFC000"/>
                </a:solidFill>
                <a:cs typeface="Times New Roman" panose="02020603050405020304" pitchFamily="18" charset="0"/>
              </a:rPr>
              <a:t>After the completion of project, users can </a:t>
            </a:r>
            <a:r>
              <a:rPr lang="en-IN" sz="2400" dirty="0" smtClean="0">
                <a:solidFill>
                  <a:srgbClr val="FFC000"/>
                </a:solidFill>
                <a:cs typeface="Times New Roman" panose="02020603050405020304" pitchFamily="18" charset="0"/>
              </a:rPr>
              <a:t>share shop link and grow their business.</a:t>
            </a:r>
            <a:endParaRPr lang="en-IN" sz="2400" dirty="0" smtClean="0">
              <a:solidFill>
                <a:srgbClr val="FFC000"/>
              </a:solidFill>
              <a:cs typeface="Times New Roman" panose="02020603050405020304" pitchFamily="18" charset="0"/>
            </a:endParaRPr>
          </a:p>
          <a:p>
            <a:pPr algn="just"/>
            <a:r>
              <a:rPr lang="en-IN" sz="2400" dirty="0" smtClean="0">
                <a:solidFill>
                  <a:srgbClr val="FFC000"/>
                </a:solidFill>
                <a:cs typeface="Times New Roman" panose="02020603050405020304" pitchFamily="18" charset="0"/>
              </a:rPr>
              <a:t>We provides some new feature to this system in future for better </a:t>
            </a:r>
            <a:r>
              <a:rPr lang="en-IN" sz="2400" dirty="0" smtClean="0">
                <a:solidFill>
                  <a:srgbClr val="FFC000"/>
                </a:solidFill>
                <a:cs typeface="Times New Roman" panose="02020603050405020304" pitchFamily="18" charset="0"/>
              </a:rPr>
              <a:t>accessibility like payment Method.</a:t>
            </a:r>
            <a:endParaRPr lang="en-IN" sz="2400" dirty="0" smtClean="0">
              <a:solidFill>
                <a:srgbClr val="FFC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Introduction</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a:t>
            </a:r>
            <a:r>
              <a:rPr lang="en-US" sz="2400" dirty="0" smtClean="0">
                <a:solidFill>
                  <a:srgbClr val="00B050"/>
                </a:solidFill>
              </a:rPr>
              <a:t>MERN based </a:t>
            </a:r>
            <a:r>
              <a:rPr lang="en-US" sz="2400" dirty="0" smtClean="0">
                <a:solidFill>
                  <a:srgbClr val="00B050"/>
                </a:solidFill>
              </a:rPr>
              <a:t>application that provide the interface to user for </a:t>
            </a:r>
            <a:r>
              <a:rPr lang="en-US" sz="2400" dirty="0" smtClean="0">
                <a:solidFill>
                  <a:srgbClr val="00B050"/>
                </a:solidFill>
              </a:rPr>
              <a:t>Making shop online and sale products.</a:t>
            </a:r>
            <a:endParaRPr lang="en-US" sz="2400" dirty="0" smtClean="0">
              <a:solidFill>
                <a:srgbClr val="00B050"/>
              </a:solidFill>
            </a:endParaRPr>
          </a:p>
          <a:p>
            <a:pPr marL="550926" indent="-514350" algn="just">
              <a:buFont typeface="Wingdings" pitchFamily="2" charset="2"/>
              <a:buChar char="Ø"/>
            </a:pPr>
            <a:r>
              <a:rPr lang="en-US" sz="2400" dirty="0" smtClean="0">
                <a:solidFill>
                  <a:srgbClr val="00B050"/>
                </a:solidFill>
              </a:rPr>
              <a:t>It gives a dashboard to </a:t>
            </a:r>
            <a:r>
              <a:rPr lang="en-US" sz="2400" dirty="0" smtClean="0">
                <a:solidFill>
                  <a:srgbClr val="00B050"/>
                </a:solidFill>
              </a:rPr>
              <a:t>Shop Owner to manage their shop.</a:t>
            </a:r>
            <a:endParaRPr lang="en-US" sz="2400" dirty="0" smtClean="0">
              <a:solidFill>
                <a:srgbClr val="00B050"/>
              </a:solidFill>
            </a:endParaRPr>
          </a:p>
          <a:p>
            <a:pPr marL="550926" indent="-514350" algn="just">
              <a:buFont typeface="Wingdings" pitchFamily="2" charset="2"/>
              <a:buChar char="Ø"/>
            </a:pPr>
            <a:r>
              <a:rPr lang="en-US" sz="2400" dirty="0" smtClean="0">
                <a:solidFill>
                  <a:srgbClr val="00B050"/>
                </a:solidFill>
              </a:rPr>
              <a:t>This is Single page application which increases its speed as compares to other web.</a:t>
            </a:r>
          </a:p>
          <a:p>
            <a:pPr marL="550926" indent="-514350" algn="just">
              <a:buFont typeface="Wingdings" pitchFamily="2" charset="2"/>
              <a:buChar char="Ø"/>
            </a:pPr>
            <a:r>
              <a:rPr lang="en-US" sz="2400" dirty="0" smtClean="0">
                <a:solidFill>
                  <a:srgbClr val="00B050"/>
                </a:solidFill>
              </a:rPr>
              <a:t>Express is used at backend to call the </a:t>
            </a:r>
            <a:r>
              <a:rPr lang="en-US" sz="2400" dirty="0" err="1" smtClean="0">
                <a:solidFill>
                  <a:srgbClr val="00B050"/>
                </a:solidFill>
              </a:rPr>
              <a:t>api’s</a:t>
            </a:r>
            <a:r>
              <a:rPr lang="en-US" sz="2400" dirty="0" smtClean="0">
                <a:solidFill>
                  <a:srgbClr val="00B050"/>
                </a:solidFill>
              </a:rPr>
              <a:t> from front end.</a:t>
            </a:r>
            <a:endParaRPr lang="en-US" sz="2400" dirty="0" smtClean="0">
              <a:solidFill>
                <a:srgbClr val="00B050"/>
              </a:solidFill>
            </a:endParaRP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lgn="just">
              <a:buFont typeface="Wingdings" pitchFamily="2" charset="2"/>
              <a:buChar char="Ø"/>
            </a:pPr>
            <a:r>
              <a:rPr lang="en-US" sz="2000" dirty="0" smtClean="0">
                <a:solidFill>
                  <a:srgbClr val="00B050"/>
                </a:solidFill>
              </a:rPr>
              <a:t>The online store web application sets up a dashboard for shop owner so that he makes their shop like offline method Also, customers can easily track their location. This system also provides a review system in which user can rate the purchased items. </a:t>
            </a:r>
          </a:p>
          <a:p>
            <a:pPr marL="550926" lvl="0" indent="-514350" algn="just">
              <a:buFont typeface="Wingdings" pitchFamily="2" charset="2"/>
              <a:buChar char="Ø"/>
            </a:pPr>
            <a:r>
              <a:rPr lang="en-US" sz="2000" dirty="0" smtClean="0"/>
              <a:t>The proposed is beneficial for those people who make their shop online and grow business in short of time. The payment method is cash on delivery which makes sense for customer who hesitate by sharing their bank details to anyone.</a:t>
            </a:r>
            <a:endParaRPr lang="en-IN" sz="2000" dirty="0" smtClean="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Objective</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a:t>
            </a:r>
            <a:r>
              <a:rPr lang="en-US" sz="2400" dirty="0" smtClean="0">
                <a:solidFill>
                  <a:srgbClr val="00B050"/>
                </a:solidFill>
              </a:rPr>
              <a:t>objective of online </a:t>
            </a:r>
            <a:r>
              <a:rPr lang="en-US" sz="2400" dirty="0" smtClean="0">
                <a:solidFill>
                  <a:srgbClr val="00B050"/>
                </a:solidFill>
              </a:rPr>
              <a:t>s</a:t>
            </a:r>
            <a:r>
              <a:rPr lang="en-US" sz="2400" dirty="0" smtClean="0">
                <a:solidFill>
                  <a:srgbClr val="00B050"/>
                </a:solidFill>
              </a:rPr>
              <a:t>tore is to provide the platform to everyone who wants to sale their product online from offline shop.</a:t>
            </a:r>
            <a:endParaRPr lang="en-US" sz="2400" dirty="0" smtClean="0">
              <a:solidFill>
                <a:srgbClr val="00B050"/>
              </a:solidFill>
            </a:endParaRPr>
          </a:p>
          <a:p>
            <a:pPr marL="550926" indent="-514350" algn="just">
              <a:buFont typeface="Wingdings" pitchFamily="2" charset="2"/>
              <a:buChar char="Ø"/>
            </a:pPr>
            <a:r>
              <a:rPr lang="en-US" sz="2400" dirty="0" smtClean="0">
                <a:solidFill>
                  <a:srgbClr val="00B050"/>
                </a:solidFill>
              </a:rPr>
              <a:t>It  gives the solution to people how to grow their online shop from offline.</a:t>
            </a:r>
            <a:endParaRPr lang="en-US" sz="2400" dirty="0" smtClean="0">
              <a:solidFill>
                <a:srgbClr val="00B050"/>
              </a:solidFill>
            </a:endParaRPr>
          </a:p>
          <a:p>
            <a:pPr marL="550926" indent="-514350">
              <a:buFont typeface="Wingdings" pitchFamily="2" charset="2"/>
              <a:buChar char="Ø"/>
            </a:pPr>
            <a:r>
              <a:rPr lang="en-IN" sz="2400" dirty="0" smtClean="0">
                <a:solidFill>
                  <a:srgbClr val="00B050"/>
                </a:solidFill>
              </a:rPr>
              <a:t>Customer also purchased product easily from online store without share their credentials</a:t>
            </a:r>
            <a:r>
              <a:rPr lang="en-US" sz="2400" dirty="0" smtClean="0">
                <a:solidFill>
                  <a:srgbClr val="00B050"/>
                </a:solidFill>
              </a:rPr>
              <a:t> like other platform.</a:t>
            </a:r>
            <a:endParaRPr lang="en-IN"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Compass </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React </a:t>
            </a:r>
            <a:r>
              <a:rPr lang="en-US" dirty="0" smtClean="0">
                <a:solidFill>
                  <a:srgbClr val="00B050"/>
                </a:solidFill>
              </a:rPr>
              <a:t>J</a:t>
            </a:r>
            <a:r>
              <a:rPr lang="en-US" dirty="0" smtClean="0">
                <a:solidFill>
                  <a:srgbClr val="00B050"/>
                </a:solidFill>
              </a:rPr>
              <a:t>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Express Js</a:t>
            </a:r>
            <a:endParaRPr lang="en-US" dirty="0" smtClean="0">
              <a:solidFill>
                <a:srgbClr val="00B050"/>
              </a:solidFill>
            </a:endParaRPr>
          </a:p>
          <a:p>
            <a:pPr marL="550926" indent="-514350">
              <a:buFont typeface="Wingdings" pitchFamily="2" charset="2"/>
              <a:buChar char="Ø"/>
            </a:pPr>
            <a:r>
              <a:rPr lang="en-US" dirty="0" err="1" smtClean="0">
                <a:solidFill>
                  <a:srgbClr val="00B050"/>
                </a:solidFill>
              </a:rPr>
              <a:t>MongoDB</a:t>
            </a:r>
            <a:r>
              <a:rPr lang="en-US" dirty="0" smtClean="0">
                <a:solidFill>
                  <a:srgbClr val="00B050"/>
                </a:solidFill>
              </a:rPr>
              <a:t> database</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React-Bootstrap </a:t>
            </a:r>
            <a:endParaRPr lang="en-US" dirty="0" smtClean="0">
              <a:solidFill>
                <a:srgbClr val="00B050"/>
              </a:solidFill>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a:stretch>
            <a:fillRect/>
          </a:stretch>
        </p:blipFill>
        <p:spPr>
          <a:xfrm>
            <a:off x="2779648" y="2289612"/>
            <a:ext cx="3529795" cy="3575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DFD 0:</a:t>
            </a:r>
            <a:endParaRPr lang="en-IN" u="sng" dirty="0" smtClean="0">
              <a:solidFill>
                <a:srgbClr val="FFFF00"/>
              </a:solidFill>
            </a:endParaRP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a:stretch>
            <a:fillRect/>
          </a:stretch>
        </p:blipFill>
        <p:spPr>
          <a:xfrm>
            <a:off x="2135638" y="2000240"/>
            <a:ext cx="4586972" cy="45720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Flow chart for buying:</a:t>
            </a:r>
            <a:endParaRPr lang="en-IN" u="sng" dirty="0" smtClean="0">
              <a:solidFill>
                <a:srgbClr val="FFFF00"/>
              </a:solidFill>
            </a:endParaRP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a:stretch>
            <a:fillRect/>
          </a:stretch>
        </p:blipFill>
        <p:spPr>
          <a:xfrm>
            <a:off x="2071670" y="2428868"/>
            <a:ext cx="5214974" cy="3643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266</TotalTime>
  <Words>375</Words>
  <Application>Microsoft Office PowerPoint</Application>
  <PresentationFormat>On-screen Show (4:3)</PresentationFormat>
  <Paragraphs>71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Online store Myhsop.com</vt:lpstr>
      <vt:lpstr>Introduction</vt:lpstr>
      <vt:lpstr>Problem Statement</vt:lpstr>
      <vt:lpstr>Objective</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madan mohan</cp:lastModifiedBy>
  <cp:revision>15</cp:revision>
  <dcterms:created xsi:type="dcterms:W3CDTF">2020-11-30T08:10:35Z</dcterms:created>
  <dcterms:modified xsi:type="dcterms:W3CDTF">2021-04-25T10:16:42Z</dcterms:modified>
</cp:coreProperties>
</file>