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400" dirty="0"/>
              <a:t>Business Performance Dashboard – Sales &amp; Forecasting</a:t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b="1" dirty="0"/>
              <a:t>Subtitle</a:t>
            </a:r>
            <a:r>
              <a:rPr lang="en-US" sz="4400" dirty="0"/>
              <a:t>: Designed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Udita SHUKLA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9A31-132B-7290-C57D-71175103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1304-C88D-C0BE-C841-AC901162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r>
              <a:rPr lang="en-US" sz="2400" dirty="0"/>
              <a:t>Design an interactive dashboard for business stakeholders</a:t>
            </a:r>
          </a:p>
          <a:p>
            <a:r>
              <a:rPr lang="en-US" sz="2400" dirty="0"/>
              <a:t>Provide real-time insights into sales trends, forecast performance, and market impact</a:t>
            </a:r>
          </a:p>
          <a:p>
            <a:r>
              <a:rPr lang="en-US" sz="2400" dirty="0"/>
              <a:t>Tools Used: Power BI</a:t>
            </a:r>
          </a:p>
          <a:p>
            <a:r>
              <a:rPr lang="en-US" sz="2400" dirty="0"/>
              <a:t>Dataset Source: Simulated Financial Forecasting Data (Kaggle)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4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06E6-EB68-DF1F-0136-FC365D6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BCD3D-5BF6-9B91-ECCC-024445D34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11319"/>
            <a:ext cx="964751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Actual sales amount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target_sales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Forecasted target values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gdp_growth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unemployment_rate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inflation_rate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Economic indicators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market_indicator_1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market_indicator_2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Custom market metrics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Time-based ordering for analysis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5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F363-60FD-3537-A2C7-5069A5E3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8259"/>
            <a:ext cx="10058400" cy="154910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Dashboard Page 1 – Key Metrics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32D8-2722-453B-49CE-4AEC02D5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Highlights</a:t>
            </a:r>
            <a:r>
              <a:rPr lang="en-IN" dirty="0"/>
              <a:t>:</a:t>
            </a:r>
          </a:p>
          <a:p>
            <a:r>
              <a:rPr lang="en-IN" dirty="0"/>
              <a:t>KPI Cards: Total Sales, Forecast Accuracy, </a:t>
            </a:r>
            <a:r>
              <a:rPr lang="en-IN" dirty="0" err="1"/>
              <a:t>Avg</a:t>
            </a:r>
            <a:r>
              <a:rPr lang="en-IN" dirty="0"/>
              <a:t> GDP Growth</a:t>
            </a:r>
          </a:p>
          <a:p>
            <a:r>
              <a:rPr lang="en-IN" dirty="0"/>
              <a:t>Time Series: Sales Trend Over Time</a:t>
            </a:r>
          </a:p>
          <a:p>
            <a:r>
              <a:rPr lang="en-IN" dirty="0"/>
              <a:t>Dual Line: GDP Growth vs Sales</a:t>
            </a:r>
          </a:p>
          <a:p>
            <a:r>
              <a:rPr lang="en-IN" dirty="0"/>
              <a:t>Clustered Bar: Actual vs Target Sales</a:t>
            </a:r>
          </a:p>
          <a:p>
            <a:r>
              <a:rPr lang="en-IN" dirty="0"/>
              <a:t>Scatter Plot: Market Indicator vs Sales</a:t>
            </a:r>
          </a:p>
          <a:p>
            <a:r>
              <a:rPr lang="en-IN" dirty="0"/>
              <a:t>Filters: Select economic indicators for dynamic exploration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256B34-35EC-4AF0-817E-55C303B7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E0CD6E-277F-A42E-3331-6D6F8433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" y="1901979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F68610-4D61-4685-3C22-064BDA0E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7433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AC65-A4C0-7765-967D-4A8114C2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Dashboard Page 2 – Forecast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066B-B7B3-2C69-A72E-EC0FC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IN" b="1" dirty="0"/>
              <a:t>Visual Highlights</a:t>
            </a:r>
            <a:r>
              <a:rPr lang="en-IN" dirty="0"/>
              <a:t>:</a:t>
            </a:r>
          </a:p>
          <a:p>
            <a:r>
              <a:rPr lang="en-IN" dirty="0"/>
              <a:t>Line Chart: Actual vs Target Sales</a:t>
            </a:r>
          </a:p>
          <a:p>
            <a:r>
              <a:rPr lang="en-IN" dirty="0"/>
              <a:t>Error Analysis: Absolute Error Over Time</a:t>
            </a:r>
          </a:p>
          <a:p>
            <a:r>
              <a:rPr lang="en-IN" dirty="0"/>
              <a:t>KPI Card: Forecast Accuracy (%)</a:t>
            </a:r>
          </a:p>
          <a:p>
            <a:r>
              <a:rPr lang="en-IN" dirty="0"/>
              <a:t>Filters: Adjust view based on GDP, market &amp; unemployment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6006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{3C917D51-B7A0-4E9B-B7DC-73CC8B03F21E}tf56160789_win32</Template>
  <TotalTime>143</TotalTime>
  <Words>210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Bookman Old Style</vt:lpstr>
      <vt:lpstr>Calibri</vt:lpstr>
      <vt:lpstr>Franklin Gothic Book</vt:lpstr>
      <vt:lpstr>Custom</vt:lpstr>
      <vt:lpstr>Business Performance Dashboard – Sales &amp; Forecasting   Subtitle: Designed using Power BI</vt:lpstr>
      <vt:lpstr>Project Objective </vt:lpstr>
      <vt:lpstr>Dataset Overview</vt:lpstr>
      <vt:lpstr> Dashboard Page 1 – Key Metrics Dashboard</vt:lpstr>
      <vt:lpstr>Dashboard Page 2 – Forecast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Udita Shukla</dc:creator>
  <cp:lastModifiedBy>Udita Shukla</cp:lastModifiedBy>
  <cp:revision>1</cp:revision>
  <dcterms:created xsi:type="dcterms:W3CDTF">2025-06-26T11:08:48Z</dcterms:created>
  <dcterms:modified xsi:type="dcterms:W3CDTF">2025-06-26T13:32:40Z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