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7/21/2021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7/21/2021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7/21/2021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7/21/2021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7/21/2021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7/21/2021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7/21/2021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7/21/2021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7/21/2021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7/21/2021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7/21/2021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0">
          <a:fgClr>
            <a:schemeClr val="bg1">
              <a:lumMod val="50000"/>
              <a:lumOff val="5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7/21/2021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C43D-6113-436E-A317-6E6CA02EB836}"/>
              </a:ext>
            </a:extLst>
          </p:cNvPr>
          <p:cNvSpPr>
            <a:spLocks noGrp="1"/>
          </p:cNvSpPr>
          <p:nvPr>
            <p:ph type="title"/>
          </p:nvPr>
        </p:nvSpPr>
        <p:spPr>
          <a:xfrm>
            <a:off x="838200" y="365126"/>
            <a:ext cx="10729404" cy="1223978"/>
          </a:xfrm>
        </p:spPr>
        <p:txBody>
          <a:bodyPr>
            <a:normAutofit/>
          </a:bodyPr>
          <a:lstStyle/>
          <a:p>
            <a:pPr algn="ctr"/>
            <a:r>
              <a:rPr lang="en-US" sz="6000" b="1" u="sng" dirty="0"/>
              <a:t>Scooby's Shelter </a:t>
            </a:r>
            <a:r>
              <a:rPr lang="en-US" sz="6000" b="1" u="sng" dirty="0" err="1"/>
              <a:t>Cafè</a:t>
            </a:r>
            <a:endParaRPr lang="en-IN" sz="6000" b="1" u="sng" dirty="0"/>
          </a:p>
        </p:txBody>
      </p:sp>
      <p:sp>
        <p:nvSpPr>
          <p:cNvPr id="3" name="Content Placeholder 2">
            <a:extLst>
              <a:ext uri="{FF2B5EF4-FFF2-40B4-BE49-F238E27FC236}">
                <a16:creationId xmlns:a16="http://schemas.microsoft.com/office/drawing/2014/main" id="{D8A94D86-CD9A-4742-B2F8-6961C91E1B09}"/>
              </a:ext>
            </a:extLst>
          </p:cNvPr>
          <p:cNvSpPr>
            <a:spLocks noGrp="1"/>
          </p:cNvSpPr>
          <p:nvPr>
            <p:ph idx="1"/>
          </p:nvPr>
        </p:nvSpPr>
        <p:spPr>
          <a:xfrm>
            <a:off x="838201" y="1349406"/>
            <a:ext cx="4568300" cy="4953739"/>
          </a:xfrm>
        </p:spPr>
        <p:txBody>
          <a:bodyPr>
            <a:normAutofit/>
          </a:bodyPr>
          <a:lstStyle/>
          <a:p>
            <a:pPr marL="0" indent="0" algn="l">
              <a:buNone/>
            </a:pPr>
            <a:br>
              <a:rPr lang="en-IN" sz="3200" dirty="0"/>
            </a:br>
            <a:br>
              <a:rPr lang="en-IN" sz="2800" dirty="0"/>
            </a:br>
            <a:br>
              <a:rPr lang="en-IN" sz="2800" dirty="0"/>
            </a:br>
            <a:endParaRPr lang="en-IN" sz="2800" dirty="0"/>
          </a:p>
          <a:p>
            <a:pPr marL="0" lvl="0" indent="0" algn="l" rtl="0">
              <a:lnSpc>
                <a:spcPct val="100000"/>
              </a:lnSpc>
              <a:spcBef>
                <a:spcPts val="0"/>
              </a:spcBef>
              <a:spcAft>
                <a:spcPts val="0"/>
              </a:spcAft>
              <a:buSzPts val="1600"/>
              <a:buNone/>
            </a:pPr>
            <a:r>
              <a:rPr lang="en-IN" dirty="0"/>
              <a:t>BY  TEAM 11</a:t>
            </a:r>
          </a:p>
          <a:p>
            <a:pPr marL="0" lvl="0" indent="0" algn="l" rtl="0">
              <a:lnSpc>
                <a:spcPct val="100000"/>
              </a:lnSpc>
              <a:spcBef>
                <a:spcPts val="0"/>
              </a:spcBef>
              <a:spcAft>
                <a:spcPts val="0"/>
              </a:spcAft>
              <a:buSzPts val="1600"/>
              <a:buNone/>
            </a:pPr>
            <a:r>
              <a:rPr lang="en-IN" dirty="0"/>
              <a:t>Members:</a:t>
            </a:r>
            <a:br>
              <a:rPr lang="en-IN" dirty="0"/>
            </a:br>
            <a:r>
              <a:rPr lang="en-IN" dirty="0"/>
              <a:t>Anwesha Saha,</a:t>
            </a:r>
            <a:br>
              <a:rPr lang="en-IN" dirty="0"/>
            </a:br>
            <a:r>
              <a:rPr lang="en-IN" dirty="0"/>
              <a:t>Udit Gupta,</a:t>
            </a:r>
            <a:br>
              <a:rPr lang="en-IN" dirty="0"/>
            </a:br>
            <a:r>
              <a:rPr lang="en-IN" dirty="0"/>
              <a:t>Jobin</a:t>
            </a:r>
            <a:br>
              <a:rPr lang="en-IN" dirty="0"/>
            </a:br>
            <a:endParaRPr lang="en-IN" dirty="0"/>
          </a:p>
          <a:p>
            <a:pPr marL="0" lvl="0" indent="0" algn="l" rtl="0">
              <a:lnSpc>
                <a:spcPct val="100000"/>
              </a:lnSpc>
              <a:spcBef>
                <a:spcPts val="0"/>
              </a:spcBef>
              <a:spcAft>
                <a:spcPts val="0"/>
              </a:spcAft>
              <a:buSzPts val="1600"/>
              <a:buNone/>
            </a:pPr>
            <a:r>
              <a:rPr lang="en-IN" dirty="0"/>
              <a:t>3MCA</a:t>
            </a:r>
          </a:p>
          <a:p>
            <a:endParaRPr lang="en-IN" dirty="0"/>
          </a:p>
        </p:txBody>
      </p:sp>
    </p:spTree>
    <p:extLst>
      <p:ext uri="{BB962C8B-B14F-4D97-AF65-F5344CB8AC3E}">
        <p14:creationId xmlns:p14="http://schemas.microsoft.com/office/powerpoint/2010/main" val="37588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309A-73B0-4F0D-AE26-DBEFD19DC957}"/>
              </a:ext>
            </a:extLst>
          </p:cNvPr>
          <p:cNvSpPr>
            <a:spLocks noGrp="1"/>
          </p:cNvSpPr>
          <p:nvPr>
            <p:ph type="title"/>
          </p:nvPr>
        </p:nvSpPr>
        <p:spPr/>
        <p:txBody>
          <a:bodyPr/>
          <a:lstStyle/>
          <a:p>
            <a:pPr algn="ctr"/>
            <a:r>
              <a:rPr lang="en" b="1" dirty="0"/>
              <a:t>Objectives</a:t>
            </a:r>
            <a:endParaRPr lang="en-IN" b="1" dirty="0"/>
          </a:p>
        </p:txBody>
      </p:sp>
      <p:sp>
        <p:nvSpPr>
          <p:cNvPr id="3" name="Content Placeholder 2">
            <a:extLst>
              <a:ext uri="{FF2B5EF4-FFF2-40B4-BE49-F238E27FC236}">
                <a16:creationId xmlns:a16="http://schemas.microsoft.com/office/drawing/2014/main" id="{1B3B0F20-77A3-4306-8B07-17703BB22062}"/>
              </a:ext>
            </a:extLst>
          </p:cNvPr>
          <p:cNvSpPr>
            <a:spLocks noGrp="1"/>
          </p:cNvSpPr>
          <p:nvPr>
            <p:ph idx="1"/>
          </p:nvPr>
        </p:nvSpPr>
        <p:spPr/>
        <p:txBody>
          <a:bodyPr>
            <a:normAutofit/>
          </a:bodyPr>
          <a:lstStyle/>
          <a:p>
            <a:pPr marL="457200" lvl="0" indent="-330200" algn="l" rtl="0">
              <a:lnSpc>
                <a:spcPct val="150000"/>
              </a:lnSpc>
              <a:spcBef>
                <a:spcPts val="0"/>
              </a:spcBef>
              <a:spcAft>
                <a:spcPts val="0"/>
              </a:spcAft>
              <a:buSzPts val="1600"/>
              <a:buAutoNum type="arabicPeriod"/>
            </a:pPr>
            <a:r>
              <a:rPr lang="en-IN" dirty="0"/>
              <a:t>Introduction</a:t>
            </a:r>
          </a:p>
          <a:p>
            <a:pPr marL="457200" lvl="0" indent="-330200" algn="l" rtl="0">
              <a:lnSpc>
                <a:spcPct val="150000"/>
              </a:lnSpc>
              <a:spcBef>
                <a:spcPts val="0"/>
              </a:spcBef>
              <a:spcAft>
                <a:spcPts val="0"/>
              </a:spcAft>
              <a:buSzPts val="1600"/>
              <a:buAutoNum type="arabicPeriod"/>
            </a:pPr>
            <a:r>
              <a:rPr lang="en-IN" dirty="0"/>
              <a:t>Existing System</a:t>
            </a:r>
          </a:p>
          <a:p>
            <a:pPr marL="457200" lvl="0" indent="-330200" algn="l" rtl="0">
              <a:lnSpc>
                <a:spcPct val="150000"/>
              </a:lnSpc>
              <a:spcBef>
                <a:spcPts val="0"/>
              </a:spcBef>
              <a:spcAft>
                <a:spcPts val="0"/>
              </a:spcAft>
              <a:buSzPts val="1600"/>
              <a:buAutoNum type="arabicPeriod"/>
            </a:pPr>
            <a:r>
              <a:rPr lang="en-IN" dirty="0"/>
              <a:t>Proposed System</a:t>
            </a:r>
          </a:p>
          <a:p>
            <a:pPr marL="457200" lvl="0" indent="-330200" algn="l" rtl="0">
              <a:lnSpc>
                <a:spcPct val="150000"/>
              </a:lnSpc>
              <a:spcBef>
                <a:spcPts val="0"/>
              </a:spcBef>
              <a:spcAft>
                <a:spcPts val="0"/>
              </a:spcAft>
              <a:buSzPts val="1600"/>
              <a:buAutoNum type="arabicPeriod"/>
            </a:pPr>
            <a:r>
              <a:rPr lang="en-IN" dirty="0"/>
              <a:t>Hardware &amp; Software Requirements</a:t>
            </a:r>
          </a:p>
          <a:p>
            <a:pPr marL="457200" lvl="0" indent="-330200" algn="l" rtl="0">
              <a:lnSpc>
                <a:spcPct val="150000"/>
              </a:lnSpc>
              <a:spcBef>
                <a:spcPts val="0"/>
              </a:spcBef>
              <a:spcAft>
                <a:spcPts val="0"/>
              </a:spcAft>
              <a:buSzPts val="1600"/>
              <a:buAutoNum type="arabicPeriod"/>
            </a:pPr>
            <a:r>
              <a:rPr lang="en-IN" dirty="0"/>
              <a:t>Proposed System and Benefits </a:t>
            </a:r>
          </a:p>
        </p:txBody>
      </p:sp>
    </p:spTree>
    <p:extLst>
      <p:ext uri="{BB962C8B-B14F-4D97-AF65-F5344CB8AC3E}">
        <p14:creationId xmlns:p14="http://schemas.microsoft.com/office/powerpoint/2010/main" val="238580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FFE3-2F3F-4CA8-AF1D-FF9E20CD5962}"/>
              </a:ext>
            </a:extLst>
          </p:cNvPr>
          <p:cNvSpPr>
            <a:spLocks noGrp="1"/>
          </p:cNvSpPr>
          <p:nvPr>
            <p:ph type="title"/>
          </p:nvPr>
        </p:nvSpPr>
        <p:spPr/>
        <p:txBody>
          <a:bodyPr/>
          <a:lstStyle/>
          <a:p>
            <a:pPr algn="ctr"/>
            <a:r>
              <a:rPr lang="en" b="1" dirty="0"/>
              <a:t>Introduction</a:t>
            </a:r>
            <a:endParaRPr lang="en-IN" b="1" dirty="0"/>
          </a:p>
        </p:txBody>
      </p:sp>
      <p:sp>
        <p:nvSpPr>
          <p:cNvPr id="3" name="Content Placeholder 2">
            <a:extLst>
              <a:ext uri="{FF2B5EF4-FFF2-40B4-BE49-F238E27FC236}">
                <a16:creationId xmlns:a16="http://schemas.microsoft.com/office/drawing/2014/main" id="{69C494C5-C16D-4083-BA04-97725A32B473}"/>
              </a:ext>
            </a:extLst>
          </p:cNvPr>
          <p:cNvSpPr>
            <a:spLocks noGrp="1"/>
          </p:cNvSpPr>
          <p:nvPr>
            <p:ph idx="1"/>
          </p:nvPr>
        </p:nvSpPr>
        <p:spPr/>
        <p:txBody>
          <a:bodyPr>
            <a:normAutofit lnSpcReduction="10000"/>
          </a:bodyPr>
          <a:lstStyle/>
          <a:p>
            <a:pPr algn="just">
              <a:lnSpc>
                <a:spcPct val="160000"/>
              </a:lnSpc>
            </a:pPr>
            <a:r>
              <a:rPr lang="en-IN" dirty="0"/>
              <a:t>Scooby’s Shelter café is one step towards eradication of animal cruelty.</a:t>
            </a:r>
          </a:p>
          <a:p>
            <a:pPr algn="just">
              <a:lnSpc>
                <a:spcPct val="160000"/>
              </a:lnSpc>
            </a:pPr>
            <a:r>
              <a:rPr lang="en-IN" dirty="0"/>
              <a:t>A shelter which aims to provide a friendly, safe and playful environment to abandoned as well as street dogs .</a:t>
            </a:r>
          </a:p>
          <a:p>
            <a:pPr algn="just">
              <a:lnSpc>
                <a:spcPct val="160000"/>
              </a:lnSpc>
            </a:pPr>
            <a:r>
              <a:rPr lang="en-IN" dirty="0"/>
              <a:t>Not a regular dog café ,but rather  also works as a adoption and donation centre.</a:t>
            </a:r>
          </a:p>
          <a:p>
            <a:pPr algn="just">
              <a:lnSpc>
                <a:spcPct val="160000"/>
              </a:lnSpc>
            </a:pPr>
            <a:endParaRPr lang="en-IN" dirty="0"/>
          </a:p>
        </p:txBody>
      </p:sp>
    </p:spTree>
    <p:extLst>
      <p:ext uri="{BB962C8B-B14F-4D97-AF65-F5344CB8AC3E}">
        <p14:creationId xmlns:p14="http://schemas.microsoft.com/office/powerpoint/2010/main" val="230434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BEBA-C586-489D-B9C2-006989AF5A89}"/>
              </a:ext>
            </a:extLst>
          </p:cNvPr>
          <p:cNvSpPr>
            <a:spLocks noGrp="1"/>
          </p:cNvSpPr>
          <p:nvPr>
            <p:ph type="title"/>
          </p:nvPr>
        </p:nvSpPr>
        <p:spPr>
          <a:xfrm>
            <a:off x="639192" y="155931"/>
            <a:ext cx="10723485" cy="673561"/>
          </a:xfrm>
        </p:spPr>
        <p:txBody>
          <a:bodyPr>
            <a:normAutofit fontScale="90000"/>
          </a:bodyPr>
          <a:lstStyle/>
          <a:p>
            <a:pPr algn="ctr"/>
            <a:r>
              <a:rPr lang="en" b="1" dirty="0"/>
              <a:t>Existing System</a:t>
            </a:r>
            <a:endParaRPr lang="en-IN" b="1" dirty="0"/>
          </a:p>
        </p:txBody>
      </p:sp>
      <p:sp>
        <p:nvSpPr>
          <p:cNvPr id="3" name="Content Placeholder 2">
            <a:extLst>
              <a:ext uri="{FF2B5EF4-FFF2-40B4-BE49-F238E27FC236}">
                <a16:creationId xmlns:a16="http://schemas.microsoft.com/office/drawing/2014/main" id="{7E84FE73-B2BA-4258-9D69-412DE79C4240}"/>
              </a:ext>
            </a:extLst>
          </p:cNvPr>
          <p:cNvSpPr>
            <a:spLocks noGrp="1"/>
          </p:cNvSpPr>
          <p:nvPr>
            <p:ph idx="1"/>
          </p:nvPr>
        </p:nvSpPr>
        <p:spPr>
          <a:xfrm>
            <a:off x="559292" y="1152386"/>
            <a:ext cx="10883283" cy="5535796"/>
          </a:xfrm>
        </p:spPr>
        <p:txBody>
          <a:bodyPr>
            <a:normAutofit/>
          </a:bodyPr>
          <a:lstStyle/>
          <a:p>
            <a:pPr>
              <a:lnSpc>
                <a:spcPct val="150000"/>
              </a:lnSpc>
            </a:pPr>
            <a:r>
              <a:rPr lang="en-IN" sz="2000" dirty="0">
                <a:latin typeface="+mj-lt"/>
                <a:cs typeface="Arial" panose="020B0604020202020204" pitchFamily="34" charset="0"/>
              </a:rPr>
              <a:t>Provides limited facilities of either  adoption or  just another regular dog café .</a:t>
            </a:r>
          </a:p>
          <a:p>
            <a:pPr>
              <a:lnSpc>
                <a:spcPct val="150000"/>
              </a:lnSpc>
            </a:pPr>
            <a:r>
              <a:rPr lang="en-IN" sz="2000" dirty="0">
                <a:latin typeface="+mj-lt"/>
                <a:cs typeface="Arial" panose="020B0604020202020204" pitchFamily="34" charset="0"/>
              </a:rPr>
              <a:t>Most shelter homes do not produce user friendly website which supposedly could  attract customers.</a:t>
            </a:r>
          </a:p>
          <a:p>
            <a:pPr>
              <a:lnSpc>
                <a:spcPct val="150000"/>
              </a:lnSpc>
            </a:pPr>
            <a:r>
              <a:rPr lang="en-IN" sz="2000" dirty="0">
                <a:latin typeface="+mj-lt"/>
                <a:cs typeface="Arial" panose="020B0604020202020204" pitchFamily="34" charset="0"/>
              </a:rPr>
              <a:t>Regular Dog café’s which predominantly focuses on </a:t>
            </a:r>
            <a:r>
              <a:rPr lang="en-US" sz="2000" i="0" dirty="0">
                <a:effectLst/>
                <a:latin typeface="+mj-lt"/>
                <a:cs typeface="Arial" panose="020B0604020202020204" pitchFamily="34" charset="0"/>
              </a:rPr>
              <a:t>facilitating access to people with their dogs by creating a place where they can fully enjoy their free time with friends or family</a:t>
            </a:r>
            <a:r>
              <a:rPr lang="en-US" sz="2000" b="0" i="0" dirty="0">
                <a:effectLst/>
                <a:latin typeface="+mj-lt"/>
                <a:cs typeface="Arial" panose="020B0604020202020204" pitchFamily="34" charset="0"/>
              </a:rPr>
              <a:t>, while allowing their pets to do the same.</a:t>
            </a:r>
          </a:p>
          <a:p>
            <a:pPr>
              <a:lnSpc>
                <a:spcPct val="150000"/>
              </a:lnSpc>
            </a:pPr>
            <a:r>
              <a:rPr lang="en-US" sz="2000" i="0" dirty="0">
                <a:effectLst/>
                <a:latin typeface="+mj-lt"/>
              </a:rPr>
              <a:t>There are far too few animal shelters in India. Huge cities like Kolkata and Mumbai have just one. But the number of people abandoning animals or dumping baby animals in these shelters is unending</a:t>
            </a:r>
            <a:r>
              <a:rPr lang="en-US" sz="2000" dirty="0">
                <a:solidFill>
                  <a:srgbClr val="202124"/>
                </a:solidFill>
                <a:latin typeface="+mj-lt"/>
              </a:rPr>
              <a:t>.</a:t>
            </a:r>
          </a:p>
        </p:txBody>
      </p:sp>
    </p:spTree>
    <p:extLst>
      <p:ext uri="{BB962C8B-B14F-4D97-AF65-F5344CB8AC3E}">
        <p14:creationId xmlns:p14="http://schemas.microsoft.com/office/powerpoint/2010/main" val="254783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FE8F-7053-4D19-8EAE-4DCB3BD77404}"/>
              </a:ext>
            </a:extLst>
          </p:cNvPr>
          <p:cNvSpPr>
            <a:spLocks noGrp="1"/>
          </p:cNvSpPr>
          <p:nvPr>
            <p:ph type="title"/>
          </p:nvPr>
        </p:nvSpPr>
        <p:spPr>
          <a:xfrm>
            <a:off x="1127463" y="150919"/>
            <a:ext cx="10166781" cy="932157"/>
          </a:xfrm>
        </p:spPr>
        <p:txBody>
          <a:bodyPr/>
          <a:lstStyle/>
          <a:p>
            <a:pPr algn="ctr"/>
            <a:r>
              <a:rPr lang="en" b="1" dirty="0"/>
              <a:t>Proposed System and benefits</a:t>
            </a:r>
            <a:endParaRPr lang="en-IN" b="1" dirty="0"/>
          </a:p>
        </p:txBody>
      </p:sp>
      <p:sp>
        <p:nvSpPr>
          <p:cNvPr id="3" name="Content Placeholder 2">
            <a:extLst>
              <a:ext uri="{FF2B5EF4-FFF2-40B4-BE49-F238E27FC236}">
                <a16:creationId xmlns:a16="http://schemas.microsoft.com/office/drawing/2014/main" id="{2AB1FA4A-BB7B-42A1-A10E-9D73480D89F2}"/>
              </a:ext>
            </a:extLst>
          </p:cNvPr>
          <p:cNvSpPr>
            <a:spLocks noGrp="1"/>
          </p:cNvSpPr>
          <p:nvPr>
            <p:ph idx="1"/>
          </p:nvPr>
        </p:nvSpPr>
        <p:spPr>
          <a:xfrm>
            <a:off x="719091" y="1260629"/>
            <a:ext cx="10634709" cy="4916334"/>
          </a:xfrm>
        </p:spPr>
        <p:txBody>
          <a:bodyPr>
            <a:normAutofit lnSpcReduction="10000"/>
          </a:bodyPr>
          <a:lstStyle/>
          <a:p>
            <a:pPr algn="just">
              <a:lnSpc>
                <a:spcPct val="150000"/>
              </a:lnSpc>
            </a:pPr>
            <a:r>
              <a:rPr lang="en-US" dirty="0"/>
              <a:t>To provide shelter to the abandoned and regular street dogs , people can register online for the same  and provide necessary details.</a:t>
            </a:r>
          </a:p>
          <a:p>
            <a:pPr algn="just">
              <a:lnSpc>
                <a:spcPct val="150000"/>
              </a:lnSpc>
            </a:pPr>
            <a:r>
              <a:rPr lang="en-US" dirty="0"/>
              <a:t>The website would provide facilities for adoption on legal terms by online verification from the comfort of their homes.</a:t>
            </a:r>
          </a:p>
          <a:p>
            <a:pPr algn="just">
              <a:lnSpc>
                <a:spcPct val="150000"/>
              </a:lnSpc>
            </a:pPr>
            <a:r>
              <a:rPr lang="en-US" dirty="0"/>
              <a:t>Fund Donation facilities available .</a:t>
            </a:r>
          </a:p>
          <a:p>
            <a:pPr algn="just">
              <a:lnSpc>
                <a:spcPct val="150000"/>
              </a:lnSpc>
            </a:pPr>
            <a:r>
              <a:rPr lang="en-US" dirty="0"/>
              <a:t>Booking for dine in available online on pre-registration basis (considering covid times). </a:t>
            </a:r>
          </a:p>
          <a:p>
            <a:pPr algn="just">
              <a:lnSpc>
                <a:spcPct val="150000"/>
              </a:lnSpc>
            </a:pPr>
            <a:endParaRPr lang="en-US" dirty="0"/>
          </a:p>
          <a:p>
            <a:pPr marL="0" indent="0">
              <a:buNone/>
            </a:pPr>
            <a:endParaRPr lang="en-US" dirty="0"/>
          </a:p>
        </p:txBody>
      </p:sp>
    </p:spTree>
    <p:extLst>
      <p:ext uri="{BB962C8B-B14F-4D97-AF65-F5344CB8AC3E}">
        <p14:creationId xmlns:p14="http://schemas.microsoft.com/office/powerpoint/2010/main" val="204185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864B-2AB7-4144-9B9C-821FA4AF5F5B}"/>
              </a:ext>
            </a:extLst>
          </p:cNvPr>
          <p:cNvSpPr>
            <a:spLocks noGrp="1"/>
          </p:cNvSpPr>
          <p:nvPr>
            <p:ph type="title"/>
          </p:nvPr>
        </p:nvSpPr>
        <p:spPr>
          <a:xfrm>
            <a:off x="838200" y="63284"/>
            <a:ext cx="10515600" cy="1325563"/>
          </a:xfrm>
        </p:spPr>
        <p:txBody>
          <a:bodyPr/>
          <a:lstStyle/>
          <a:p>
            <a:pPr algn="ctr"/>
            <a:r>
              <a:rPr lang="en" b="1" dirty="0"/>
              <a:t>Hardware &amp; Software Requirements</a:t>
            </a:r>
            <a:endParaRPr lang="en-IN" b="1" dirty="0"/>
          </a:p>
        </p:txBody>
      </p:sp>
      <p:sp>
        <p:nvSpPr>
          <p:cNvPr id="3" name="Content Placeholder 2">
            <a:extLst>
              <a:ext uri="{FF2B5EF4-FFF2-40B4-BE49-F238E27FC236}">
                <a16:creationId xmlns:a16="http://schemas.microsoft.com/office/drawing/2014/main" id="{90155EB5-E9A8-4822-A7B1-AEFFF54FF131}"/>
              </a:ext>
            </a:extLst>
          </p:cNvPr>
          <p:cNvSpPr>
            <a:spLocks noGrp="1"/>
          </p:cNvSpPr>
          <p:nvPr>
            <p:ph idx="1"/>
          </p:nvPr>
        </p:nvSpPr>
        <p:spPr>
          <a:xfrm>
            <a:off x="372863" y="1388847"/>
            <a:ext cx="11274641" cy="5273336"/>
          </a:xfrm>
        </p:spPr>
        <p:txBody>
          <a:bodyPr>
            <a:normAutofit/>
          </a:bodyPr>
          <a:lstStyle/>
          <a:p>
            <a:pPr marL="514350" indent="-514350">
              <a:buFont typeface="+mj-lt"/>
              <a:buAutoNum type="arabicPeriod"/>
            </a:pPr>
            <a:r>
              <a:rPr lang="en-IN" sz="2800" b="1" dirty="0">
                <a:solidFill>
                  <a:srgbClr val="FFFFFF"/>
                </a:solidFill>
                <a:latin typeface="Arial"/>
                <a:ea typeface="Arial"/>
                <a:cs typeface="Arial"/>
                <a:sym typeface="Arial"/>
              </a:rPr>
              <a:t>HARDWARE</a:t>
            </a:r>
          </a:p>
          <a:p>
            <a:r>
              <a:rPr lang="en-IN" sz="1400" b="1" dirty="0">
                <a:solidFill>
                  <a:srgbClr val="FFFFFF"/>
                </a:solidFill>
                <a:latin typeface="Arial"/>
                <a:ea typeface="Arial"/>
                <a:cs typeface="Arial"/>
                <a:sym typeface="Arial"/>
              </a:rPr>
              <a:t>Processor Minimum 1 GHz(Recommended 2GHz or more)</a:t>
            </a:r>
          </a:p>
          <a:p>
            <a:r>
              <a:rPr lang="en-IN" sz="1400" b="1" dirty="0">
                <a:solidFill>
                  <a:srgbClr val="FFFFFF"/>
                </a:solidFill>
                <a:latin typeface="Arial"/>
                <a:ea typeface="Arial"/>
                <a:cs typeface="Arial"/>
                <a:sym typeface="Arial"/>
              </a:rPr>
              <a:t>Hard Drive-Minimum 32 GB(Recommended 64 GB or more)</a:t>
            </a:r>
          </a:p>
          <a:p>
            <a:r>
              <a:rPr lang="en-IN" sz="1400" b="1" dirty="0">
                <a:solidFill>
                  <a:srgbClr val="FFFFFF"/>
                </a:solidFill>
                <a:latin typeface="Arial"/>
                <a:ea typeface="Arial"/>
                <a:cs typeface="Arial"/>
                <a:sym typeface="Arial"/>
              </a:rPr>
              <a:t>RAM - Minimum 1 GB(Recommended 4 GB or above)</a:t>
            </a:r>
          </a:p>
          <a:p>
            <a:r>
              <a:rPr lang="en-IN" sz="1400" b="1" dirty="0">
                <a:solidFill>
                  <a:srgbClr val="FFFFFF"/>
                </a:solidFill>
                <a:latin typeface="Arial"/>
                <a:ea typeface="Arial"/>
                <a:cs typeface="Arial"/>
                <a:sym typeface="Arial"/>
              </a:rPr>
              <a:t>Display Unit- 1280x1024 or larger</a:t>
            </a:r>
          </a:p>
          <a:p>
            <a:r>
              <a:rPr lang="en-IN" sz="1400" b="1" dirty="0">
                <a:solidFill>
                  <a:srgbClr val="FFFFFF"/>
                </a:solidFill>
                <a:latin typeface="Arial"/>
                <a:ea typeface="Arial"/>
                <a:cs typeface="Arial"/>
                <a:sym typeface="Arial"/>
              </a:rPr>
              <a:t> Internet Connection- 5GB, of bandwidth per month.</a:t>
            </a:r>
          </a:p>
          <a:p>
            <a:pPr marL="0" indent="0">
              <a:buNone/>
            </a:pPr>
            <a:endParaRPr lang="en-IN" sz="1800" b="1" dirty="0">
              <a:solidFill>
                <a:srgbClr val="FFFFFF"/>
              </a:solidFill>
              <a:latin typeface="Arial"/>
              <a:ea typeface="Arial"/>
              <a:cs typeface="Arial"/>
              <a:sym typeface="Arial"/>
            </a:endParaRPr>
          </a:p>
          <a:p>
            <a:pPr marL="514350" indent="-514350">
              <a:buAutoNum type="arabicPeriod" startAt="2"/>
            </a:pPr>
            <a:r>
              <a:rPr lang="en-IN" b="1" dirty="0">
                <a:latin typeface="Arial" panose="020B0604020202020204" pitchFamily="34" charset="0"/>
                <a:cs typeface="Arial" panose="020B0604020202020204" pitchFamily="34" charset="0"/>
              </a:rPr>
              <a:t>SOFTWARE</a:t>
            </a:r>
          </a:p>
          <a:p>
            <a:r>
              <a:rPr lang="en-IN" sz="1400" b="1" dirty="0">
                <a:latin typeface="Arial" panose="020B0604020202020204" pitchFamily="34" charset="0"/>
                <a:cs typeface="Arial" panose="020B0604020202020204" pitchFamily="34" charset="0"/>
              </a:rPr>
              <a:t>Microsoft Windows 10. Google Chrome (stable version) Firefox (stable version) Microsoft Edge stable version; Chromium-based only) Microsoft Internet Explorer 11.</a:t>
            </a:r>
          </a:p>
          <a:p>
            <a:r>
              <a:rPr lang="en-IN" sz="1400" b="1" dirty="0">
                <a:latin typeface="Arial" panose="020B0604020202020204" pitchFamily="34" charset="0"/>
                <a:cs typeface="Arial" panose="020B0604020202020204" pitchFamily="34" charset="0"/>
              </a:rPr>
              <a:t>VS code, Eclipse , XAMPP</a:t>
            </a:r>
          </a:p>
          <a:p>
            <a:r>
              <a:rPr lang="en-IN" sz="1400" b="1" dirty="0">
                <a:latin typeface="Arial" panose="020B0604020202020204" pitchFamily="34" charset="0"/>
                <a:cs typeface="Arial" panose="020B0604020202020204" pitchFamily="34" charset="0"/>
              </a:rPr>
              <a:t>HTML,CSS, Java, </a:t>
            </a:r>
            <a:r>
              <a:rPr lang="en-IN" sz="1400" b="1" dirty="0" err="1">
                <a:latin typeface="Arial" panose="020B0604020202020204" pitchFamily="34" charset="0"/>
                <a:cs typeface="Arial" panose="020B0604020202020204" pitchFamily="34" charset="0"/>
              </a:rPr>
              <a:t>Javascript</a:t>
            </a:r>
            <a:r>
              <a:rPr lang="en-IN" sz="1400" b="1" dirty="0">
                <a:latin typeface="Arial" panose="020B0604020202020204" pitchFamily="34" charset="0"/>
                <a:cs typeface="Arial" panose="020B0604020202020204" pitchFamily="34" charset="0"/>
              </a:rPr>
              <a:t>, SQL, PHP</a:t>
            </a:r>
          </a:p>
          <a:p>
            <a:r>
              <a:rPr lang="en-US" sz="1400" b="1" dirty="0">
                <a:latin typeface="Arial" panose="020B0604020202020204" pitchFamily="34" charset="0"/>
                <a:cs typeface="Arial" panose="020B0604020202020204" pitchFamily="34" charset="0"/>
              </a:rPr>
              <a:t>Windows Requirements:- Windows 8 or later</a:t>
            </a:r>
          </a:p>
          <a:p>
            <a:r>
              <a:rPr lang="en-US" sz="1400" b="1" dirty="0">
                <a:latin typeface="Arial" panose="020B0604020202020204" pitchFamily="34" charset="0"/>
                <a:cs typeface="Arial" panose="020B0604020202020204" pitchFamily="34" charset="0"/>
              </a:rPr>
              <a:t>Mac Requirements:- macOS Sierra 10.12 or later</a:t>
            </a:r>
            <a:endParaRPr lang="en-IN" sz="1400" b="1" dirty="0">
              <a:latin typeface="Arial" panose="020B0604020202020204" pitchFamily="34" charset="0"/>
              <a:cs typeface="Arial" panose="020B0604020202020204" pitchFamily="34" charset="0"/>
            </a:endParaRPr>
          </a:p>
          <a:p>
            <a:endParaRPr lang="en-IN"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97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1D1A-1598-43F0-A0F5-D9E509D811FC}"/>
              </a:ext>
            </a:extLst>
          </p:cNvPr>
          <p:cNvSpPr>
            <a:spLocks noGrp="1"/>
          </p:cNvSpPr>
          <p:nvPr>
            <p:ph type="title"/>
          </p:nvPr>
        </p:nvSpPr>
        <p:spPr>
          <a:xfrm>
            <a:off x="1071562" y="2566987"/>
            <a:ext cx="10048875" cy="1166813"/>
          </a:xfrm>
        </p:spPr>
        <p:txBody>
          <a:bodyPr/>
          <a:lstStyle/>
          <a:p>
            <a:pPr algn="ctr"/>
            <a:r>
              <a:rPr lang="en" b="1" dirty="0"/>
              <a:t>Thank you!</a:t>
            </a:r>
            <a:endParaRPr lang="en-IN" b="1" dirty="0"/>
          </a:p>
        </p:txBody>
      </p:sp>
    </p:spTree>
    <p:extLst>
      <p:ext uri="{BB962C8B-B14F-4D97-AF65-F5344CB8AC3E}">
        <p14:creationId xmlns:p14="http://schemas.microsoft.com/office/powerpoint/2010/main" val="184421416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127</TotalTime>
  <Words>378</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Source Sans Pro</vt:lpstr>
      <vt:lpstr>FunkyShapesDarkVTI</vt:lpstr>
      <vt:lpstr>Scooby's Shelter Cafè</vt:lpstr>
      <vt:lpstr>Objectives</vt:lpstr>
      <vt:lpstr>Introduction</vt:lpstr>
      <vt:lpstr>Existing System</vt:lpstr>
      <vt:lpstr>Proposed System and benefits</vt:lpstr>
      <vt:lpstr>Hardware &amp; 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 </dc:title>
  <dc:creator>Anwesha Saha</dc:creator>
  <cp:lastModifiedBy>Anwesha Saha</cp:lastModifiedBy>
  <cp:revision>17</cp:revision>
  <dcterms:created xsi:type="dcterms:W3CDTF">2021-03-12T14:44:09Z</dcterms:created>
  <dcterms:modified xsi:type="dcterms:W3CDTF">2021-07-21T15:05:06Z</dcterms:modified>
</cp:coreProperties>
</file>