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13"/>
  </p:notesMasterIdLst>
  <p:handoutMasterIdLst>
    <p:handoutMasterId r:id="rId14"/>
  </p:handoutMasterIdLst>
  <p:sldIdLst>
    <p:sldId id="264" r:id="rId3"/>
    <p:sldId id="404" r:id="rId4"/>
    <p:sldId id="267" r:id="rId5"/>
    <p:sldId id="263" r:id="rId6"/>
    <p:sldId id="414" r:id="rId7"/>
    <p:sldId id="415" r:id="rId8"/>
    <p:sldId id="416" r:id="rId9"/>
    <p:sldId id="417" r:id="rId10"/>
    <p:sldId id="418" r:id="rId11"/>
    <p:sldId id="265" r:id="rId12"/>
  </p:sldIdLst>
  <p:sldSz cx="12192000" cy="6858000"/>
  <p:notesSz cx="6858000" cy="9144000"/>
  <p:embeddedFontLst>
    <p:embeddedFont>
      <p:font typeface="Hubot-Sans" charset="0"/>
      <p:regular r:id="rId18"/>
      <p:bold r:id="rId19"/>
    </p:embeddedFont>
    <p:embeddedFont>
      <p:font typeface="Hubot-Sans Black" charset="0"/>
      <p:bold r:id="rId20"/>
    </p:embeddedFont>
  </p:embeddedFontLst>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622F"/>
    <a:srgbClr val="67E6B3"/>
    <a:srgbClr val="80DCA4"/>
    <a:srgbClr val="9AD295"/>
    <a:srgbClr val="B3C785"/>
    <a:srgbClr val="CDBD76"/>
    <a:srgbClr val="E6B367"/>
    <a:srgbClr val="000000"/>
    <a:srgbClr val="262626"/>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94675" autoAdjust="0"/>
  </p:normalViewPr>
  <p:slideViewPr>
    <p:cSldViewPr snapToGrid="0" showGuides="1">
      <p:cViewPr>
        <p:scale>
          <a:sx n="66" d="100"/>
          <a:sy n="66" d="100"/>
        </p:scale>
        <p:origin x="1824" y="906"/>
      </p:cViewPr>
      <p:guideLst>
        <p:guide orient="horz" pos="2202"/>
        <p:guide pos="3839"/>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76.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Hubot-Sans" charset="0"/>
              <a:ea typeface="Hubot-Sans"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Hubot-Sans" charset="0"/>
                <a:ea typeface="Hubot-Sans" charset="0"/>
              </a:rPr>
            </a:fld>
            <a:endParaRPr lang="zh-CN" altLang="en-US">
              <a:latin typeface="Hubot-Sans" charset="0"/>
              <a:ea typeface="Hubot-Sans"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Hubot-Sans" charset="0"/>
              <a:ea typeface="Hubot-Sans"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Hubot-Sans" charset="0"/>
                <a:ea typeface="Hubot-Sans" charset="0"/>
              </a:rPr>
            </a:fld>
            <a:endParaRPr lang="zh-CN" altLang="en-US">
              <a:latin typeface="Hubot-Sans" charset="0"/>
              <a:ea typeface="Hubot-Sans"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ubot-Sans" charset="0"/>
                <a:ea typeface="Hubot-Sans"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ubot-Sans" charset="0"/>
                <a:ea typeface="Hubot-Sans"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ubot-Sans" charset="0"/>
                <a:ea typeface="Hubot-Sans"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ubot-Sans" charset="0"/>
                <a:ea typeface="Hubot-Sans"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Hubot-Sans" charset="0"/>
        <a:ea typeface="Hubot-Sans" charset="0"/>
        <a:cs typeface="+mn-cs"/>
      </a:defRPr>
    </a:lvl1pPr>
    <a:lvl2pPr marL="457200" algn="l" defTabSz="914400" rtl="0" eaLnBrk="1" latinLnBrk="0" hangingPunct="1">
      <a:defRPr sz="1200" kern="1200">
        <a:solidFill>
          <a:schemeClr val="tx1"/>
        </a:solidFill>
        <a:latin typeface="Hubot-Sans" charset="0"/>
        <a:ea typeface="Hubot-Sans" charset="0"/>
        <a:cs typeface="+mn-cs"/>
      </a:defRPr>
    </a:lvl2pPr>
    <a:lvl3pPr marL="914400" algn="l" defTabSz="914400" rtl="0" eaLnBrk="1" latinLnBrk="0" hangingPunct="1">
      <a:defRPr sz="1200" kern="1200">
        <a:solidFill>
          <a:schemeClr val="tx1"/>
        </a:solidFill>
        <a:latin typeface="Hubot-Sans" charset="0"/>
        <a:ea typeface="Hubot-Sans" charset="0"/>
        <a:cs typeface="+mn-cs"/>
      </a:defRPr>
    </a:lvl3pPr>
    <a:lvl4pPr marL="1371600" algn="l" defTabSz="914400" rtl="0" eaLnBrk="1" latinLnBrk="0" hangingPunct="1">
      <a:defRPr sz="1200" kern="1200">
        <a:solidFill>
          <a:schemeClr val="tx1"/>
        </a:solidFill>
        <a:latin typeface="Hubot-Sans" charset="0"/>
        <a:ea typeface="Hubot-Sans" charset="0"/>
        <a:cs typeface="+mn-cs"/>
      </a:defRPr>
    </a:lvl4pPr>
    <a:lvl5pPr marL="1828800" algn="l" defTabSz="914400" rtl="0" eaLnBrk="1" latinLnBrk="0" hangingPunct="1">
      <a:defRPr sz="1200" kern="1200">
        <a:solidFill>
          <a:schemeClr val="tx1"/>
        </a:solidFill>
        <a:latin typeface="Hubot-Sans" charset="0"/>
        <a:ea typeface="Hubot-Sans"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image" Target="file:///D:\Users\Desktop\&#32032;&#26448;&#20998;&#31867;\&#21830;&#21153;&#40657;&#32032;&#26448;&#22270;\&#20027;&#39064;\&#22270;&#29255;1.png" TargetMode="External"/><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file:///C:\Program%20Files%20(x86)\Tencent\TIM\Bin\Lets_Create/pic_temp/0_pic_quater_right_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file:///D:\Users\Desktop\&#32032;&#26448;&#20998;&#31867;\&#21830;&#21153;&#40657;&#32032;&#26448;&#22270;\&#20027;&#39064;\&#22270;&#29255;1.png" TargetMode="External"/><Relationship Id="rId6" Type="http://schemas.openxmlformats.org/officeDocument/2006/relationships/image" Target="../media/image9.png"/><Relationship Id="rId5" Type="http://schemas.openxmlformats.org/officeDocument/2006/relationships/tags" Target="../tags/tag65.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64.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file:///C:\Program%20Files%20(x86)\Tencent\TIM\Bin\Lets_Create/pic_temp/1_pic_quater_left_down.png" TargetMode="External"/><Relationship Id="rId7" Type="http://schemas.openxmlformats.org/officeDocument/2006/relationships/image" Target="../media/image10.png"/><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77.xml"/><Relationship Id="rId10" Type="http://schemas.openxmlformats.org/officeDocument/2006/relationships/tags" Target="../tags/tag8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image" Target="file:///C:\Program%20Files%20(x86)\Tencent\TIM\Bin\Lets_Create/pic_temp/0_pic_quater_right_down.png" TargetMode="External"/><Relationship Id="rId4" Type="http://schemas.openxmlformats.org/officeDocument/2006/relationships/image" Target="../media/image11.png"/><Relationship Id="rId3" Type="http://schemas.openxmlformats.org/officeDocument/2006/relationships/tags" Target="../tags/tag99.xml"/><Relationship Id="rId2" Type="http://schemas.openxmlformats.org/officeDocument/2006/relationships/tags" Target="../tags/tag98.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3" Type="http://schemas.openxmlformats.org/officeDocument/2006/relationships/image" Target="file:///C:\Program%20Files%20(x86)\Tencent\TIM\Bin\Lets_Create/pic_temp/1_pic_quater_left_down.png" TargetMode="External"/><Relationship Id="rId12" Type="http://schemas.openxmlformats.org/officeDocument/2006/relationships/image" Target="../media/image3.png"/><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3" Type="http://schemas.openxmlformats.org/officeDocument/2006/relationships/image" Target="file:///C:\Program%20Files%20(x86)\Tencent\TIM\Bin\Lets_Create/pic_temp/1_pic_quater_left_down.png" TargetMode="External"/><Relationship Id="rId12" Type="http://schemas.openxmlformats.org/officeDocument/2006/relationships/image" Target="../media/image3.png"/><Relationship Id="rId11" Type="http://schemas.openxmlformats.org/officeDocument/2006/relationships/tags" Target="../tags/tag123.xml"/><Relationship Id="rId10" Type="http://schemas.openxmlformats.org/officeDocument/2006/relationships/image" Target="file:///C:\Program%20Files%20(x86)\Tencent\TIM\Bin\Lets_Create/pic_temp/0_pic_quater_right_down.png"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image" Target="file:///C:\Program%20Files%20(x86)\Tencent\TIM\Bin\Lets_Create/pic_temp/pic_half_down.png" TargetMode="External"/><Relationship Id="rId6" Type="http://schemas.openxmlformats.org/officeDocument/2006/relationships/image" Target="../media/image5.png"/><Relationship Id="rId5" Type="http://schemas.openxmlformats.org/officeDocument/2006/relationships/tags" Target="../tags/tag15.xml"/><Relationship Id="rId4" Type="http://schemas.openxmlformats.org/officeDocument/2006/relationships/image" Target="file:///C:\Program%20Files%20(x86)\Tencent\TIM\Bin\Lets_Create/pic_temp/pic_half_top.png" TargetMode="External"/><Relationship Id="rId3" Type="http://schemas.openxmlformats.org/officeDocument/2006/relationships/image" Target="../media/image4.png"/><Relationship Id="rId2" Type="http://schemas.openxmlformats.org/officeDocument/2006/relationships/tags" Target="../tags/tag14.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21.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28.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image" Target="file:///C:\Program%20Files%20(x86)\Tencent\TIM\Bin\Lets_Create/pic_temp/pic_half_left.png" TargetMode="External"/><Relationship Id="rId7" Type="http://schemas.openxmlformats.org/officeDocument/2006/relationships/image" Target="../media/image6.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1" Type="http://schemas.openxmlformats.org/officeDocument/2006/relationships/image" Target="file:///C:\Program%20Files%20(x86)\Tencent\TIM\Bin\Lets_Create/pic_temp/pic_half_right.png" TargetMode="External"/><Relationship Id="rId10"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46.xml"/><Relationship Id="rId10"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image" Target="file:///C:\Program%20Files%20(x86)\Tencent\TIM\Bin\Lets_Create/pic_temp/1_pic_quater_left_down.png" TargetMode="External"/><Relationship Id="rId8" Type="http://schemas.openxmlformats.org/officeDocument/2006/relationships/image" Target="../media/image8.png"/><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rcRect/>
          <a:stretch>
            <a:fillRect/>
          </a:stretch>
        </p:blipFill>
        <p:spPr>
          <a:xfrm>
            <a:off x="-263525" y="2687955"/>
            <a:ext cx="12204700" cy="135382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2532380" y="-635"/>
            <a:ext cx="7287260" cy="6839585"/>
          </a:xfrm>
          <a:prstGeom prst="rect">
            <a:avLst/>
          </a:prstGeom>
        </p:spPr>
      </p:pic>
      <p:sp>
        <p:nvSpPr>
          <p:cNvPr id="2" name="标题 1"/>
          <p:cNvSpPr>
            <a:spLocks noGrp="1"/>
          </p:cNvSpPr>
          <p:nvPr>
            <p:ph type="ctrTitle" hasCustomPrompt="1"/>
            <p:custDataLst>
              <p:tags r:id="rId8"/>
            </p:custDataLst>
          </p:nvPr>
        </p:nvSpPr>
        <p:spPr>
          <a:xfrm>
            <a:off x="1502410" y="2220686"/>
            <a:ext cx="9187180" cy="1466124"/>
          </a:xfrm>
        </p:spPr>
        <p:txBody>
          <a:bodyPr lIns="90000" tIns="46800" rIns="90000" bIns="0" anchor="b" anchorCtr="0">
            <a:normAutofit/>
          </a:bodyPr>
          <a:lstStyle>
            <a:lvl1pPr algn="ctr">
              <a:defRPr sz="6600" spc="600" baseline="0">
                <a:gradFill>
                  <a:gsLst>
                    <a:gs pos="100000">
                      <a:schemeClr val="accent1"/>
                    </a:gs>
                    <a:gs pos="100000">
                      <a:schemeClr val="accent1"/>
                    </a:gs>
                    <a:gs pos="0">
                      <a:srgbClr val="FDEEC6"/>
                    </a:gs>
                    <a:gs pos="0">
                      <a:schemeClr val="accent1">
                        <a:lumMod val="20000"/>
                        <a:lumOff val="80000"/>
                      </a:schemeClr>
                    </a:gs>
                  </a:gsLst>
                  <a:lin ang="0" scaled="0"/>
                </a:gradFill>
                <a:ea typeface="Hubot-Sans Black"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9"/>
            </p:custDataLst>
          </p:nvPr>
        </p:nvSpPr>
        <p:spPr>
          <a:xfrm>
            <a:off x="1501775" y="3776143"/>
            <a:ext cx="9188450" cy="520700"/>
          </a:xfrm>
          <a:noFill/>
          <a:extLst>
            <a:ext uri="{909E8E84-426E-40DD-AFC4-6F175D3DCCD1}">
              <a14:hiddenFill xmlns:a14="http://schemas.microsoft.com/office/drawing/2010/main">
                <a:solidFill>
                  <a:schemeClr val="accent1"/>
                </a:solidFill>
              </a14:hiddenFill>
            </a:ext>
          </a:extLst>
        </p:spPr>
        <p:txBody>
          <a:bodyPr lIns="90000" tIns="46800" rIns="90000" bIns="46800" anchor="t" anchorCtr="0">
            <a:normAutofit/>
          </a:bodyPr>
          <a:lstStyle>
            <a:lvl1pPr marL="0" indent="0" algn="ctr" eaLnBrk="1" fontAlgn="auto" latinLnBrk="0" hangingPunct="1">
              <a:lnSpc>
                <a:spcPct val="100000"/>
              </a:lnSpc>
              <a:buNone/>
              <a:defRPr sz="2000" u="none" strike="noStrike" kern="1200" cap="none" spc="200" normalizeH="0" baseline="0">
                <a:gradFill>
                  <a:gsLst>
                    <a:gs pos="100000">
                      <a:schemeClr val="accent1"/>
                    </a:gs>
                    <a:gs pos="100000">
                      <a:schemeClr val="accent1"/>
                    </a:gs>
                    <a:gs pos="0">
                      <a:srgbClr val="FDEEC6"/>
                    </a:gs>
                    <a:gs pos="0">
                      <a:schemeClr val="accent1">
                        <a:lumMod val="20000"/>
                        <a:lumOff val="80000"/>
                      </a:schemeClr>
                    </a:gs>
                  </a:gsLst>
                  <a:lin ang="0" scaled="0"/>
                </a:gra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lvl1pPr>
              <a:defRPr>
                <a:gradFill>
                  <a:gsLst>
                    <a:gs pos="100000">
                      <a:schemeClr val="accent1"/>
                    </a:gs>
                    <a:gs pos="100000">
                      <a:srgbClr val="E3AE62"/>
                    </a:gs>
                    <a:gs pos="0">
                      <a:srgbClr val="FDEEC6"/>
                    </a:gs>
                    <a:gs pos="0">
                      <a:schemeClr val="accent1">
                        <a:lumMod val="20000"/>
                        <a:lumOff val="80000"/>
                      </a:schemeClr>
                    </a:gs>
                  </a:gsLst>
                  <a:lin ang="0" scaled="0"/>
                </a:gra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a:gradFill>
                  <a:gsLst>
                    <a:gs pos="100000">
                      <a:schemeClr val="accent1"/>
                    </a:gs>
                    <a:gs pos="100000">
                      <a:srgbClr val="E3AE62"/>
                    </a:gs>
                    <a:gs pos="0">
                      <a:srgbClr val="FDEEC6"/>
                    </a:gs>
                    <a:gs pos="0">
                      <a:schemeClr val="accent1">
                        <a:lumMod val="20000"/>
                        <a:lumOff val="80000"/>
                      </a:schemeClr>
                    </a:gs>
                  </a:gsLst>
                  <a:lin ang="0" scaled="0"/>
                </a:gradFill>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a:gradFill>
                  <a:gsLst>
                    <a:gs pos="100000">
                      <a:schemeClr val="accent1"/>
                    </a:gs>
                    <a:gs pos="100000">
                      <a:srgbClr val="E3AE62"/>
                    </a:gs>
                    <a:gs pos="0">
                      <a:srgbClr val="FDEEC6"/>
                    </a:gs>
                    <a:gs pos="0">
                      <a:schemeClr val="accent1">
                        <a:lumMod val="20000"/>
                        <a:lumOff val="80000"/>
                      </a:schemeClr>
                    </a:gs>
                  </a:gsLst>
                  <a:lin ang="0" scaled="0"/>
                </a:gra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3" name="日期占位符 2"/>
          <p:cNvSpPr>
            <a:spLocks noGrp="1"/>
          </p:cNvSpPr>
          <p:nvPr>
            <p:ph type="dt" sz="half" idx="10"/>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gradFill>
                  <a:gsLst>
                    <a:gs pos="100000">
                      <a:srgbClr val="E3AE62"/>
                    </a:gs>
                    <a:gs pos="100000">
                      <a:srgbClr val="E3AE62"/>
                    </a:gs>
                    <a:gs pos="0">
                      <a:srgbClr val="FDEEC6"/>
                    </a:gs>
                    <a:gs pos="0">
                      <a:srgbClr val="FDEEC6"/>
                    </a:gs>
                  </a:gsLst>
                  <a:lin ang="0" scaled="0"/>
                </a:gradFill>
              </a:defRPr>
            </a:lvl1pPr>
            <a:lvl2pPr>
              <a:defRPr>
                <a:gradFill>
                  <a:gsLst>
                    <a:gs pos="100000">
                      <a:srgbClr val="E3AE62"/>
                    </a:gs>
                    <a:gs pos="100000">
                      <a:srgbClr val="E3AE62"/>
                    </a:gs>
                    <a:gs pos="0">
                      <a:srgbClr val="FDEEC6"/>
                    </a:gs>
                    <a:gs pos="0">
                      <a:srgbClr val="FDEEC6"/>
                    </a:gs>
                  </a:gsLst>
                  <a:lin ang="0" scaled="0"/>
                </a:gradFill>
              </a:defRPr>
            </a:lvl2pPr>
            <a:lvl3pPr>
              <a:defRPr>
                <a:gradFill>
                  <a:gsLst>
                    <a:gs pos="100000">
                      <a:srgbClr val="E3AE62"/>
                    </a:gs>
                    <a:gs pos="100000">
                      <a:srgbClr val="E3AE62"/>
                    </a:gs>
                    <a:gs pos="0">
                      <a:srgbClr val="FDEEC6"/>
                    </a:gs>
                    <a:gs pos="0">
                      <a:srgbClr val="FDEEC6"/>
                    </a:gs>
                  </a:gsLst>
                  <a:lin ang="0" scaled="0"/>
                </a:gradFill>
              </a:defRPr>
            </a:lvl3pPr>
            <a:lvl4pPr>
              <a:defRPr>
                <a:gradFill>
                  <a:gsLst>
                    <a:gs pos="100000">
                      <a:srgbClr val="E3AE62"/>
                    </a:gs>
                    <a:gs pos="100000">
                      <a:srgbClr val="E3AE62"/>
                    </a:gs>
                    <a:gs pos="0">
                      <a:srgbClr val="FDEEC6"/>
                    </a:gs>
                    <a:gs pos="0">
                      <a:srgbClr val="FDEEC6"/>
                    </a:gs>
                  </a:gsLst>
                  <a:lin ang="0" scaled="0"/>
                </a:gradFill>
              </a:defRPr>
            </a:lvl4pPr>
            <a:lvl5pPr>
              <a:defRPr>
                <a:gradFill>
                  <a:gsLst>
                    <a:gs pos="100000">
                      <a:srgbClr val="E3AE62"/>
                    </a:gs>
                    <a:gs pos="100000">
                      <a:srgbClr val="E3AE62"/>
                    </a:gs>
                    <a:gs pos="0">
                      <a:srgbClr val="FDEEC6"/>
                    </a:gs>
                    <a:gs pos="0">
                      <a:srgbClr val="FDEEC6"/>
                    </a:gs>
                  </a:gsLst>
                  <a:lin ang="0" scaled="0"/>
                </a:gra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1"/>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flipV="1">
            <a:off x="-4445" y="1270"/>
            <a:ext cx="12200890" cy="129540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162425" y="1552575"/>
            <a:ext cx="3867785" cy="3752850"/>
          </a:xfrm>
          <a:prstGeom prst="rect">
            <a:avLst/>
          </a:prstGeom>
        </p:spPr>
      </p:pic>
      <p:pic>
        <p:nvPicPr>
          <p:cNvPr id="8" name="图片 7"/>
          <p:cNvPicPr/>
          <p:nvPr userDrawn="1">
            <p:custDataLst>
              <p:tags r:id="rId8"/>
            </p:custDataLst>
          </p:nvPr>
        </p:nvPicPr>
        <p:blipFill>
          <a:blip r:embed="rId3" r:link="rId4">
            <a:extLst>
              <a:ext uri="{28A0092B-C50C-407E-A947-70E740481C1C}">
                <a14:useLocalDpi xmlns:a14="http://schemas.microsoft.com/office/drawing/2010/main" val="0"/>
              </a:ext>
            </a:extLst>
          </a:blip>
          <a:stretch>
            <a:fillRect/>
          </a:stretch>
        </p:blipFill>
        <p:spPr>
          <a:xfrm>
            <a:off x="-4445" y="5542280"/>
            <a:ext cx="12200890" cy="1295400"/>
          </a:xfrm>
          <a:prstGeom prst="rect">
            <a:avLst/>
          </a:prstGeom>
        </p:spPr>
      </p:pic>
      <p:sp>
        <p:nvSpPr>
          <p:cNvPr id="2" name="标题 1"/>
          <p:cNvSpPr>
            <a:spLocks noGrp="1"/>
          </p:cNvSpPr>
          <p:nvPr>
            <p:ph type="title" hasCustomPrompt="1"/>
            <p:custDataLst>
              <p:tags r:id="rId9"/>
            </p:custDataLst>
          </p:nvPr>
        </p:nvSpPr>
        <p:spPr>
          <a:xfrm>
            <a:off x="2782388" y="2011680"/>
            <a:ext cx="6662057" cy="1652419"/>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gradFill>
                  <a:gsLst>
                    <a:gs pos="100000">
                      <a:srgbClr val="E3AE62"/>
                    </a:gs>
                    <a:gs pos="100000">
                      <a:schemeClr val="accent1"/>
                    </a:gs>
                    <a:gs pos="0">
                      <a:srgbClr val="FDEEC6"/>
                    </a:gs>
                    <a:gs pos="0">
                      <a:schemeClr val="accent1">
                        <a:lumMod val="20000"/>
                        <a:lumOff val="80000"/>
                      </a:schemeClr>
                    </a:gs>
                  </a:gsLst>
                  <a:lin ang="0" scaled="0"/>
                </a:gradFill>
                <a:uFillTx/>
                <a:latin typeface="Arial" panose="020B0604020202020204" pitchFamily="34" charset="0"/>
                <a:ea typeface="Hubot-Sans Black" charset="0"/>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0"/>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13"/>
            </p:custDataLst>
          </p:nvPr>
        </p:nvSpPr>
        <p:spPr>
          <a:xfrm>
            <a:off x="2782388" y="3750596"/>
            <a:ext cx="6662057" cy="948437"/>
          </a:xfrm>
        </p:spPr>
        <p:txBody>
          <a:bodyPr lIns="90000" rIns="90000" bIns="46800">
            <a:normAutofit/>
          </a:bodyPr>
          <a:lstStyle>
            <a:lvl1pPr marL="0" indent="0" algn="ctr">
              <a:buNone/>
              <a:defRPr sz="4000" u="none" strike="noStrike" kern="1200" cap="none" spc="150" normalizeH="0">
                <a:gradFill>
                  <a:gsLst>
                    <a:gs pos="100000">
                      <a:srgbClr val="E3AE62"/>
                    </a:gs>
                    <a:gs pos="100000">
                      <a:schemeClr val="accent1"/>
                    </a:gs>
                    <a:gs pos="0">
                      <a:srgbClr val="FDEEC6"/>
                    </a:gs>
                    <a:gs pos="0">
                      <a:schemeClr val="accent1">
                        <a:lumMod val="20000"/>
                        <a:lumOff val="80000"/>
                      </a:schemeClr>
                    </a:gs>
                  </a:gsLst>
                  <a:lin ang="0" scaled="0"/>
                </a:gra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lIns="90000" tIns="46800" rIns="90000" bIns="46800">
            <a:normAutofit/>
          </a:bodyPr>
          <a:lstStyle>
            <a:lvl1pPr>
              <a:defRPr baseline="0">
                <a:gradFill>
                  <a:gsLst>
                    <a:gs pos="100000">
                      <a:schemeClr val="accent1"/>
                    </a:gs>
                    <a:gs pos="100000">
                      <a:srgbClr val="E3AE62"/>
                    </a:gs>
                    <a:gs pos="0">
                      <a:srgbClr val="FDEEC6"/>
                    </a:gs>
                    <a:gs pos="0">
                      <a:schemeClr val="accent1">
                        <a:lumMod val="20000"/>
                        <a:lumOff val="80000"/>
                      </a:schemeClr>
                    </a:gs>
                  </a:gsLst>
                  <a:lin ang="0" scaled="0"/>
                </a:gradFill>
                <a:latin typeface="Hubot-Sans"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3"/>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fld id="{49AE70B2-8BF9-45C0-BB95-33D1B9D3A854}" type="slidenum">
              <a:rPr lang="zh-CN" altLang="en-US" smtClean="0"/>
            </a:fld>
            <a:endParaRPr lang="zh-CN" altLang="en-US" dirty="0"/>
          </a:p>
        </p:txBody>
      </p:sp>
      <p:pic>
        <p:nvPicPr>
          <p:cNvPr id="11" name="图片 10"/>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993130"/>
            <a:ext cx="12186285" cy="86487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pic>
        <p:nvPicPr>
          <p:cNvPr id="13" name="图片 12"/>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17" name="矩形 16"/>
          <p:cNvSpPr/>
          <p:nvPr userDrawn="1">
            <p:custDataLst>
              <p:tags r:id="rId5"/>
            </p:custDataLst>
          </p:nvPr>
        </p:nvSpPr>
        <p:spPr>
          <a:xfrm>
            <a:off x="608076" y="457200"/>
            <a:ext cx="10975848" cy="5943600"/>
          </a:xfrm>
          <a:prstGeom prst="rect">
            <a:avLst/>
          </a:prstGeom>
          <a:solidFill>
            <a:schemeClr val="tx1"/>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rgbClr val="E3AE62"/>
                  </a:gs>
                  <a:gs pos="100000">
                    <a:srgbClr val="E3AE62"/>
                  </a:gs>
                  <a:gs pos="0">
                    <a:srgbClr val="FDEEC6"/>
                  </a:gs>
                  <a:gs pos="0">
                    <a:srgbClr val="FDEEC6"/>
                  </a:gs>
                </a:gsLst>
                <a:lin ang="0" scaled="0"/>
              </a:gradFill>
            </a:endParaRPr>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a:defRPr sz="32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0" indent="0">
              <a:buNone/>
              <a:defRPr baseline="0">
                <a:solidFill>
                  <a:schemeClr val="bg1"/>
                </a:solidFill>
                <a:latin typeface="Arial" panose="020B0604020202020204" pitchFamily="34" charset="0"/>
                <a:ea typeface="Hubot-Sans" charset="0"/>
              </a:defRPr>
            </a:lvl1pPr>
            <a:lvl2pPr>
              <a:defRPr baseline="0">
                <a:solidFill>
                  <a:schemeClr val="accent1"/>
                </a:solidFill>
                <a:latin typeface="Arial" panose="020B0604020202020204" pitchFamily="34" charset="0"/>
                <a:ea typeface="Microsoft YaHei" panose="020B0503020204020204" pitchFamily="34" charset="-122"/>
              </a:defRPr>
            </a:lvl2pPr>
            <a:lvl3pPr>
              <a:defRPr baseline="0">
                <a:solidFill>
                  <a:schemeClr val="accent1"/>
                </a:solidFill>
                <a:latin typeface="Arial" panose="020B0604020202020204" pitchFamily="34" charset="0"/>
                <a:ea typeface="Microsoft YaHei" panose="020B0503020204020204" pitchFamily="34" charset="-122"/>
              </a:defRPr>
            </a:lvl3pPr>
            <a:lvl4pPr>
              <a:defRPr baseline="0">
                <a:solidFill>
                  <a:schemeClr val="accent1"/>
                </a:solidFill>
                <a:latin typeface="Arial" panose="020B0604020202020204" pitchFamily="34" charset="0"/>
                <a:ea typeface="Microsoft YaHei" panose="020B0503020204020204" pitchFamily="34" charset="-122"/>
              </a:defRPr>
            </a:lvl4pPr>
            <a:lvl5pPr>
              <a:defRPr baseline="0">
                <a:solidFill>
                  <a:schemeClr val="accent1"/>
                </a:solidFill>
                <a:latin typeface="Arial" panose="020B0604020202020204" pitchFamily="34" charset="0"/>
                <a:ea typeface="Microsoft YaHei" panose="020B0503020204020204" pitchFamily="34" charset="-122"/>
              </a:defRPr>
            </a:lvl5pPr>
          </a:lstStyle>
          <a:p>
            <a:pPr lvl="0"/>
            <a:r>
              <a:rPr lang="zh-CN" altLang="en-US" dirty="0"/>
              <a:t>单击此处编辑文本</a:t>
            </a:r>
            <a:endParaRPr lang="zh-CN" altLang="en-US" dirty="0"/>
          </a:p>
        </p:txBody>
      </p:sp>
      <p:sp>
        <p:nvSpPr>
          <p:cNvPr id="3" name="日期占位符 2"/>
          <p:cNvSpPr>
            <a:spLocks noGrp="1"/>
          </p:cNvSpPr>
          <p:nvPr>
            <p:ph type="dt" sz="half" idx="10"/>
            <p:custDataLst>
              <p:tags r:id="rId8"/>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gradFill>
                <a:gsLst>
                  <a:gs pos="100000">
                    <a:srgbClr val="E3AE62"/>
                  </a:gs>
                  <a:gs pos="100000">
                    <a:srgbClr val="E3AE62"/>
                  </a:gs>
                  <a:gs pos="0">
                    <a:srgbClr val="FDEEC6"/>
                  </a:gs>
                  <a:gs pos="0">
                    <a:srgbClr val="FDEEC6"/>
                  </a:gs>
                </a:gsLst>
                <a:lin ang="0" scaled="0"/>
              </a:gradFill>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2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hasCustomPrompt="1"/>
            <p:custDataLst>
              <p:tags r:id="rId7"/>
            </p:custDataLst>
          </p:nvPr>
        </p:nvSpPr>
        <p:spPr>
          <a:xfrm>
            <a:off x="586800" y="1764000"/>
            <a:ext cx="3956400" cy="4093200"/>
          </a:xfrm>
        </p:spPr>
        <p:txBody>
          <a:bodyPr>
            <a:normAutofit/>
          </a:bodyPr>
          <a:lstStyle>
            <a:lvl1pPr marL="0" indent="0">
              <a:buNone/>
              <a:defRPr baseline="0">
                <a:solidFill>
                  <a:schemeClr val="bg1"/>
                </a:solidFill>
                <a:latin typeface="Arial" panose="020B0604020202020204" pitchFamily="34" charset="0"/>
                <a:ea typeface="Hubot-Sans" charset="0"/>
              </a:defRPr>
            </a:lvl1pPr>
            <a:lvl2pPr>
              <a:defRPr baseline="0">
                <a:solidFill>
                  <a:schemeClr val="accent1"/>
                </a:solidFill>
                <a:latin typeface="Arial" panose="020B0604020202020204" pitchFamily="34" charset="0"/>
                <a:ea typeface="Microsoft YaHei" panose="020B0503020204020204" pitchFamily="34" charset="-122"/>
              </a:defRPr>
            </a:lvl2pPr>
            <a:lvl3pPr>
              <a:defRPr baseline="0">
                <a:solidFill>
                  <a:schemeClr val="accent1"/>
                </a:solidFill>
                <a:latin typeface="Arial" panose="020B0604020202020204" pitchFamily="34" charset="0"/>
                <a:ea typeface="Microsoft YaHei" panose="020B0503020204020204" pitchFamily="34" charset="-122"/>
              </a:defRPr>
            </a:lvl3pPr>
            <a:lvl4pPr>
              <a:defRPr baseline="0">
                <a:solidFill>
                  <a:schemeClr val="accent1"/>
                </a:solidFill>
                <a:latin typeface="Arial" panose="020B0604020202020204" pitchFamily="34" charset="0"/>
                <a:ea typeface="Microsoft YaHei" panose="020B0503020204020204" pitchFamily="34" charset="-122"/>
              </a:defRPr>
            </a:lvl4pPr>
            <a:lvl5pPr>
              <a:defRPr baseline="0">
                <a:solidFill>
                  <a:schemeClr val="accent1"/>
                </a:solidFill>
                <a:latin typeface="Arial" panose="020B0604020202020204" pitchFamily="34" charset="0"/>
                <a:ea typeface="Microsoft YaHei" panose="020B0503020204020204" pitchFamily="34" charset="-122"/>
              </a:defRPr>
            </a:lvl5pPr>
          </a:lstStyle>
          <a:p>
            <a:pPr lvl="0"/>
            <a:r>
              <a:rPr lang="zh-CN" altLang="en-US" dirty="0"/>
              <a:t>单击此处编辑文本</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baseline="0">
                <a:solidFill>
                  <a:schemeClr val="bg1"/>
                </a:solidFill>
                <a:latin typeface="Arial" panose="020B0604020202020204" pitchFamily="34" charset="0"/>
                <a:ea typeface="Hubot-Sans" charset="0"/>
              </a:defRPr>
            </a:lvl1pPr>
            <a:lvl2pPr>
              <a:defRPr baseline="0">
                <a:solidFill>
                  <a:schemeClr val="bg1"/>
                </a:solidFill>
                <a:latin typeface="Arial" panose="020B0604020202020204" pitchFamily="34" charset="0"/>
                <a:ea typeface="Hubot-Sans" charset="0"/>
              </a:defRPr>
            </a:lvl2pPr>
            <a:lvl3pPr>
              <a:defRPr baseline="0">
                <a:solidFill>
                  <a:schemeClr val="bg1"/>
                </a:solidFill>
                <a:latin typeface="Arial" panose="020B0604020202020204" pitchFamily="34" charset="0"/>
                <a:ea typeface="Hubot-Sans" charset="0"/>
              </a:defRPr>
            </a:lvl3pPr>
            <a:lvl4pPr>
              <a:defRPr baseline="0">
                <a:solidFill>
                  <a:schemeClr val="bg1"/>
                </a:solidFill>
                <a:latin typeface="Arial" panose="020B0604020202020204" pitchFamily="34" charset="0"/>
                <a:ea typeface="Hubot-Sans" charset="0"/>
              </a:defRPr>
            </a:lvl4pPr>
            <a:lvl5pPr>
              <a:defRPr baseline="0">
                <a:solidFill>
                  <a:schemeClr val="bg1"/>
                </a:solidFill>
                <a:latin typeface="Arial" panose="020B0604020202020204" pitchFamily="34"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425"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gradFill>
                <a:gsLst>
                  <a:gs pos="100000">
                    <a:srgbClr val="E3AE62"/>
                  </a:gs>
                  <a:gs pos="100000">
                    <a:srgbClr val="E3AE62"/>
                  </a:gs>
                  <a:gs pos="0">
                    <a:srgbClr val="FDEEC6"/>
                  </a:gs>
                  <a:gs pos="0">
                    <a:srgbClr val="FDEEC6"/>
                  </a:gs>
                </a:gsLst>
                <a:lin ang="0" scaled="0"/>
              </a:gradFill>
              <a:sym typeface="+mn-ea"/>
            </a:endParaRPr>
          </a:p>
        </p:txBody>
      </p:sp>
      <p:sp>
        <p:nvSpPr>
          <p:cNvPr id="2" name="标题 1"/>
          <p:cNvSpPr>
            <a:spLocks noGrp="1"/>
          </p:cNvSpPr>
          <p:nvPr>
            <p:ph type="title" hasCustomPrompt="1"/>
            <p:custDataLst>
              <p:tags r:id="rId3"/>
            </p:custDataLst>
          </p:nvPr>
        </p:nvSpPr>
        <p:spPr>
          <a:xfrm>
            <a:off x="607375" y="781200"/>
            <a:ext cx="10976400" cy="626400"/>
          </a:xfrm>
        </p:spPr>
        <p:txBody>
          <a:bodyPr anchor="ctr">
            <a:normAutofit/>
          </a:bodyPr>
          <a:lstStyle>
            <a:lvl1pPr algn="ctr">
              <a:defRPr sz="36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4745575" y="6349833"/>
            <a:ext cx="2700000" cy="316800"/>
          </a:xfrm>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5575" y="6349833"/>
            <a:ext cx="3960000" cy="316800"/>
          </a:xfrm>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4745575" y="6349833"/>
            <a:ext cx="2700000" cy="316800"/>
          </a:xfrm>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hasCustomPrompt="1"/>
            <p:custDataLst>
              <p:tags r:id="rId7"/>
            </p:custDataLst>
          </p:nvPr>
        </p:nvSpPr>
        <p:spPr>
          <a:xfrm>
            <a:off x="607587" y="1659600"/>
            <a:ext cx="10975975" cy="828000"/>
          </a:xfrm>
        </p:spPr>
        <p:txBody>
          <a:bodyPr>
            <a:normAutofit/>
          </a:bodyPr>
          <a:lstStyle>
            <a:lvl1pPr marL="0" indent="0" algn="ctr">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normAutofit/>
          </a:bodyPr>
          <a:lstStyle>
            <a:lvl1pPr>
              <a:defRPr baseline="0">
                <a:solidFill>
                  <a:schemeClr val="bg1"/>
                </a:solidFill>
                <a:latin typeface="Arial" panose="020B0604020202020204" pitchFamily="34" charset="0"/>
                <a:ea typeface="Hubot-Sans" charset="0"/>
              </a:defRPr>
            </a:lvl1pPr>
            <a:lvl2pPr>
              <a:defRPr baseline="0">
                <a:solidFill>
                  <a:schemeClr val="bg1"/>
                </a:solidFill>
                <a:latin typeface="Arial" panose="020B0604020202020204" pitchFamily="34" charset="0"/>
                <a:ea typeface="Hubot-Sans" charset="0"/>
              </a:defRPr>
            </a:lvl2pPr>
            <a:lvl3pPr>
              <a:defRPr baseline="0">
                <a:solidFill>
                  <a:schemeClr val="bg1"/>
                </a:solidFill>
                <a:latin typeface="Arial" panose="020B0604020202020204" pitchFamily="34" charset="0"/>
                <a:ea typeface="Hubot-Sans" charset="0"/>
              </a:defRPr>
            </a:lvl3pPr>
            <a:lvl4pPr>
              <a:defRPr baseline="0">
                <a:solidFill>
                  <a:schemeClr val="bg1"/>
                </a:solidFill>
                <a:latin typeface="Arial" panose="020B0604020202020204" pitchFamily="34" charset="0"/>
                <a:ea typeface="Hubot-Sans" charset="0"/>
              </a:defRPr>
            </a:lvl4pPr>
            <a:lvl5pPr>
              <a:defRPr baseline="0">
                <a:solidFill>
                  <a:schemeClr val="bg1"/>
                </a:solidFill>
                <a:latin typeface="Arial" panose="020B0604020202020204" pitchFamily="34"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gradFill>
                <a:gsLst>
                  <a:gs pos="100000">
                    <a:srgbClr val="E3AE62"/>
                  </a:gs>
                  <a:gs pos="100000">
                    <a:srgbClr val="E3AE62"/>
                  </a:gs>
                  <a:gs pos="0">
                    <a:srgbClr val="FDEEC6"/>
                  </a:gs>
                  <a:gs pos="0">
                    <a:srgbClr val="FDEEC6"/>
                  </a:gs>
                </a:gsLst>
                <a:lin ang="0" scaled="0"/>
              </a:gradFill>
              <a:sym typeface="+mn-ea"/>
            </a:endParaRPr>
          </a:p>
        </p:txBody>
      </p:sp>
      <p:pic>
        <p:nvPicPr>
          <p:cNvPr id="14" name="图片 13"/>
          <p:cNvPicPr/>
          <p:nvPr userDrawn="1">
            <p:custDataLst>
              <p:tags r:id="rId3"/>
            </p:custDataLst>
          </p:nvPr>
        </p:nvPicPr>
        <p:blipFill>
          <a:blip r:embed="rId4" r:link="rId5" cstate="print">
            <a:extLst>
              <a:ext uri="{28A0092B-C50C-407E-A947-70E740481C1C}">
                <a14:useLocalDpi xmlns:a14="http://schemas.microsoft.com/office/drawing/2010/main" val="0"/>
              </a:ext>
            </a:extLst>
          </a:blip>
          <a:srcRect r="-78" b="-3507"/>
          <a:stretch>
            <a:fillRect/>
          </a:stretch>
        </p:blipFill>
        <p:spPr>
          <a:xfrm>
            <a:off x="-1905" y="6276975"/>
            <a:ext cx="12192000" cy="581025"/>
          </a:xfrm>
          <a:prstGeom prst="rect">
            <a:avLst/>
          </a:prstGeom>
        </p:spPr>
      </p:pic>
      <p:sp>
        <p:nvSpPr>
          <p:cNvPr id="2" name="标题 1"/>
          <p:cNvSpPr>
            <a:spLocks noGrp="1"/>
          </p:cNvSpPr>
          <p:nvPr>
            <p:ph type="title" hasCustomPrompt="1"/>
            <p:custDataLst>
              <p:tags r:id="rId6"/>
            </p:custDataLst>
          </p:nvPr>
        </p:nvSpPr>
        <p:spPr>
          <a:xfrm>
            <a:off x="604800" y="669600"/>
            <a:ext cx="10976400" cy="565200"/>
          </a:xfrm>
        </p:spPr>
        <p:txBody>
          <a:bodyPr anchor="ctr">
            <a:normAutofit/>
          </a:bodyPr>
          <a:lstStyle>
            <a:lvl1pPr algn="ctr">
              <a:defRPr sz="32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normAutofit/>
          </a:bodyPr>
          <a:lstStyle>
            <a:lvl1pPr>
              <a:defRPr baseline="0">
                <a:solidFill>
                  <a:schemeClr val="bg1"/>
                </a:solidFill>
                <a:latin typeface="Arial" panose="020B0604020202020204" pitchFamily="34" charset="0"/>
                <a:ea typeface="Hubot-Sans" charset="0"/>
              </a:defRPr>
            </a:lvl1pPr>
            <a:lvl2pPr>
              <a:defRPr baseline="0">
                <a:solidFill>
                  <a:schemeClr val="bg1"/>
                </a:solidFill>
                <a:latin typeface="Arial" panose="020B0604020202020204" pitchFamily="34" charset="0"/>
                <a:ea typeface="Hubot-Sans" charset="0"/>
              </a:defRPr>
            </a:lvl2pPr>
            <a:lvl3pPr>
              <a:defRPr baseline="0">
                <a:solidFill>
                  <a:schemeClr val="bg1"/>
                </a:solidFill>
                <a:latin typeface="Arial" panose="020B0604020202020204" pitchFamily="34" charset="0"/>
                <a:ea typeface="Hubot-Sans" charset="0"/>
              </a:defRPr>
            </a:lvl3pPr>
            <a:lvl4pPr>
              <a:defRPr baseline="0">
                <a:solidFill>
                  <a:schemeClr val="bg1"/>
                </a:solidFill>
                <a:latin typeface="Arial" panose="020B0604020202020204" pitchFamily="34" charset="0"/>
                <a:ea typeface="Hubot-Sans" charset="0"/>
              </a:defRPr>
            </a:lvl4pPr>
            <a:lvl5pPr>
              <a:defRPr baseline="0">
                <a:solidFill>
                  <a:schemeClr val="bg1"/>
                </a:solidFill>
                <a:latin typeface="Arial" panose="020B0604020202020204" pitchFamily="34"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hasCustomPrompt="1"/>
            <p:custDataLst>
              <p:tags r:id="rId11"/>
            </p:custDataLst>
          </p:nvPr>
        </p:nvSpPr>
        <p:spPr>
          <a:xfrm>
            <a:off x="594000" y="5180400"/>
            <a:ext cx="11001600" cy="1011600"/>
          </a:xfrm>
        </p:spPr>
        <p:txBody>
          <a:bodyPr>
            <a:normAutofit/>
          </a:bodyPr>
          <a:lstStyle>
            <a:lvl1pPr marL="0" indent="0">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gradFill>
                <a:gsLst>
                  <a:gs pos="100000">
                    <a:srgbClr val="E3AE62"/>
                  </a:gs>
                  <a:gs pos="100000">
                    <a:srgbClr val="E3AE62"/>
                  </a:gs>
                  <a:gs pos="0">
                    <a:srgbClr val="FDEEC6"/>
                  </a:gs>
                  <a:gs pos="0">
                    <a:srgbClr val="FDEEC6"/>
                  </a:gs>
                </a:gsLst>
                <a:lin ang="0" scaled="0"/>
              </a:gradFill>
              <a:sym typeface="+mn-ea"/>
            </a:endParaRPr>
          </a:p>
        </p:txBody>
      </p:sp>
      <p:sp>
        <p:nvSpPr>
          <p:cNvPr id="2" name="标题 1"/>
          <p:cNvSpPr>
            <a:spLocks noGrp="1"/>
          </p:cNvSpPr>
          <p:nvPr>
            <p:ph type="title" hasCustomPrompt="1"/>
            <p:custDataLst>
              <p:tags r:id="rId3"/>
            </p:custDataLst>
          </p:nvPr>
        </p:nvSpPr>
        <p:spPr>
          <a:xfrm>
            <a:off x="579600" y="237600"/>
            <a:ext cx="11037600" cy="441964"/>
          </a:xfrm>
        </p:spPr>
        <p:txBody>
          <a:bodyPr>
            <a:normAutofit/>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hasCustomPrompt="1"/>
            <p:custDataLst>
              <p:tags r:id="rId7"/>
            </p:custDataLst>
          </p:nvPr>
        </p:nvSpPr>
        <p:spPr>
          <a:xfrm>
            <a:off x="579600" y="1663200"/>
            <a:ext cx="5342400" cy="2894400"/>
          </a:xfrm>
        </p:spPr>
        <p:txBody>
          <a:bodyPr>
            <a:normAutofit/>
          </a:bodyPr>
          <a:lstStyle>
            <a:lvl1pPr marL="0" indent="0">
              <a:buNone/>
              <a:defRPr baseline="0">
                <a:solidFill>
                  <a:schemeClr val="bg1"/>
                </a:solidFill>
                <a:latin typeface="Arial" panose="020B0604020202020204" pitchFamily="34" charset="0"/>
                <a:ea typeface="Hubot-Sans" charset="0"/>
              </a:defRPr>
            </a:lvl1pPr>
            <a:lvl2pPr>
              <a:defRPr baseline="0">
                <a:solidFill>
                  <a:schemeClr val="bg1"/>
                </a:solidFill>
                <a:latin typeface="Arial" panose="020B0604020202020204" pitchFamily="34" charset="0"/>
                <a:ea typeface="Hubot-Sans" charset="0"/>
              </a:defRPr>
            </a:lvl2pPr>
            <a:lvl3pPr>
              <a:defRPr baseline="0">
                <a:solidFill>
                  <a:schemeClr val="bg1"/>
                </a:solidFill>
                <a:latin typeface="Arial" panose="020B0604020202020204" pitchFamily="34" charset="0"/>
                <a:ea typeface="Hubot-Sans" charset="0"/>
              </a:defRPr>
            </a:lvl3pPr>
            <a:lvl4pPr>
              <a:defRPr baseline="0">
                <a:solidFill>
                  <a:schemeClr val="bg1"/>
                </a:solidFill>
                <a:latin typeface="Arial" panose="020B0604020202020204" pitchFamily="34" charset="0"/>
                <a:ea typeface="Hubot-Sans" charset="0"/>
              </a:defRPr>
            </a:lvl4pPr>
            <a:lvl5pPr>
              <a:defRPr baseline="0">
                <a:solidFill>
                  <a:schemeClr val="bg1"/>
                </a:solidFill>
                <a:latin typeface="Arial" panose="020B0604020202020204" pitchFamily="34" charset="0"/>
                <a:ea typeface="Hubot-Sans" charset="0"/>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hasCustomPrompt="1"/>
            <p:custDataLst>
              <p:tags r:id="rId8"/>
            </p:custDataLst>
          </p:nvPr>
        </p:nvSpPr>
        <p:spPr>
          <a:xfrm>
            <a:off x="6242400" y="1663200"/>
            <a:ext cx="5367600" cy="2894400"/>
          </a:xfrm>
        </p:spPr>
        <p:txBody>
          <a:bodyPr>
            <a:normAutofit/>
          </a:bodyPr>
          <a:lstStyle>
            <a:lvl1pPr marL="0" indent="0">
              <a:buNone/>
              <a:defRPr baseline="0">
                <a:solidFill>
                  <a:schemeClr val="bg1"/>
                </a:solidFill>
                <a:latin typeface="Arial" panose="020B0604020202020204" pitchFamily="34" charset="0"/>
                <a:ea typeface="Hubot-Sans" charset="0"/>
              </a:defRPr>
            </a:lvl1pPr>
            <a:lvl2pPr>
              <a:defRPr baseline="0">
                <a:solidFill>
                  <a:schemeClr val="accent1"/>
                </a:solidFill>
                <a:latin typeface="Arial" panose="020B0604020202020204" pitchFamily="34" charset="0"/>
                <a:ea typeface="Microsoft YaHei" panose="020B0503020204020204" pitchFamily="34" charset="-122"/>
              </a:defRPr>
            </a:lvl2pPr>
            <a:lvl3pPr>
              <a:defRPr baseline="0">
                <a:solidFill>
                  <a:schemeClr val="accent1"/>
                </a:solidFill>
                <a:latin typeface="Arial" panose="020B0604020202020204" pitchFamily="34" charset="0"/>
                <a:ea typeface="Microsoft YaHei" panose="020B0503020204020204" pitchFamily="34" charset="-122"/>
              </a:defRPr>
            </a:lvl3pPr>
            <a:lvl4pPr>
              <a:defRPr baseline="0">
                <a:solidFill>
                  <a:schemeClr val="accent1"/>
                </a:solidFill>
                <a:latin typeface="Arial" panose="020B0604020202020204" pitchFamily="34" charset="0"/>
                <a:ea typeface="Microsoft YaHei" panose="020B0503020204020204" pitchFamily="34" charset="-122"/>
              </a:defRPr>
            </a:lvl4pPr>
            <a:lvl5pPr>
              <a:defRPr baseline="0">
                <a:solidFill>
                  <a:schemeClr val="accent1"/>
                </a:solidFill>
                <a:latin typeface="Arial" panose="020B0604020202020204" pitchFamily="34" charset="0"/>
                <a:ea typeface="Microsoft YaHei" panose="020B0503020204020204" pitchFamily="34" charset="-122"/>
              </a:defRPr>
            </a:lvl5pPr>
          </a:lstStyle>
          <a:p>
            <a:pPr lvl="0"/>
            <a:r>
              <a:rPr lang="zh-CN" altLang="en-US" dirty="0"/>
              <a:t>单击此处编辑文本</a:t>
            </a:r>
            <a:endParaRPr lang="zh-CN" altLang="en-US" dirty="0"/>
          </a:p>
        </p:txBody>
      </p:sp>
      <p:sp>
        <p:nvSpPr>
          <p:cNvPr id="11" name="文本占位符 10"/>
          <p:cNvSpPr>
            <a:spLocks noGrp="1"/>
          </p:cNvSpPr>
          <p:nvPr>
            <p:ph type="body" sz="quarter" idx="15" hasCustomPrompt="1"/>
            <p:custDataLst>
              <p:tags r:id="rId9"/>
            </p:custDataLst>
          </p:nvPr>
        </p:nvSpPr>
        <p:spPr>
          <a:xfrm>
            <a:off x="572400" y="4816800"/>
            <a:ext cx="5342400" cy="781200"/>
          </a:xfrm>
        </p:spPr>
        <p:txBody>
          <a:bodyPr>
            <a:normAutofit/>
          </a:bodyPr>
          <a:lstStyle>
            <a:lvl1pPr marL="0" indent="0">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sp>
        <p:nvSpPr>
          <p:cNvPr id="13" name="文本占位符 12"/>
          <p:cNvSpPr>
            <a:spLocks noGrp="1"/>
          </p:cNvSpPr>
          <p:nvPr>
            <p:ph type="body" sz="quarter" idx="16" hasCustomPrompt="1"/>
            <p:custDataLst>
              <p:tags r:id="rId10"/>
            </p:custDataLst>
          </p:nvPr>
        </p:nvSpPr>
        <p:spPr>
          <a:xfrm>
            <a:off x="6253200" y="4813200"/>
            <a:ext cx="5367600" cy="781200"/>
          </a:xfrm>
        </p:spPr>
        <p:txBody>
          <a:bodyPr>
            <a:normAutofit/>
          </a:bodyPr>
          <a:lstStyle>
            <a:lvl1pPr marL="0" indent="0">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pic>
        <p:nvPicPr>
          <p:cNvPr id="14" name="图片 13"/>
          <p:cNvPicPr/>
          <p:nvPr userDrawn="1">
            <p:custDataLst>
              <p:tags r:id="rId11"/>
            </p:custDataLst>
          </p:nvPr>
        </p:nvPicPr>
        <p:blipFill>
          <a:blip r:embed="rId12" r:link="rId13">
            <a:extLst>
              <a:ext uri="{28A0092B-C50C-407E-A947-70E740481C1C}">
                <a14:useLocalDpi xmlns:a14="http://schemas.microsoft.com/office/drawing/2010/main" val="0"/>
              </a:ext>
            </a:extLst>
          </a:blip>
          <a:stretch>
            <a:fillRect/>
          </a:stretch>
        </p:blipFill>
        <p:spPr>
          <a:xfrm>
            <a:off x="0" y="5775325"/>
            <a:ext cx="12192000" cy="1109345"/>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gradFill>
                <a:gsLst>
                  <a:gs pos="100000">
                    <a:srgbClr val="E3AE62"/>
                  </a:gs>
                  <a:gs pos="100000">
                    <a:srgbClr val="E3AE62"/>
                  </a:gs>
                  <a:gs pos="0">
                    <a:srgbClr val="FDEEC6"/>
                  </a:gs>
                  <a:gs pos="0">
                    <a:srgbClr val="FDEEC6"/>
                  </a:gs>
                </a:gsLst>
                <a:lin ang="0" scaled="0"/>
              </a:gradFill>
              <a:latin typeface="Arial" panose="020B0604020202020204" pitchFamily="34" charset="0"/>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hasCustomPrompt="1"/>
            <p:custDataLst>
              <p:tags r:id="rId7"/>
            </p:custDataLst>
          </p:nvPr>
        </p:nvSpPr>
        <p:spPr>
          <a:xfrm>
            <a:off x="1522413" y="3862800"/>
            <a:ext cx="9144000" cy="1656000"/>
          </a:xfrm>
        </p:spPr>
        <p:txBody>
          <a:bodyPr>
            <a:normAutofit/>
          </a:bodyPr>
          <a:lstStyle>
            <a:lvl1pPr marL="0" indent="0" algn="ctr">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pic>
        <p:nvPicPr>
          <p:cNvPr id="17" name="图片 16"/>
          <p:cNvPicPr/>
          <p:nvPr userDrawn="1">
            <p:custDataLst>
              <p:tags r:id="rId8"/>
            </p:custDataLst>
          </p:nvPr>
        </p:nvPicPr>
        <p:blipFill>
          <a:blip r:embed="rId9" r:link="rId10" cstate="print">
            <a:extLst>
              <a:ext uri="{28A0092B-C50C-407E-A947-70E740481C1C}">
                <a14:useLocalDpi xmlns:a14="http://schemas.microsoft.com/office/drawing/2010/main" val="0"/>
              </a:ext>
            </a:extLst>
          </a:blip>
          <a:srcRect/>
          <a:stretch>
            <a:fillRect/>
          </a:stretch>
        </p:blipFill>
        <p:spPr>
          <a:xfrm>
            <a:off x="635" y="2540"/>
            <a:ext cx="12191365" cy="1369060"/>
          </a:xfrm>
          <a:prstGeom prst="rect">
            <a:avLst/>
          </a:prstGeom>
        </p:spPr>
      </p:pic>
      <p:pic>
        <p:nvPicPr>
          <p:cNvPr id="18" name="图片 17"/>
          <p:cNvPicPr/>
          <p:nvPr userDrawn="1">
            <p:custDataLst>
              <p:tags r:id="rId11"/>
            </p:custDataLst>
          </p:nvPr>
        </p:nvPicPr>
        <p:blipFill>
          <a:blip r:embed="rId12" r:link="rId13">
            <a:extLst>
              <a:ext uri="{28A0092B-C50C-407E-A947-70E740481C1C}">
                <a14:useLocalDpi xmlns:a14="http://schemas.microsoft.com/office/drawing/2010/main" val="0"/>
              </a:ext>
            </a:extLst>
          </a:blip>
          <a:stretch>
            <a:fillRect/>
          </a:stretch>
        </p:blipFill>
        <p:spPr>
          <a:xfrm>
            <a:off x="32385" y="5486400"/>
            <a:ext cx="12128500" cy="1371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4892897"/>
            <a:ext cx="4064000" cy="1965103"/>
          </a:xfrm>
          <a:prstGeom prst="rect">
            <a:avLst/>
          </a:prstGeom>
        </p:spPr>
      </p:pic>
      <p:pic>
        <p:nvPicPr>
          <p:cNvPr id="9" name="图片 8"/>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10795"/>
            <a:ext cx="4064000" cy="1965103"/>
          </a:xfrm>
          <a:prstGeom prst="rect">
            <a:avLst/>
          </a:prstGeom>
        </p:spPr>
      </p:pic>
      <p:sp>
        <p:nvSpPr>
          <p:cNvPr id="2" name="标题 1"/>
          <p:cNvSpPr>
            <a:spLocks noGrp="1"/>
          </p:cNvSpPr>
          <p:nvPr>
            <p:ph type="title" hasCustomPrompt="1"/>
            <p:custDataLst>
              <p:tags r:id="rId8"/>
            </p:custDataLst>
          </p:nvPr>
        </p:nvSpPr>
        <p:spPr>
          <a:xfrm>
            <a:off x="2975610" y="2998470"/>
            <a:ext cx="6240145" cy="760730"/>
          </a:xfrm>
          <a:noFill/>
        </p:spPr>
        <p:txBody>
          <a:bodyPr lIns="90000" tIns="46800" rIns="90000" bIns="46800" anchor="ctr" anchorCtr="0">
            <a:normAutofit/>
          </a:bodyPr>
          <a:lstStyle>
            <a:lvl1pPr algn="ctr">
              <a:defRPr sz="4000" u="none" strike="noStrike" kern="1200" cap="none" spc="300" normalizeH="0">
                <a:gradFill>
                  <a:gsLst>
                    <a:gs pos="100000">
                      <a:srgbClr val="E3AE62"/>
                    </a:gs>
                    <a:gs pos="100000">
                      <a:schemeClr val="accent1"/>
                    </a:gs>
                    <a:gs pos="0">
                      <a:srgbClr val="FDEEC6"/>
                    </a:gs>
                    <a:gs pos="0">
                      <a:schemeClr val="accent1">
                        <a:lumMod val="20000"/>
                        <a:lumOff val="80000"/>
                      </a:schemeClr>
                    </a:gs>
                  </a:gsLst>
                  <a:lin ang="0" scaled="0"/>
                </a:gradFill>
                <a:uFillTx/>
                <a:latin typeface="Arial" panose="020B0604020202020204" pitchFamily="34" charset="0"/>
                <a:ea typeface="Hubot-Sans Black" charset="0"/>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9"/>
            </p:custDataLst>
          </p:nvPr>
        </p:nvSpPr>
        <p:spPr>
          <a:xfrm>
            <a:off x="2975610" y="3892550"/>
            <a:ext cx="6240145" cy="619760"/>
          </a:xfrm>
          <a:noFill/>
        </p:spPr>
        <p:txBody>
          <a:bodyPr lIns="90000" tIns="46800" rIns="90000" bIns="46800" anchor="ctr" anchorCtr="0">
            <a:normAutofit/>
          </a:bodyPr>
          <a:lstStyle>
            <a:lvl1pPr marL="0" indent="0" algn="ctr" eaLnBrk="1" fontAlgn="auto" latinLnBrk="0" hangingPunct="1">
              <a:buNone/>
              <a:defRPr kumimoji="0" lang="zh-CN" altLang="en-US" sz="2000" b="0" i="0" u="none" strike="noStrike" kern="1200" cap="none" spc="150" normalizeH="0" baseline="0" noProof="1">
                <a:gradFill>
                  <a:gsLst>
                    <a:gs pos="100000">
                      <a:srgbClr val="E3AE62"/>
                    </a:gs>
                    <a:gs pos="100000">
                      <a:schemeClr val="accent1"/>
                    </a:gs>
                    <a:gs pos="0">
                      <a:srgbClr val="FDEEC6"/>
                    </a:gs>
                    <a:gs pos="0">
                      <a:schemeClr val="accent1">
                        <a:lumMod val="20000"/>
                        <a:lumOff val="80000"/>
                      </a:schemeClr>
                    </a:gs>
                  </a:gsLst>
                  <a:lin ang="0" scaled="0"/>
                </a:gradFill>
                <a:uFillTx/>
                <a:latin typeface="Hubot-Sans" charset="0"/>
                <a:ea typeface="Hubot-Sans"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0"/>
            </p:custDataLst>
          </p:nvPr>
        </p:nvSpPr>
        <p:spPr/>
        <p:txBody>
          <a:bodyPr/>
          <a:lstStyle>
            <a:lvl1pPr>
              <a:defRPr>
                <a:gradFill>
                  <a:gsLst>
                    <a:gs pos="100000">
                      <a:srgbClr val="E3AE62"/>
                    </a:gs>
                    <a:gs pos="100000">
                      <a:schemeClr val="accent1"/>
                    </a:gs>
                    <a:gs pos="0">
                      <a:srgbClr val="FDEEC6"/>
                    </a:gs>
                    <a:gs pos="1000">
                      <a:schemeClr val="accent1">
                        <a:lumMod val="20000"/>
                        <a:lumOff val="80000"/>
                      </a:schemeClr>
                    </a:gs>
                  </a:gsLst>
                  <a:lin ang="0" scaled="0"/>
                </a:gra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gradFill>
                  <a:gsLst>
                    <a:gs pos="100000">
                      <a:srgbClr val="E3AE62"/>
                    </a:gs>
                    <a:gs pos="100000">
                      <a:schemeClr val="accent1"/>
                    </a:gs>
                    <a:gs pos="0">
                      <a:srgbClr val="FDEEC6"/>
                    </a:gs>
                    <a:gs pos="1000">
                      <a:schemeClr val="accent1">
                        <a:lumMod val="20000"/>
                        <a:lumOff val="80000"/>
                      </a:schemeClr>
                    </a:gs>
                  </a:gsLst>
                  <a:lin ang="0" scaled="0"/>
                </a:gradFill>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gradFill>
                  <a:gsLst>
                    <a:gs pos="100000">
                      <a:srgbClr val="E3AE62"/>
                    </a:gs>
                    <a:gs pos="100000">
                      <a:schemeClr val="accent1"/>
                    </a:gs>
                    <a:gs pos="0">
                      <a:srgbClr val="FDEEC6"/>
                    </a:gs>
                    <a:gs pos="1000">
                      <a:schemeClr val="accent1">
                        <a:lumMod val="20000"/>
                        <a:lumOff val="80000"/>
                      </a:schemeClr>
                    </a:gs>
                  </a:gsLst>
                  <a:lin ang="0" scaled="0"/>
                </a:gra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1pPr>
            <a:lvl2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2pPr>
            <a:lvl3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3pPr>
            <a:lvl4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4pPr>
            <a:lvl5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gradFill>
                  <a:gsLst>
                    <a:gs pos="100000">
                      <a:srgbClr val="E3AE62"/>
                    </a:gs>
                    <a:gs pos="100000">
                      <a:srgbClr val="E3AE62"/>
                    </a:gs>
                    <a:gs pos="0">
                      <a:srgbClr val="FDEEC6"/>
                    </a:gs>
                    <a:gs pos="0">
                      <a:srgbClr val="FDEEC6"/>
                    </a:gs>
                  </a:gsLst>
                  <a:lin ang="0" scaled="0"/>
                </a:gradFill>
                <a:uFillTx/>
                <a:latin typeface="Hubot-Sans" charset="0"/>
                <a:ea typeface="Hubot-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1397000"/>
            <a:ext cx="2102293" cy="4064000"/>
          </a:xfrm>
          <a:prstGeom prst="rect">
            <a:avLst/>
          </a:prstGeom>
        </p:spPr>
      </p:pic>
      <p:pic>
        <p:nvPicPr>
          <p:cNvPr id="7" name="图片 6"/>
          <p:cNvPicPr/>
          <p:nvPr userDrawn="1">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0089707" y="1397000"/>
            <a:ext cx="2102293" cy="4064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1pPr>
            <a:lvl2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2pPr>
            <a:lvl3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3pPr>
            <a:lvl4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4pPr>
            <a:lvl5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pic>
        <p:nvPicPr>
          <p:cNvPr id="7" name="图片 6"/>
          <p:cNvPicPr/>
          <p:nvPr userDrawn="1">
            <p:custDataLst>
              <p:tags r:id="rId7"/>
            </p:custDataLst>
          </p:nvPr>
        </p:nvPicPr>
        <p:blipFill>
          <a:blip r:embed="rId8" r:link="rId9">
            <a:extLst>
              <a:ext uri="{28A0092B-C50C-407E-A947-70E740481C1C}">
                <a14:useLocalDpi xmlns:a14="http://schemas.microsoft.com/office/drawing/2010/main" val="0"/>
              </a:ext>
            </a:extLst>
          </a:blip>
          <a:stretch>
            <a:fillRect/>
          </a:stretch>
        </p:blipFill>
        <p:spPr>
          <a:xfrm>
            <a:off x="0" y="5905492"/>
            <a:ext cx="12192000" cy="95250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9.xml"/><Relationship Id="rId23" Type="http://schemas.openxmlformats.org/officeDocument/2006/relationships/tags" Target="../tags/tag128.xml"/><Relationship Id="rId22" Type="http://schemas.openxmlformats.org/officeDocument/2006/relationships/tags" Target="../tags/tag127.xml"/><Relationship Id="rId21" Type="http://schemas.openxmlformats.org/officeDocument/2006/relationships/tags" Target="../tags/tag126.xml"/><Relationship Id="rId20" Type="http://schemas.openxmlformats.org/officeDocument/2006/relationships/tags" Target="../tags/tag125.xml"/><Relationship Id="rId2" Type="http://schemas.openxmlformats.org/officeDocument/2006/relationships/slideLayout" Target="../slideLayouts/slideLayout2.xml"/><Relationship Id="rId19" Type="http://schemas.openxmlformats.org/officeDocument/2006/relationships/tags" Target="../tags/tag124.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bg1"/>
                </a:solidFill>
                <a:ea typeface="Hubot-Sans"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bg1"/>
                </a:solidFill>
                <a:ea typeface="Hubot-Sans"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bg1"/>
                </a:solidFill>
                <a:ea typeface="Hubot-Sans"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Hubot-San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bg1"/>
          </a:solidFill>
          <a:uFillTx/>
          <a:latin typeface="Arial" panose="020B0604020202020204" pitchFamily="34" charset="0"/>
          <a:ea typeface="Hubot-Sans"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Hubot-Sans"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Arial" panose="020B0604020202020204" pitchFamily="34" charset="0"/>
          <a:ea typeface="Hubot-Sans"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Hubot-Sans"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Hubot-Sans"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Hubot-Sans"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1.xml"/><Relationship Id="rId1" Type="http://schemas.openxmlformats.org/officeDocument/2006/relationships/tags" Target="../tags/tag13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5.xml"/><Relationship Id="rId1" Type="http://schemas.openxmlformats.org/officeDocument/2006/relationships/tags" Target="../tags/tag174.xml"/></Relationships>
</file>

<file path=ppt/slides/_rels/slide2.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7" Type="http://schemas.openxmlformats.org/officeDocument/2006/relationships/slideLayout" Target="../slideLayouts/slideLayout6.xml"/><Relationship Id="rId26" Type="http://schemas.openxmlformats.org/officeDocument/2006/relationships/tags" Target="../tags/tag157.xml"/><Relationship Id="rId25" Type="http://schemas.openxmlformats.org/officeDocument/2006/relationships/tags" Target="../tags/tag156.xml"/><Relationship Id="rId24" Type="http://schemas.openxmlformats.org/officeDocument/2006/relationships/tags" Target="../tags/tag155.xml"/><Relationship Id="rId23" Type="http://schemas.openxmlformats.org/officeDocument/2006/relationships/tags" Target="../tags/tag154.xml"/><Relationship Id="rId22" Type="http://schemas.openxmlformats.org/officeDocument/2006/relationships/tags" Target="../tags/tag153.xml"/><Relationship Id="rId21" Type="http://schemas.openxmlformats.org/officeDocument/2006/relationships/tags" Target="../tags/tag152.xml"/><Relationship Id="rId20" Type="http://schemas.openxmlformats.org/officeDocument/2006/relationships/tags" Target="../tags/tag151.xml"/><Relationship Id="rId2" Type="http://schemas.openxmlformats.org/officeDocument/2006/relationships/tags" Target="../tags/tag133.xml"/><Relationship Id="rId19" Type="http://schemas.openxmlformats.org/officeDocument/2006/relationships/tags" Target="../tags/tag150.xml"/><Relationship Id="rId18" Type="http://schemas.openxmlformats.org/officeDocument/2006/relationships/tags" Target="../tags/tag149.xml"/><Relationship Id="rId17" Type="http://schemas.openxmlformats.org/officeDocument/2006/relationships/tags" Target="../tags/tag148.xml"/><Relationship Id="rId16" Type="http://schemas.openxmlformats.org/officeDocument/2006/relationships/tags" Target="../tags/tag147.xml"/><Relationship Id="rId15" Type="http://schemas.openxmlformats.org/officeDocument/2006/relationships/tags" Target="../tags/tag146.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67.xml"/><Relationship Id="rId1" Type="http://schemas.openxmlformats.org/officeDocument/2006/relationships/tags" Target="../tags/tag16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69.xml"/><Relationship Id="rId1" Type="http://schemas.openxmlformats.org/officeDocument/2006/relationships/tags" Target="../tags/tag16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71.xml"/><Relationship Id="rId1" Type="http://schemas.openxmlformats.org/officeDocument/2006/relationships/tags" Target="../tags/tag1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73.xml"/><Relationship Id="rId1" Type="http://schemas.openxmlformats.org/officeDocument/2006/relationships/tags" Target="../tags/tag1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custDataLst>
              <p:tags r:id="rId1"/>
            </p:custDataLst>
          </p:nvPr>
        </p:nvSpPr>
        <p:spPr>
          <a:xfrm>
            <a:off x="1671320" y="2851876"/>
            <a:ext cx="9187180" cy="1466124"/>
          </a:xfrm>
        </p:spPr>
        <p:txBody>
          <a:bodyPr>
            <a:normAutofit fontScale="90000"/>
          </a:bodyPr>
          <a:lstStyle/>
          <a:p>
            <a:r>
              <a:rPr lang="en-US" altLang="zh-CN" dirty="0">
                <a:latin typeface="Hubot-Sans Black" charset="0"/>
                <a:ea typeface="Hubot-Sans Black" charset="0"/>
                <a:cs typeface="Hubot-Sans Black" charset="0"/>
              </a:rPr>
              <a:t>URBAN FLOW: AI-DRIVEN TRAFFIC EFFICIENCY</a:t>
            </a:r>
            <a:endParaRPr lang="en-US" altLang="zh-CN" dirty="0">
              <a:latin typeface="Hubot-Sans Black" charset="0"/>
              <a:ea typeface="Hubot-Sans Black" charset="0"/>
              <a:cs typeface="Hubot-Sans Black"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zh-CN" altLang="en-US" dirty="0">
                <a:latin typeface="Hubot-Sans Black" charset="0"/>
                <a:ea typeface="Hubot-Sans Black" charset="0"/>
                <a:cs typeface="Hubot-Sans Black" charset="0"/>
              </a:rPr>
              <a:t>THANK YOU</a:t>
            </a:r>
            <a:endParaRPr lang="zh-CN" altLang="en-US" dirty="0">
              <a:latin typeface="Hubot-Sans Black" charset="0"/>
              <a:ea typeface="Hubot-Sans Black" charset="0"/>
              <a:cs typeface="Hubot-Sans Black" charset="0"/>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p:nvPr>
            <p:custDataLst>
              <p:tags r:id="rId1"/>
            </p:custDataLst>
          </p:nvPr>
        </p:nvSpPr>
        <p:spPr>
          <a:xfrm>
            <a:off x="4014153" y="91440"/>
            <a:ext cx="4152265" cy="967740"/>
          </a:xfrm>
          <a:prstGeom prst="rect">
            <a:avLst/>
          </a:prstGeom>
          <a:noFill/>
        </p:spPr>
        <p:txBody>
          <a:bodyPr wrap="square" rtlCol="0"/>
          <a:lstStyle/>
          <a:p>
            <a:pPr algn="ctr">
              <a:lnSpc>
                <a:spcPct val="120000"/>
              </a:lnSpc>
              <a:spcBef>
                <a:spcPct val="0"/>
              </a:spcBef>
            </a:pPr>
            <a:r>
              <a:rPr kumimoji="1" lang="en-US" altLang="zh-CN" sz="5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CONTENTS</a:t>
            </a:r>
            <a:endParaRPr kumimoji="1" lang="en-US" altLang="zh-CN" sz="5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9" name="平行四边形 8"/>
          <p:cNvSpPr/>
          <p:nvPr>
            <p:custDataLst>
              <p:tags r:id="rId2"/>
            </p:custDataLst>
          </p:nvPr>
        </p:nvSpPr>
        <p:spPr>
          <a:xfrm>
            <a:off x="3640917" y="1448272"/>
            <a:ext cx="6306185" cy="545465"/>
          </a:xfrm>
          <a:prstGeom prst="parallelogram">
            <a:avLst>
              <a:gd name="adj" fmla="val 42500"/>
            </a:avLst>
          </a:prstGeom>
          <a:gradFill flip="none" rotWithShape="1">
            <a:gsLst>
              <a:gs pos="0">
                <a:schemeClr val="accent1">
                  <a:lumMod val="50000"/>
                </a:schemeClr>
              </a:gs>
              <a:gs pos="100000">
                <a:schemeClr val="accent1">
                  <a:alpha val="0"/>
                </a:schemeClr>
              </a:gs>
            </a:gsLst>
            <a:lin ang="0" scaled="1"/>
            <a:tileRect/>
          </a:gra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11" name="平行四边形 10"/>
          <p:cNvSpPr/>
          <p:nvPr>
            <p:custDataLst>
              <p:tags r:id="rId3"/>
            </p:custDataLst>
          </p:nvPr>
        </p:nvSpPr>
        <p:spPr>
          <a:xfrm>
            <a:off x="3640917" y="1448272"/>
            <a:ext cx="338455" cy="545465"/>
          </a:xfrm>
          <a:prstGeom prst="parallelogram">
            <a:avLst>
              <a:gd name="adj" fmla="val 79248"/>
            </a:avLst>
          </a:prstGeom>
          <a:solidFill>
            <a:schemeClr val="accent1"/>
          </a:soli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Arial" panose="020B0604020202020204" pitchFamily="34" charset="0"/>
              <a:ea typeface="Hubot-Sans" charset="0"/>
              <a:cs typeface="Hubot-Sans" charset="0"/>
              <a:sym typeface="Hubot-Sans" charset="0"/>
            </a:endParaRPr>
          </a:p>
        </p:txBody>
      </p:sp>
      <p:sp>
        <p:nvSpPr>
          <p:cNvPr id="12" name="文本框 11"/>
          <p:cNvSpPr txBox="1"/>
          <p:nvPr>
            <p:custDataLst>
              <p:tags r:id="rId4"/>
            </p:custDataLst>
          </p:nvPr>
        </p:nvSpPr>
        <p:spPr>
          <a:xfrm>
            <a:off x="4386407" y="1495897"/>
            <a:ext cx="5137059" cy="497840"/>
          </a:xfrm>
          <a:prstGeom prst="rect">
            <a:avLst/>
          </a:prstGeom>
          <a:noFill/>
        </p:spPr>
        <p:txBody>
          <a:bodyPr wrap="square" tIns="0" rtlCol="0" anchor="ctr" anchorCtr="0">
            <a:normAutofit/>
          </a:bodyPr>
          <a:lstStyle/>
          <a:p>
            <a:pPr>
              <a:lnSpc>
                <a:spcPct val="120000"/>
              </a:lnSpc>
              <a:spcBef>
                <a:spcPct val="0"/>
              </a:spcBef>
            </a:pPr>
            <a:r>
              <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rPr>
              <a:t>INTRODUCTION</a:t>
            </a:r>
            <a:endPar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endParaRPr>
          </a:p>
        </p:txBody>
      </p:sp>
      <p:sp>
        <p:nvSpPr>
          <p:cNvPr id="15" name="矩形 14"/>
          <p:cNvSpPr/>
          <p:nvPr>
            <p:custDataLst>
              <p:tags r:id="rId5"/>
            </p:custDataLst>
          </p:nvPr>
        </p:nvSpPr>
        <p:spPr>
          <a:xfrm>
            <a:off x="2222962" y="1431876"/>
            <a:ext cx="1135824" cy="561885"/>
          </a:xfrm>
          <a:prstGeom prst="rect">
            <a:avLst/>
          </a:prstGeom>
        </p:spPr>
        <p:txBody>
          <a:bodyPr wrap="square">
            <a:normAutofit fontScale="70000"/>
          </a:bodyPr>
          <a:lstStyle/>
          <a:p>
            <a:pPr>
              <a:lnSpc>
                <a:spcPct val="120000"/>
              </a:lnSpc>
            </a:pPr>
            <a:r>
              <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PART 1</a:t>
            </a: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34" name="矩形 33"/>
          <p:cNvSpPr/>
          <p:nvPr>
            <p:custDataLst>
              <p:tags r:id="rId6"/>
            </p:custDataLst>
          </p:nvPr>
        </p:nvSpPr>
        <p:spPr>
          <a:xfrm>
            <a:off x="2223439" y="2366719"/>
            <a:ext cx="1135824" cy="561885"/>
          </a:xfrm>
          <a:prstGeom prst="rect">
            <a:avLst/>
          </a:prstGeom>
        </p:spPr>
        <p:txBody>
          <a:bodyPr wrap="square">
            <a:normAutofit fontScale="70000"/>
          </a:bodyPr>
          <a:lstStyle/>
          <a:p>
            <a:pPr>
              <a:lnSpc>
                <a:spcPct val="120000"/>
              </a:lnSpc>
            </a:pPr>
            <a:r>
              <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PART 2</a:t>
            </a: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a:p>
            <a:pPr>
              <a:lnSpc>
                <a:spcPct val="120000"/>
              </a:lnSpc>
            </a:pP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17" name="平行四边形 16"/>
          <p:cNvSpPr/>
          <p:nvPr>
            <p:custDataLst>
              <p:tags r:id="rId7"/>
            </p:custDataLst>
          </p:nvPr>
        </p:nvSpPr>
        <p:spPr>
          <a:xfrm>
            <a:off x="3641394" y="2272739"/>
            <a:ext cx="5467350" cy="545465"/>
          </a:xfrm>
          <a:prstGeom prst="parallelogram">
            <a:avLst>
              <a:gd name="adj" fmla="val 42500"/>
            </a:avLst>
          </a:prstGeom>
          <a:gradFill flip="none" rotWithShape="1">
            <a:gsLst>
              <a:gs pos="0">
                <a:schemeClr val="accent1">
                  <a:lumMod val="50000"/>
                </a:schemeClr>
              </a:gs>
              <a:gs pos="100000">
                <a:schemeClr val="accent1">
                  <a:alpha val="0"/>
                </a:schemeClr>
              </a:gs>
            </a:gsLst>
            <a:lin ang="0" scaled="1"/>
            <a:tileRect/>
          </a:gra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20" name="平行四边形 19"/>
          <p:cNvSpPr/>
          <p:nvPr>
            <p:custDataLst>
              <p:tags r:id="rId8"/>
            </p:custDataLst>
          </p:nvPr>
        </p:nvSpPr>
        <p:spPr>
          <a:xfrm>
            <a:off x="3641394" y="2256229"/>
            <a:ext cx="338455" cy="545465"/>
          </a:xfrm>
          <a:prstGeom prst="parallelogram">
            <a:avLst>
              <a:gd name="adj" fmla="val 79248"/>
            </a:avLst>
          </a:prstGeom>
          <a:solidFill>
            <a:schemeClr val="accent1"/>
          </a:soli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Arial" panose="020B0604020202020204" pitchFamily="34" charset="0"/>
              <a:ea typeface="Hubot-Sans" charset="0"/>
              <a:cs typeface="Hubot-Sans" charset="0"/>
              <a:sym typeface="Hubot-Sans" charset="0"/>
            </a:endParaRPr>
          </a:p>
        </p:txBody>
      </p:sp>
      <p:sp>
        <p:nvSpPr>
          <p:cNvPr id="37" name="文本框 36"/>
          <p:cNvSpPr txBox="1"/>
          <p:nvPr>
            <p:custDataLst>
              <p:tags r:id="rId9"/>
            </p:custDataLst>
          </p:nvPr>
        </p:nvSpPr>
        <p:spPr>
          <a:xfrm>
            <a:off x="4386884" y="2325444"/>
            <a:ext cx="4298224" cy="497840"/>
          </a:xfrm>
          <a:prstGeom prst="rect">
            <a:avLst/>
          </a:prstGeom>
          <a:noFill/>
        </p:spPr>
        <p:txBody>
          <a:bodyPr wrap="square" tIns="0" rtlCol="0" anchor="ctr" anchorCtr="0">
            <a:normAutofit/>
          </a:bodyPr>
          <a:lstStyle/>
          <a:p>
            <a:pPr>
              <a:lnSpc>
                <a:spcPct val="120000"/>
              </a:lnSpc>
              <a:spcBef>
                <a:spcPct val="0"/>
              </a:spcBef>
            </a:pPr>
            <a:r>
              <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rPr>
              <a:t>PROBLEM DEFINITION</a:t>
            </a:r>
            <a:endPar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endParaRPr>
          </a:p>
        </p:txBody>
      </p:sp>
      <p:sp>
        <p:nvSpPr>
          <p:cNvPr id="53" name="矩形 52"/>
          <p:cNvSpPr/>
          <p:nvPr>
            <p:custDataLst>
              <p:tags r:id="rId10"/>
            </p:custDataLst>
          </p:nvPr>
        </p:nvSpPr>
        <p:spPr>
          <a:xfrm>
            <a:off x="2222962" y="3080295"/>
            <a:ext cx="1135824" cy="561885"/>
          </a:xfrm>
          <a:prstGeom prst="rect">
            <a:avLst/>
          </a:prstGeom>
        </p:spPr>
        <p:txBody>
          <a:bodyPr wrap="square">
            <a:normAutofit fontScale="70000"/>
          </a:bodyPr>
          <a:lstStyle/>
          <a:p>
            <a:pPr>
              <a:lnSpc>
                <a:spcPct val="120000"/>
              </a:lnSpc>
            </a:pPr>
            <a:r>
              <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PART 3</a:t>
            </a: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60" name="矩形 59"/>
          <p:cNvSpPr/>
          <p:nvPr>
            <p:custDataLst>
              <p:tags r:id="rId11"/>
            </p:custDataLst>
          </p:nvPr>
        </p:nvSpPr>
        <p:spPr>
          <a:xfrm>
            <a:off x="2222327" y="3952262"/>
            <a:ext cx="1135824" cy="561885"/>
          </a:xfrm>
          <a:prstGeom prst="rect">
            <a:avLst/>
          </a:prstGeom>
        </p:spPr>
        <p:txBody>
          <a:bodyPr wrap="square">
            <a:normAutofit fontScale="70000"/>
          </a:bodyPr>
          <a:lstStyle/>
          <a:p>
            <a:pPr>
              <a:lnSpc>
                <a:spcPct val="120000"/>
              </a:lnSpc>
            </a:pPr>
            <a:r>
              <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PART 4</a:t>
            </a: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2" name="矩形 59"/>
          <p:cNvSpPr/>
          <p:nvPr>
            <p:custDataLst>
              <p:tags r:id="rId12"/>
            </p:custDataLst>
          </p:nvPr>
        </p:nvSpPr>
        <p:spPr>
          <a:xfrm>
            <a:off x="2222962" y="4921272"/>
            <a:ext cx="1135824" cy="561885"/>
          </a:xfrm>
          <a:prstGeom prst="rect">
            <a:avLst/>
          </a:prstGeom>
        </p:spPr>
        <p:txBody>
          <a:bodyPr wrap="square">
            <a:normAutofit fontScale="70000"/>
          </a:bodyPr>
          <a:p>
            <a:pPr>
              <a:lnSpc>
                <a:spcPct val="120000"/>
              </a:lnSpc>
            </a:pPr>
            <a:r>
              <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PART 5</a:t>
            </a: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3" name="矩形 59"/>
          <p:cNvSpPr/>
          <p:nvPr>
            <p:custDataLst>
              <p:tags r:id="rId13"/>
            </p:custDataLst>
          </p:nvPr>
        </p:nvSpPr>
        <p:spPr>
          <a:xfrm>
            <a:off x="2222962" y="5837577"/>
            <a:ext cx="1135824" cy="561885"/>
          </a:xfrm>
          <a:prstGeom prst="rect">
            <a:avLst/>
          </a:prstGeom>
        </p:spPr>
        <p:txBody>
          <a:bodyPr wrap="square">
            <a:normAutofit fontScale="70000"/>
          </a:bodyPr>
          <a:lstStyle/>
          <a:p>
            <a:pPr>
              <a:lnSpc>
                <a:spcPct val="120000"/>
              </a:lnSpc>
            </a:pPr>
            <a:r>
              <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PART 6</a:t>
            </a: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13" name="平行四边形 19"/>
          <p:cNvSpPr/>
          <p:nvPr>
            <p:custDataLst>
              <p:tags r:id="rId14"/>
            </p:custDataLst>
          </p:nvPr>
        </p:nvSpPr>
        <p:spPr>
          <a:xfrm>
            <a:off x="3641394" y="3096969"/>
            <a:ext cx="338455" cy="545465"/>
          </a:xfrm>
          <a:prstGeom prst="parallelogram">
            <a:avLst>
              <a:gd name="adj" fmla="val 79248"/>
            </a:avLst>
          </a:prstGeom>
          <a:solidFill>
            <a:schemeClr val="accent1"/>
          </a:solidFill>
          <a:ln>
            <a:noFill/>
          </a:ln>
        </p:spPr>
        <p:style>
          <a:lnRef idx="1">
            <a:srgbClr val="E3AE62"/>
          </a:lnRef>
          <a:fillRef idx="3">
            <a:srgbClr val="E3AE62"/>
          </a:fillRef>
          <a:effectRef idx="2">
            <a:srgbClr val="E3AE62"/>
          </a:effectRef>
          <a:fontRef idx="minor">
            <a:sysClr val="window" lastClr="FFFFFF"/>
          </a:fontRef>
        </p:style>
        <p:txBody>
          <a:bodyPr rtlCol="0" anchor="ctr"/>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Arial" panose="020B0604020202020204" pitchFamily="34" charset="0"/>
              <a:ea typeface="Hubot-Sans" charset="0"/>
              <a:cs typeface="Hubot-Sans" charset="0"/>
              <a:sym typeface="Hubot-Sans" charset="0"/>
            </a:endParaRPr>
          </a:p>
        </p:txBody>
      </p:sp>
      <p:sp>
        <p:nvSpPr>
          <p:cNvPr id="14" name="平行四边形 16"/>
          <p:cNvSpPr/>
          <p:nvPr>
            <p:custDataLst>
              <p:tags r:id="rId15"/>
            </p:custDataLst>
          </p:nvPr>
        </p:nvSpPr>
        <p:spPr>
          <a:xfrm>
            <a:off x="3729024" y="3096969"/>
            <a:ext cx="5467350" cy="545465"/>
          </a:xfrm>
          <a:prstGeom prst="parallelogram">
            <a:avLst>
              <a:gd name="adj" fmla="val 42500"/>
            </a:avLst>
          </a:prstGeom>
          <a:gradFill flip="none" rotWithShape="1">
            <a:gsLst>
              <a:gs pos="0">
                <a:schemeClr val="accent1">
                  <a:lumMod val="50000"/>
                </a:schemeClr>
              </a:gs>
              <a:gs pos="100000">
                <a:schemeClr val="accent1">
                  <a:alpha val="0"/>
                </a:schemeClr>
              </a:gs>
            </a:gsLst>
            <a:lin ang="0" scaled="1"/>
            <a:tileRect/>
          </a:gradFill>
          <a:ln>
            <a:noFill/>
          </a:ln>
        </p:spPr>
        <p:style>
          <a:lnRef idx="1">
            <a:srgbClr val="E3AE62"/>
          </a:lnRef>
          <a:fillRef idx="3">
            <a:srgbClr val="E3AE62"/>
          </a:fillRef>
          <a:effectRef idx="2">
            <a:srgbClr val="E3AE62"/>
          </a:effectRef>
          <a:fontRef idx="minor">
            <a:sysClr val="window" lastClr="FFFFFF"/>
          </a:fontRef>
        </p:style>
        <p:txBody>
          <a:bodyPr rtlCol="0" anchor="ctr"/>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16" name="平行四边形 19"/>
          <p:cNvSpPr/>
          <p:nvPr>
            <p:custDataLst>
              <p:tags r:id="rId16"/>
            </p:custDataLst>
          </p:nvPr>
        </p:nvSpPr>
        <p:spPr>
          <a:xfrm>
            <a:off x="3641394" y="4031689"/>
            <a:ext cx="338455" cy="545465"/>
          </a:xfrm>
          <a:prstGeom prst="parallelogram">
            <a:avLst>
              <a:gd name="adj" fmla="val 79248"/>
            </a:avLst>
          </a:prstGeom>
          <a:solidFill>
            <a:schemeClr val="accent1"/>
          </a:solidFill>
          <a:ln>
            <a:noFill/>
          </a:ln>
        </p:spPr>
        <p:style>
          <a:lnRef idx="1">
            <a:srgbClr val="E3AE62"/>
          </a:lnRef>
          <a:fillRef idx="3">
            <a:srgbClr val="E3AE62"/>
          </a:fillRef>
          <a:effectRef idx="2">
            <a:srgbClr val="E3AE62"/>
          </a:effectRef>
          <a:fontRef idx="minor">
            <a:sysClr val="window" lastClr="FFFFFF"/>
          </a:fontRef>
        </p:style>
        <p:txBody>
          <a:bodyPr rtlCol="0" anchor="ctr"/>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Arial" panose="020B0604020202020204" pitchFamily="34" charset="0"/>
              <a:ea typeface="Hubot-Sans" charset="0"/>
              <a:cs typeface="Hubot-Sans" charset="0"/>
              <a:sym typeface="Hubot-Sans" charset="0"/>
            </a:endParaRPr>
          </a:p>
        </p:txBody>
      </p:sp>
      <p:sp>
        <p:nvSpPr>
          <p:cNvPr id="18" name="平行四边形 16"/>
          <p:cNvSpPr/>
          <p:nvPr>
            <p:custDataLst>
              <p:tags r:id="rId17"/>
            </p:custDataLst>
          </p:nvPr>
        </p:nvSpPr>
        <p:spPr>
          <a:xfrm>
            <a:off x="3729024" y="4031689"/>
            <a:ext cx="5467350" cy="545465"/>
          </a:xfrm>
          <a:prstGeom prst="parallelogram">
            <a:avLst>
              <a:gd name="adj" fmla="val 42500"/>
            </a:avLst>
          </a:prstGeom>
          <a:gradFill flip="none" rotWithShape="1">
            <a:gsLst>
              <a:gs pos="0">
                <a:schemeClr val="accent1">
                  <a:lumMod val="50000"/>
                </a:schemeClr>
              </a:gs>
              <a:gs pos="100000">
                <a:schemeClr val="accent1">
                  <a:alpha val="0"/>
                </a:schemeClr>
              </a:gs>
            </a:gsLst>
            <a:lin ang="0" scaled="1"/>
            <a:tileRect/>
          </a:gradFill>
          <a:ln>
            <a:noFill/>
          </a:ln>
        </p:spPr>
        <p:style>
          <a:lnRef idx="1">
            <a:srgbClr val="E3AE62"/>
          </a:lnRef>
          <a:fillRef idx="3">
            <a:srgbClr val="E3AE62"/>
          </a:fillRef>
          <a:effectRef idx="2">
            <a:srgbClr val="E3AE62"/>
          </a:effectRef>
          <a:fontRef idx="minor">
            <a:sysClr val="window" lastClr="FFFFFF"/>
          </a:fontRef>
        </p:style>
        <p:txBody>
          <a:bodyPr rtlCol="0" anchor="ctr"/>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19" name="平行四边形 19"/>
          <p:cNvSpPr/>
          <p:nvPr>
            <p:custDataLst>
              <p:tags r:id="rId18"/>
            </p:custDataLst>
          </p:nvPr>
        </p:nvSpPr>
        <p:spPr>
          <a:xfrm>
            <a:off x="3641394" y="4966409"/>
            <a:ext cx="338455" cy="545465"/>
          </a:xfrm>
          <a:prstGeom prst="parallelogram">
            <a:avLst>
              <a:gd name="adj" fmla="val 79248"/>
            </a:avLst>
          </a:prstGeom>
          <a:solidFill>
            <a:schemeClr val="accent1"/>
          </a:solidFill>
          <a:ln>
            <a:noFill/>
          </a:ln>
        </p:spPr>
        <p:style>
          <a:lnRef idx="1">
            <a:srgbClr val="E3AE62"/>
          </a:lnRef>
          <a:fillRef idx="3">
            <a:srgbClr val="E3AE62"/>
          </a:fillRef>
          <a:effectRef idx="2">
            <a:srgbClr val="E3AE62"/>
          </a:effectRef>
          <a:fontRef idx="minor">
            <a:sysClr val="window" lastClr="FFFFFF"/>
          </a:fontRef>
        </p:style>
        <p:txBody>
          <a:bodyPr rtlCol="0" anchor="ctr"/>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Arial" panose="020B0604020202020204" pitchFamily="34" charset="0"/>
              <a:ea typeface="Hubot-Sans" charset="0"/>
              <a:cs typeface="Hubot-Sans" charset="0"/>
              <a:sym typeface="Hubot-Sans" charset="0"/>
            </a:endParaRPr>
          </a:p>
        </p:txBody>
      </p:sp>
      <p:sp>
        <p:nvSpPr>
          <p:cNvPr id="21" name="平行四边形 16"/>
          <p:cNvSpPr/>
          <p:nvPr>
            <p:custDataLst>
              <p:tags r:id="rId19"/>
            </p:custDataLst>
          </p:nvPr>
        </p:nvSpPr>
        <p:spPr>
          <a:xfrm>
            <a:off x="3729024" y="4966409"/>
            <a:ext cx="5467350" cy="545465"/>
          </a:xfrm>
          <a:prstGeom prst="parallelogram">
            <a:avLst>
              <a:gd name="adj" fmla="val 42500"/>
            </a:avLst>
          </a:prstGeom>
          <a:gradFill flip="none" rotWithShape="1">
            <a:gsLst>
              <a:gs pos="0">
                <a:schemeClr val="accent1">
                  <a:lumMod val="50000"/>
                </a:schemeClr>
              </a:gs>
              <a:gs pos="100000">
                <a:schemeClr val="accent1">
                  <a:alpha val="0"/>
                </a:schemeClr>
              </a:gs>
            </a:gsLst>
            <a:lin ang="0" scaled="1"/>
            <a:tileRect/>
          </a:gradFill>
          <a:ln>
            <a:noFill/>
          </a:ln>
        </p:spPr>
        <p:style>
          <a:lnRef idx="1">
            <a:srgbClr val="E3AE62"/>
          </a:lnRef>
          <a:fillRef idx="3">
            <a:srgbClr val="E3AE62"/>
          </a:fillRef>
          <a:effectRef idx="2">
            <a:srgbClr val="E3AE62"/>
          </a:effectRef>
          <a:fontRef idx="minor">
            <a:sysClr val="window" lastClr="FFFFFF"/>
          </a:fontRef>
        </p:style>
        <p:txBody>
          <a:bodyPr rtlCol="0" anchor="ctr"/>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22" name="平行四边形 19"/>
          <p:cNvSpPr/>
          <p:nvPr>
            <p:custDataLst>
              <p:tags r:id="rId20"/>
            </p:custDataLst>
          </p:nvPr>
        </p:nvSpPr>
        <p:spPr>
          <a:xfrm>
            <a:off x="3641394" y="5807149"/>
            <a:ext cx="338455" cy="545465"/>
          </a:xfrm>
          <a:prstGeom prst="parallelogram">
            <a:avLst>
              <a:gd name="adj" fmla="val 79248"/>
            </a:avLst>
          </a:prstGeom>
          <a:solidFill>
            <a:schemeClr val="accent1"/>
          </a:solidFill>
          <a:ln>
            <a:noFill/>
          </a:ln>
        </p:spPr>
        <p:style>
          <a:lnRef idx="1">
            <a:srgbClr val="E3AE62"/>
          </a:lnRef>
          <a:fillRef idx="3">
            <a:srgbClr val="E3AE62"/>
          </a:fillRef>
          <a:effectRef idx="2">
            <a:srgbClr val="E3AE62"/>
          </a:effectRef>
          <a:fontRef idx="minor">
            <a:sysClr val="window" lastClr="FFFFFF"/>
          </a:fontRef>
        </p:style>
        <p:txBody>
          <a:bodyPr rtlCol="0" anchor="ctr"/>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Arial" panose="020B0604020202020204" pitchFamily="34" charset="0"/>
              <a:ea typeface="Hubot-Sans" charset="0"/>
              <a:cs typeface="Hubot-Sans" charset="0"/>
              <a:sym typeface="Hubot-Sans" charset="0"/>
            </a:endParaRPr>
          </a:p>
        </p:txBody>
      </p:sp>
      <p:sp>
        <p:nvSpPr>
          <p:cNvPr id="23" name="平行四边形 16"/>
          <p:cNvSpPr/>
          <p:nvPr>
            <p:custDataLst>
              <p:tags r:id="rId21"/>
            </p:custDataLst>
          </p:nvPr>
        </p:nvSpPr>
        <p:spPr>
          <a:xfrm>
            <a:off x="3729024" y="5807149"/>
            <a:ext cx="5467350" cy="545465"/>
          </a:xfrm>
          <a:prstGeom prst="parallelogram">
            <a:avLst>
              <a:gd name="adj" fmla="val 42500"/>
            </a:avLst>
          </a:prstGeom>
          <a:gradFill flip="none" rotWithShape="1">
            <a:gsLst>
              <a:gs pos="0">
                <a:schemeClr val="accent1">
                  <a:lumMod val="50000"/>
                </a:schemeClr>
              </a:gs>
              <a:gs pos="100000">
                <a:schemeClr val="accent1">
                  <a:alpha val="0"/>
                </a:schemeClr>
              </a:gs>
            </a:gsLst>
            <a:lin ang="0" scaled="1"/>
            <a:tileRect/>
          </a:gradFill>
          <a:ln>
            <a:noFill/>
          </a:ln>
        </p:spPr>
        <p:style>
          <a:lnRef idx="1">
            <a:srgbClr val="E3AE62"/>
          </a:lnRef>
          <a:fillRef idx="3">
            <a:srgbClr val="E3AE62"/>
          </a:fillRef>
          <a:effectRef idx="2">
            <a:srgbClr val="E3AE62"/>
          </a:effectRef>
          <a:fontRef idx="minor">
            <a:sysClr val="window" lastClr="FFFFFF"/>
          </a:fontRef>
        </p:style>
        <p:txBody>
          <a:bodyPr rtlCol="0" anchor="ctr"/>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24" name="文本框 36"/>
          <p:cNvSpPr txBox="1"/>
          <p:nvPr>
            <p:custDataLst>
              <p:tags r:id="rId22"/>
            </p:custDataLst>
          </p:nvPr>
        </p:nvSpPr>
        <p:spPr>
          <a:xfrm>
            <a:off x="4513884" y="3144594"/>
            <a:ext cx="4298224" cy="497840"/>
          </a:xfrm>
          <a:prstGeom prst="rect">
            <a:avLst/>
          </a:prstGeom>
          <a:noFill/>
        </p:spPr>
        <p:txBody>
          <a:bodyPr wrap="square" tIns="0" rtlCol="0" anchor="ctr" anchorCtr="0">
            <a:normAutofit/>
          </a:bodyPr>
          <a:p>
            <a:pPr>
              <a:lnSpc>
                <a:spcPct val="120000"/>
              </a:lnSpc>
              <a:spcBef>
                <a:spcPct val="0"/>
              </a:spcBef>
            </a:pPr>
            <a:r>
              <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rPr>
              <a:t>PROPOSED SYSTEM</a:t>
            </a:r>
            <a:endPar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endParaRPr>
          </a:p>
        </p:txBody>
      </p:sp>
      <p:sp>
        <p:nvSpPr>
          <p:cNvPr id="25" name="文本框 36"/>
          <p:cNvSpPr txBox="1"/>
          <p:nvPr>
            <p:custDataLst>
              <p:tags r:id="rId23"/>
            </p:custDataLst>
          </p:nvPr>
        </p:nvSpPr>
        <p:spPr>
          <a:xfrm>
            <a:off x="4640884" y="4055819"/>
            <a:ext cx="4298224" cy="497840"/>
          </a:xfrm>
          <a:prstGeom prst="rect">
            <a:avLst/>
          </a:prstGeom>
          <a:noFill/>
        </p:spPr>
        <p:txBody>
          <a:bodyPr wrap="square" tIns="0" rtlCol="0" anchor="ctr" anchorCtr="0">
            <a:normAutofit/>
          </a:bodyPr>
          <a:p>
            <a:pPr>
              <a:lnSpc>
                <a:spcPct val="120000"/>
              </a:lnSpc>
              <a:spcBef>
                <a:spcPct val="0"/>
              </a:spcBef>
            </a:pPr>
            <a:r>
              <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rPr>
              <a:t>ALGORITHM</a:t>
            </a:r>
            <a:endPar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endParaRPr>
          </a:p>
        </p:txBody>
      </p:sp>
      <p:sp>
        <p:nvSpPr>
          <p:cNvPr id="26" name="文本框 36"/>
          <p:cNvSpPr txBox="1"/>
          <p:nvPr>
            <p:custDataLst>
              <p:tags r:id="rId24"/>
            </p:custDataLst>
          </p:nvPr>
        </p:nvSpPr>
        <p:spPr>
          <a:xfrm>
            <a:off x="4640884" y="4988634"/>
            <a:ext cx="4298224" cy="497840"/>
          </a:xfrm>
          <a:prstGeom prst="rect">
            <a:avLst/>
          </a:prstGeom>
          <a:noFill/>
        </p:spPr>
        <p:txBody>
          <a:bodyPr wrap="square" tIns="0" rtlCol="0" anchor="ctr" anchorCtr="0">
            <a:normAutofit fontScale="90000"/>
          </a:bodyPr>
          <a:p>
            <a:pPr>
              <a:lnSpc>
                <a:spcPct val="120000"/>
              </a:lnSpc>
              <a:spcBef>
                <a:spcPct val="0"/>
              </a:spcBef>
            </a:pPr>
            <a:r>
              <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rPr>
              <a:t>IMPLEMENTATION DETAILS</a:t>
            </a:r>
            <a:endPar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endParaRPr>
          </a:p>
        </p:txBody>
      </p:sp>
      <p:sp>
        <p:nvSpPr>
          <p:cNvPr id="27" name="文本框 36"/>
          <p:cNvSpPr txBox="1"/>
          <p:nvPr>
            <p:custDataLst>
              <p:tags r:id="rId25"/>
            </p:custDataLst>
          </p:nvPr>
        </p:nvSpPr>
        <p:spPr>
          <a:xfrm>
            <a:off x="4640884" y="5821119"/>
            <a:ext cx="4298224" cy="497840"/>
          </a:xfrm>
          <a:prstGeom prst="rect">
            <a:avLst/>
          </a:prstGeom>
          <a:noFill/>
        </p:spPr>
        <p:txBody>
          <a:bodyPr wrap="square" tIns="0" rtlCol="0" anchor="ctr" anchorCtr="0">
            <a:normAutofit/>
          </a:bodyPr>
          <a:p>
            <a:pPr>
              <a:lnSpc>
                <a:spcPct val="120000"/>
              </a:lnSpc>
              <a:spcBef>
                <a:spcPct val="0"/>
              </a:spcBef>
            </a:pPr>
            <a:r>
              <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rPr>
              <a:t>CONCLUSION</a:t>
            </a:r>
            <a:endParaRPr kumimoji="1" lang="en-US" altLang="zh-CN" sz="2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latin typeface="Hubot-Sans" charset="0"/>
              <a:ea typeface="Hubot-Sans" charset="0"/>
              <a:cs typeface="Hubot-Sans" charset="0"/>
              <a:sym typeface="Hubot-Sans" charset="0"/>
            </a:endParaRPr>
          </a:p>
        </p:txBody>
      </p:sp>
    </p:spTree>
    <p:custDataLst>
      <p:tags r:id="rId2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custDataLst>
              <p:tags r:id="rId1"/>
            </p:custDataLst>
          </p:nvPr>
        </p:nvSpPr>
        <p:spPr>
          <a:xfrm>
            <a:off x="0" y="320675"/>
            <a:ext cx="6240145" cy="760730"/>
          </a:xfrm>
        </p:spPr>
        <p:txBody>
          <a:bodyPr>
            <a:normAutofit/>
          </a:bodyPr>
          <a:lstStyle/>
          <a:p>
            <a:r>
              <a:rPr lang="en-US" altLang="zh-CN"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rPr>
              <a:t>INTRODUCTION</a:t>
            </a:r>
            <a:endParaRPr lang="en-US" altLang="zh-CN"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endParaRPr>
          </a:p>
        </p:txBody>
      </p:sp>
      <p:sp>
        <p:nvSpPr>
          <p:cNvPr id="12" name="文本占位符 11"/>
          <p:cNvSpPr>
            <a:spLocks noGrp="1"/>
          </p:cNvSpPr>
          <p:nvPr>
            <p:ph type="body" idx="1"/>
            <p:custDataLst>
              <p:tags r:id="rId2"/>
            </p:custDataLst>
          </p:nvPr>
        </p:nvSpPr>
        <p:spPr>
          <a:xfrm>
            <a:off x="1690370" y="3119120"/>
            <a:ext cx="7588885" cy="619760"/>
          </a:xfrm>
        </p:spPr>
        <p:txBody>
          <a:bodyPr>
            <a:normAutofit fontScale="25000"/>
          </a:bodyPr>
          <a:lstStyle/>
          <a:p>
            <a:pPr algn="just"/>
            <a:r>
              <a:rPr lang="zh-CN" altLang="en-US" sz="7200"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rPr>
              <a:t>The Smart Traffic Management System aims to revolutionize traffic control using real-time video processing technology. With the increasing congestion on roads, it has become imperative to find a more efficient and intelligent approach to managing traffic flow. This presentation will delve into the problem definition, the proposed system, algorithm, implementation details, and the benefits of the smart traffic management system.</a:t>
            </a:r>
            <a:endParaRPr lang="zh-CN" altLang="en-US" sz="7200"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endParaRPr>
          </a:p>
        </p:txBody>
      </p:sp>
      <p:sp>
        <p:nvSpPr>
          <p:cNvPr id="16" name="平行四边形 15"/>
          <p:cNvSpPr/>
          <p:nvPr>
            <p:custDataLst>
              <p:tags r:id="rId3"/>
            </p:custDataLst>
          </p:nvPr>
        </p:nvSpPr>
        <p:spPr>
          <a:xfrm>
            <a:off x="627380" y="321945"/>
            <a:ext cx="4820285" cy="759460"/>
          </a:xfrm>
          <a:prstGeom prst="parallelogram">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63000">
                    <a:srgbClr val="E6B367"/>
                  </a:gs>
                  <a:gs pos="0">
                    <a:schemeClr val="accent1">
                      <a:lumMod val="40000"/>
                      <a:lumOff val="60000"/>
                    </a:schemeClr>
                  </a:gs>
                  <a:gs pos="100000">
                    <a:schemeClr val="accent2">
                      <a:lumMod val="60000"/>
                      <a:lumOff val="40000"/>
                    </a:schemeClr>
                  </a:gs>
                </a:gsLst>
                <a:lin ang="0" scaled="0"/>
              </a:gradFill>
            </a:endParaRPr>
          </a:p>
        </p:txBody>
      </p:sp>
      <p:sp>
        <p:nvSpPr>
          <p:cNvPr id="2" name="文本框 1"/>
          <p:cNvSpPr txBox="1"/>
          <p:nvPr>
            <p:custDataLst>
              <p:tags r:id="rId4"/>
            </p:custDataLst>
          </p:nvPr>
        </p:nvSpPr>
        <p:spPr>
          <a:xfrm>
            <a:off x="5532066" y="1848564"/>
            <a:ext cx="1113790" cy="1106805"/>
          </a:xfrm>
          <a:prstGeom prst="rect">
            <a:avLst/>
          </a:prstGeom>
          <a:noFill/>
        </p:spPr>
        <p:txBody>
          <a:bodyPr wrap="none" rtlCol="0">
            <a:spAutoFit/>
          </a:bodyPr>
          <a:lstStyle/>
          <a:p>
            <a:endParaRPr lang="en-US" altLang="zh-CN" sz="6600" dirty="0">
              <a:gradFill>
                <a:gsLst>
                  <a:gs pos="0">
                    <a:schemeClr val="accent1">
                      <a:lumMod val="50000"/>
                    </a:schemeClr>
                  </a:gs>
                  <a:gs pos="100000">
                    <a:schemeClr val="accent1">
                      <a:lumMod val="100000"/>
                    </a:schemeClr>
                  </a:gs>
                </a:gsLst>
                <a:lin ang="0" scaled="1"/>
              </a:gradFill>
              <a:latin typeface="Hubot-Sans" charset="0"/>
              <a:ea typeface="Hubot-Sans" charset="0"/>
              <a:cs typeface="Hubot-Sans" charset="0"/>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平行四边形 15"/>
          <p:cNvSpPr/>
          <p:nvPr>
            <p:custDataLst>
              <p:tags r:id="rId1"/>
            </p:custDataLst>
          </p:nvPr>
        </p:nvSpPr>
        <p:spPr>
          <a:xfrm>
            <a:off x="627380" y="321945"/>
            <a:ext cx="4820285" cy="759460"/>
          </a:xfrm>
          <a:prstGeom prst="parallelogram">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63000">
                    <a:srgbClr val="E6B367"/>
                  </a:gs>
                  <a:gs pos="0">
                    <a:schemeClr val="accent1">
                      <a:lumMod val="40000"/>
                      <a:lumOff val="60000"/>
                    </a:schemeClr>
                  </a:gs>
                  <a:gs pos="100000">
                    <a:schemeClr val="accent2">
                      <a:lumMod val="60000"/>
                      <a:lumOff val="40000"/>
                    </a:schemeClr>
                  </a:gs>
                </a:gsLst>
                <a:lin ang="0" scaled="0"/>
              </a:gradFill>
            </a:endParaRPr>
          </a:p>
        </p:txBody>
      </p:sp>
      <p:sp>
        <p:nvSpPr>
          <p:cNvPr id="11" name="标题 10"/>
          <p:cNvSpPr>
            <a:spLocks noGrp="1"/>
          </p:cNvSpPr>
          <p:nvPr>
            <p:ph type="title"/>
            <p:custDataLst>
              <p:tags r:id="rId2"/>
            </p:custDataLst>
          </p:nvPr>
        </p:nvSpPr>
        <p:spPr>
          <a:xfrm>
            <a:off x="0" y="320675"/>
            <a:ext cx="6240145" cy="760730"/>
          </a:xfrm>
        </p:spPr>
        <p:txBody>
          <a:bodyPr>
            <a:normAutofit fontScale="90000"/>
          </a:bodyPr>
          <a:p>
            <a:pPr algn="ctr"/>
            <a:r>
              <a:rPr kumimoji="1" lang="en-US" altLang="zh-CN" sz="4000"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cs typeface="Hubot-Sans" charset="0"/>
                <a:sym typeface="Hubot-Sans" charset="0"/>
              </a:rPr>
              <a:t>PROBLEM DEFINITION</a:t>
            </a:r>
            <a:endParaRPr lang="en-US" altLang="zh-CN" sz="4000"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endParaRPr>
          </a:p>
        </p:txBody>
      </p:sp>
      <p:sp>
        <p:nvSpPr>
          <p:cNvPr id="5" name="Text Box 4"/>
          <p:cNvSpPr txBox="1"/>
          <p:nvPr/>
        </p:nvSpPr>
        <p:spPr>
          <a:xfrm>
            <a:off x="627380" y="1299845"/>
            <a:ext cx="10053955" cy="496570"/>
          </a:xfrm>
          <a:prstGeom prst="rect">
            <a:avLst/>
          </a:prstGeom>
          <a:noFill/>
        </p:spPr>
        <p:txBody>
          <a:bodyPr wrap="square" rtlCol="0" anchor="t">
            <a:noAutofit/>
          </a:bodyPr>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Challenges with Conventional Traffic Light Systems</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p:txBody>
      </p:sp>
      <p:sp>
        <p:nvSpPr>
          <p:cNvPr id="6" name="Text Box 5"/>
          <p:cNvSpPr txBox="1"/>
          <p:nvPr/>
        </p:nvSpPr>
        <p:spPr>
          <a:xfrm>
            <a:off x="627380" y="2336165"/>
            <a:ext cx="9085580" cy="3415030"/>
          </a:xfrm>
          <a:prstGeom prst="rect">
            <a:avLst/>
          </a:prstGeom>
          <a:noFill/>
        </p:spPr>
        <p:txBody>
          <a:bodyPr wrap="square" rtlCol="0" anchor="t">
            <a:spAutoFit/>
          </a:bodyPr>
          <a:p>
            <a:pPr algn="just"/>
            <a:r>
              <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Conventional Traffic Light Issues</a:t>
            </a:r>
            <a:endPar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The existing traffic light systems have numerous shortcomings, such as causing heavy traffic jams, violations of traffic rules, wastage of man hours, increased pollution, and inefficiencies like green lights for empty roads and unnecessary waits for pedestrians.</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Negative Effects</a:t>
            </a:r>
            <a:endPar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These issues result in significant negative consequences, including increased fuel consumption, loss of valuable time, and heightened environmental pollution, which necessitate the implementation of a more advanced traffic control system.</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平行四边形 15"/>
          <p:cNvSpPr/>
          <p:nvPr>
            <p:custDataLst>
              <p:tags r:id="rId1"/>
            </p:custDataLst>
          </p:nvPr>
        </p:nvSpPr>
        <p:spPr>
          <a:xfrm>
            <a:off x="627380" y="321945"/>
            <a:ext cx="4820285" cy="759460"/>
          </a:xfrm>
          <a:prstGeom prst="parallelogram">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63000">
                    <a:srgbClr val="E6B367"/>
                  </a:gs>
                  <a:gs pos="0">
                    <a:schemeClr val="accent1">
                      <a:lumMod val="40000"/>
                      <a:lumOff val="60000"/>
                    </a:schemeClr>
                  </a:gs>
                  <a:gs pos="100000">
                    <a:schemeClr val="accent2">
                      <a:lumMod val="60000"/>
                      <a:lumOff val="40000"/>
                    </a:schemeClr>
                  </a:gs>
                </a:gsLst>
                <a:lin ang="0" scaled="0"/>
              </a:gradFill>
            </a:endParaRPr>
          </a:p>
        </p:txBody>
      </p:sp>
      <p:sp>
        <p:nvSpPr>
          <p:cNvPr id="11" name="标题 10"/>
          <p:cNvSpPr>
            <a:spLocks noGrp="1"/>
          </p:cNvSpPr>
          <p:nvPr>
            <p:ph type="title"/>
            <p:custDataLst>
              <p:tags r:id="rId2"/>
            </p:custDataLst>
          </p:nvPr>
        </p:nvSpPr>
        <p:spPr>
          <a:xfrm>
            <a:off x="0" y="320675"/>
            <a:ext cx="6240145" cy="760730"/>
          </a:xfrm>
        </p:spPr>
        <p:txBody>
          <a:bodyPr>
            <a:normAutofit/>
          </a:bodyPr>
          <a:p>
            <a:pPr algn="ctr"/>
            <a:r>
              <a:rPr lang="en-US" altLang="zh-CN" sz="4000"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rPr>
              <a:t>PROPOSED SYSTEM</a:t>
            </a:r>
            <a:endParaRPr lang="en-US" altLang="zh-CN" sz="4000"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endParaRPr>
          </a:p>
        </p:txBody>
      </p:sp>
      <p:sp>
        <p:nvSpPr>
          <p:cNvPr id="6" name="Text Box 5"/>
          <p:cNvSpPr txBox="1"/>
          <p:nvPr/>
        </p:nvSpPr>
        <p:spPr>
          <a:xfrm>
            <a:off x="627380" y="1455420"/>
            <a:ext cx="6096000" cy="368300"/>
          </a:xfrm>
          <a:prstGeom prst="rect">
            <a:avLst/>
          </a:prstGeom>
          <a:noFill/>
        </p:spPr>
        <p:txBody>
          <a:bodyPr wrap="square" rtlCol="0" anchor="t">
            <a:spAutoFit/>
          </a:bodyPr>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Utilizing Real-Time Video Processing</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p:txBody>
      </p:sp>
      <p:sp>
        <p:nvSpPr>
          <p:cNvPr id="9" name="Text Box 8"/>
          <p:cNvSpPr txBox="1"/>
          <p:nvPr/>
        </p:nvSpPr>
        <p:spPr>
          <a:xfrm>
            <a:off x="883285" y="2197735"/>
            <a:ext cx="9730740" cy="3415030"/>
          </a:xfrm>
          <a:prstGeom prst="rect">
            <a:avLst/>
          </a:prstGeom>
          <a:noFill/>
        </p:spPr>
        <p:txBody>
          <a:bodyPr wrap="square" rtlCol="0" anchor="t">
            <a:spAutoFit/>
          </a:bodyPr>
          <a:p>
            <a:pPr algn="just"/>
            <a:r>
              <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Real-Time Traffic Density Measurement</a:t>
            </a:r>
            <a:endPar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The foundation of the proposed system lies in the utilization of real- time video processing to measure traffic density, enabling intelligent traffic signal regulation. This model integrates high-definition cameras, a CPU for video processing, and multiple cameras to alleviate congestion on different highways.</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Innovative Traffic Timing System</a:t>
            </a:r>
            <a:endPar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An innovative sequential traffic timing system that relies on the quantity of vehicles identified has been developed and implemented to initiate traffic signal changes based on real-time traffic conditions.</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平行四边形 15"/>
          <p:cNvSpPr/>
          <p:nvPr>
            <p:custDataLst>
              <p:tags r:id="rId1"/>
            </p:custDataLst>
          </p:nvPr>
        </p:nvSpPr>
        <p:spPr>
          <a:xfrm>
            <a:off x="627380" y="321945"/>
            <a:ext cx="4820285" cy="759460"/>
          </a:xfrm>
          <a:prstGeom prst="parallelogram">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63000">
                    <a:srgbClr val="E6B367"/>
                  </a:gs>
                  <a:gs pos="0">
                    <a:schemeClr val="accent1">
                      <a:lumMod val="40000"/>
                      <a:lumOff val="60000"/>
                    </a:schemeClr>
                  </a:gs>
                  <a:gs pos="100000">
                    <a:schemeClr val="accent2">
                      <a:lumMod val="60000"/>
                      <a:lumOff val="40000"/>
                    </a:schemeClr>
                  </a:gs>
                </a:gsLst>
                <a:lin ang="0" scaled="0"/>
              </a:gradFill>
            </a:endParaRPr>
          </a:p>
        </p:txBody>
      </p:sp>
      <p:sp>
        <p:nvSpPr>
          <p:cNvPr id="11" name="标题 10"/>
          <p:cNvSpPr>
            <a:spLocks noGrp="1"/>
          </p:cNvSpPr>
          <p:nvPr>
            <p:ph type="title"/>
            <p:custDataLst>
              <p:tags r:id="rId2"/>
            </p:custDataLst>
          </p:nvPr>
        </p:nvSpPr>
        <p:spPr>
          <a:xfrm>
            <a:off x="0" y="320675"/>
            <a:ext cx="6240145" cy="760730"/>
          </a:xfrm>
        </p:spPr>
        <p:txBody>
          <a:bodyPr>
            <a:normAutofit/>
          </a:bodyPr>
          <a:p>
            <a:pPr algn="ctr"/>
            <a:r>
              <a:rPr lang="en-US" altLang="zh-CN" sz="4000"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rPr>
              <a:t>ALGORITHM</a:t>
            </a:r>
            <a:endParaRPr lang="en-US" altLang="zh-CN" sz="4000"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endParaRPr>
          </a:p>
        </p:txBody>
      </p:sp>
      <p:sp>
        <p:nvSpPr>
          <p:cNvPr id="6" name="Text Box 5"/>
          <p:cNvSpPr txBox="1"/>
          <p:nvPr/>
        </p:nvSpPr>
        <p:spPr>
          <a:xfrm>
            <a:off x="2608580" y="2552700"/>
            <a:ext cx="6974205" cy="1753235"/>
          </a:xfrm>
          <a:prstGeom prst="rect">
            <a:avLst/>
          </a:prstGeom>
          <a:noFill/>
        </p:spPr>
        <p:txBody>
          <a:bodyPr wrap="square" rtlCol="0" anchor="t">
            <a:spAutoFit/>
          </a:bodyPr>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The algorithm employed in the Smart Traffic Management System utilizes the Gaussian mixture model, a probabilistic framework that accurately identifies subpopulations within a larger population. This semi-parametric model with Gaussian mixtures offers a reliable and efficient approach to representing traffic density and flow, </a:t>
            </a:r>
            <a:r>
              <a:rPr lang="en-US" altLang="zh-CN"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W</a:t>
            </a:r>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lding in traffic signal regulation.</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平行四边形 15"/>
          <p:cNvSpPr/>
          <p:nvPr>
            <p:custDataLst>
              <p:tags r:id="rId1"/>
            </p:custDataLst>
          </p:nvPr>
        </p:nvSpPr>
        <p:spPr>
          <a:xfrm>
            <a:off x="627380" y="321945"/>
            <a:ext cx="4820285" cy="759460"/>
          </a:xfrm>
          <a:prstGeom prst="parallelogram">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63000">
                    <a:srgbClr val="E6B367"/>
                  </a:gs>
                  <a:gs pos="0">
                    <a:schemeClr val="accent1">
                      <a:lumMod val="40000"/>
                      <a:lumOff val="60000"/>
                    </a:schemeClr>
                  </a:gs>
                  <a:gs pos="100000">
                    <a:schemeClr val="accent2">
                      <a:lumMod val="60000"/>
                      <a:lumOff val="40000"/>
                    </a:schemeClr>
                  </a:gs>
                </a:gsLst>
                <a:lin ang="0" scaled="0"/>
              </a:gradFill>
            </a:endParaRPr>
          </a:p>
        </p:txBody>
      </p:sp>
      <p:sp>
        <p:nvSpPr>
          <p:cNvPr id="11" name="标题 10"/>
          <p:cNvSpPr>
            <a:spLocks noGrp="1"/>
          </p:cNvSpPr>
          <p:nvPr>
            <p:ph type="title"/>
            <p:custDataLst>
              <p:tags r:id="rId2"/>
            </p:custDataLst>
          </p:nvPr>
        </p:nvSpPr>
        <p:spPr>
          <a:xfrm>
            <a:off x="0" y="320675"/>
            <a:ext cx="7484745" cy="760730"/>
          </a:xfrm>
        </p:spPr>
        <p:txBody>
          <a:bodyPr>
            <a:normAutofit fontScale="90000"/>
          </a:bodyPr>
          <a:p>
            <a:pPr algn="ctr"/>
            <a:r>
              <a:rPr kumimoji="1" lang="en-US" altLang="zh-CN" sz="400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effectLst>
                  <a:outerShdw blurRad="127000" dist="63500" dir="2700000" algn="tl" rotWithShape="0">
                    <a:prstClr val="black"/>
                  </a:outerShdw>
                </a:effectLst>
                <a:cs typeface="Hubot-Sans" charset="0"/>
                <a:sym typeface="Hubot-Sans" charset="0"/>
              </a:rPr>
              <a:t>IMPLEMENTATION DETAILS</a:t>
            </a:r>
            <a:endParaRPr lang="en-US" altLang="zh-CN" sz="4000"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endParaRPr>
          </a:p>
        </p:txBody>
      </p:sp>
      <p:sp>
        <p:nvSpPr>
          <p:cNvPr id="6" name="Text Box 5"/>
          <p:cNvSpPr txBox="1"/>
          <p:nvPr/>
        </p:nvSpPr>
        <p:spPr>
          <a:xfrm>
            <a:off x="627380" y="1455420"/>
            <a:ext cx="6096000" cy="368300"/>
          </a:xfrm>
          <a:prstGeom prst="rect">
            <a:avLst/>
          </a:prstGeom>
          <a:noFill/>
        </p:spPr>
        <p:txBody>
          <a:bodyPr wrap="square" rtlCol="0" anchor="t">
            <a:spAutoFit/>
          </a:bodyPr>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Video Processing using MATLAB</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p:txBody>
      </p:sp>
      <p:sp>
        <p:nvSpPr>
          <p:cNvPr id="7" name="Text Box 6"/>
          <p:cNvSpPr txBox="1"/>
          <p:nvPr/>
        </p:nvSpPr>
        <p:spPr>
          <a:xfrm>
            <a:off x="627380" y="1998345"/>
            <a:ext cx="9430385" cy="2861310"/>
          </a:xfrm>
          <a:prstGeom prst="rect">
            <a:avLst/>
          </a:prstGeom>
          <a:noFill/>
        </p:spPr>
        <p:txBody>
          <a:bodyPr wrap="square" rtlCol="0" anchor="t">
            <a:spAutoFit/>
          </a:bodyPr>
          <a:p>
            <a:pPr algn="just"/>
            <a:r>
              <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Initial Video Frame Processing</a:t>
            </a:r>
            <a:endPar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The system begins by collecting an initial video frame to separate moving objects from the background, followed by techniques to reduce noise and detect cars in the video frame.</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GUI for Streamlined Analysis</a:t>
            </a:r>
            <a:endPar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A user-friendly graphical interface has been developed in MATLAB, which showcases the efficient detection and counting of vehicles, facilitating the timely allocation of traffic signals based on high traffic volume areas.</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8"/>
          <p:cNvSpPr txBox="1"/>
          <p:nvPr/>
        </p:nvSpPr>
        <p:spPr>
          <a:xfrm>
            <a:off x="960755" y="845185"/>
            <a:ext cx="9119870" cy="3138170"/>
          </a:xfrm>
          <a:prstGeom prst="rect">
            <a:avLst/>
          </a:prstGeom>
          <a:noFill/>
        </p:spPr>
        <p:txBody>
          <a:bodyPr wrap="square" rtlCol="0" anchor="t">
            <a:spAutoFit/>
          </a:bodyPr>
          <a:p>
            <a:pPr algn="just"/>
            <a:r>
              <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Rest of the Video Frames Processing</a:t>
            </a:r>
            <a:endPar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The video processing continues to analyze the rest of the frames, with car counts sent to the controller, showing how the system effectively monitors and manages traffic density.</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System Architecture</a:t>
            </a:r>
            <a:endParaRPr lang="zh-CN" altLang="en-US" b="1"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The implementation of the Smart Traffic Management System involves a sophisticated architecture that integrates HD cameras, live video analysis, and real-time traffic signal regulation, ensuring a seamless and effective traffic control system.</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平行四边形 15"/>
          <p:cNvSpPr/>
          <p:nvPr>
            <p:custDataLst>
              <p:tags r:id="rId1"/>
            </p:custDataLst>
          </p:nvPr>
        </p:nvSpPr>
        <p:spPr>
          <a:xfrm>
            <a:off x="627380" y="321945"/>
            <a:ext cx="4820285" cy="759460"/>
          </a:xfrm>
          <a:prstGeom prst="parallelogram">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63000">
                    <a:srgbClr val="E6B367"/>
                  </a:gs>
                  <a:gs pos="0">
                    <a:schemeClr val="accent1">
                      <a:lumMod val="40000"/>
                      <a:lumOff val="60000"/>
                    </a:schemeClr>
                  </a:gs>
                  <a:gs pos="100000">
                    <a:schemeClr val="accent2">
                      <a:lumMod val="60000"/>
                      <a:lumOff val="40000"/>
                    </a:schemeClr>
                  </a:gs>
                </a:gsLst>
                <a:lin ang="0" scaled="0"/>
              </a:gradFill>
            </a:endParaRPr>
          </a:p>
        </p:txBody>
      </p:sp>
      <p:sp>
        <p:nvSpPr>
          <p:cNvPr id="5" name="标题 10"/>
          <p:cNvSpPr>
            <a:spLocks noGrp="1"/>
          </p:cNvSpPr>
          <p:nvPr>
            <p:ph type="title"/>
            <p:custDataLst>
              <p:tags r:id="rId2"/>
            </p:custDataLst>
          </p:nvPr>
        </p:nvSpPr>
        <p:spPr>
          <a:xfrm>
            <a:off x="0" y="320675"/>
            <a:ext cx="7484745" cy="760730"/>
          </a:xfrm>
        </p:spPr>
        <p:txBody>
          <a:bodyPr>
            <a:normAutofit/>
          </a:bodyPr>
          <a:p>
            <a:pPr algn="ctr"/>
            <a:r>
              <a:rPr lang="en-US" altLang="zh-CN" sz="4000"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rPr>
              <a:t>CONCLUSION</a:t>
            </a:r>
            <a:endParaRPr lang="en-US" altLang="zh-CN" sz="4000"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endParaRPr>
          </a:p>
        </p:txBody>
      </p:sp>
      <p:sp>
        <p:nvSpPr>
          <p:cNvPr id="9" name="Text Box 8"/>
          <p:cNvSpPr txBox="1"/>
          <p:nvPr/>
        </p:nvSpPr>
        <p:spPr>
          <a:xfrm>
            <a:off x="1536065" y="2690495"/>
            <a:ext cx="9119870" cy="1476375"/>
          </a:xfrm>
          <a:prstGeom prst="rect">
            <a:avLst/>
          </a:prstGeom>
          <a:noFill/>
        </p:spPr>
        <p:txBody>
          <a:bodyPr wrap="square" rtlCol="0" anchor="t">
            <a:spAutoFit/>
          </a:bodyPr>
          <a:p>
            <a:pPr algn="just"/>
            <a:r>
              <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rPr>
              <a:t>The innovative video processing technology in the Smart Traffic Management System has opened new possibilities for accurate vehicle tracking, offering a cost-effective and reliable alternative to traditional traffic control systems. The system's advancements and potential for further improvement through artificial intelligence make it a promising solution for efficient traffic management in modern cities.</a:t>
            </a:r>
            <a:endParaRPr lang="zh-CN" altLang="en-US"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5.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609"/>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609"/>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9.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3609"/>
  <p:tag name="KSO_WM_TEMPLATE_MASTER_THUMB_INDEX" val="12"/>
  <p:tag name="KSO_WM_TEMPLATE_THUMBS_INDEX" val="1、4、5、7、8、9、10、11、12、13、14、1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7"/>
  <p:tag name="KSO_WM_UNIT_TYPE" val="a"/>
  <p:tag name="KSO_WM_UNIT_INDEX" val="1"/>
  <p:tag name="KSO_WM_UNIT_PRESET_TEXT" val="企业产品发布会"/>
</p:tagLst>
</file>

<file path=ppt/tags/tag131.xml><?xml version="1.0" encoding="utf-8"?>
<p:tagLst xmlns:p="http://schemas.openxmlformats.org/presentationml/2006/main">
  <p:tag name="KSO_WM_SLIDE_ID" val="custom20203609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3609"/>
  <p:tag name="KSO_WM_SLIDE_TYPE" val="title"/>
  <p:tag name="KSO_WM_SLIDE_SUBTYPE" val="pureTxt"/>
  <p:tag name="KSO_WM_SLIDE_LAYOUT" val="a_b"/>
  <p:tag name="KSO_WM_SLIDE_LAYOUT_CNT" val="1_1"/>
  <p:tag name="KSO_WM_TEMPLATE_MASTER_THUMB_INDEX" val="12"/>
  <p:tag name="KSO_WM_TEMPLATE_THUMBS_INDEX" val="1、4、5、7、8、9、10、11、12、13、14、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b*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6"/>
  <p:tag name="KSO_WM_DIAGRAM_GROUP_CODE" val="l1-1"/>
  <p:tag name="KSO_WM_UNIT_TYPE" val="b"/>
  <p:tag name="KSO_WM_UNIT_INDEX" val="1"/>
  <p:tag name="KSO_WM_UNIT_PRESET_TEXT" val="CONTENTS"/>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1_1"/>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1_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1_2"/>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1_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f*1_1_1"/>
  <p:tag name="KSO_WM_TEMPLATE_CATEGORY" val="custom"/>
  <p:tag name="KSO_WM_TEMPLATE_INDEX" val="20203609"/>
  <p:tag name="KSO_WM_UNIT_LAYERLEVEL" val="1_1_1"/>
  <p:tag name="KSO_WM_TAG_VERSION" val="1.0"/>
  <p:tag name="KSO_WM_BEAUTIFY_FLAG" val="#wm#"/>
  <p:tag name="KSO_WM_UNIT_ISCONTENTSTITLE" val="0"/>
  <p:tag name="KSO_WM_UNIT_NOCLEAR" val="0"/>
  <p:tag name="KSO_WM_DIAGRAM_GROUP_CODE" val="l1-1"/>
  <p:tag name="KSO_WM_UNIT_TYPE" val="l_h_f"/>
  <p:tag name="KSO_WM_UNIT_INDEX" val="1_1_1"/>
  <p:tag name="KSO_WM_UNIT_VALUE" val="16"/>
  <p:tag name="KSO_WM_UNIT_PRESET_TEXT" val="单击此处添加文本具体内容"/>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1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1_3"/>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3"/>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1"/>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2"/>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f*1_2_1"/>
  <p:tag name="KSO_WM_TEMPLATE_CATEGORY" val="custom"/>
  <p:tag name="KSO_WM_TEMPLATE_INDEX" val="20203609"/>
  <p:tag name="KSO_WM_UNIT_LAYERLEVEL" val="1_1_1"/>
  <p:tag name="KSO_WM_TAG_VERSION" val="1.0"/>
  <p:tag name="KSO_WM_BEAUTIFY_FLAG" val="#wm#"/>
  <p:tag name="KSO_WM_UNIT_ISCONTENTSTITLE" val="0"/>
  <p:tag name="KSO_WM_UNIT_NOCLEAR" val="0"/>
  <p:tag name="KSO_WM_DIAGRAM_GROUP_CODE" val="l1-1"/>
  <p:tag name="KSO_WM_UNIT_TYPE" val="l_h_f"/>
  <p:tag name="KSO_WM_UNIT_INDEX" val="1_2_1"/>
  <p:tag name="KSO_WM_UNIT_VALUE" val="13"/>
  <p:tag name="KSO_WM_UNIT_PRESET_TEXT" val="单击此处添加文本具体内容"/>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3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3_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4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4_3"/>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4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4_3"/>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4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4_3"/>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2"/>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1"/>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2"/>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1"/>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2"/>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1"/>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2"/>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1"/>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f*1_2_1"/>
  <p:tag name="KSO_WM_TEMPLATE_CATEGORY" val="custom"/>
  <p:tag name="KSO_WM_TEMPLATE_INDEX" val="20203609"/>
  <p:tag name="KSO_WM_UNIT_LAYERLEVEL" val="1_1_1"/>
  <p:tag name="KSO_WM_TAG_VERSION" val="1.0"/>
  <p:tag name="KSO_WM_BEAUTIFY_FLAG" val="#wm#"/>
  <p:tag name="KSO_WM_UNIT_ISCONTENTSTITLE" val="0"/>
  <p:tag name="KSO_WM_UNIT_NOCLEAR" val="0"/>
  <p:tag name="KSO_WM_DIAGRAM_GROUP_CODE" val="l1-1"/>
  <p:tag name="KSO_WM_UNIT_TYPE" val="l_h_f"/>
  <p:tag name="KSO_WM_UNIT_INDEX" val="1_2_1"/>
  <p:tag name="KSO_WM_UNIT_VALUE" val="13"/>
  <p:tag name="KSO_WM_UNIT_PRESET_TEXT" val="单击此处添加文本具体内容"/>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f*1_2_1"/>
  <p:tag name="KSO_WM_TEMPLATE_CATEGORY" val="custom"/>
  <p:tag name="KSO_WM_TEMPLATE_INDEX" val="20203609"/>
  <p:tag name="KSO_WM_UNIT_LAYERLEVEL" val="1_1_1"/>
  <p:tag name="KSO_WM_TAG_VERSION" val="1.0"/>
  <p:tag name="KSO_WM_BEAUTIFY_FLAG" val="#wm#"/>
  <p:tag name="KSO_WM_UNIT_ISCONTENTSTITLE" val="0"/>
  <p:tag name="KSO_WM_UNIT_NOCLEAR" val="0"/>
  <p:tag name="KSO_WM_DIAGRAM_GROUP_CODE" val="l1-1"/>
  <p:tag name="KSO_WM_UNIT_TYPE" val="l_h_f"/>
  <p:tag name="KSO_WM_UNIT_INDEX" val="1_2_1"/>
  <p:tag name="KSO_WM_UNIT_VALUE" val="13"/>
  <p:tag name="KSO_WM_UNIT_PRESET_TEXT" val="单击此处添加文本具体内容"/>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f*1_2_1"/>
  <p:tag name="KSO_WM_TEMPLATE_CATEGORY" val="custom"/>
  <p:tag name="KSO_WM_TEMPLATE_INDEX" val="20203609"/>
  <p:tag name="KSO_WM_UNIT_LAYERLEVEL" val="1_1_1"/>
  <p:tag name="KSO_WM_TAG_VERSION" val="1.0"/>
  <p:tag name="KSO_WM_BEAUTIFY_FLAG" val="#wm#"/>
  <p:tag name="KSO_WM_UNIT_ISCONTENTSTITLE" val="0"/>
  <p:tag name="KSO_WM_UNIT_NOCLEAR" val="0"/>
  <p:tag name="KSO_WM_DIAGRAM_GROUP_CODE" val="l1-1"/>
  <p:tag name="KSO_WM_UNIT_TYPE" val="l_h_f"/>
  <p:tag name="KSO_WM_UNIT_INDEX" val="1_2_1"/>
  <p:tag name="KSO_WM_UNIT_VALUE" val="13"/>
  <p:tag name="KSO_WM_UNIT_PRESET_TEXT" val="单击此处添加文本具体内容"/>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f*1_2_1"/>
  <p:tag name="KSO_WM_TEMPLATE_CATEGORY" val="custom"/>
  <p:tag name="KSO_WM_TEMPLATE_INDEX" val="20203609"/>
  <p:tag name="KSO_WM_UNIT_LAYERLEVEL" val="1_1_1"/>
  <p:tag name="KSO_WM_TAG_VERSION" val="1.0"/>
  <p:tag name="KSO_WM_BEAUTIFY_FLAG" val="#wm#"/>
  <p:tag name="KSO_WM_UNIT_ISCONTENTSTITLE" val="0"/>
  <p:tag name="KSO_WM_UNIT_NOCLEAR" val="0"/>
  <p:tag name="KSO_WM_DIAGRAM_GROUP_CODE" val="l1-1"/>
  <p:tag name="KSO_WM_UNIT_TYPE" val="l_h_f"/>
  <p:tag name="KSO_WM_UNIT_INDEX" val="1_2_1"/>
  <p:tag name="KSO_WM_UNIT_VALUE" val="13"/>
  <p:tag name="KSO_WM_UNIT_PRESET_TEXT" val="单击此处添加文本具体内容"/>
</p:tagLst>
</file>

<file path=ppt/tags/tag157.xml><?xml version="1.0" encoding="utf-8"?>
<p:tagLst xmlns:p="http://schemas.openxmlformats.org/presentationml/2006/main">
  <p:tag name="KSO_WM_SLIDE_ID" val="custom20203609_4"/>
  <p:tag name="KSO_WM_TEMPLATE_SUBCATEGORY" val="0"/>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03609"/>
  <p:tag name="KSO_WM_SLIDE_TYPE" val="contents"/>
  <p:tag name="KSO_WM_SLIDE_SUBTYPE" val="diag"/>
  <p:tag name="KSO_WM_DIAGRAM_GROUP_CODE" val="l1-1"/>
  <p:tag name="KSO_WM_SLIDE_DIAGTYPE" val="l"/>
  <p:tag name="KSO_WM_SLIDE_LAYOUT" val="a_b_l"/>
  <p:tag name="KSO_WM_SLIDE_LAYOUT_CNT" val="1_1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PRESET_TEXT" val="单击此处添加标题"/>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b*1"/>
  <p:tag name="KSO_WM_TEMPLATE_CATEGORY" val="custom"/>
  <p:tag name="KSO_WM_TEMPLATE_INDEX" val="20203609"/>
  <p:tag name="KSO_WM_UNIT_LAYERLEVEL" val="1"/>
  <p:tag name="KSO_WM_TAG_VERSION" val="1.0"/>
  <p:tag name="KSO_WM_BEAUTIFY_FLAG" val="#wm#"/>
  <p:tag name="KSO_WM_UNIT_NOCLEAR" val="0"/>
  <p:tag name="KSO_WM_UNIT_VALUE" val="28"/>
  <p:tag name="KSO_WM_UNIT_TYPE" val="b"/>
  <p:tag name="KSO_WM_UNIT_INDEX" val="1"/>
  <p:tag name="KSO_WM_UNIT_PRESET_TEXT" val="单击此处添加文本具体内容，简明扼要的阐述您的观点。"/>
  <p:tag name="KSO_WM_UNIT_ISCONTENTSTITLE"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i*1"/>
  <p:tag name="KSO_WM_TEMPLATE_CATEGORY" val="custom"/>
  <p:tag name="KSO_WM_TEMPLATE_INDEX" val="20203609"/>
  <p:tag name="KSO_WM_UNIT_LAYERLEVEL" val="1"/>
  <p:tag name="KSO_WM_TAG_VERSION" val="1.0"/>
  <p:tag name="KSO_WM_BEAUTIFY_FLAG" val="#wm#"/>
  <p:tag name="KSO_WM_UNIT_TYPE" val="i"/>
  <p:tag name="KSO_WM_UNIT_INDEX" val="1"/>
</p:tagLst>
</file>

<file path=ppt/tags/tag16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3609_7*e*1"/>
  <p:tag name="KSO_WM_TEMPLATE_CATEGORY" val="custom"/>
  <p:tag name="KSO_WM_TEMPLATE_INDEX" val="20203609"/>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Lst>
</file>

<file path=ppt/tags/tag162.xml><?xml version="1.0" encoding="utf-8"?>
<p:tagLst xmlns:p="http://schemas.openxmlformats.org/presentationml/2006/main">
  <p:tag name="KSO_WM_SLIDE_ID" val="custom20203609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3609"/>
  <p:tag name="KSO_WM_SLIDE_TYPE" val="sectionTitle"/>
  <p:tag name="KSO_WM_SLIDE_SUBTYPE" val="picTxt"/>
  <p:tag name="KSO_WM_SLIDE_LAYOUT" val="a_b_e"/>
  <p:tag name="KSO_WM_SLIDE_LAYOUT_CNT" val="1_1_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i*1"/>
  <p:tag name="KSO_WM_TEMPLATE_CATEGORY" val="custom"/>
  <p:tag name="KSO_WM_TEMPLATE_INDEX" val="20203609"/>
  <p:tag name="KSO_WM_UNIT_LAYERLEVEL" val="1"/>
  <p:tag name="KSO_WM_TAG_VERSION" val="1.0"/>
  <p:tag name="KSO_WM_BEAUTIFY_FLAG" val="#wm#"/>
  <p:tag name="KSO_WM_UNIT_TYPE" val="i"/>
  <p:tag name="KSO_WM_UNIT_INDEX"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PRESET_TEXT" val="单击此处添加标题"/>
</p:tagLst>
</file>

<file path=ppt/tags/tag165.xml><?xml version="1.0" encoding="utf-8"?>
<p:tagLst xmlns:p="http://schemas.openxmlformats.org/presentationml/2006/main">
  <p:tag name="KSO_WM_SLIDE_ID" val="custom20203609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3609"/>
  <p:tag name="KSO_WM_SLIDE_LAYOUT" val="a_d_f"/>
  <p:tag name="KSO_WM_SLIDE_LAYOUT_CNT" val="1_1_1"/>
  <p:tag name="KSO_WM_SLIDE_TYPE" val="text"/>
  <p:tag name="KSO_WM_SLIDE_SUBTYPE" val="picTxt"/>
  <p:tag name="KSO_WM_SLIDE_SIZE" val="864*448"/>
  <p:tag name="KSO_WM_SLIDE_POSITION" val="47*43"/>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i*1"/>
  <p:tag name="KSO_WM_TEMPLATE_CATEGORY" val="custom"/>
  <p:tag name="KSO_WM_TEMPLATE_INDEX" val="20203609"/>
  <p:tag name="KSO_WM_UNIT_LAYERLEVEL" val="1"/>
  <p:tag name="KSO_WM_TAG_VERSION" val="1.0"/>
  <p:tag name="KSO_WM_BEAUTIFY_FLAG" val="#wm#"/>
  <p:tag name="KSO_WM_UNIT_TYPE" val="i"/>
  <p:tag name="KSO_WM_UNIT_INDEX"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PRESET_TEXT" val="单击此处添加标题"/>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i*1"/>
  <p:tag name="KSO_WM_TEMPLATE_CATEGORY" val="custom"/>
  <p:tag name="KSO_WM_TEMPLATE_INDEX" val="20203609"/>
  <p:tag name="KSO_WM_UNIT_LAYERLEVEL" val="1"/>
  <p:tag name="KSO_WM_TAG_VERSION" val="1.0"/>
  <p:tag name="KSO_WM_BEAUTIFY_FLAG" val="#wm#"/>
  <p:tag name="KSO_WM_UNIT_TYPE" val="i"/>
  <p:tag name="KSO_WM_UNIT_INDEX"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PRESET_TEXT" val="单击此处添加标题"/>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i*1"/>
  <p:tag name="KSO_WM_TEMPLATE_CATEGORY" val="custom"/>
  <p:tag name="KSO_WM_TEMPLATE_INDEX" val="20203609"/>
  <p:tag name="KSO_WM_UNIT_LAYERLEVEL" val="1"/>
  <p:tag name="KSO_WM_TAG_VERSION" val="1.0"/>
  <p:tag name="KSO_WM_BEAUTIFY_FLAG" val="#wm#"/>
  <p:tag name="KSO_WM_UNIT_TYPE" val="i"/>
  <p:tag name="KSO_WM_UNIT_INDEX"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PRESET_TEXT" val="单击此处添加标题"/>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i*1"/>
  <p:tag name="KSO_WM_TEMPLATE_CATEGORY" val="custom"/>
  <p:tag name="KSO_WM_TEMPLATE_INDEX" val="20203609"/>
  <p:tag name="KSO_WM_UNIT_LAYERLEVEL" val="1"/>
  <p:tag name="KSO_WM_TAG_VERSION" val="1.0"/>
  <p:tag name="KSO_WM_BEAUTIFY_FLAG" val="#wm#"/>
  <p:tag name="KSO_WM_UNIT_TYPE" val="i"/>
  <p:tag name="KSO_WM_UNIT_INDEX"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PRESET_TEXT" val="单击此处添加标题"/>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5*a*1"/>
  <p:tag name="KSO_WM_TEMPLATE_CATEGORY" val="custom"/>
  <p:tag name="KSO_WM_TEMPLATE_INDEX" val="20203609"/>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感谢观看"/>
</p:tagLst>
</file>

<file path=ppt/tags/tag175.xml><?xml version="1.0" encoding="utf-8"?>
<p:tagLst xmlns:p="http://schemas.openxmlformats.org/presentationml/2006/main">
  <p:tag name="KSO_WM_SLIDE_ID" val="custom20203609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3609"/>
  <p:tag name="KSO_WM_SLIDE_TYPE" val="endPage"/>
  <p:tag name="KSO_WM_SLIDE_SUBTYPE" val="pureTxt"/>
  <p:tag name="KSO_WM_SLIDE_LAYOUT" val="a_b"/>
  <p:tag name="KSO_WM_SLIDE_LAYOUT_CNT" val="1_1"/>
</p:tagLst>
</file>

<file path=ppt/tags/tag176.xml><?xml version="1.0" encoding="utf-8"?>
<p:tagLst xmlns:p="http://schemas.openxmlformats.org/presentationml/2006/main">
  <p:tag name="KSO_WPP_MARK_KEY" val="937bc7de-7b33-4671-ba5a-1e36a7e0fb06"/>
  <p:tag name="COMMONDATA" val="eyJoZGlkIjoiMmNmYmEwOWQ4Y2Q0M2IxMGZkNjI4ZjhkZDQyNzg1OTYifQ=="/>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99.xml><?xml version="1.0" encoding="utf-8"?>
<p:tagLst xmlns:p="http://schemas.openxmlformats.org/presentationml/2006/main">
  <p:tag name="KSO_WM_SLIDE_BACKGROUND_TYPE" val="bottomTop"/>
  <p:tag name="KSO_WM_SLIDE_BK_DARK_LIGHT" val="1"/>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商务">
      <a:dk1>
        <a:sysClr val="windowText" lastClr="000000"/>
      </a:dk1>
      <a:lt1>
        <a:sysClr val="window" lastClr="FFFFFF"/>
      </a:lt1>
      <a:dk2>
        <a:srgbClr val="000000"/>
      </a:dk2>
      <a:lt2>
        <a:srgbClr val="262626"/>
      </a:lt2>
      <a:accent1>
        <a:srgbClr val="E6B367"/>
      </a:accent1>
      <a:accent2>
        <a:srgbClr val="CDBD76"/>
      </a:accent2>
      <a:accent3>
        <a:srgbClr val="B3C785"/>
      </a:accent3>
      <a:accent4>
        <a:srgbClr val="9AD295"/>
      </a:accent4>
      <a:accent5>
        <a:srgbClr val="80DCA4"/>
      </a:accent5>
      <a:accent6>
        <a:srgbClr val="67E6B3"/>
      </a:accent6>
      <a:hlink>
        <a:srgbClr val="0563C1"/>
      </a:hlink>
      <a:folHlink>
        <a:srgbClr val="954F72"/>
      </a:folHlink>
    </a:clrScheme>
    <a:fontScheme name="自定义 9">
      <a:majorFont>
        <a:latin typeface="Arial"/>
        <a:ea typeface="Hubot-Sans"/>
        <a:cs typeface=""/>
      </a:majorFont>
      <a:minorFont>
        <a:latin typeface="Arial"/>
        <a:ea typeface="Hubot-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Hubot-Sans"/>
        <a:font script="Hebr" typeface="Hubot-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Hubot-Sans"/>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Hubot-Sans"/>
        <a:font script="Hebr" typeface="Hubot-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Hubot-Sans"/>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3649</Words>
  <Application>WPS Presentation</Application>
  <PresentationFormat>宽屏</PresentationFormat>
  <Paragraphs>88</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Hubot-Sans</vt:lpstr>
      <vt:lpstr>Hubot-Sans Black</vt:lpstr>
      <vt:lpstr>Microsoft YaHei</vt:lpstr>
      <vt:lpstr>Arial Unicode MS</vt:lpstr>
      <vt:lpstr>Office 主题​​</vt:lpstr>
      <vt:lpstr>URBAN FLOW: AI-DRIVEN TRAFFIC EFFICIENCY</vt:lpstr>
      <vt:lpstr>PowerPoint 演示文稿</vt:lpstr>
      <vt:lpstr>INTRODUCTION</vt:lpstr>
      <vt:lpstr>PROBLEM DEFINITION</vt:lpstr>
      <vt:lpstr>PROPOSED SYSTEM</vt:lpstr>
      <vt:lpstr>ALGORITHM</vt:lpstr>
      <vt:lpstr>IMPLEMENTATION DETAILS</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uditk</cp:lastModifiedBy>
  <cp:revision>24</cp:revision>
  <dcterms:created xsi:type="dcterms:W3CDTF">2019-10-28T03:53:00Z</dcterms:created>
  <dcterms:modified xsi:type="dcterms:W3CDTF">2024-10-02T07:05:53Z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1033-12.2.0.18586</vt:lpwstr>
  </property>
  <property fmtid="{D5CDD505-2E9C-101B-9397-08002B2CF9AE}" pid="3" name="ICV">
    <vt:lpwstr>25D7C6E9CA254EC3840FDB52FDC48136_11</vt:lpwstr>
  </property>
</Properties>
</file>