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4168A-2C71-44C7-9A2D-42BC39C065A1}" v="42" dt="2022-12-05T22:53:21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TH KUMAR" userId="facf1d1292252e10" providerId="LiveId" clId="{BE0BB68B-8976-4838-8C0A-4CA964B7DA83}"/>
    <pc:docChg chg="custSel modSld">
      <pc:chgData name="UDITH KUMAR" userId="facf1d1292252e10" providerId="LiveId" clId="{BE0BB68B-8976-4838-8C0A-4CA964B7DA83}" dt="2022-12-05T23:17:05.380" v="55" actId="14100"/>
      <pc:docMkLst>
        <pc:docMk/>
      </pc:docMkLst>
      <pc:sldChg chg="modSp mod">
        <pc:chgData name="UDITH KUMAR" userId="facf1d1292252e10" providerId="LiveId" clId="{BE0BB68B-8976-4838-8C0A-4CA964B7DA83}" dt="2022-12-05T23:16:33.816" v="28" actId="20577"/>
        <pc:sldMkLst>
          <pc:docMk/>
          <pc:sldMk cId="1792495398" sldId="257"/>
        </pc:sldMkLst>
        <pc:spChg chg="mod">
          <ac:chgData name="UDITH KUMAR" userId="facf1d1292252e10" providerId="LiveId" clId="{BE0BB68B-8976-4838-8C0A-4CA964B7DA83}" dt="2022-12-05T23:16:33.816" v="28" actId="20577"/>
          <ac:spMkLst>
            <pc:docMk/>
            <pc:sldMk cId="1792495398" sldId="257"/>
            <ac:spMk id="3" creationId="{E246A1A5-F747-FED2-B05E-4BA78F6F7B45}"/>
          </ac:spMkLst>
        </pc:spChg>
      </pc:sldChg>
      <pc:sldChg chg="modSp mod">
        <pc:chgData name="UDITH KUMAR" userId="facf1d1292252e10" providerId="LiveId" clId="{BE0BB68B-8976-4838-8C0A-4CA964B7DA83}" dt="2022-12-05T23:17:05.380" v="55" actId="14100"/>
        <pc:sldMkLst>
          <pc:docMk/>
          <pc:sldMk cId="3587677474" sldId="263"/>
        </pc:sldMkLst>
        <pc:spChg chg="mod">
          <ac:chgData name="UDITH KUMAR" userId="facf1d1292252e10" providerId="LiveId" clId="{BE0BB68B-8976-4838-8C0A-4CA964B7DA83}" dt="2022-12-05T23:17:05.380" v="55" actId="14100"/>
          <ac:spMkLst>
            <pc:docMk/>
            <pc:sldMk cId="3587677474" sldId="263"/>
            <ac:spMk id="2" creationId="{B30B6B55-E0FE-E04E-466F-2865780B60F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6EF85-0859-49C8-86F9-B720DA61C3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F3F4C-A59D-4C20-B664-5E7967EE4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taken </a:t>
          </a:r>
          <a:r>
            <a:rPr lang="en-US" b="0" i="0"/>
            <a:t>from Cricbuzz website comprising of rankings of teams as of today and details of each team’s history in previous world cups.</a:t>
          </a:r>
          <a:endParaRPr lang="en-US"/>
        </a:p>
      </dgm:t>
    </dgm:pt>
    <dgm:pt modelId="{82BD30EA-7BB9-415A-AD18-9AE107C7C115}" type="parTrans" cxnId="{04858375-AB85-4B44-84F5-B255D1494729}">
      <dgm:prSet/>
      <dgm:spPr/>
      <dgm:t>
        <a:bodyPr/>
        <a:lstStyle/>
        <a:p>
          <a:endParaRPr lang="en-US"/>
        </a:p>
      </dgm:t>
    </dgm:pt>
    <dgm:pt modelId="{A9D1B135-2104-465D-B3F0-C87F196A4F3E}" type="sibTrans" cxnId="{04858375-AB85-4B44-84F5-B255D1494729}">
      <dgm:prSet/>
      <dgm:spPr/>
      <dgm:t>
        <a:bodyPr/>
        <a:lstStyle/>
        <a:p>
          <a:endParaRPr lang="en-US"/>
        </a:p>
      </dgm:t>
    </dgm:pt>
    <dgm:pt modelId="{F4769DDF-75AA-420B-AD65-90479B9A3E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 this the data is taken from 1975 to 2019 and manual cleaning of the data is done to make my machine learning model out of it.</a:t>
          </a:r>
          <a:endParaRPr lang="en-US"/>
        </a:p>
      </dgm:t>
    </dgm:pt>
    <dgm:pt modelId="{74695939-BF89-4E9D-9425-6CCF64B25955}" type="parTrans" cxnId="{E477262D-1C54-41D0-9C4F-CF0531F6AA16}">
      <dgm:prSet/>
      <dgm:spPr/>
      <dgm:t>
        <a:bodyPr/>
        <a:lstStyle/>
        <a:p>
          <a:endParaRPr lang="en-US"/>
        </a:p>
      </dgm:t>
    </dgm:pt>
    <dgm:pt modelId="{48DD5FD6-0645-4650-A7BB-AF44FAFEFB5F}" type="sibTrans" cxnId="{E477262D-1C54-41D0-9C4F-CF0531F6AA16}">
      <dgm:prSet/>
      <dgm:spPr/>
      <dgm:t>
        <a:bodyPr/>
        <a:lstStyle/>
        <a:p>
          <a:endParaRPr lang="en-US"/>
        </a:p>
      </dgm:t>
    </dgm:pt>
    <dgm:pt modelId="{C7C4823E-C09F-4813-8BBE-01475818EA79}" type="pres">
      <dgm:prSet presAssocID="{3836EF85-0859-49C8-86F9-B720DA61C364}" presName="root" presStyleCnt="0">
        <dgm:presLayoutVars>
          <dgm:dir/>
          <dgm:resizeHandles val="exact"/>
        </dgm:presLayoutVars>
      </dgm:prSet>
      <dgm:spPr/>
    </dgm:pt>
    <dgm:pt modelId="{00E92821-49F9-4D0C-A38F-AE54564BDE91}" type="pres">
      <dgm:prSet presAssocID="{97EF3F4C-A59D-4C20-B664-5E7967EE410D}" presName="compNode" presStyleCnt="0"/>
      <dgm:spPr/>
    </dgm:pt>
    <dgm:pt modelId="{6BD8E48A-7FE6-4921-94D4-956A992BE494}" type="pres">
      <dgm:prSet presAssocID="{97EF3F4C-A59D-4C20-B664-5E7967EE41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86C8E41-1912-4C64-A387-597029DBCED0}" type="pres">
      <dgm:prSet presAssocID="{97EF3F4C-A59D-4C20-B664-5E7967EE410D}" presName="spaceRect" presStyleCnt="0"/>
      <dgm:spPr/>
    </dgm:pt>
    <dgm:pt modelId="{B5587D1E-C51E-4ADA-8DA0-6FF89A2AE348}" type="pres">
      <dgm:prSet presAssocID="{97EF3F4C-A59D-4C20-B664-5E7967EE410D}" presName="textRect" presStyleLbl="revTx" presStyleIdx="0" presStyleCnt="2">
        <dgm:presLayoutVars>
          <dgm:chMax val="1"/>
          <dgm:chPref val="1"/>
        </dgm:presLayoutVars>
      </dgm:prSet>
      <dgm:spPr/>
    </dgm:pt>
    <dgm:pt modelId="{0F465175-7917-4065-9CC8-F6ED53D57479}" type="pres">
      <dgm:prSet presAssocID="{A9D1B135-2104-465D-B3F0-C87F196A4F3E}" presName="sibTrans" presStyleCnt="0"/>
      <dgm:spPr/>
    </dgm:pt>
    <dgm:pt modelId="{D12C6553-F645-4A56-9B97-FF6CD1036BA6}" type="pres">
      <dgm:prSet presAssocID="{F4769DDF-75AA-420B-AD65-90479B9A3ED4}" presName="compNode" presStyleCnt="0"/>
      <dgm:spPr/>
    </dgm:pt>
    <dgm:pt modelId="{CEC1669E-286F-417E-ADDB-DA719EE19558}" type="pres">
      <dgm:prSet presAssocID="{F4769DDF-75AA-420B-AD65-90479B9A3E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4151E8-CF22-4DFA-B146-CFD9387DA0CD}" type="pres">
      <dgm:prSet presAssocID="{F4769DDF-75AA-420B-AD65-90479B9A3ED4}" presName="spaceRect" presStyleCnt="0"/>
      <dgm:spPr/>
    </dgm:pt>
    <dgm:pt modelId="{42266FB7-9CB0-483B-94DF-A9EBFB977440}" type="pres">
      <dgm:prSet presAssocID="{F4769DDF-75AA-420B-AD65-90479B9A3E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81C60A-6618-436A-9D4B-6C429E757936}" type="presOf" srcId="{97EF3F4C-A59D-4C20-B664-5E7967EE410D}" destId="{B5587D1E-C51E-4ADA-8DA0-6FF89A2AE348}" srcOrd="0" destOrd="0" presId="urn:microsoft.com/office/officeart/2018/2/layout/IconLabelList"/>
    <dgm:cxn modelId="{E477262D-1C54-41D0-9C4F-CF0531F6AA16}" srcId="{3836EF85-0859-49C8-86F9-B720DA61C364}" destId="{F4769DDF-75AA-420B-AD65-90479B9A3ED4}" srcOrd="1" destOrd="0" parTransId="{74695939-BF89-4E9D-9425-6CCF64B25955}" sibTransId="{48DD5FD6-0645-4650-A7BB-AF44FAFEFB5F}"/>
    <dgm:cxn modelId="{E2A69866-9B70-41BB-8F92-B0865E3AB7EC}" type="presOf" srcId="{F4769DDF-75AA-420B-AD65-90479B9A3ED4}" destId="{42266FB7-9CB0-483B-94DF-A9EBFB977440}" srcOrd="0" destOrd="0" presId="urn:microsoft.com/office/officeart/2018/2/layout/IconLabelList"/>
    <dgm:cxn modelId="{839DEA4C-98B5-4877-A4E3-2C1BA51B6F76}" type="presOf" srcId="{3836EF85-0859-49C8-86F9-B720DA61C364}" destId="{C7C4823E-C09F-4813-8BBE-01475818EA79}" srcOrd="0" destOrd="0" presId="urn:microsoft.com/office/officeart/2018/2/layout/IconLabelList"/>
    <dgm:cxn modelId="{04858375-AB85-4B44-84F5-B255D1494729}" srcId="{3836EF85-0859-49C8-86F9-B720DA61C364}" destId="{97EF3F4C-A59D-4C20-B664-5E7967EE410D}" srcOrd="0" destOrd="0" parTransId="{82BD30EA-7BB9-415A-AD18-9AE107C7C115}" sibTransId="{A9D1B135-2104-465D-B3F0-C87F196A4F3E}"/>
    <dgm:cxn modelId="{C061DA6A-8DC8-4ABC-910D-6D707C047507}" type="presParOf" srcId="{C7C4823E-C09F-4813-8BBE-01475818EA79}" destId="{00E92821-49F9-4D0C-A38F-AE54564BDE91}" srcOrd="0" destOrd="0" presId="urn:microsoft.com/office/officeart/2018/2/layout/IconLabelList"/>
    <dgm:cxn modelId="{D3CBAECF-CAB0-4D52-8656-9909B7E91DAE}" type="presParOf" srcId="{00E92821-49F9-4D0C-A38F-AE54564BDE91}" destId="{6BD8E48A-7FE6-4921-94D4-956A992BE494}" srcOrd="0" destOrd="0" presId="urn:microsoft.com/office/officeart/2018/2/layout/IconLabelList"/>
    <dgm:cxn modelId="{3A943112-2787-4074-B2FB-B841FD328842}" type="presParOf" srcId="{00E92821-49F9-4D0C-A38F-AE54564BDE91}" destId="{486C8E41-1912-4C64-A387-597029DBCED0}" srcOrd="1" destOrd="0" presId="urn:microsoft.com/office/officeart/2018/2/layout/IconLabelList"/>
    <dgm:cxn modelId="{DB8A3711-C50D-4D30-8BBA-01D76A423289}" type="presParOf" srcId="{00E92821-49F9-4D0C-A38F-AE54564BDE91}" destId="{B5587D1E-C51E-4ADA-8DA0-6FF89A2AE348}" srcOrd="2" destOrd="0" presId="urn:microsoft.com/office/officeart/2018/2/layout/IconLabelList"/>
    <dgm:cxn modelId="{5719FDFD-FAB5-48AA-9B9D-2A208D2873FF}" type="presParOf" srcId="{C7C4823E-C09F-4813-8BBE-01475818EA79}" destId="{0F465175-7917-4065-9CC8-F6ED53D57479}" srcOrd="1" destOrd="0" presId="urn:microsoft.com/office/officeart/2018/2/layout/IconLabelList"/>
    <dgm:cxn modelId="{97F21D85-ADF4-4DCF-8DBA-B3C93FAE3DB5}" type="presParOf" srcId="{C7C4823E-C09F-4813-8BBE-01475818EA79}" destId="{D12C6553-F645-4A56-9B97-FF6CD1036BA6}" srcOrd="2" destOrd="0" presId="urn:microsoft.com/office/officeart/2018/2/layout/IconLabelList"/>
    <dgm:cxn modelId="{2CE3ACD4-1409-4065-9970-33F32CF42CC7}" type="presParOf" srcId="{D12C6553-F645-4A56-9B97-FF6CD1036BA6}" destId="{CEC1669E-286F-417E-ADDB-DA719EE19558}" srcOrd="0" destOrd="0" presId="urn:microsoft.com/office/officeart/2018/2/layout/IconLabelList"/>
    <dgm:cxn modelId="{A478B99B-7D1B-4283-8F3D-F9ED027B5FC3}" type="presParOf" srcId="{D12C6553-F645-4A56-9B97-FF6CD1036BA6}" destId="{EC4151E8-CF22-4DFA-B146-CFD9387DA0CD}" srcOrd="1" destOrd="0" presId="urn:microsoft.com/office/officeart/2018/2/layout/IconLabelList"/>
    <dgm:cxn modelId="{4FBE016A-55B1-4282-B9C9-0DF9207943C7}" type="presParOf" srcId="{D12C6553-F645-4A56-9B97-FF6CD1036BA6}" destId="{42266FB7-9CB0-483B-94DF-A9EBFB9774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E48A-7FE6-4921-94D4-956A992BE494}">
      <dsp:nvSpPr>
        <dsp:cNvPr id="0" name=""/>
        <dsp:cNvSpPr/>
      </dsp:nvSpPr>
      <dsp:spPr>
        <a:xfrm>
          <a:off x="786489" y="64534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7D1E-C51E-4ADA-8DA0-6FF89A2AE348}">
      <dsp:nvSpPr>
        <dsp:cNvPr id="0" name=""/>
        <dsp:cNvSpPr/>
      </dsp:nvSpPr>
      <dsp:spPr>
        <a:xfrm>
          <a:off x="31614" y="2225665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is taken </a:t>
          </a:r>
          <a:r>
            <a:rPr lang="en-US" sz="1100" b="0" i="0" kern="1200"/>
            <a:t>from Cricbuzz website comprising of rankings of teams as of today and details of each team’s history in previous world cups.</a:t>
          </a:r>
          <a:endParaRPr lang="en-US" sz="1100" kern="1200"/>
        </a:p>
      </dsp:txBody>
      <dsp:txXfrm>
        <a:off x="31614" y="2225665"/>
        <a:ext cx="2745000" cy="720000"/>
      </dsp:txXfrm>
    </dsp:sp>
    <dsp:sp modelId="{CEC1669E-286F-417E-ADDB-DA719EE19558}">
      <dsp:nvSpPr>
        <dsp:cNvPr id="0" name=""/>
        <dsp:cNvSpPr/>
      </dsp:nvSpPr>
      <dsp:spPr>
        <a:xfrm>
          <a:off x="4011864" y="64534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66FB7-9CB0-483B-94DF-A9EBFB977440}">
      <dsp:nvSpPr>
        <dsp:cNvPr id="0" name=""/>
        <dsp:cNvSpPr/>
      </dsp:nvSpPr>
      <dsp:spPr>
        <a:xfrm>
          <a:off x="3256989" y="2225665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 this the data is taken from 1975 to 2019 and manual cleaning of the data is done to make my machine learning model out of it.</a:t>
          </a:r>
          <a:endParaRPr lang="en-US" sz="1100" kern="1200"/>
        </a:p>
      </dsp:txBody>
      <dsp:txXfrm>
        <a:off x="3256989" y="2225665"/>
        <a:ext cx="274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1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AFFB5-4A88-CD64-6F46-19BB06E95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38B90-B412-D372-0EA0-873C01C8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b="1" i="0" dirty="0">
                <a:solidFill>
                  <a:srgbClr val="FFFFFF"/>
                </a:solidFill>
                <a:effectLst/>
                <a:latin typeface="sohne"/>
              </a:rPr>
              <a:t>ICC Cricket World Cup Prediction using Machine Learning</a:t>
            </a:r>
            <a:br>
              <a:rPr lang="en-US" b="1" i="0" dirty="0">
                <a:solidFill>
                  <a:srgbClr val="FFFFFF"/>
                </a:solidFill>
                <a:effectLst/>
                <a:latin typeface="sohne"/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3F7A4-71A5-9E81-8BEE-9F98486AC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UDITH KUMAR TENE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46889-7F72-92DC-2A57-79BDFCDB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3130062" cy="322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7DAEA-425E-7CBE-69C5-DBB7BBC02AD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14400" y="1866901"/>
            <a:ext cx="3130063" cy="13811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700" b="1" cap="all" spc="300" dirty="0"/>
              <a:t>By running this code we’ll get to know the winner of the final. </a:t>
            </a:r>
          </a:p>
        </p:txBody>
      </p:sp>
      <p:pic>
        <p:nvPicPr>
          <p:cNvPr id="6" name="Content Placeholder 5" descr="A group of men in sports uniforms&#10;&#10;Description automatically generated with low confidence">
            <a:extLst>
              <a:ext uri="{FF2B5EF4-FFF2-40B4-BE49-F238E27FC236}">
                <a16:creationId xmlns:a16="http://schemas.microsoft.com/office/drawing/2014/main" id="{D92D284C-285F-3C4D-F468-4DADBC115A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9982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F40BBB-D421-4B92-6A82-DC4D71A5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9525"/>
            <a:ext cx="2949196" cy="4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9" name="Straight Connector 307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0" name="Rectangle 308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35DFE-6E6A-8216-FC6B-05A2A4E3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03853" cy="13144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91" name="Straight Connector 308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66D3-1DC0-A677-DD73-611C08C97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266588" y="5781280"/>
            <a:ext cx="115967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8" name="Picture 4" descr="&#10;cricket sticker design sampel on Behance">
            <a:extLst>
              <a:ext uri="{FF2B5EF4-FFF2-40B4-BE49-F238E27FC236}">
                <a16:creationId xmlns:a16="http://schemas.microsoft.com/office/drawing/2014/main" id="{55A3AF8F-C786-4D17-BAD4-2A1F4CB07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2381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27BF0-859B-A277-C9E2-11FAACE6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B90AF4C8-730D-16BB-F192-43A240A3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415" y="2610928"/>
            <a:ext cx="2519280" cy="2519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A1A5-F747-FED2-B05E-4BA78F6F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ENVIRONMENT AND TOOLS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ANALYSIS AND FEATURE ENGINEERING</a:t>
            </a:r>
          </a:p>
          <a:p>
            <a:r>
              <a:rPr lang="en-US" dirty="0"/>
              <a:t>INTERPRETATION FOR THE MODEL RESULTS</a:t>
            </a:r>
          </a:p>
          <a:p>
            <a:r>
              <a:rPr lang="en-US" dirty="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9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3672-3DA0-F087-6C20-AEAA0080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5" name="Content Placeholder 4" descr="A picture containing clear&#10;&#10;Description automatically generated">
            <a:extLst>
              <a:ext uri="{FF2B5EF4-FFF2-40B4-BE49-F238E27FC236}">
                <a16:creationId xmlns:a16="http://schemas.microsoft.com/office/drawing/2014/main" id="{D0A2B550-ED01-F2A8-397F-194E85D5F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52" y="987425"/>
            <a:ext cx="2162671" cy="48736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6137-2334-8B96-ABC5-2846A192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101516"/>
            <a:ext cx="5648593" cy="3767471"/>
          </a:xfrm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 cricket World Cup organised For every 4 years preliminary qualification round leading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finals tournament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tournament will be contested by 10 teams who will be playing in a single round-robin group, with the top four at the end of the group phase progressing to the semi-finals.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A6A3-E968-A209-682A-1B3FCDA3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IN" dirty="0"/>
          </a:p>
        </p:txBody>
      </p:sp>
      <p:pic>
        <p:nvPicPr>
          <p:cNvPr id="1026" name="Picture 2" descr="Cricbuzz - Live Cricket Scores - Apps on Google Play">
            <a:extLst>
              <a:ext uri="{FF2B5EF4-FFF2-40B4-BE49-F238E27FC236}">
                <a16:creationId xmlns:a16="http://schemas.microsoft.com/office/drawing/2014/main" id="{5D39B7D4-3150-11BD-021B-65F915C03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56" y="21288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6" name="Text Placeholder 3">
            <a:extLst>
              <a:ext uri="{FF2B5EF4-FFF2-40B4-BE49-F238E27FC236}">
                <a16:creationId xmlns:a16="http://schemas.microsoft.com/office/drawing/2014/main" id="{79F96D90-CA08-FC2F-B377-FFD0322DD6CF}"/>
              </a:ext>
            </a:extLst>
          </p:cNvPr>
          <p:cNvGraphicFramePr/>
          <p:nvPr/>
        </p:nvGraphicFramePr>
        <p:xfrm>
          <a:off x="912628" y="2277980"/>
          <a:ext cx="6033604" cy="359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3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B0E3-0D66-E042-F6D5-AB3EA2B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ENVIRONMENT AND TOOLS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lipart Hammer Clipart - Hammer And Tools Clipart, HD Png Download ,  Transparent Png Image - PNGitem">
            <a:extLst>
              <a:ext uri="{FF2B5EF4-FFF2-40B4-BE49-F238E27FC236}">
                <a16:creationId xmlns:a16="http://schemas.microsoft.com/office/drawing/2014/main" id="{67C19C52-2A87-9A7C-21EB-BA20FFF9B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559" y="3209026"/>
            <a:ext cx="2857982" cy="274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155E-D9C3-A27B-727A-C9BD97D8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9" y="1439141"/>
            <a:ext cx="4795405" cy="43520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0" i="0">
                <a:effectLst/>
              </a:rPr>
              <a:t>Jupyter Notebook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</a:rPr>
              <a:t>Numpy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</a:rPr>
              <a:t>Pandas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</a:rPr>
              <a:t>Seaborn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</a:rPr>
              <a:t>Matplotlib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</a:rPr>
              <a:t>Scikit-learn</a:t>
            </a:r>
          </a:p>
          <a:p>
            <a:br>
              <a:rPr lang="en-US" b="0" i="0">
                <a:effectLst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89D7-E45D-7378-3E44-D6D1D987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4329EA-D946-B94D-FEC1-F971CD0A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4" y="2454442"/>
            <a:ext cx="9111914" cy="3068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7165-43D5-DFB4-82DC-3389941AA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836613" y="5823268"/>
            <a:ext cx="76016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8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3A5F-C173-D6E5-BF77-22ECA64D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D052A2-CADB-0BA5-96F2-48AC629E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10" y="2393201"/>
            <a:ext cx="6763295" cy="8112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6271B-96A4-C5A5-6177-FFE39E06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9180" y="1368399"/>
            <a:ext cx="45719" cy="9463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96708-96A2-A4F0-3520-5A018AFE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17" y="3864749"/>
            <a:ext cx="6153688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6B55-E0FE-E04E-466F-2865780B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8194050" cy="77542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AND FEATURE ENGINEERING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AD1499-C46A-A52D-5271-60B95CBAE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48" y="3729254"/>
            <a:ext cx="4275190" cy="24165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11CE6-CC70-80CC-97FE-C365A1BA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451868"/>
            <a:ext cx="7738085" cy="77542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teams participating this year with their past results.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F5EEB-9560-A052-6CEB-BD8B4150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6" y="3630707"/>
            <a:ext cx="246147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0F9B-C769-9467-D23D-7758FCCE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8763217" cy="1471548"/>
          </a:xfrm>
        </p:spPr>
        <p:txBody>
          <a:bodyPr>
            <a:normAutofit/>
          </a:bodyPr>
          <a:lstStyle/>
          <a:p>
            <a:r>
              <a:rPr lang="en-US" dirty="0"/>
              <a:t>INTERPRETATION FOR THE MODEL RESULTS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4CBD8-7884-DCD7-FFF5-9ABCD549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603" y="2934586"/>
            <a:ext cx="4884843" cy="21745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910BD-7640-ED79-9BB1-DC23DCCD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7"/>
            <a:ext cx="3113940" cy="1252402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below code is for getting the results for each and every league stage match.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3645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3"/>
      </a:lt2>
      <a:accent1>
        <a:srgbClr val="E7293E"/>
      </a:accent1>
      <a:accent2>
        <a:srgbClr val="D5177B"/>
      </a:accent2>
      <a:accent3>
        <a:srgbClr val="E729DC"/>
      </a:accent3>
      <a:accent4>
        <a:srgbClr val="9117D5"/>
      </a:accent4>
      <a:accent5>
        <a:srgbClr val="5429E7"/>
      </a:accent5>
      <a:accent6>
        <a:srgbClr val="1B3FD6"/>
      </a:accent6>
      <a:hlink>
        <a:srgbClr val="713F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223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Grandview Display</vt:lpstr>
      <vt:lpstr>sohne</vt:lpstr>
      <vt:lpstr>Times New Roman</vt:lpstr>
      <vt:lpstr>DashVTI</vt:lpstr>
      <vt:lpstr>ICC Cricket World Cup Prediction using Machine Learning </vt:lpstr>
      <vt:lpstr>CONTENTS</vt:lpstr>
      <vt:lpstr>INTRODUCTION</vt:lpstr>
      <vt:lpstr>DATA</vt:lpstr>
      <vt:lpstr>ENVIRONMENT AND TOOLS </vt:lpstr>
      <vt:lpstr>WORKFLOW  </vt:lpstr>
      <vt:lpstr>DATA CLEANING</vt:lpstr>
      <vt:lpstr>DATA ANALYSIS AND FEATURE ENGINEERING </vt:lpstr>
      <vt:lpstr>INTERPRETATION FOR THE MODEL RESULTS </vt:lpstr>
      <vt:lpstr>CONCLUSION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 2019 Cricket World Cup Prediction using Machine Learning</dc:title>
  <dc:creator>UDITH KUMAR</dc:creator>
  <cp:lastModifiedBy>UDITH KUMAR</cp:lastModifiedBy>
  <cp:revision>2</cp:revision>
  <dcterms:created xsi:type="dcterms:W3CDTF">2022-12-04T18:29:59Z</dcterms:created>
  <dcterms:modified xsi:type="dcterms:W3CDTF">2022-12-05T23:17:10Z</dcterms:modified>
</cp:coreProperties>
</file>