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Lato"/>
      <p:regular r:id="rId15"/>
      <p:bold r:id="rId16"/>
      <p:italic r:id="rId17"/>
      <p:boldItalic r:id="rId18"/>
    </p:embeddedFont>
    <p:embeddedFont>
      <p:font typeface="Lato Black"/>
      <p:bold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1" roundtripDataSignature="AMtx7mhfwDZAUS4Iz5TKKslrWuq+EMikB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atoBlack-boldItalic.fntdata"/><Relationship Id="rId21"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Lato-regular.fntdata"/><Relationship Id="rId14" Type="http://schemas.openxmlformats.org/officeDocument/2006/relationships/slide" Target="slides/slide9.xml"/><Relationship Id="rId17" Type="http://schemas.openxmlformats.org/officeDocument/2006/relationships/font" Target="fonts/Lato-italic.fntdata"/><Relationship Id="rId16" Type="http://schemas.openxmlformats.org/officeDocument/2006/relationships/font" Target="fonts/Lato-bold.fntdata"/><Relationship Id="rId19" Type="http://schemas.openxmlformats.org/officeDocument/2006/relationships/font" Target="fonts/LatoBlack-bold.fntdata"/><Relationship Id="rId18" Type="http://schemas.openxmlformats.org/officeDocument/2006/relationships/font" Target="fonts/La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7" name="Google Shape;35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 name="Google Shape;36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6" name="Google Shape;37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2" name="Google Shape;38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8" name="Google Shape;38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8.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8.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8.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8.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8.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8.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8.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8.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8.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8.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8.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8.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 name="Shape 8"/>
        <p:cNvGrpSpPr/>
        <p:nvPr/>
      </p:nvGrpSpPr>
      <p:grpSpPr>
        <a:xfrm>
          <a:off x="0" y="0"/>
          <a:ext cx="0" cy="0"/>
          <a:chOff x="0" y="0"/>
          <a:chExt cx="0" cy="0"/>
        </a:xfrm>
      </p:grpSpPr>
      <p:sp>
        <p:nvSpPr>
          <p:cNvPr id="9" name="Google Shape;9;p11"/>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10" name="Google Shape;10;p11"/>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Body">
  <p:cSld name="CUSTOM_2">
    <p:spTree>
      <p:nvGrpSpPr>
        <p:cNvPr id="69" name="Shape 69"/>
        <p:cNvGrpSpPr/>
        <p:nvPr/>
      </p:nvGrpSpPr>
      <p:grpSpPr>
        <a:xfrm>
          <a:off x="0" y="0"/>
          <a:ext cx="0" cy="0"/>
          <a:chOff x="0" y="0"/>
          <a:chExt cx="0" cy="0"/>
        </a:xfrm>
      </p:grpSpPr>
      <p:sp>
        <p:nvSpPr>
          <p:cNvPr id="70" name="Google Shape;70;p22"/>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71" name="Google Shape;71;p22"/>
          <p:cNvSpPr txBox="1"/>
          <p:nvPr>
            <p:ph idx="1" type="subTitle"/>
          </p:nvPr>
        </p:nvSpPr>
        <p:spPr>
          <a:xfrm>
            <a:off x="503872" y="787525"/>
            <a:ext cx="38847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72" name="Google Shape;72;p22"/>
          <p:cNvSpPr txBox="1"/>
          <p:nvPr>
            <p:ph idx="2" type="body"/>
          </p:nvPr>
        </p:nvSpPr>
        <p:spPr>
          <a:xfrm>
            <a:off x="512875" y="1380050"/>
            <a:ext cx="8093100" cy="32943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73" name="Google Shape;73;p22"/>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 Caption">
  <p:cSld name="CUSTOM_2_1">
    <p:spTree>
      <p:nvGrpSpPr>
        <p:cNvPr id="76" name="Shape 76"/>
        <p:cNvGrpSpPr/>
        <p:nvPr/>
      </p:nvGrpSpPr>
      <p:grpSpPr>
        <a:xfrm>
          <a:off x="0" y="0"/>
          <a:ext cx="0" cy="0"/>
          <a:chOff x="0" y="0"/>
          <a:chExt cx="0" cy="0"/>
        </a:xfrm>
      </p:grpSpPr>
      <p:sp>
        <p:nvSpPr>
          <p:cNvPr id="77" name="Google Shape;77;p23"/>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78" name="Google Shape;78;p23"/>
          <p:cNvSpPr txBox="1"/>
          <p:nvPr>
            <p:ph idx="1" type="subTitle"/>
          </p:nvPr>
        </p:nvSpPr>
        <p:spPr>
          <a:xfrm>
            <a:off x="503876" y="4245750"/>
            <a:ext cx="53844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000">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p:txBody>
      </p:sp>
      <p:sp>
        <p:nvSpPr>
          <p:cNvPr id="79" name="Google Shape;79;p23"/>
          <p:cNvSpPr txBox="1"/>
          <p:nvPr>
            <p:ph idx="2" type="body"/>
          </p:nvPr>
        </p:nvSpPr>
        <p:spPr>
          <a:xfrm>
            <a:off x="512875" y="902725"/>
            <a:ext cx="8002500" cy="29928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80" name="Google Shape;80;p23"/>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Box">
  <p:cSld name="CUSTOM_2_1_2">
    <p:spTree>
      <p:nvGrpSpPr>
        <p:cNvPr id="83" name="Shape 83"/>
        <p:cNvGrpSpPr/>
        <p:nvPr/>
      </p:nvGrpSpPr>
      <p:grpSpPr>
        <a:xfrm>
          <a:off x="0" y="0"/>
          <a:ext cx="0" cy="0"/>
          <a:chOff x="0" y="0"/>
          <a:chExt cx="0" cy="0"/>
        </a:xfrm>
      </p:grpSpPr>
      <p:sp>
        <p:nvSpPr>
          <p:cNvPr id="84" name="Google Shape;84;p24"/>
          <p:cNvSpPr txBox="1"/>
          <p:nvPr>
            <p:ph idx="1" type="body"/>
          </p:nvPr>
        </p:nvSpPr>
        <p:spPr>
          <a:xfrm>
            <a:off x="512875" y="293121"/>
            <a:ext cx="8002500" cy="4417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85" name="Google Shape;85;p24"/>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p:cSld name="CUSTOM_2_1_1">
    <p:spTree>
      <p:nvGrpSpPr>
        <p:cNvPr id="88" name="Shape 88"/>
        <p:cNvGrpSpPr/>
        <p:nvPr/>
      </p:nvGrpSpPr>
      <p:grpSpPr>
        <a:xfrm>
          <a:off x="0" y="0"/>
          <a:ext cx="0" cy="0"/>
          <a:chOff x="0" y="0"/>
          <a:chExt cx="0" cy="0"/>
        </a:xfrm>
      </p:grpSpPr>
      <p:sp>
        <p:nvSpPr>
          <p:cNvPr id="89" name="Google Shape;89;p25"/>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90" name="Google Shape;90;p25"/>
          <p:cNvSpPr txBox="1"/>
          <p:nvPr>
            <p:ph idx="1" type="body"/>
          </p:nvPr>
        </p:nvSpPr>
        <p:spPr>
          <a:xfrm>
            <a:off x="512875" y="1055125"/>
            <a:ext cx="8002500" cy="36033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91" name="Google Shape;91;p25"/>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Top - Text Bottom">
  <p:cSld name="CUSTOM_2_1_1_1">
    <p:spTree>
      <p:nvGrpSpPr>
        <p:cNvPr id="94" name="Shape 94"/>
        <p:cNvGrpSpPr/>
        <p:nvPr/>
      </p:nvGrpSpPr>
      <p:grpSpPr>
        <a:xfrm>
          <a:off x="0" y="0"/>
          <a:ext cx="0" cy="0"/>
          <a:chOff x="0" y="0"/>
          <a:chExt cx="0" cy="0"/>
        </a:xfrm>
      </p:grpSpPr>
      <p:sp>
        <p:nvSpPr>
          <p:cNvPr id="95" name="Google Shape;95;p26"/>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96" name="Google Shape;96;p26"/>
          <p:cNvSpPr txBox="1"/>
          <p:nvPr>
            <p:ph idx="1" type="body"/>
          </p:nvPr>
        </p:nvSpPr>
        <p:spPr>
          <a:xfrm>
            <a:off x="512875" y="2890075"/>
            <a:ext cx="8002500" cy="18366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97" name="Google Shape;97;p26"/>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extLst>
    <p:ext uri="{DCECCB84-F9BA-43D5-87BE-67443E8EF086}">
      <p15:sldGuideLst>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ext 1" type="secHead">
  <p:cSld name="SECTION_HEADER">
    <p:spTree>
      <p:nvGrpSpPr>
        <p:cNvPr id="100" name="Shape 100"/>
        <p:cNvGrpSpPr/>
        <p:nvPr/>
      </p:nvGrpSpPr>
      <p:grpSpPr>
        <a:xfrm>
          <a:off x="0" y="0"/>
          <a:ext cx="0" cy="0"/>
          <a:chOff x="0" y="0"/>
          <a:chExt cx="0" cy="0"/>
        </a:xfrm>
      </p:grpSpPr>
      <p:sp>
        <p:nvSpPr>
          <p:cNvPr id="101" name="Google Shape;101;p2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02" name="Google Shape;102;p27"/>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0A1852"/>
                </a:solidFill>
                <a:latin typeface="Lato"/>
                <a:ea typeface="Lato"/>
                <a:cs typeface="Lato"/>
                <a:sym typeface="Lato"/>
              </a:rPr>
              <a:t>// </a:t>
            </a:r>
            <a:fld id="{00000000-1234-1234-1234-123412341234}" type="slidenum">
              <a:rPr b="1" i="0" lang="en" sz="900" u="none" cap="none" strike="noStrike">
                <a:solidFill>
                  <a:srgbClr val="0A1852"/>
                </a:solidFill>
                <a:latin typeface="Lato"/>
                <a:ea typeface="Lato"/>
                <a:cs typeface="Lato"/>
                <a:sym typeface="Lato"/>
              </a:rPr>
              <a:t>‹#›</a:t>
            </a:fld>
            <a:endParaRPr b="1" i="0" sz="900" u="none" cap="none" strike="noStrik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2 Images Grey">
  <p:cSld name="TITLE_ONLY_1">
    <p:spTree>
      <p:nvGrpSpPr>
        <p:cNvPr id="103"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8"/>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106" name="Google Shape;106;p28"/>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09" name="Google Shape;109;p28"/>
          <p:cNvSpPr txBox="1"/>
          <p:nvPr>
            <p:ph idx="1" type="subTitle"/>
          </p:nvPr>
        </p:nvSpPr>
        <p:spPr>
          <a:xfrm>
            <a:off x="503874" y="939925"/>
            <a:ext cx="36030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Tree>
  </p:cSld>
  <p:clrMapOvr>
    <a:masterClrMapping/>
  </p:clrMapOvr>
  <p:extLst>
    <p:ext uri="{DCECCB84-F9BA-43D5-87BE-67443E8EF086}">
      <p15:sldGuideLst>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3 Images Grey">
  <p:cSld name="TITLE_ONLY_1_1">
    <p:spTree>
      <p:nvGrpSpPr>
        <p:cNvPr id="110"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9"/>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113" name="Google Shape;113;p29"/>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16" name="Google Shape;116;p29"/>
          <p:cNvSpPr txBox="1"/>
          <p:nvPr>
            <p:ph idx="1" type="subTitle"/>
          </p:nvPr>
        </p:nvSpPr>
        <p:spPr>
          <a:xfrm>
            <a:off x="503873" y="939925"/>
            <a:ext cx="37650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extLst>
    <p:ext uri="{DCECCB84-F9BA-43D5-87BE-67443E8EF086}">
      <p15:sldGuideLst>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1 Image Grey">
  <p:cSld name="TITLE_ONLY_1_1_1">
    <p:spTree>
      <p:nvGrpSpPr>
        <p:cNvPr id="117"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30"/>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120" name="Google Shape;120;p30"/>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23" name="Google Shape;123;p30"/>
          <p:cNvSpPr txBox="1"/>
          <p:nvPr>
            <p:ph idx="1" type="subTitle"/>
          </p:nvPr>
        </p:nvSpPr>
        <p:spPr>
          <a:xfrm>
            <a:off x="503874" y="939925"/>
            <a:ext cx="34821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extLst>
    <p:ext uri="{DCECCB84-F9BA-43D5-87BE-67443E8EF086}">
      <p15:sldGuideLst>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2 Images India Ink">
  <p:cSld name="TITLE_ONLY_1_2">
    <p:spTree>
      <p:nvGrpSpPr>
        <p:cNvPr id="124"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31"/>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p:txBody>
      </p:sp>
      <p:pic>
        <p:nvPicPr>
          <p:cNvPr id="127" name="Google Shape;127;p31"/>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30" name="Google Shape;130;p31"/>
          <p:cNvSpPr txBox="1"/>
          <p:nvPr>
            <p:ph idx="1" type="subTitle"/>
          </p:nvPr>
        </p:nvSpPr>
        <p:spPr>
          <a:xfrm>
            <a:off x="503873" y="939925"/>
            <a:ext cx="36633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extLst>
    <p:ext uri="{DCECCB84-F9BA-43D5-87BE-67443E8EF086}">
      <p15:sldGuideLst>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Option 1" type="title">
  <p:cSld name="TITLE">
    <p:bg>
      <p:bgPr>
        <a:blipFill>
          <a:blip r:embed="rId2">
            <a:alphaModFix/>
          </a:blip>
          <a:stretch>
            <a:fillRect/>
          </a:stretch>
        </a:blipFill>
      </p:bgPr>
    </p:bg>
    <p:spTree>
      <p:nvGrpSpPr>
        <p:cNvPr id="13"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b="0" l="0" r="0" t="0"/>
          <a:stretch/>
        </p:blipFill>
        <p:spPr>
          <a:xfrm>
            <a:off x="0" y="4969025"/>
            <a:ext cx="9144000" cy="174475"/>
          </a:xfrm>
          <a:prstGeom prst="rect">
            <a:avLst/>
          </a:prstGeom>
          <a:noFill/>
          <a:ln>
            <a:noFill/>
          </a:ln>
        </p:spPr>
      </p:pic>
      <p:sp>
        <p:nvSpPr>
          <p:cNvPr id="15" name="Google Shape;15;p14"/>
          <p:cNvSpPr txBox="1"/>
          <p:nvPr>
            <p:ph type="title"/>
          </p:nvPr>
        </p:nvSpPr>
        <p:spPr>
          <a:xfrm>
            <a:off x="338275" y="1916925"/>
            <a:ext cx="8649300" cy="82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14"/>
          <p:cNvSpPr txBox="1"/>
          <p:nvPr>
            <p:ph idx="1" type="subTitle"/>
          </p:nvPr>
        </p:nvSpPr>
        <p:spPr>
          <a:xfrm>
            <a:off x="339712" y="2750625"/>
            <a:ext cx="4559100" cy="377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17" name="Google Shape;17;p14"/>
          <p:cNvPicPr preferRelativeResize="0"/>
          <p:nvPr/>
        </p:nvPicPr>
        <p:blipFill rotWithShape="1">
          <a:blip r:embed="rId4">
            <a:alphaModFix/>
          </a:blip>
          <a:srcRect b="0" l="0" r="0" t="0"/>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3 Images India Ink">
  <p:cSld name="TITLE_ONLY_1_1_2">
    <p:spTree>
      <p:nvGrpSpPr>
        <p:cNvPr id="13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32"/>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p:txBody>
      </p:sp>
      <p:sp>
        <p:nvSpPr>
          <p:cNvPr id="137" name="Google Shape;137;p32"/>
          <p:cNvSpPr txBox="1"/>
          <p:nvPr>
            <p:ph idx="1" type="subTitle"/>
          </p:nvPr>
        </p:nvSpPr>
        <p:spPr>
          <a:xfrm>
            <a:off x="503874" y="939925"/>
            <a:ext cx="35022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extLst>
    <p:ext uri="{DCECCB84-F9BA-43D5-87BE-67443E8EF086}">
      <p15:sldGuideLst>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1 Image India Ink">
  <p:cSld name="TITLE_ONLY_1_1_1_1">
    <p:spTree>
      <p:nvGrpSpPr>
        <p:cNvPr id="138"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33"/>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p:txBody>
      </p:sp>
      <p:sp>
        <p:nvSpPr>
          <p:cNvPr id="144" name="Google Shape;144;p33"/>
          <p:cNvSpPr txBox="1"/>
          <p:nvPr>
            <p:ph idx="1" type="subTitle"/>
          </p:nvPr>
        </p:nvSpPr>
        <p:spPr>
          <a:xfrm>
            <a:off x="503874" y="939925"/>
            <a:ext cx="35829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extLst>
    <p:ext uri="{DCECCB84-F9BA-43D5-87BE-67443E8EF086}">
      <p15:sldGuideLst>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5"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34"/>
          <p:cNvSpPr txBox="1"/>
          <p:nvPr>
            <p:ph type="title"/>
          </p:nvPr>
        </p:nvSpPr>
        <p:spPr>
          <a:xfrm>
            <a:off x="265500" y="11569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48" name="Google Shape;148;p34"/>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1F1F50"/>
              </a:buClr>
              <a:buSzPts val="2000"/>
              <a:buNone/>
              <a:defRPr b="1" sz="2000">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49" name="Google Shape;149;p3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150" name="Google Shape;150;p34"/>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52" name="Shape 152"/>
        <p:cNvGrpSpPr/>
        <p:nvPr/>
      </p:nvGrpSpPr>
      <p:grpSpPr>
        <a:xfrm>
          <a:off x="0" y="0"/>
          <a:ext cx="0" cy="0"/>
          <a:chOff x="0" y="0"/>
          <a:chExt cx="0" cy="0"/>
        </a:xfrm>
      </p:grpSpPr>
      <p:sp>
        <p:nvSpPr>
          <p:cNvPr id="153" name="Google Shape;153;p3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rgbClr val="1F1F50"/>
              </a:buClr>
              <a:buSzPts val="1800"/>
              <a:buNone/>
              <a:defRPr b="1">
                <a:solidFill>
                  <a:srgbClr val="1F1F50"/>
                </a:solidFill>
              </a:defRPr>
            </a:lvl1pPr>
          </a:lstStyle>
          <a:p/>
        </p:txBody>
      </p:sp>
      <p:pic>
        <p:nvPicPr>
          <p:cNvPr id="154" name="Google Shape;154;p35"/>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Jodhpur">
  <p:cSld name="CUSTOM_8">
    <p:bg>
      <p:bgPr>
        <a:solidFill>
          <a:srgbClr val="1B2E85"/>
        </a:solidFill>
      </p:bgPr>
    </p:bg>
    <p:spTree>
      <p:nvGrpSpPr>
        <p:cNvPr id="157"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Lato"/>
                <a:ea typeface="Lato"/>
                <a:cs typeface="Lato"/>
                <a:sym typeface="Lato"/>
              </a:rPr>
              <a:t>// </a:t>
            </a:r>
            <a:fld id="{00000000-1234-1234-1234-123412341234}" type="slidenum">
              <a:rPr b="1" i="0" lang="en" sz="900" u="none" cap="none" strike="noStrike">
                <a:solidFill>
                  <a:srgbClr val="FFFFFF"/>
                </a:solidFill>
                <a:latin typeface="Lato"/>
                <a:ea typeface="Lato"/>
                <a:cs typeface="Lato"/>
                <a:sym typeface="Lato"/>
              </a:rPr>
              <a:t>‹#›</a:t>
            </a:fld>
            <a:endParaRPr b="1"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Indus">
  <p:cSld name="CUSTOM_10">
    <p:spTree>
      <p:nvGrpSpPr>
        <p:cNvPr id="159"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141414"/>
                </a:solidFill>
                <a:latin typeface="Lato"/>
                <a:ea typeface="Lato"/>
                <a:cs typeface="Lato"/>
                <a:sym typeface="Lato"/>
              </a:rPr>
              <a:t>// </a:t>
            </a:r>
            <a:fld id="{00000000-1234-1234-1234-123412341234}" type="slidenum">
              <a:rPr b="1" i="0" lang="en" sz="900" u="none" cap="none" strike="noStrike">
                <a:solidFill>
                  <a:srgbClr val="141414"/>
                </a:solidFill>
                <a:latin typeface="Lato"/>
                <a:ea typeface="Lato"/>
                <a:cs typeface="Lato"/>
                <a:sym typeface="Lato"/>
              </a:rPr>
              <a:t>‹#›</a:t>
            </a:fld>
            <a:endParaRPr b="1" i="0" sz="900" u="none" cap="none" strike="noStrik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Option 1" type="title">
  <p:cSld name="TITLE">
    <p:bg>
      <p:bgPr>
        <a:blipFill>
          <a:blip r:embed="rId2">
            <a:alphaModFix/>
          </a:blip>
          <a:stretch>
            <a:fillRect/>
          </a:stretch>
        </a:blipFill>
      </p:bgPr>
    </p:bg>
    <p:spTree>
      <p:nvGrpSpPr>
        <p:cNvPr id="164" name="Shape 164"/>
        <p:cNvGrpSpPr/>
        <p:nvPr/>
      </p:nvGrpSpPr>
      <p:grpSpPr>
        <a:xfrm>
          <a:off x="0" y="0"/>
          <a:ext cx="0" cy="0"/>
          <a:chOff x="0" y="0"/>
          <a:chExt cx="0" cy="0"/>
        </a:xfrm>
      </p:grpSpPr>
      <p:sp>
        <p:nvSpPr>
          <p:cNvPr id="165" name="Google Shape;165;p13"/>
          <p:cNvSpPr txBox="1"/>
          <p:nvPr>
            <p:ph type="title"/>
          </p:nvPr>
        </p:nvSpPr>
        <p:spPr>
          <a:xfrm>
            <a:off x="338275" y="1916925"/>
            <a:ext cx="8649300" cy="82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6" name="Google Shape;166;p13"/>
          <p:cNvSpPr txBox="1"/>
          <p:nvPr>
            <p:ph idx="1" type="subTitle"/>
          </p:nvPr>
        </p:nvSpPr>
        <p:spPr>
          <a:xfrm>
            <a:off x="339712" y="2750625"/>
            <a:ext cx="4559100" cy="377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167" name="Google Shape;167;p13"/>
          <p:cNvPicPr preferRelativeResize="0"/>
          <p:nvPr/>
        </p:nvPicPr>
        <p:blipFill rotWithShape="1">
          <a:blip r:embed="rId3">
            <a:alphaModFix/>
          </a:blip>
          <a:srcRect b="0" l="0" r="0" t="0"/>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8" name="Shape 168"/>
        <p:cNvGrpSpPr/>
        <p:nvPr/>
      </p:nvGrpSpPr>
      <p:grpSpPr>
        <a:xfrm>
          <a:off x="0" y="0"/>
          <a:ext cx="0" cy="0"/>
          <a:chOff x="0" y="0"/>
          <a:chExt cx="0" cy="0"/>
        </a:xfrm>
      </p:grpSpPr>
      <p:sp>
        <p:nvSpPr>
          <p:cNvPr id="169" name="Google Shape;169;p38"/>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170" name="Google Shape;170;p38"/>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lide with Message">
  <p:cSld name="TITLE_1">
    <p:bg>
      <p:bgPr>
        <a:blipFill>
          <a:blip r:embed="rId2">
            <a:alphaModFix/>
          </a:blip>
          <a:stretch>
            <a:fillRect/>
          </a:stretch>
        </a:blipFill>
      </p:bgPr>
    </p:bg>
    <p:spTree>
      <p:nvGrpSpPr>
        <p:cNvPr id="173" name="Shape 173"/>
        <p:cNvGrpSpPr/>
        <p:nvPr/>
      </p:nvGrpSpPr>
      <p:grpSpPr>
        <a:xfrm>
          <a:off x="0" y="0"/>
          <a:ext cx="0" cy="0"/>
          <a:chOff x="0" y="0"/>
          <a:chExt cx="0" cy="0"/>
        </a:xfrm>
      </p:grpSpPr>
      <p:sp>
        <p:nvSpPr>
          <p:cNvPr id="174" name="Google Shape;174;p39"/>
          <p:cNvSpPr txBox="1"/>
          <p:nvPr>
            <p:ph type="title"/>
          </p:nvPr>
        </p:nvSpPr>
        <p:spPr>
          <a:xfrm>
            <a:off x="338275" y="2602725"/>
            <a:ext cx="8649300" cy="82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600">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lide with Message + Signature">
  <p:cSld name="TITLE_1_1">
    <p:bg>
      <p:bgPr>
        <a:blipFill>
          <a:blip r:embed="rId2">
            <a:alphaModFix/>
          </a:blip>
          <a:stretch>
            <a:fillRect/>
          </a:stretch>
        </a:blipFill>
      </p:bgPr>
    </p:bg>
    <p:spTree>
      <p:nvGrpSpPr>
        <p:cNvPr id="175" name="Shape 175"/>
        <p:cNvGrpSpPr/>
        <p:nvPr/>
      </p:nvGrpSpPr>
      <p:grpSpPr>
        <a:xfrm>
          <a:off x="0" y="0"/>
          <a:ext cx="0" cy="0"/>
          <a:chOff x="0" y="0"/>
          <a:chExt cx="0" cy="0"/>
        </a:xfrm>
      </p:grpSpPr>
      <p:sp>
        <p:nvSpPr>
          <p:cNvPr id="176" name="Google Shape;176;p40"/>
          <p:cNvSpPr txBox="1"/>
          <p:nvPr>
            <p:ph type="title"/>
          </p:nvPr>
        </p:nvSpPr>
        <p:spPr>
          <a:xfrm>
            <a:off x="338275" y="2602725"/>
            <a:ext cx="8649300" cy="82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600">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7" name="Google Shape;177;p40"/>
          <p:cNvSpPr txBox="1"/>
          <p:nvPr>
            <p:ph idx="1" type="subTitle"/>
          </p:nvPr>
        </p:nvSpPr>
        <p:spPr>
          <a:xfrm>
            <a:off x="349777" y="3284025"/>
            <a:ext cx="4559100" cy="377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lide with Message">
  <p:cSld name="TITLE_1">
    <p:bg>
      <p:bgPr>
        <a:solidFill>
          <a:srgbClr val="1F1F50"/>
        </a:solidFill>
      </p:bgPr>
    </p:bg>
    <p:spTree>
      <p:nvGrpSpPr>
        <p:cNvPr id="18" name="Shape 18"/>
        <p:cNvGrpSpPr/>
        <p:nvPr/>
      </p:nvGrpSpPr>
      <p:grpSpPr>
        <a:xfrm>
          <a:off x="0" y="0"/>
          <a:ext cx="0" cy="0"/>
          <a:chOff x="0" y="0"/>
          <a:chExt cx="0" cy="0"/>
        </a:xfrm>
      </p:grpSpPr>
      <p:sp>
        <p:nvSpPr>
          <p:cNvPr id="19" name="Google Shape;19;p15"/>
          <p:cNvSpPr txBox="1"/>
          <p:nvPr>
            <p:ph type="title"/>
          </p:nvPr>
        </p:nvSpPr>
        <p:spPr>
          <a:xfrm>
            <a:off x="338275" y="2602725"/>
            <a:ext cx="8649300" cy="82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600">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tatic Logo">
  <p:cSld name="TITLE_1_1_1">
    <p:bg>
      <p:bgPr>
        <a:blipFill>
          <a:blip r:embed="rId2">
            <a:alphaModFix/>
          </a:blip>
          <a:stretch>
            <a:fillRect/>
          </a:stretch>
        </a:blipFill>
      </p:bgPr>
    </p:bg>
    <p:spTree>
      <p:nvGrpSpPr>
        <p:cNvPr id="178"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b="0" l="0" r="0" t="0"/>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Left - Text Right">
  <p:cSld name="CUSTOM">
    <p:spTree>
      <p:nvGrpSpPr>
        <p:cNvPr id="180"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83" name="Google Shape;183;p42"/>
          <p:cNvSpPr txBox="1"/>
          <p:nvPr>
            <p:ph type="title"/>
          </p:nvPr>
        </p:nvSpPr>
        <p:spPr>
          <a:xfrm>
            <a:off x="3720884" y="229550"/>
            <a:ext cx="52836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184" name="Google Shape;184;p42"/>
          <p:cNvSpPr txBox="1"/>
          <p:nvPr>
            <p:ph idx="1" type="subTitle"/>
          </p:nvPr>
        </p:nvSpPr>
        <p:spPr>
          <a:xfrm>
            <a:off x="3730147" y="787525"/>
            <a:ext cx="41511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185" name="Google Shape;185;p42"/>
          <p:cNvSpPr txBox="1"/>
          <p:nvPr>
            <p:ph idx="2" type="body"/>
          </p:nvPr>
        </p:nvSpPr>
        <p:spPr>
          <a:xfrm>
            <a:off x="3739151" y="1303850"/>
            <a:ext cx="5161500" cy="3394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186" name="Google Shape;186;p42"/>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Right - Text Left">
  <p:cSld name="CUSTOM_11">
    <p:spTree>
      <p:nvGrpSpPr>
        <p:cNvPr id="187"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90" name="Google Shape;190;p43"/>
          <p:cNvSpPr txBox="1"/>
          <p:nvPr>
            <p:ph type="title"/>
          </p:nvPr>
        </p:nvSpPr>
        <p:spPr>
          <a:xfrm>
            <a:off x="494625" y="229550"/>
            <a:ext cx="4900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191" name="Google Shape;191;p43"/>
          <p:cNvSpPr txBox="1"/>
          <p:nvPr>
            <p:ph idx="1" type="subTitle"/>
          </p:nvPr>
        </p:nvSpPr>
        <p:spPr>
          <a:xfrm>
            <a:off x="503875" y="787525"/>
            <a:ext cx="48912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192" name="Google Shape;192;p43"/>
          <p:cNvSpPr txBox="1"/>
          <p:nvPr>
            <p:ph idx="2" type="body"/>
          </p:nvPr>
        </p:nvSpPr>
        <p:spPr>
          <a:xfrm>
            <a:off x="512875" y="1456250"/>
            <a:ext cx="4831800" cy="3394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193" name="Google Shape;193;p43"/>
          <p:cNvPicPr preferRelativeResize="0"/>
          <p:nvPr/>
        </p:nvPicPr>
        <p:blipFill rotWithShape="1">
          <a:blip r:embed="rId2">
            <a:alphaModFix/>
          </a:blip>
          <a:srcRect b="0" l="0" r="0" t="0"/>
          <a:stretch/>
        </p:blipFill>
        <p:spPr>
          <a:xfrm>
            <a:off x="756" y="4949090"/>
            <a:ext cx="9143242" cy="201151"/>
          </a:xfrm>
          <a:prstGeom prst="rect">
            <a:avLst/>
          </a:prstGeom>
          <a:noFill/>
          <a:ln>
            <a:noFill/>
          </a:ln>
        </p:spPr>
      </p:pic>
    </p:spTree>
  </p:cSld>
  <p:clrMapOvr>
    <a:masterClrMapping/>
  </p:clrMapOvr>
  <p:extLst>
    <p:ext uri="{DCECCB84-F9BA-43D5-87BE-67443E8EF086}">
      <p15:sldGuideLst>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s">
  <p:cSld name="CUSTOM_1">
    <p:spTree>
      <p:nvGrpSpPr>
        <p:cNvPr id="194" name="Shape 194"/>
        <p:cNvGrpSpPr/>
        <p:nvPr/>
      </p:nvGrpSpPr>
      <p:grpSpPr>
        <a:xfrm>
          <a:off x="0" y="0"/>
          <a:ext cx="0" cy="0"/>
          <a:chOff x="0" y="0"/>
          <a:chExt cx="0" cy="0"/>
        </a:xfrm>
      </p:grpSpPr>
      <p:sp>
        <p:nvSpPr>
          <p:cNvPr id="195" name="Google Shape;195;p44"/>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196" name="Google Shape;196;p44"/>
          <p:cNvSpPr txBox="1"/>
          <p:nvPr>
            <p:ph idx="1" type="subTitle"/>
          </p:nvPr>
        </p:nvSpPr>
        <p:spPr>
          <a:xfrm>
            <a:off x="491800" y="1128750"/>
            <a:ext cx="35532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197" name="Google Shape;197;p44"/>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98" name="Google Shape;198;p44"/>
          <p:cNvSpPr txBox="1"/>
          <p:nvPr>
            <p:ph idx="2" type="body"/>
          </p:nvPr>
        </p:nvSpPr>
        <p:spPr>
          <a:xfrm>
            <a:off x="497525" y="1679525"/>
            <a:ext cx="3714000" cy="30411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199" name="Google Shape;199;p44"/>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01" name="Google Shape;201;p44"/>
          <p:cNvSpPr txBox="1"/>
          <p:nvPr>
            <p:ph idx="3" type="subTitle"/>
          </p:nvPr>
        </p:nvSpPr>
        <p:spPr>
          <a:xfrm>
            <a:off x="4861650" y="1128750"/>
            <a:ext cx="35532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02" name="Google Shape;202;p44"/>
          <p:cNvSpPr txBox="1"/>
          <p:nvPr>
            <p:ph idx="4" type="body"/>
          </p:nvPr>
        </p:nvSpPr>
        <p:spPr>
          <a:xfrm>
            <a:off x="4867375" y="1679525"/>
            <a:ext cx="3714000" cy="30411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03" name="Google Shape;203;p44"/>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s">
  <p:cSld name="CUSTOM_1_1">
    <p:spTree>
      <p:nvGrpSpPr>
        <p:cNvPr id="204" name="Shape 204"/>
        <p:cNvGrpSpPr/>
        <p:nvPr/>
      </p:nvGrpSpPr>
      <p:grpSpPr>
        <a:xfrm>
          <a:off x="0" y="0"/>
          <a:ext cx="0" cy="0"/>
          <a:chOff x="0" y="0"/>
          <a:chExt cx="0" cy="0"/>
        </a:xfrm>
      </p:grpSpPr>
      <p:sp>
        <p:nvSpPr>
          <p:cNvPr id="205" name="Google Shape;205;p45"/>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06" name="Google Shape;206;p45"/>
          <p:cNvSpPr txBox="1"/>
          <p:nvPr>
            <p:ph idx="1" type="subTitle"/>
          </p:nvPr>
        </p:nvSpPr>
        <p:spPr>
          <a:xfrm>
            <a:off x="491800"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07" name="Google Shape;207;p45"/>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08" name="Google Shape;208;p45"/>
          <p:cNvSpPr txBox="1"/>
          <p:nvPr>
            <p:ph idx="2" type="body"/>
          </p:nvPr>
        </p:nvSpPr>
        <p:spPr>
          <a:xfrm>
            <a:off x="495225"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209" name="Google Shape;209;p45"/>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11" name="Google Shape;211;p45"/>
          <p:cNvSpPr txBox="1"/>
          <p:nvPr>
            <p:ph idx="3" type="subTitle"/>
          </p:nvPr>
        </p:nvSpPr>
        <p:spPr>
          <a:xfrm>
            <a:off x="6339775"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12" name="Google Shape;212;p45"/>
          <p:cNvSpPr txBox="1"/>
          <p:nvPr>
            <p:ph idx="4" type="body"/>
          </p:nvPr>
        </p:nvSpPr>
        <p:spPr>
          <a:xfrm>
            <a:off x="6343200"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213" name="Google Shape;213;p45"/>
          <p:cNvSpPr txBox="1"/>
          <p:nvPr>
            <p:ph idx="5" type="subTitle"/>
          </p:nvPr>
        </p:nvSpPr>
        <p:spPr>
          <a:xfrm>
            <a:off x="3417500"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14" name="Google Shape;214;p45"/>
          <p:cNvSpPr txBox="1"/>
          <p:nvPr>
            <p:ph idx="6" type="body"/>
          </p:nvPr>
        </p:nvSpPr>
        <p:spPr>
          <a:xfrm>
            <a:off x="3420925"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15" name="Google Shape;215;p45"/>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s with Images">
  <p:cSld name="CUSTOM_1_1_1">
    <p:spTree>
      <p:nvGrpSpPr>
        <p:cNvPr id="216" name="Shape 216"/>
        <p:cNvGrpSpPr/>
        <p:nvPr/>
      </p:nvGrpSpPr>
      <p:grpSpPr>
        <a:xfrm>
          <a:off x="0" y="0"/>
          <a:ext cx="0" cy="0"/>
          <a:chOff x="0" y="0"/>
          <a:chExt cx="0" cy="0"/>
        </a:xfrm>
      </p:grpSpPr>
      <p:sp>
        <p:nvSpPr>
          <p:cNvPr id="217" name="Google Shape;217;p46"/>
          <p:cNvSpPr txBox="1"/>
          <p:nvPr>
            <p:ph idx="1" type="subTitle"/>
          </p:nvPr>
        </p:nvSpPr>
        <p:spPr>
          <a:xfrm>
            <a:off x="122175" y="2491891"/>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pic>
        <p:nvPicPr>
          <p:cNvPr id="218" name="Google Shape;218;p46"/>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19" name="Google Shape;219;p46"/>
          <p:cNvSpPr txBox="1"/>
          <p:nvPr>
            <p:ph idx="2" type="body"/>
          </p:nvPr>
        </p:nvSpPr>
        <p:spPr>
          <a:xfrm>
            <a:off x="124300" y="2834552"/>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220" name="Google Shape;220;p46"/>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22" name="Google Shape;222;p46"/>
          <p:cNvSpPr txBox="1"/>
          <p:nvPr>
            <p:ph idx="3" type="subTitle"/>
          </p:nvPr>
        </p:nvSpPr>
        <p:spPr>
          <a:xfrm>
            <a:off x="92100" y="2112316"/>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23" name="Google Shape;223;p46"/>
          <p:cNvSpPr txBox="1"/>
          <p:nvPr>
            <p:ph idx="4" type="subTitle"/>
          </p:nvPr>
        </p:nvSpPr>
        <p:spPr>
          <a:xfrm>
            <a:off x="3169538" y="2491928"/>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224" name="Google Shape;224;p46"/>
          <p:cNvSpPr txBox="1"/>
          <p:nvPr>
            <p:ph idx="5" type="body"/>
          </p:nvPr>
        </p:nvSpPr>
        <p:spPr>
          <a:xfrm>
            <a:off x="3171667" y="2834578"/>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225" name="Google Shape;225;p46"/>
          <p:cNvSpPr txBox="1"/>
          <p:nvPr>
            <p:ph idx="6" type="subTitle"/>
          </p:nvPr>
        </p:nvSpPr>
        <p:spPr>
          <a:xfrm>
            <a:off x="3139463" y="2112353"/>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26" name="Google Shape;226;p46"/>
          <p:cNvSpPr txBox="1"/>
          <p:nvPr>
            <p:ph idx="7" type="subTitle"/>
          </p:nvPr>
        </p:nvSpPr>
        <p:spPr>
          <a:xfrm>
            <a:off x="6246988" y="2471797"/>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227" name="Google Shape;227;p46"/>
          <p:cNvSpPr txBox="1"/>
          <p:nvPr>
            <p:ph idx="8" type="body"/>
          </p:nvPr>
        </p:nvSpPr>
        <p:spPr>
          <a:xfrm>
            <a:off x="6249121" y="2820575"/>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228" name="Google Shape;228;p46"/>
          <p:cNvSpPr txBox="1"/>
          <p:nvPr>
            <p:ph idx="9" type="subTitle"/>
          </p:nvPr>
        </p:nvSpPr>
        <p:spPr>
          <a:xfrm>
            <a:off x="6216913" y="2092222"/>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29" name="Google Shape;229;p46"/>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Body">
  <p:cSld name="CUSTOM_2">
    <p:spTree>
      <p:nvGrpSpPr>
        <p:cNvPr id="230" name="Shape 230"/>
        <p:cNvGrpSpPr/>
        <p:nvPr/>
      </p:nvGrpSpPr>
      <p:grpSpPr>
        <a:xfrm>
          <a:off x="0" y="0"/>
          <a:ext cx="0" cy="0"/>
          <a:chOff x="0" y="0"/>
          <a:chExt cx="0" cy="0"/>
        </a:xfrm>
      </p:grpSpPr>
      <p:sp>
        <p:nvSpPr>
          <p:cNvPr id="231" name="Google Shape;231;p47"/>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32" name="Google Shape;232;p47"/>
          <p:cNvSpPr txBox="1"/>
          <p:nvPr>
            <p:ph idx="1" type="subTitle"/>
          </p:nvPr>
        </p:nvSpPr>
        <p:spPr>
          <a:xfrm>
            <a:off x="503872" y="787525"/>
            <a:ext cx="38847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233" name="Google Shape;233;p47"/>
          <p:cNvSpPr txBox="1"/>
          <p:nvPr>
            <p:ph idx="2" type="body"/>
          </p:nvPr>
        </p:nvSpPr>
        <p:spPr>
          <a:xfrm>
            <a:off x="512875" y="1380050"/>
            <a:ext cx="8093100" cy="32943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34" name="Google Shape;234;p47"/>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 Caption">
  <p:cSld name="CUSTOM_2_1">
    <p:spTree>
      <p:nvGrpSpPr>
        <p:cNvPr id="238" name="Shape 238"/>
        <p:cNvGrpSpPr/>
        <p:nvPr/>
      </p:nvGrpSpPr>
      <p:grpSpPr>
        <a:xfrm>
          <a:off x="0" y="0"/>
          <a:ext cx="0" cy="0"/>
          <a:chOff x="0" y="0"/>
          <a:chExt cx="0" cy="0"/>
        </a:xfrm>
      </p:grpSpPr>
      <p:sp>
        <p:nvSpPr>
          <p:cNvPr id="239" name="Google Shape;239;p48"/>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40" name="Google Shape;240;p48"/>
          <p:cNvSpPr txBox="1"/>
          <p:nvPr>
            <p:ph idx="1" type="subTitle"/>
          </p:nvPr>
        </p:nvSpPr>
        <p:spPr>
          <a:xfrm>
            <a:off x="503876" y="4245750"/>
            <a:ext cx="53844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000">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p:txBody>
      </p:sp>
      <p:sp>
        <p:nvSpPr>
          <p:cNvPr id="241" name="Google Shape;241;p48"/>
          <p:cNvSpPr txBox="1"/>
          <p:nvPr>
            <p:ph idx="2" type="body"/>
          </p:nvPr>
        </p:nvSpPr>
        <p:spPr>
          <a:xfrm>
            <a:off x="512875" y="902725"/>
            <a:ext cx="8002500" cy="29928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42" name="Google Shape;242;p48"/>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Box">
  <p:cSld name="CUSTOM_2_1_2">
    <p:spTree>
      <p:nvGrpSpPr>
        <p:cNvPr id="246" name="Shape 246"/>
        <p:cNvGrpSpPr/>
        <p:nvPr/>
      </p:nvGrpSpPr>
      <p:grpSpPr>
        <a:xfrm>
          <a:off x="0" y="0"/>
          <a:ext cx="0" cy="0"/>
          <a:chOff x="0" y="0"/>
          <a:chExt cx="0" cy="0"/>
        </a:xfrm>
      </p:grpSpPr>
      <p:sp>
        <p:nvSpPr>
          <p:cNvPr id="247" name="Google Shape;247;p49"/>
          <p:cNvSpPr txBox="1"/>
          <p:nvPr>
            <p:ph idx="1" type="body"/>
          </p:nvPr>
        </p:nvSpPr>
        <p:spPr>
          <a:xfrm>
            <a:off x="512875" y="293121"/>
            <a:ext cx="8002500" cy="4417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48" name="Google Shape;248;p49"/>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p:cSld name="CUSTOM_2_1_1">
    <p:spTree>
      <p:nvGrpSpPr>
        <p:cNvPr id="252" name="Shape 252"/>
        <p:cNvGrpSpPr/>
        <p:nvPr/>
      </p:nvGrpSpPr>
      <p:grpSpPr>
        <a:xfrm>
          <a:off x="0" y="0"/>
          <a:ext cx="0" cy="0"/>
          <a:chOff x="0" y="0"/>
          <a:chExt cx="0" cy="0"/>
        </a:xfrm>
      </p:grpSpPr>
      <p:sp>
        <p:nvSpPr>
          <p:cNvPr id="253" name="Google Shape;253;p50"/>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54" name="Google Shape;254;p50"/>
          <p:cNvSpPr txBox="1"/>
          <p:nvPr>
            <p:ph idx="1" type="body"/>
          </p:nvPr>
        </p:nvSpPr>
        <p:spPr>
          <a:xfrm>
            <a:off x="512875" y="1055125"/>
            <a:ext cx="8002500" cy="36033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55" name="Google Shape;255;p50"/>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tatic Logo">
  <p:cSld name="TITLE_1_1_1">
    <p:bg>
      <p:bgPr>
        <a:solidFill>
          <a:srgbClr val="1F1F50"/>
        </a:solidFill>
      </p:bgPr>
    </p:bg>
    <p:spTree>
      <p:nvGrpSpPr>
        <p:cNvPr id="20"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b="0" l="0" r="0" t="0"/>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Top - Text Bottom">
  <p:cSld name="CUSTOM_2_1_1_1">
    <p:spTree>
      <p:nvGrpSpPr>
        <p:cNvPr id="259" name="Shape 259"/>
        <p:cNvGrpSpPr/>
        <p:nvPr/>
      </p:nvGrpSpPr>
      <p:grpSpPr>
        <a:xfrm>
          <a:off x="0" y="0"/>
          <a:ext cx="0" cy="0"/>
          <a:chOff x="0" y="0"/>
          <a:chExt cx="0" cy="0"/>
        </a:xfrm>
      </p:grpSpPr>
      <p:sp>
        <p:nvSpPr>
          <p:cNvPr id="260" name="Google Shape;260;p51"/>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61" name="Google Shape;261;p51"/>
          <p:cNvSpPr txBox="1"/>
          <p:nvPr>
            <p:ph idx="1" type="body"/>
          </p:nvPr>
        </p:nvSpPr>
        <p:spPr>
          <a:xfrm>
            <a:off x="512875" y="2890075"/>
            <a:ext cx="8002500" cy="18366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62" name="Google Shape;262;p51"/>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ext 1" type="secHead">
  <p:cSld name="SECTION_HEADER">
    <p:spTree>
      <p:nvGrpSpPr>
        <p:cNvPr id="266" name="Shape 266"/>
        <p:cNvGrpSpPr/>
        <p:nvPr/>
      </p:nvGrpSpPr>
      <p:grpSpPr>
        <a:xfrm>
          <a:off x="0" y="0"/>
          <a:ext cx="0" cy="0"/>
          <a:chOff x="0" y="0"/>
          <a:chExt cx="0" cy="0"/>
        </a:xfrm>
      </p:grpSpPr>
      <p:sp>
        <p:nvSpPr>
          <p:cNvPr id="267" name="Google Shape;267;p5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68" name="Google Shape;268;p52"/>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0A1852"/>
                </a:solidFill>
                <a:latin typeface="Lato"/>
                <a:ea typeface="Lato"/>
                <a:cs typeface="Lato"/>
                <a:sym typeface="Lato"/>
              </a:rPr>
              <a:t>// </a:t>
            </a:r>
            <a:fld id="{00000000-1234-1234-1234-123412341234}" type="slidenum">
              <a:rPr b="1" i="0" lang="en" sz="900" u="none" cap="none" strike="noStrike">
                <a:solidFill>
                  <a:srgbClr val="0A1852"/>
                </a:solidFill>
                <a:latin typeface="Lato"/>
                <a:ea typeface="Lato"/>
                <a:cs typeface="Lato"/>
                <a:sym typeface="Lato"/>
              </a:rPr>
              <a:t>‹#›</a:t>
            </a:fld>
            <a:endParaRPr b="1" i="0" sz="900" u="none" cap="none" strike="noStrik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ext 2">
  <p:cSld name="SECTION_HEADER_1">
    <p:spTree>
      <p:nvGrpSpPr>
        <p:cNvPr id="270" name="Shape 270"/>
        <p:cNvGrpSpPr/>
        <p:nvPr/>
      </p:nvGrpSpPr>
      <p:grpSpPr>
        <a:xfrm>
          <a:off x="0" y="0"/>
          <a:ext cx="0" cy="0"/>
          <a:chOff x="0" y="0"/>
          <a:chExt cx="0" cy="0"/>
        </a:xfrm>
      </p:grpSpPr>
      <p:sp>
        <p:nvSpPr>
          <p:cNvPr id="271" name="Google Shape;271;p5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72" name="Google Shape;272;p53"/>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Lato"/>
                <a:ea typeface="Lato"/>
                <a:cs typeface="Lato"/>
                <a:sym typeface="Lato"/>
              </a:rPr>
              <a:t>// </a:t>
            </a:r>
            <a:fld id="{00000000-1234-1234-1234-123412341234}" type="slidenum">
              <a:rPr b="1" i="0" lang="en" sz="900" u="none" cap="none" strike="noStrike">
                <a:solidFill>
                  <a:srgbClr val="FFFFFF"/>
                </a:solidFill>
                <a:latin typeface="Lato"/>
                <a:ea typeface="Lato"/>
                <a:cs typeface="Lato"/>
                <a:sym typeface="Lato"/>
              </a:rPr>
              <a:t>‹#›</a:t>
            </a:fld>
            <a:endParaRPr b="1" i="0" sz="900" u="none" cap="none" strike="noStrik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 Frames 4">
  <p:cSld name="CUSTOM_12">
    <p:spTree>
      <p:nvGrpSpPr>
        <p:cNvPr id="274"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2 Images Grey">
  <p:cSld name="TITLE_ONLY_1">
    <p:spTree>
      <p:nvGrpSpPr>
        <p:cNvPr id="276"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55"/>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279" name="Google Shape;279;p55"/>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82" name="Google Shape;282;p55"/>
          <p:cNvSpPr txBox="1"/>
          <p:nvPr>
            <p:ph idx="1" type="subTitle"/>
          </p:nvPr>
        </p:nvSpPr>
        <p:spPr>
          <a:xfrm>
            <a:off x="503874" y="939925"/>
            <a:ext cx="36030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283" name="Google Shape;283;p55"/>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3 Images Grey">
  <p:cSld name="TITLE_ONLY_1_1">
    <p:spTree>
      <p:nvGrpSpPr>
        <p:cNvPr id="284"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56"/>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287" name="Google Shape;287;p56"/>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90" name="Google Shape;290;p56"/>
          <p:cNvSpPr txBox="1"/>
          <p:nvPr>
            <p:ph idx="1" type="subTitle"/>
          </p:nvPr>
        </p:nvSpPr>
        <p:spPr>
          <a:xfrm>
            <a:off x="503873" y="939925"/>
            <a:ext cx="37650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91" name="Google Shape;291;p56"/>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1 Image Grey">
  <p:cSld name="TITLE_ONLY_1_1_1">
    <p:spTree>
      <p:nvGrpSpPr>
        <p:cNvPr id="292"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57"/>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295" name="Google Shape;295;p57"/>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98" name="Google Shape;298;p57"/>
          <p:cNvSpPr txBox="1"/>
          <p:nvPr>
            <p:ph idx="1" type="subTitle"/>
          </p:nvPr>
        </p:nvSpPr>
        <p:spPr>
          <a:xfrm>
            <a:off x="503874" y="939925"/>
            <a:ext cx="34821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99" name="Google Shape;299;p57"/>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1 Image India Ink">
  <p:cSld name="TITLE_ONLY_1_1_1_1">
    <p:spTree>
      <p:nvGrpSpPr>
        <p:cNvPr id="300"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58"/>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p:txBody>
      </p:sp>
      <p:sp>
        <p:nvSpPr>
          <p:cNvPr id="306" name="Google Shape;306;p58"/>
          <p:cNvSpPr txBox="1"/>
          <p:nvPr>
            <p:ph idx="1" type="subTitle"/>
          </p:nvPr>
        </p:nvSpPr>
        <p:spPr>
          <a:xfrm>
            <a:off x="503874" y="939925"/>
            <a:ext cx="35829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pic>
        <p:nvPicPr>
          <p:cNvPr id="307" name="Google Shape;307;p58"/>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08" name="Shape 308"/>
        <p:cNvGrpSpPr/>
        <p:nvPr/>
      </p:nvGrpSpPr>
      <p:grpSpPr>
        <a:xfrm>
          <a:off x="0" y="0"/>
          <a:ext cx="0" cy="0"/>
          <a:chOff x="0" y="0"/>
          <a:chExt cx="0" cy="0"/>
        </a:xfrm>
      </p:grpSpPr>
      <p:sp>
        <p:nvSpPr>
          <p:cNvPr id="309" name="Google Shape;309;p5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rgbClr val="1F1F50"/>
              </a:buClr>
              <a:buSzPts val="1800"/>
              <a:buNone/>
              <a:defRPr b="1">
                <a:solidFill>
                  <a:srgbClr val="1F1F50"/>
                </a:solidFill>
              </a:defRPr>
            </a:lvl1pPr>
          </a:lstStyle>
          <a:p/>
        </p:txBody>
      </p:sp>
      <p:pic>
        <p:nvPicPr>
          <p:cNvPr id="310" name="Google Shape;310;p59"/>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Footer">
  <p:cSld name="CAPTION_ONLY_1">
    <p:spTree>
      <p:nvGrpSpPr>
        <p:cNvPr id="314"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Left - Text Right">
  <p:cSld name="CUSTOM">
    <p:spTree>
      <p:nvGrpSpPr>
        <p:cNvPr id="22"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6" name="Google Shape;26;p17"/>
          <p:cNvSpPr txBox="1"/>
          <p:nvPr>
            <p:ph type="title"/>
          </p:nvPr>
        </p:nvSpPr>
        <p:spPr>
          <a:xfrm>
            <a:off x="3720884" y="229550"/>
            <a:ext cx="52836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7" name="Google Shape;27;p17"/>
          <p:cNvSpPr txBox="1"/>
          <p:nvPr>
            <p:ph idx="1" type="subTitle"/>
          </p:nvPr>
        </p:nvSpPr>
        <p:spPr>
          <a:xfrm>
            <a:off x="3730147" y="787525"/>
            <a:ext cx="41511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28" name="Google Shape;28;p17"/>
          <p:cNvSpPr txBox="1"/>
          <p:nvPr>
            <p:ph idx="2" type="body"/>
          </p:nvPr>
        </p:nvSpPr>
        <p:spPr>
          <a:xfrm>
            <a:off x="3739151" y="1303850"/>
            <a:ext cx="5161500" cy="3394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Tree>
  </p:cSld>
  <p:clrMapOvr>
    <a:masterClrMapping/>
  </p:clrMapOvr>
  <p:extLst>
    <p:ext uri="{DCECCB84-F9BA-43D5-87BE-67443E8EF086}">
      <p15:sldGuideLst>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India Ink" type="blank">
  <p:cSld name="BLANK">
    <p:spTree>
      <p:nvGrpSpPr>
        <p:cNvPr id="319"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Lato"/>
                <a:ea typeface="Lato"/>
                <a:cs typeface="Lato"/>
                <a:sym typeface="Lato"/>
              </a:rPr>
              <a:t>// </a:t>
            </a:r>
            <a:fld id="{00000000-1234-1234-1234-123412341234}" type="slidenum">
              <a:rPr b="1" i="0" lang="en" sz="900" u="none" cap="none" strike="noStrike">
                <a:solidFill>
                  <a:srgbClr val="FFFFFF"/>
                </a:solidFill>
                <a:latin typeface="Lato"/>
                <a:ea typeface="Lato"/>
                <a:cs typeface="Lato"/>
                <a:sym typeface="Lato"/>
              </a:rPr>
              <a:t>‹#›</a:t>
            </a:fld>
            <a:endParaRPr b="1" i="0" sz="900" u="none" cap="none" strike="noStrik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Jodhpur">
  <p:cSld name="CUSTOM_8">
    <p:spTree>
      <p:nvGrpSpPr>
        <p:cNvPr id="322"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Lato"/>
                <a:ea typeface="Lato"/>
                <a:cs typeface="Lato"/>
                <a:sym typeface="Lato"/>
              </a:rPr>
              <a:t>// </a:t>
            </a:r>
            <a:fld id="{00000000-1234-1234-1234-123412341234}" type="slidenum">
              <a:rPr b="1" i="0" lang="en" sz="900" u="none" cap="none" strike="noStrike">
                <a:solidFill>
                  <a:srgbClr val="FFFFFF"/>
                </a:solidFill>
                <a:latin typeface="Lato"/>
                <a:ea typeface="Lato"/>
                <a:cs typeface="Lato"/>
                <a:sym typeface="Lato"/>
              </a:rPr>
              <a:t>‹#›</a:t>
            </a:fld>
            <a:endParaRPr b="1" i="0" sz="900" u="none" cap="none" strike="noStrik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Basant">
  <p:cSld name="CUSTOM_9">
    <p:spTree>
      <p:nvGrpSpPr>
        <p:cNvPr id="325"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141414"/>
                </a:solidFill>
                <a:latin typeface="Lato"/>
                <a:ea typeface="Lato"/>
                <a:cs typeface="Lato"/>
                <a:sym typeface="Lato"/>
              </a:rPr>
              <a:t>// </a:t>
            </a:r>
            <a:fld id="{00000000-1234-1234-1234-123412341234}" type="slidenum">
              <a:rPr b="1" i="0" lang="en" sz="900" u="none" cap="none" strike="noStrike">
                <a:solidFill>
                  <a:srgbClr val="141414"/>
                </a:solidFill>
                <a:latin typeface="Lato"/>
                <a:ea typeface="Lato"/>
                <a:cs typeface="Lato"/>
                <a:sym typeface="Lato"/>
              </a:rPr>
              <a:t>‹#›</a:t>
            </a:fld>
            <a:endParaRPr b="1" i="0" sz="900" u="none" cap="none" strike="noStrik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Kohl">
  <p:cSld name="CUSTOM_9_1">
    <p:spTree>
      <p:nvGrpSpPr>
        <p:cNvPr id="328"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Lato"/>
                <a:ea typeface="Lato"/>
                <a:cs typeface="Lato"/>
                <a:sym typeface="Lato"/>
              </a:rPr>
              <a:t>// </a:t>
            </a:r>
            <a:fld id="{00000000-1234-1234-1234-123412341234}" type="slidenum">
              <a:rPr b="1" i="0" lang="en" sz="900" u="none" cap="none" strike="noStrike">
                <a:solidFill>
                  <a:srgbClr val="FFFFFF"/>
                </a:solidFill>
                <a:latin typeface="Lato"/>
                <a:ea typeface="Lato"/>
                <a:cs typeface="Lato"/>
                <a:sym typeface="Lato"/>
              </a:rPr>
              <a:t>‹#›</a:t>
            </a:fld>
            <a:endParaRPr b="1" i="0" sz="900" u="none" cap="none" strike="noStrik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Indus">
  <p:cSld name="CUSTOM_10">
    <p:spTree>
      <p:nvGrpSpPr>
        <p:cNvPr id="33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141414"/>
                </a:solidFill>
                <a:latin typeface="Lato"/>
                <a:ea typeface="Lato"/>
                <a:cs typeface="Lato"/>
                <a:sym typeface="Lato"/>
              </a:rPr>
              <a:t>// </a:t>
            </a:r>
            <a:fld id="{00000000-1234-1234-1234-123412341234}" type="slidenum">
              <a:rPr b="1" i="0" lang="en" sz="900" u="none" cap="none" strike="noStrike">
                <a:solidFill>
                  <a:srgbClr val="141414"/>
                </a:solidFill>
                <a:latin typeface="Lato"/>
                <a:ea typeface="Lato"/>
                <a:cs typeface="Lato"/>
                <a:sym typeface="Lato"/>
              </a:rPr>
              <a:t>‹#›</a:t>
            </a:fld>
            <a:endParaRPr b="1" i="0" sz="900" u="none" cap="none" strike="noStrik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Right - Text Left">
  <p:cSld name="CUSTOM_11">
    <p:spTree>
      <p:nvGrpSpPr>
        <p:cNvPr id="29"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33" name="Google Shape;33;p18"/>
          <p:cNvSpPr txBox="1"/>
          <p:nvPr>
            <p:ph type="title"/>
          </p:nvPr>
        </p:nvSpPr>
        <p:spPr>
          <a:xfrm>
            <a:off x="494625" y="229550"/>
            <a:ext cx="4900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34" name="Google Shape;34;p18"/>
          <p:cNvSpPr txBox="1"/>
          <p:nvPr>
            <p:ph idx="1" type="subTitle"/>
          </p:nvPr>
        </p:nvSpPr>
        <p:spPr>
          <a:xfrm>
            <a:off x="503875" y="787525"/>
            <a:ext cx="48912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35" name="Google Shape;35;p18"/>
          <p:cNvSpPr txBox="1"/>
          <p:nvPr>
            <p:ph idx="2" type="body"/>
          </p:nvPr>
        </p:nvSpPr>
        <p:spPr>
          <a:xfrm>
            <a:off x="512875" y="1456250"/>
            <a:ext cx="4831800" cy="3394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Tree>
  </p:cSld>
  <p:clrMapOvr>
    <a:masterClrMapping/>
  </p:clrMapOvr>
  <p:extLst>
    <p:ext uri="{DCECCB84-F9BA-43D5-87BE-67443E8EF086}">
      <p15:sldGuideLst>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s">
  <p:cSld name="CUSTOM_1">
    <p:spTree>
      <p:nvGrpSpPr>
        <p:cNvPr id="36" name="Shape 36"/>
        <p:cNvGrpSpPr/>
        <p:nvPr/>
      </p:nvGrpSpPr>
      <p:grpSpPr>
        <a:xfrm>
          <a:off x="0" y="0"/>
          <a:ext cx="0" cy="0"/>
          <a:chOff x="0" y="0"/>
          <a:chExt cx="0" cy="0"/>
        </a:xfrm>
      </p:grpSpPr>
      <p:sp>
        <p:nvSpPr>
          <p:cNvPr id="37" name="Google Shape;37;p19"/>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38" name="Google Shape;38;p19"/>
          <p:cNvSpPr txBox="1"/>
          <p:nvPr>
            <p:ph idx="1" type="subTitle"/>
          </p:nvPr>
        </p:nvSpPr>
        <p:spPr>
          <a:xfrm>
            <a:off x="491800" y="1128750"/>
            <a:ext cx="35532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39" name="Google Shape;39;p19"/>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40" name="Google Shape;40;p19"/>
          <p:cNvSpPr txBox="1"/>
          <p:nvPr>
            <p:ph idx="2" type="body"/>
          </p:nvPr>
        </p:nvSpPr>
        <p:spPr>
          <a:xfrm>
            <a:off x="497525" y="1679525"/>
            <a:ext cx="3714000" cy="30411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41" name="Google Shape;41;p19"/>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43" name="Google Shape;43;p19"/>
          <p:cNvSpPr txBox="1"/>
          <p:nvPr>
            <p:ph idx="3" type="subTitle"/>
          </p:nvPr>
        </p:nvSpPr>
        <p:spPr>
          <a:xfrm>
            <a:off x="4861650" y="1128750"/>
            <a:ext cx="35532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44" name="Google Shape;44;p19"/>
          <p:cNvSpPr txBox="1"/>
          <p:nvPr>
            <p:ph idx="4" type="body"/>
          </p:nvPr>
        </p:nvSpPr>
        <p:spPr>
          <a:xfrm>
            <a:off x="4867375" y="1679525"/>
            <a:ext cx="3714000" cy="30411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Tree>
  </p:cSld>
  <p:clrMapOvr>
    <a:masterClrMapping/>
  </p:clrMapOvr>
  <p:extLst>
    <p:ext uri="{DCECCB84-F9BA-43D5-87BE-67443E8EF086}">
      <p15:sldGuideLst>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s">
  <p:cSld name="CUSTOM_1_1">
    <p:spTree>
      <p:nvGrpSpPr>
        <p:cNvPr id="45" name="Shape 45"/>
        <p:cNvGrpSpPr/>
        <p:nvPr/>
      </p:nvGrpSpPr>
      <p:grpSpPr>
        <a:xfrm>
          <a:off x="0" y="0"/>
          <a:ext cx="0" cy="0"/>
          <a:chOff x="0" y="0"/>
          <a:chExt cx="0" cy="0"/>
        </a:xfrm>
      </p:grpSpPr>
      <p:sp>
        <p:nvSpPr>
          <p:cNvPr id="46" name="Google Shape;46;p20"/>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47" name="Google Shape;47;p20"/>
          <p:cNvSpPr txBox="1"/>
          <p:nvPr>
            <p:ph idx="1" type="subTitle"/>
          </p:nvPr>
        </p:nvSpPr>
        <p:spPr>
          <a:xfrm>
            <a:off x="491800"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48" name="Google Shape;48;p20"/>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49" name="Google Shape;49;p20"/>
          <p:cNvSpPr txBox="1"/>
          <p:nvPr>
            <p:ph idx="2" type="body"/>
          </p:nvPr>
        </p:nvSpPr>
        <p:spPr>
          <a:xfrm>
            <a:off x="495225"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50" name="Google Shape;50;p20"/>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52" name="Google Shape;52;p20"/>
          <p:cNvSpPr txBox="1"/>
          <p:nvPr>
            <p:ph idx="3" type="subTitle"/>
          </p:nvPr>
        </p:nvSpPr>
        <p:spPr>
          <a:xfrm>
            <a:off x="6339775"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53" name="Google Shape;53;p20"/>
          <p:cNvSpPr txBox="1"/>
          <p:nvPr>
            <p:ph idx="4" type="body"/>
          </p:nvPr>
        </p:nvSpPr>
        <p:spPr>
          <a:xfrm>
            <a:off x="6343200"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54" name="Google Shape;54;p20"/>
          <p:cNvSpPr txBox="1"/>
          <p:nvPr>
            <p:ph idx="5" type="subTitle"/>
          </p:nvPr>
        </p:nvSpPr>
        <p:spPr>
          <a:xfrm>
            <a:off x="3417500"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55" name="Google Shape;55;p20"/>
          <p:cNvSpPr txBox="1"/>
          <p:nvPr>
            <p:ph idx="6" type="body"/>
          </p:nvPr>
        </p:nvSpPr>
        <p:spPr>
          <a:xfrm>
            <a:off x="3420925"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Tree>
  </p:cSld>
  <p:clrMapOvr>
    <a:masterClrMapping/>
  </p:clrMapOvr>
  <p:extLst>
    <p:ext uri="{DCECCB84-F9BA-43D5-87BE-67443E8EF086}">
      <p15:sldGuideLst>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s with Images">
  <p:cSld name="CUSTOM_1_1_1">
    <p:spTree>
      <p:nvGrpSpPr>
        <p:cNvPr id="56" name="Shape 56"/>
        <p:cNvGrpSpPr/>
        <p:nvPr/>
      </p:nvGrpSpPr>
      <p:grpSpPr>
        <a:xfrm>
          <a:off x="0" y="0"/>
          <a:ext cx="0" cy="0"/>
          <a:chOff x="0" y="0"/>
          <a:chExt cx="0" cy="0"/>
        </a:xfrm>
      </p:grpSpPr>
      <p:sp>
        <p:nvSpPr>
          <p:cNvPr id="57" name="Google Shape;57;p21"/>
          <p:cNvSpPr txBox="1"/>
          <p:nvPr>
            <p:ph idx="1" type="subTitle"/>
          </p:nvPr>
        </p:nvSpPr>
        <p:spPr>
          <a:xfrm>
            <a:off x="122175" y="2491891"/>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pic>
        <p:nvPicPr>
          <p:cNvPr id="58" name="Google Shape;58;p21"/>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59" name="Google Shape;59;p21"/>
          <p:cNvSpPr txBox="1"/>
          <p:nvPr>
            <p:ph idx="2" type="body"/>
          </p:nvPr>
        </p:nvSpPr>
        <p:spPr>
          <a:xfrm>
            <a:off x="124300" y="2834552"/>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60" name="Google Shape;60;p21"/>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62" name="Google Shape;62;p21"/>
          <p:cNvSpPr txBox="1"/>
          <p:nvPr>
            <p:ph idx="3" type="subTitle"/>
          </p:nvPr>
        </p:nvSpPr>
        <p:spPr>
          <a:xfrm>
            <a:off x="92100" y="2112316"/>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63" name="Google Shape;63;p21"/>
          <p:cNvSpPr txBox="1"/>
          <p:nvPr>
            <p:ph idx="4" type="subTitle"/>
          </p:nvPr>
        </p:nvSpPr>
        <p:spPr>
          <a:xfrm>
            <a:off x="3169538" y="2491928"/>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64" name="Google Shape;64;p21"/>
          <p:cNvSpPr txBox="1"/>
          <p:nvPr>
            <p:ph idx="5" type="body"/>
          </p:nvPr>
        </p:nvSpPr>
        <p:spPr>
          <a:xfrm>
            <a:off x="3171667" y="2834578"/>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65" name="Google Shape;65;p21"/>
          <p:cNvSpPr txBox="1"/>
          <p:nvPr>
            <p:ph idx="6" type="subTitle"/>
          </p:nvPr>
        </p:nvSpPr>
        <p:spPr>
          <a:xfrm>
            <a:off x="3139463" y="2112353"/>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66" name="Google Shape;66;p21"/>
          <p:cNvSpPr txBox="1"/>
          <p:nvPr>
            <p:ph idx="7" type="subTitle"/>
          </p:nvPr>
        </p:nvSpPr>
        <p:spPr>
          <a:xfrm>
            <a:off x="6246988" y="2471797"/>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67" name="Google Shape;67;p21"/>
          <p:cNvSpPr txBox="1"/>
          <p:nvPr>
            <p:ph idx="8" type="body"/>
          </p:nvPr>
        </p:nvSpPr>
        <p:spPr>
          <a:xfrm>
            <a:off x="6249121" y="2820575"/>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68" name="Google Shape;68;p21"/>
          <p:cNvSpPr txBox="1"/>
          <p:nvPr>
            <p:ph idx="9" type="subTitle"/>
          </p:nvPr>
        </p:nvSpPr>
        <p:spPr>
          <a:xfrm>
            <a:off x="6216913" y="2092222"/>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extLst>
    <p:ext uri="{DCECCB84-F9BA-43D5-87BE-67443E8EF086}">
      <p15:sldGuideLst>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1.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5.xml"/><Relationship Id="rId22" Type="http://schemas.openxmlformats.org/officeDocument/2006/relationships/slideLayout" Target="../slideLayouts/slideLayout47.xml"/><Relationship Id="rId21" Type="http://schemas.openxmlformats.org/officeDocument/2006/relationships/slideLayout" Target="../slideLayouts/slideLayout46.xml"/><Relationship Id="rId24" Type="http://schemas.openxmlformats.org/officeDocument/2006/relationships/slideLayout" Target="../slideLayouts/slideLayout49.xml"/><Relationship Id="rId23" Type="http://schemas.openxmlformats.org/officeDocument/2006/relationships/slideLayout" Target="../slideLayouts/slideLayout48.xml"/><Relationship Id="rId1" Type="http://schemas.openxmlformats.org/officeDocument/2006/relationships/slideLayout" Target="../slideLayouts/slideLayout26.xml"/><Relationship Id="rId2" Type="http://schemas.openxmlformats.org/officeDocument/2006/relationships/slideLayout" Target="../slideLayouts/slideLayout27.xml"/><Relationship Id="rId3" Type="http://schemas.openxmlformats.org/officeDocument/2006/relationships/slideLayout" Target="../slideLayouts/slideLayout28.xml"/><Relationship Id="rId4" Type="http://schemas.openxmlformats.org/officeDocument/2006/relationships/slideLayout" Target="../slideLayouts/slideLayout29.xml"/><Relationship Id="rId9" Type="http://schemas.openxmlformats.org/officeDocument/2006/relationships/slideLayout" Target="../slideLayouts/slideLayout34.xml"/><Relationship Id="rId26" Type="http://schemas.openxmlformats.org/officeDocument/2006/relationships/slideLayout" Target="../slideLayouts/slideLayout51.xml"/><Relationship Id="rId25" Type="http://schemas.openxmlformats.org/officeDocument/2006/relationships/slideLayout" Target="../slideLayouts/slideLayout50.xml"/><Relationship Id="rId28" Type="http://schemas.openxmlformats.org/officeDocument/2006/relationships/slideLayout" Target="../slideLayouts/slideLayout53.xml"/><Relationship Id="rId27" Type="http://schemas.openxmlformats.org/officeDocument/2006/relationships/slideLayout" Target="../slideLayouts/slideLayout52.xml"/><Relationship Id="rId5" Type="http://schemas.openxmlformats.org/officeDocument/2006/relationships/slideLayout" Target="../slideLayouts/slideLayout30.xml"/><Relationship Id="rId6" Type="http://schemas.openxmlformats.org/officeDocument/2006/relationships/slideLayout" Target="../slideLayouts/slideLayout31.xml"/><Relationship Id="rId29" Type="http://schemas.openxmlformats.org/officeDocument/2006/relationships/slideLayout" Target="../slideLayouts/slideLayout54.xml"/><Relationship Id="rId7" Type="http://schemas.openxmlformats.org/officeDocument/2006/relationships/slideLayout" Target="../slideLayouts/slideLayout32.xml"/><Relationship Id="rId8" Type="http://schemas.openxmlformats.org/officeDocument/2006/relationships/slideLayout" Target="../slideLayouts/slideLayout33.xml"/><Relationship Id="rId30" Type="http://schemas.openxmlformats.org/officeDocument/2006/relationships/theme" Target="../theme/theme2.xml"/><Relationship Id="rId11" Type="http://schemas.openxmlformats.org/officeDocument/2006/relationships/slideLayout" Target="../slideLayouts/slideLayout36.xml"/><Relationship Id="rId10" Type="http://schemas.openxmlformats.org/officeDocument/2006/relationships/slideLayout" Target="../slideLayouts/slideLayout35.xml"/><Relationship Id="rId13" Type="http://schemas.openxmlformats.org/officeDocument/2006/relationships/slideLayout" Target="../slideLayouts/slideLayout38.xml"/><Relationship Id="rId12" Type="http://schemas.openxmlformats.org/officeDocument/2006/relationships/slideLayout" Target="../slideLayouts/slideLayout37.xml"/><Relationship Id="rId15" Type="http://schemas.openxmlformats.org/officeDocument/2006/relationships/slideLayout" Target="../slideLayouts/slideLayout40.xml"/><Relationship Id="rId14" Type="http://schemas.openxmlformats.org/officeDocument/2006/relationships/slideLayout" Target="../slideLayouts/slideLayout39.xml"/><Relationship Id="rId17" Type="http://schemas.openxmlformats.org/officeDocument/2006/relationships/slideLayout" Target="../slideLayouts/slideLayout42.xml"/><Relationship Id="rId16" Type="http://schemas.openxmlformats.org/officeDocument/2006/relationships/slideLayout" Target="../slideLayouts/slideLayout41.xml"/><Relationship Id="rId19" Type="http://schemas.openxmlformats.org/officeDocument/2006/relationships/slideLayout" Target="../slideLayouts/slideLayout44.xml"/><Relationship Id="rId18"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1F1F50"/>
              </a:buClr>
              <a:buSzPts val="2800"/>
              <a:buFont typeface="Lato Black"/>
              <a:buNone/>
              <a:defRPr b="0" i="0" sz="2800" u="none" cap="none" strike="noStrike">
                <a:solidFill>
                  <a:srgbClr val="1F1F50"/>
                </a:solidFill>
                <a:latin typeface="Lato Black"/>
                <a:ea typeface="Lato Black"/>
                <a:cs typeface="Lato Black"/>
                <a:sym typeface="Lato Black"/>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50000"/>
              </a:lnSpc>
              <a:spcBef>
                <a:spcPts val="0"/>
              </a:spcBef>
              <a:spcAft>
                <a:spcPts val="0"/>
              </a:spcAft>
              <a:buClr>
                <a:schemeClr val="dk1"/>
              </a:buClr>
              <a:buSzPts val="1800"/>
              <a:buFont typeface="Lato"/>
              <a:buChar char="●"/>
              <a:defRPr b="0" i="0" sz="1800" u="none" cap="none" strike="noStrike">
                <a:solidFill>
                  <a:schemeClr val="dk1"/>
                </a:solidFill>
                <a:latin typeface="Lato"/>
                <a:ea typeface="Lato"/>
                <a:cs typeface="Lato"/>
                <a:sym typeface="Lato"/>
              </a:defRPr>
            </a:lvl1pPr>
            <a:lvl2pPr indent="-317500" lvl="1" marL="9144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2pPr>
            <a:lvl3pPr indent="-317500" lvl="2" marL="13716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3pPr>
            <a:lvl4pPr indent="-317500" lvl="3" marL="18288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4pPr>
            <a:lvl5pPr indent="-317500" lvl="4" marL="22860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5pPr>
            <a:lvl6pPr indent="-317500" lvl="5" marL="27432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6pPr>
            <a:lvl7pPr indent="-317500" lvl="6" marL="32004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7pPr>
            <a:lvl8pPr indent="-317500" lvl="7" marL="36576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8pPr>
            <a:lvl9pPr indent="-317500" lvl="8" marL="4114800" marR="0" rtl="0" algn="l">
              <a:lnSpc>
                <a:spcPct val="150000"/>
              </a:lnSpc>
              <a:spcBef>
                <a:spcPts val="1600"/>
              </a:spcBef>
              <a:spcAft>
                <a:spcPts val="1600"/>
              </a:spcAft>
              <a:buClr>
                <a:schemeClr val="dk1"/>
              </a:buClr>
              <a:buSzPts val="1400"/>
              <a:buFont typeface="Lato"/>
              <a:buChar char="■"/>
              <a:defRPr b="0" i="0" sz="1400" u="none" cap="none" strike="noStrike">
                <a:solidFill>
                  <a:schemeClr val="dk1"/>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61" name="Shape 161"/>
        <p:cNvGrpSpPr/>
        <p:nvPr/>
      </p:nvGrpSpPr>
      <p:grpSpPr>
        <a:xfrm>
          <a:off x="0" y="0"/>
          <a:ext cx="0" cy="0"/>
          <a:chOff x="0" y="0"/>
          <a:chExt cx="0" cy="0"/>
        </a:xfrm>
      </p:grpSpPr>
      <p:sp>
        <p:nvSpPr>
          <p:cNvPr id="162" name="Google Shape;162;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1F1F50"/>
              </a:buClr>
              <a:buSzPts val="2800"/>
              <a:buFont typeface="Lato Black"/>
              <a:buNone/>
              <a:defRPr b="0" i="0" sz="2800" u="none" cap="none" strike="noStrike">
                <a:solidFill>
                  <a:srgbClr val="1F1F50"/>
                </a:solidFill>
                <a:latin typeface="Lato Black"/>
                <a:ea typeface="Lato Black"/>
                <a:cs typeface="Lato Black"/>
                <a:sym typeface="Lato Black"/>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63" name="Google Shape;163;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50000"/>
              </a:lnSpc>
              <a:spcBef>
                <a:spcPts val="0"/>
              </a:spcBef>
              <a:spcAft>
                <a:spcPts val="0"/>
              </a:spcAft>
              <a:buClr>
                <a:schemeClr val="dk1"/>
              </a:buClr>
              <a:buSzPts val="1800"/>
              <a:buFont typeface="Lato"/>
              <a:buChar char="●"/>
              <a:defRPr b="0" i="0" sz="1800" u="none" cap="none" strike="noStrike">
                <a:solidFill>
                  <a:schemeClr val="dk1"/>
                </a:solidFill>
                <a:latin typeface="Lato"/>
                <a:ea typeface="Lato"/>
                <a:cs typeface="Lato"/>
                <a:sym typeface="Lato"/>
              </a:defRPr>
            </a:lvl1pPr>
            <a:lvl2pPr indent="-317500" lvl="1" marL="9144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2pPr>
            <a:lvl3pPr indent="-317500" lvl="2" marL="13716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3pPr>
            <a:lvl4pPr indent="-317500" lvl="3" marL="18288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4pPr>
            <a:lvl5pPr indent="-317500" lvl="4" marL="22860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5pPr>
            <a:lvl6pPr indent="-317500" lvl="5" marL="27432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6pPr>
            <a:lvl7pPr indent="-317500" lvl="6" marL="32004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7pPr>
            <a:lvl8pPr indent="-317500" lvl="7" marL="36576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8pPr>
            <a:lvl9pPr indent="-317500" lvl="8" marL="4114800" marR="0" rtl="0" algn="l">
              <a:lnSpc>
                <a:spcPct val="150000"/>
              </a:lnSpc>
              <a:spcBef>
                <a:spcPts val="1600"/>
              </a:spcBef>
              <a:spcAft>
                <a:spcPts val="1600"/>
              </a:spcAft>
              <a:buClr>
                <a:schemeClr val="dk1"/>
              </a:buClr>
              <a:buSzPts val="1400"/>
              <a:buFont typeface="Lato"/>
              <a:buChar char="■"/>
              <a:defRPr b="0" i="0" sz="1400" u="none" cap="none" strike="noStrike">
                <a:solidFill>
                  <a:schemeClr val="dk1"/>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7" name="Shape 337"/>
        <p:cNvGrpSpPr/>
        <p:nvPr/>
      </p:nvGrpSpPr>
      <p:grpSpPr>
        <a:xfrm>
          <a:off x="0" y="0"/>
          <a:ext cx="0" cy="0"/>
          <a:chOff x="0" y="0"/>
          <a:chExt cx="0" cy="0"/>
        </a:xfrm>
      </p:grpSpPr>
      <p:sp>
        <p:nvSpPr>
          <p:cNvPr id="338" name="Google Shape;338;p1"/>
          <p:cNvSpPr txBox="1"/>
          <p:nvPr>
            <p:ph type="title"/>
          </p:nvPr>
        </p:nvSpPr>
        <p:spPr>
          <a:xfrm>
            <a:off x="0" y="1371600"/>
            <a:ext cx="9144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900" u="sng">
                <a:solidFill>
                  <a:schemeClr val="lt1"/>
                </a:solidFill>
                <a:latin typeface="Trebuchet MS"/>
                <a:ea typeface="Trebuchet MS"/>
                <a:cs typeface="Trebuchet MS"/>
                <a:sym typeface="Trebuchet MS"/>
              </a:rPr>
              <a:t>Bank of Baroda Hackathon - 2022                       </a:t>
            </a:r>
            <a:endParaRPr sz="2900" u="sng">
              <a:solidFill>
                <a:schemeClr val="lt1"/>
              </a:solidFill>
              <a:latin typeface="Trebuchet MS"/>
              <a:ea typeface="Trebuchet MS"/>
              <a:cs typeface="Trebuchet MS"/>
              <a:sym typeface="Trebuchet MS"/>
            </a:endParaRPr>
          </a:p>
        </p:txBody>
      </p:sp>
      <p:sp>
        <p:nvSpPr>
          <p:cNvPr id="339" name="Google Shape;339;p1"/>
          <p:cNvSpPr txBox="1"/>
          <p:nvPr/>
        </p:nvSpPr>
        <p:spPr>
          <a:xfrm>
            <a:off x="0" y="2161275"/>
            <a:ext cx="6192300" cy="63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1" i="0" lang="en" sz="2900" u="none" cap="none" strike="noStrike">
                <a:solidFill>
                  <a:schemeClr val="lt1"/>
                </a:solidFill>
                <a:latin typeface="Trebuchet MS"/>
                <a:ea typeface="Trebuchet MS"/>
                <a:cs typeface="Trebuchet MS"/>
                <a:sym typeface="Trebuchet MS"/>
              </a:rPr>
              <a:t>Your Team Name : SynKIt</a:t>
            </a:r>
            <a:endParaRPr b="1" i="0" sz="2900" u="none" cap="none" strike="noStrike">
              <a:solidFill>
                <a:schemeClr val="lt1"/>
              </a:solidFill>
              <a:latin typeface="Trebuchet MS"/>
              <a:ea typeface="Trebuchet MS"/>
              <a:cs typeface="Trebuchet MS"/>
              <a:sym typeface="Trebuchet MS"/>
            </a:endParaRPr>
          </a:p>
        </p:txBody>
      </p:sp>
      <p:sp>
        <p:nvSpPr>
          <p:cNvPr id="340" name="Google Shape;340;p1"/>
          <p:cNvSpPr txBox="1"/>
          <p:nvPr/>
        </p:nvSpPr>
        <p:spPr>
          <a:xfrm>
            <a:off x="158562" y="2992500"/>
            <a:ext cx="4559100" cy="3777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800"/>
              <a:buFont typeface="Arial"/>
              <a:buNone/>
            </a:pPr>
            <a:r>
              <a:rPr b="0" i="0" lang="en" sz="1700" u="none" cap="none" strike="noStrike">
                <a:solidFill>
                  <a:schemeClr val="lt1"/>
                </a:solidFill>
                <a:latin typeface="Trebuchet MS"/>
                <a:ea typeface="Trebuchet MS"/>
                <a:cs typeface="Trebuchet MS"/>
                <a:sym typeface="Trebuchet MS"/>
              </a:rPr>
              <a:t>Your team bio : </a:t>
            </a:r>
            <a:r>
              <a:rPr lang="en" sz="1700">
                <a:solidFill>
                  <a:schemeClr val="lt1"/>
                </a:solidFill>
                <a:latin typeface="Trebuchet MS"/>
                <a:ea typeface="Trebuchet MS"/>
                <a:cs typeface="Trebuchet MS"/>
                <a:sym typeface="Trebuchet MS"/>
              </a:rPr>
              <a:t>W</a:t>
            </a:r>
            <a:r>
              <a:rPr b="0" i="0" lang="en" sz="1700" u="none" cap="none" strike="noStrike">
                <a:solidFill>
                  <a:schemeClr val="lt1"/>
                </a:solidFill>
                <a:latin typeface="Trebuchet MS"/>
                <a:ea typeface="Trebuchet MS"/>
                <a:cs typeface="Trebuchet MS"/>
                <a:sym typeface="Trebuchet MS"/>
              </a:rPr>
              <a:t>e ar</a:t>
            </a:r>
            <a:r>
              <a:rPr lang="en" sz="1700">
                <a:solidFill>
                  <a:schemeClr val="lt1"/>
                </a:solidFill>
                <a:latin typeface="Trebuchet MS"/>
                <a:ea typeface="Trebuchet MS"/>
                <a:cs typeface="Trebuchet MS"/>
                <a:sym typeface="Trebuchet MS"/>
              </a:rPr>
              <a:t>e a team of </a:t>
            </a:r>
            <a:r>
              <a:rPr lang="en" sz="1700">
                <a:solidFill>
                  <a:schemeClr val="lt1"/>
                </a:solidFill>
                <a:latin typeface="Trebuchet MS"/>
                <a:ea typeface="Trebuchet MS"/>
                <a:cs typeface="Trebuchet MS"/>
                <a:sym typeface="Trebuchet MS"/>
              </a:rPr>
              <a:t>enthusiastic</a:t>
            </a:r>
            <a:r>
              <a:rPr lang="en" sz="1700">
                <a:solidFill>
                  <a:schemeClr val="lt1"/>
                </a:solidFill>
                <a:latin typeface="Trebuchet MS"/>
                <a:ea typeface="Trebuchet MS"/>
                <a:cs typeface="Trebuchet MS"/>
                <a:sym typeface="Trebuchet MS"/>
              </a:rPr>
              <a:t> developers hoping to bring a unique change with our </a:t>
            </a:r>
            <a:r>
              <a:rPr lang="en" sz="1700">
                <a:solidFill>
                  <a:schemeClr val="lt1"/>
                </a:solidFill>
                <a:latin typeface="Trebuchet MS"/>
                <a:ea typeface="Trebuchet MS"/>
                <a:cs typeface="Trebuchet MS"/>
                <a:sym typeface="Trebuchet MS"/>
              </a:rPr>
              <a:t>development</a:t>
            </a:r>
            <a:r>
              <a:rPr lang="en" sz="1700">
                <a:solidFill>
                  <a:schemeClr val="lt1"/>
                </a:solidFill>
                <a:latin typeface="Trebuchet MS"/>
                <a:ea typeface="Trebuchet MS"/>
                <a:cs typeface="Trebuchet MS"/>
                <a:sym typeface="Trebuchet MS"/>
              </a:rPr>
              <a:t> .</a:t>
            </a:r>
            <a:endParaRPr b="0" i="0" sz="1700" u="none" cap="none" strike="noStrike">
              <a:solidFill>
                <a:schemeClr val="lt1"/>
              </a:solidFill>
              <a:latin typeface="Trebuchet MS"/>
              <a:ea typeface="Trebuchet MS"/>
              <a:cs typeface="Trebuchet MS"/>
              <a:sym typeface="Trebuchet MS"/>
            </a:endParaRPr>
          </a:p>
          <a:p>
            <a:pPr indent="0" lvl="0" marL="0" marR="0" rtl="0" algn="l">
              <a:lnSpc>
                <a:spcPct val="150000"/>
              </a:lnSpc>
              <a:spcBef>
                <a:spcPts val="1600"/>
              </a:spcBef>
              <a:spcAft>
                <a:spcPts val="1600"/>
              </a:spcAft>
              <a:buClr>
                <a:srgbClr val="000000"/>
              </a:buClr>
              <a:buSzPts val="1300"/>
              <a:buFont typeface="Arial"/>
              <a:buNone/>
            </a:pPr>
            <a:r>
              <a:rPr b="0" i="0" lang="en" sz="1200" u="none" cap="none" strike="noStrike">
                <a:solidFill>
                  <a:schemeClr val="lt1"/>
                </a:solidFill>
                <a:latin typeface="Trebuchet MS"/>
                <a:ea typeface="Trebuchet MS"/>
                <a:cs typeface="Trebuchet MS"/>
                <a:sym typeface="Trebuchet MS"/>
              </a:rPr>
              <a:t>Date : 18/9</a:t>
            </a:r>
            <a:r>
              <a:rPr lang="en" sz="1200">
                <a:solidFill>
                  <a:schemeClr val="lt1"/>
                </a:solidFill>
                <a:latin typeface="Trebuchet MS"/>
                <a:ea typeface="Trebuchet MS"/>
                <a:cs typeface="Trebuchet MS"/>
                <a:sym typeface="Trebuchet MS"/>
              </a:rPr>
              <a:t>/</a:t>
            </a:r>
            <a:r>
              <a:rPr b="0" i="0" lang="en" sz="1200" u="none" cap="none" strike="noStrike">
                <a:solidFill>
                  <a:schemeClr val="lt1"/>
                </a:solidFill>
                <a:latin typeface="Trebuchet MS"/>
                <a:ea typeface="Trebuchet MS"/>
                <a:cs typeface="Trebuchet MS"/>
                <a:sym typeface="Trebuchet MS"/>
              </a:rPr>
              <a:t>22</a:t>
            </a:r>
            <a:endParaRPr b="0" i="0" sz="1200" u="none" cap="none" strike="noStrike">
              <a:solidFill>
                <a:schemeClr val="lt1"/>
              </a:solidFill>
              <a:latin typeface="Trebuchet MS"/>
              <a:ea typeface="Trebuchet MS"/>
              <a:cs typeface="Trebuchet MS"/>
              <a:sym typeface="Trebuchet MS"/>
            </a:endParaRPr>
          </a:p>
        </p:txBody>
      </p:sp>
      <p:pic>
        <p:nvPicPr>
          <p:cNvPr id="341" name="Google Shape;341;p1"/>
          <p:cNvPicPr preferRelativeResize="0"/>
          <p:nvPr/>
        </p:nvPicPr>
        <p:blipFill rotWithShape="1">
          <a:blip r:embed="rId4">
            <a:alphaModFix/>
          </a:blip>
          <a:srcRect b="0" l="0" r="0" t="0"/>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0"/>
              </a:spcBef>
              <a:spcAft>
                <a:spcPts val="0"/>
              </a:spcAft>
              <a:buClr>
                <a:srgbClr val="000000"/>
              </a:buClr>
              <a:buSzPts val="1400"/>
              <a:buFont typeface="Arial"/>
              <a:buNone/>
            </a:pPr>
            <a:r>
              <a:rPr b="0" i="0" lang="en" sz="1400" u="none" cap="none" strike="noStrike">
                <a:solidFill>
                  <a:schemeClr val="dk1"/>
                </a:solidFill>
                <a:latin typeface="Lato"/>
                <a:ea typeface="Lato"/>
                <a:cs typeface="Lato"/>
                <a:sym typeface="Lato"/>
              </a:rPr>
              <a:t>Technology Partner</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
          <p:cNvSpPr txBox="1"/>
          <p:nvPr>
            <p:ph type="title"/>
          </p:nvPr>
        </p:nvSpPr>
        <p:spPr>
          <a:xfrm>
            <a:off x="494629" y="229550"/>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000"/>
              <a:t>Problem Statement?</a:t>
            </a:r>
            <a:endParaRPr sz="2000"/>
          </a:p>
        </p:txBody>
      </p:sp>
      <p:sp>
        <p:nvSpPr>
          <p:cNvPr id="348" name="Google Shape;348;p2"/>
          <p:cNvSpPr txBox="1"/>
          <p:nvPr/>
        </p:nvSpPr>
        <p:spPr>
          <a:xfrm>
            <a:off x="512375" y="1151300"/>
            <a:ext cx="8238600" cy="341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lang="en">
                <a:solidFill>
                  <a:srgbClr val="222222"/>
                </a:solidFill>
                <a:highlight>
                  <a:srgbClr val="FFFFFF"/>
                </a:highlight>
                <a:latin typeface="Lato"/>
                <a:ea typeface="Lato"/>
                <a:cs typeface="Lato"/>
                <a:sym typeface="Lato"/>
              </a:rPr>
              <a:t>Call Centres receive numerous calls from people that require immediate attention to their problems. It is necessary to keep track of all the activities between the customer and the agent, analyze them so as to enhance the contact center services.</a:t>
            </a:r>
            <a:endParaRPr>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lang="en">
                <a:solidFill>
                  <a:srgbClr val="222222"/>
                </a:solidFill>
                <a:highlight>
                  <a:srgbClr val="FFFFFF"/>
                </a:highlight>
                <a:latin typeface="Lato"/>
                <a:ea typeface="Lato"/>
                <a:cs typeface="Lato"/>
                <a:sym typeface="Lato"/>
              </a:rPr>
              <a:t>The call quality and hygiene is of utmost importance for a call center to function well. So, having a sentimental analysis of every call will help in analyzing the customer satisfaction and gain feedback on every agent and the service thus provided.</a:t>
            </a:r>
            <a:endParaRPr>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lang="en">
                <a:solidFill>
                  <a:srgbClr val="222222"/>
                </a:solidFill>
                <a:highlight>
                  <a:srgbClr val="FFFFFF"/>
                </a:highlight>
                <a:latin typeface="Lato"/>
                <a:ea typeface="Lato"/>
                <a:cs typeface="Lato"/>
                <a:sym typeface="Lato"/>
              </a:rPr>
              <a:t>So, the problem we will be dealing with encircles around call quality and hygiene using different AI techniques and ideas.</a:t>
            </a:r>
            <a:endParaRPr>
              <a:solidFill>
                <a:srgbClr val="222222"/>
              </a:solidFill>
              <a:highlight>
                <a:srgbClr val="FFFFFF"/>
              </a:highlight>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
          <p:cNvSpPr txBox="1"/>
          <p:nvPr>
            <p:ph type="title"/>
          </p:nvPr>
        </p:nvSpPr>
        <p:spPr>
          <a:xfrm>
            <a:off x="494629" y="229550"/>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000">
                <a:solidFill>
                  <a:srgbClr val="222222"/>
                </a:solidFill>
                <a:highlight>
                  <a:srgbClr val="FFFFFF"/>
                </a:highlight>
              </a:rPr>
              <a:t>User Segment &amp; Pain Points</a:t>
            </a:r>
            <a:endParaRPr sz="2000"/>
          </a:p>
        </p:txBody>
      </p:sp>
      <p:sp>
        <p:nvSpPr>
          <p:cNvPr id="354" name="Google Shape;354;p3"/>
          <p:cNvSpPr txBox="1"/>
          <p:nvPr/>
        </p:nvSpPr>
        <p:spPr>
          <a:xfrm>
            <a:off x="452700" y="1172150"/>
            <a:ext cx="8238600" cy="341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1200"/>
              <a:buFont typeface="Arial"/>
              <a:buNone/>
            </a:pPr>
            <a:r>
              <a:rPr lang="en">
                <a:latin typeface="Lato"/>
                <a:ea typeface="Lato"/>
                <a:cs typeface="Lato"/>
                <a:sym typeface="Lato"/>
              </a:rPr>
              <a:t>Bank wants to automate the process of customer feedback, enquiry and finding the solution of the problem of a customer with the help of AI based techniques.</a:t>
            </a:r>
            <a:endParaRPr>
              <a:latin typeface="Lato"/>
              <a:ea typeface="Lato"/>
              <a:cs typeface="Lato"/>
              <a:sym typeface="Lato"/>
            </a:endParaRPr>
          </a:p>
          <a:p>
            <a:pPr indent="0" lvl="0" marL="0" marR="0" rtl="0" algn="l">
              <a:lnSpc>
                <a:spcPct val="115000"/>
              </a:lnSpc>
              <a:spcBef>
                <a:spcPts val="1000"/>
              </a:spcBef>
              <a:spcAft>
                <a:spcPts val="0"/>
              </a:spcAft>
              <a:buClr>
                <a:srgbClr val="000000"/>
              </a:buClr>
              <a:buSzPts val="1200"/>
              <a:buFont typeface="Arial"/>
              <a:buNone/>
            </a:pPr>
            <a:r>
              <a:rPr lang="en">
                <a:latin typeface="Lato"/>
                <a:ea typeface="Lato"/>
                <a:cs typeface="Lato"/>
                <a:sym typeface="Lato"/>
              </a:rPr>
              <a:t>Banks want to do this because they want to monitor and measure the KPIs like call data quality, call hygiene, customer sentiment,customer </a:t>
            </a:r>
            <a:r>
              <a:rPr lang="en">
                <a:latin typeface="Lato"/>
                <a:ea typeface="Lato"/>
                <a:cs typeface="Lato"/>
                <a:sym typeface="Lato"/>
              </a:rPr>
              <a:t>satisfaction</a:t>
            </a:r>
            <a:r>
              <a:rPr lang="en">
                <a:latin typeface="Lato"/>
                <a:ea typeface="Lato"/>
                <a:cs typeface="Lato"/>
                <a:sym typeface="Lato"/>
              </a:rPr>
              <a:t> etc. </a:t>
            </a:r>
            <a:endParaRPr>
              <a:latin typeface="Lato"/>
              <a:ea typeface="Lato"/>
              <a:cs typeface="Lato"/>
              <a:sym typeface="Lato"/>
            </a:endParaRPr>
          </a:p>
          <a:p>
            <a:pPr indent="0" lvl="0" marL="0" marR="0" rtl="0" algn="l">
              <a:lnSpc>
                <a:spcPct val="115000"/>
              </a:lnSpc>
              <a:spcBef>
                <a:spcPts val="1000"/>
              </a:spcBef>
              <a:spcAft>
                <a:spcPts val="0"/>
              </a:spcAft>
              <a:buClr>
                <a:srgbClr val="000000"/>
              </a:buClr>
              <a:buSzPts val="1200"/>
              <a:buFont typeface="Arial"/>
              <a:buNone/>
            </a:pPr>
            <a:r>
              <a:rPr lang="en">
                <a:latin typeface="Lato"/>
                <a:ea typeface="Lato"/>
                <a:cs typeface="Lato"/>
                <a:sym typeface="Lato"/>
              </a:rPr>
              <a:t>We can check for the waiting duration of the call and analyse it because the longer waiting duration before attending the call ultimately leads to increase in customer annoyance.</a:t>
            </a:r>
            <a:endParaRPr>
              <a:latin typeface="Lato"/>
              <a:ea typeface="Lato"/>
              <a:cs typeface="Lato"/>
              <a:sym typeface="Lato"/>
            </a:endParaRPr>
          </a:p>
          <a:p>
            <a:pPr indent="0" lvl="0" marL="0" marR="0" rtl="0" algn="l">
              <a:lnSpc>
                <a:spcPct val="115000"/>
              </a:lnSpc>
              <a:spcBef>
                <a:spcPts val="1000"/>
              </a:spcBef>
              <a:spcAft>
                <a:spcPts val="0"/>
              </a:spcAft>
              <a:buClr>
                <a:srgbClr val="000000"/>
              </a:buClr>
              <a:buSzPts val="1200"/>
              <a:buFont typeface="Arial"/>
              <a:buNone/>
            </a:pPr>
            <a:r>
              <a:rPr lang="en">
                <a:latin typeface="Lato"/>
                <a:ea typeface="Lato"/>
                <a:cs typeface="Lato"/>
                <a:sym typeface="Lato"/>
              </a:rPr>
              <a:t>As the project is based on the bank customer analysis we would like Bank of Baroda to be the early adopter of our product!.</a:t>
            </a:r>
            <a:endParaRPr>
              <a:latin typeface="Lato"/>
              <a:ea typeface="Lato"/>
              <a:cs typeface="Lato"/>
              <a:sym typeface="Lato"/>
            </a:endParaRPr>
          </a:p>
          <a:p>
            <a:pPr indent="0" lvl="0" marL="0" marR="0" rtl="0" algn="l">
              <a:lnSpc>
                <a:spcPct val="115000"/>
              </a:lnSpc>
              <a:spcBef>
                <a:spcPts val="1000"/>
              </a:spcBef>
              <a:spcAft>
                <a:spcPts val="1000"/>
              </a:spcAft>
              <a:buClr>
                <a:srgbClr val="000000"/>
              </a:buClr>
              <a:buSzPts val="1200"/>
              <a:buFont typeface="Arial"/>
              <a:buNone/>
            </a:pPr>
            <a:r>
              <a:t/>
            </a:r>
            <a:endParaRPr b="0" i="0" sz="1200" u="none" cap="none" strike="noStrike">
              <a:solidFill>
                <a:srgbClr val="000000"/>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
          <p:cNvSpPr txBox="1"/>
          <p:nvPr/>
        </p:nvSpPr>
        <p:spPr>
          <a:xfrm>
            <a:off x="362925" y="864600"/>
            <a:ext cx="8238600" cy="341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1400"/>
              <a:buFont typeface="Arial"/>
              <a:buNone/>
            </a:pPr>
            <a:r>
              <a:rPr lang="en">
                <a:solidFill>
                  <a:srgbClr val="222222"/>
                </a:solidFill>
                <a:highlight>
                  <a:srgbClr val="FFFFFF"/>
                </a:highlight>
                <a:latin typeface="Lato"/>
                <a:ea typeface="Lato"/>
                <a:cs typeface="Lato"/>
                <a:sym typeface="Lato"/>
              </a:rPr>
              <a:t>Geomant is special customer service experience </a:t>
            </a:r>
            <a:r>
              <a:rPr lang="en">
                <a:solidFill>
                  <a:srgbClr val="222222"/>
                </a:solidFill>
                <a:highlight>
                  <a:srgbClr val="FFFFFF"/>
                </a:highlight>
                <a:latin typeface="Lato"/>
                <a:ea typeface="Lato"/>
                <a:cs typeface="Lato"/>
                <a:sym typeface="Lato"/>
              </a:rPr>
              <a:t>integrator</a:t>
            </a:r>
            <a:r>
              <a:rPr lang="en">
                <a:solidFill>
                  <a:srgbClr val="222222"/>
                </a:solidFill>
                <a:highlight>
                  <a:srgbClr val="FFFFFF"/>
                </a:highlight>
                <a:latin typeface="Lato"/>
                <a:ea typeface="Lato"/>
                <a:cs typeface="Lato"/>
                <a:sym typeface="Lato"/>
              </a:rPr>
              <a:t>, which is one of the competitive products for the problem.</a:t>
            </a:r>
            <a:endParaRPr>
              <a:solidFill>
                <a:srgbClr val="222222"/>
              </a:solidFill>
              <a:highlight>
                <a:srgbClr val="FFFFFF"/>
              </a:highlight>
              <a:latin typeface="Lato"/>
              <a:ea typeface="Lato"/>
              <a:cs typeface="Lato"/>
              <a:sym typeface="Lato"/>
            </a:endParaRPr>
          </a:p>
          <a:p>
            <a:pPr indent="0" lvl="0" marL="0" marR="0" rtl="0" algn="l">
              <a:lnSpc>
                <a:spcPct val="115000"/>
              </a:lnSpc>
              <a:spcBef>
                <a:spcPts val="1000"/>
              </a:spcBef>
              <a:spcAft>
                <a:spcPts val="0"/>
              </a:spcAft>
              <a:buClr>
                <a:srgbClr val="000000"/>
              </a:buClr>
              <a:buSzPts val="1400"/>
              <a:buFont typeface="Arial"/>
              <a:buNone/>
            </a:pPr>
            <a:r>
              <a:rPr lang="en">
                <a:solidFill>
                  <a:srgbClr val="222222"/>
                </a:solidFill>
                <a:highlight>
                  <a:srgbClr val="FFFFFF"/>
                </a:highlight>
                <a:latin typeface="Lato"/>
                <a:ea typeface="Lato"/>
                <a:cs typeface="Lato"/>
                <a:sym typeface="Lato"/>
              </a:rPr>
              <a:t>They have made a geomant wallboard which provide a detailed call analysis to every person.</a:t>
            </a:r>
            <a:endParaRPr>
              <a:solidFill>
                <a:srgbClr val="222222"/>
              </a:solidFill>
              <a:highlight>
                <a:srgbClr val="FFFFFF"/>
              </a:highlight>
              <a:latin typeface="Lato"/>
              <a:ea typeface="Lato"/>
              <a:cs typeface="Lato"/>
              <a:sym typeface="Lato"/>
            </a:endParaRPr>
          </a:p>
          <a:p>
            <a:pPr indent="0" lvl="0" marL="0" marR="0" rtl="0" algn="l">
              <a:lnSpc>
                <a:spcPct val="115000"/>
              </a:lnSpc>
              <a:spcBef>
                <a:spcPts val="1000"/>
              </a:spcBef>
              <a:spcAft>
                <a:spcPts val="0"/>
              </a:spcAft>
              <a:buClr>
                <a:srgbClr val="000000"/>
              </a:buClr>
              <a:buSzPts val="1400"/>
              <a:buFont typeface="Arial"/>
              <a:buNone/>
            </a:pPr>
            <a:r>
              <a:rPr lang="en">
                <a:solidFill>
                  <a:srgbClr val="222222"/>
                </a:solidFill>
                <a:highlight>
                  <a:srgbClr val="FFFFFF"/>
                </a:highlight>
                <a:latin typeface="Lato"/>
                <a:ea typeface="Lato"/>
                <a:cs typeface="Lato"/>
                <a:sym typeface="Lato"/>
              </a:rPr>
              <a:t>It helps them to analyse and improve the performance of each employee, who needs training and changing trends and needs.</a:t>
            </a:r>
            <a:endParaRPr>
              <a:solidFill>
                <a:srgbClr val="222222"/>
              </a:solidFill>
              <a:highlight>
                <a:srgbClr val="FFFFFF"/>
              </a:highlight>
              <a:latin typeface="Lato"/>
              <a:ea typeface="Lato"/>
              <a:cs typeface="Lato"/>
              <a:sym typeface="Lato"/>
            </a:endParaRPr>
          </a:p>
          <a:p>
            <a:pPr indent="0" lvl="0" marL="0" marR="0" rtl="0" algn="l">
              <a:lnSpc>
                <a:spcPct val="115000"/>
              </a:lnSpc>
              <a:spcBef>
                <a:spcPts val="1000"/>
              </a:spcBef>
              <a:spcAft>
                <a:spcPts val="0"/>
              </a:spcAft>
              <a:buClr>
                <a:srgbClr val="000000"/>
              </a:buClr>
              <a:buSzPts val="1400"/>
              <a:buFont typeface="Arial"/>
              <a:buNone/>
            </a:pPr>
            <a:r>
              <a:t/>
            </a:r>
            <a:endParaRPr>
              <a:solidFill>
                <a:srgbClr val="222222"/>
              </a:solidFill>
              <a:highlight>
                <a:srgbClr val="FFFFFF"/>
              </a:highlight>
              <a:latin typeface="Lato"/>
              <a:ea typeface="Lato"/>
              <a:cs typeface="Lato"/>
              <a:sym typeface="Lato"/>
            </a:endParaRPr>
          </a:p>
          <a:p>
            <a:pPr indent="0" lvl="0" marL="0" marR="0" rtl="0" algn="l">
              <a:lnSpc>
                <a:spcPct val="115000"/>
              </a:lnSpc>
              <a:spcBef>
                <a:spcPts val="1000"/>
              </a:spcBef>
              <a:spcAft>
                <a:spcPts val="0"/>
              </a:spcAft>
              <a:buClr>
                <a:srgbClr val="000000"/>
              </a:buClr>
              <a:buSzPts val="1400"/>
              <a:buFont typeface="Arial"/>
              <a:buNone/>
            </a:pPr>
            <a:r>
              <a:t/>
            </a:r>
            <a:endParaRPr>
              <a:solidFill>
                <a:srgbClr val="222222"/>
              </a:solidFill>
              <a:highlight>
                <a:srgbClr val="FFFFFF"/>
              </a:highlight>
              <a:latin typeface="Lato"/>
              <a:ea typeface="Lato"/>
              <a:cs typeface="Lato"/>
              <a:sym typeface="Lato"/>
            </a:endParaRPr>
          </a:p>
          <a:p>
            <a:pPr indent="0" lvl="0" marL="0" marR="0" rtl="0" algn="l">
              <a:lnSpc>
                <a:spcPct val="115000"/>
              </a:lnSpc>
              <a:spcBef>
                <a:spcPts val="1000"/>
              </a:spcBef>
              <a:spcAft>
                <a:spcPts val="1000"/>
              </a:spcAft>
              <a:buClr>
                <a:srgbClr val="000000"/>
              </a:buClr>
              <a:buSzPts val="1400"/>
              <a:buFont typeface="Arial"/>
              <a:buNone/>
            </a:pPr>
            <a:r>
              <a:t/>
            </a:r>
            <a:endParaRPr>
              <a:solidFill>
                <a:srgbClr val="222222"/>
              </a:solidFill>
              <a:highlight>
                <a:srgbClr val="FFFFFF"/>
              </a:highlight>
              <a:latin typeface="Lato"/>
              <a:ea typeface="Lato"/>
              <a:cs typeface="Lato"/>
              <a:sym typeface="Lato"/>
            </a:endParaRPr>
          </a:p>
        </p:txBody>
      </p:sp>
      <p:sp>
        <p:nvSpPr>
          <p:cNvPr id="360" name="Google Shape;360;p4"/>
          <p:cNvSpPr txBox="1"/>
          <p:nvPr>
            <p:ph type="title"/>
          </p:nvPr>
        </p:nvSpPr>
        <p:spPr>
          <a:xfrm>
            <a:off x="342229" y="229550"/>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000"/>
              <a:t>Competitive</a:t>
            </a:r>
            <a:r>
              <a:rPr lang="en" sz="2000"/>
              <a:t> Products</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
          <p:cNvSpPr txBox="1"/>
          <p:nvPr>
            <p:ph type="title"/>
          </p:nvPr>
        </p:nvSpPr>
        <p:spPr>
          <a:xfrm>
            <a:off x="4" y="270375"/>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000">
                <a:solidFill>
                  <a:srgbClr val="4A4548"/>
                </a:solidFill>
                <a:highlight>
                  <a:srgbClr val="FFFFFF"/>
                </a:highlight>
              </a:rPr>
              <a:t>Azure tools or resources</a:t>
            </a:r>
            <a:endParaRPr sz="2000"/>
          </a:p>
        </p:txBody>
      </p:sp>
      <p:sp>
        <p:nvSpPr>
          <p:cNvPr id="366" name="Google Shape;366;p5"/>
          <p:cNvSpPr txBox="1"/>
          <p:nvPr>
            <p:ph type="title"/>
          </p:nvPr>
        </p:nvSpPr>
        <p:spPr>
          <a:xfrm>
            <a:off x="40304" y="1205575"/>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0" lang="en" sz="1400">
                <a:solidFill>
                  <a:srgbClr val="4A4548"/>
                </a:solidFill>
                <a:highlight>
                  <a:srgbClr val="FFFFFF"/>
                </a:highlight>
              </a:rPr>
              <a:t>Azure tools or resources which are likely to be used by us to make our prototype:</a:t>
            </a:r>
            <a:endParaRPr b="0" sz="1400">
              <a:solidFill>
                <a:srgbClr val="4A4548"/>
              </a:solidFill>
              <a:highlight>
                <a:srgbClr val="FFFFFF"/>
              </a:highlight>
            </a:endParaRPr>
          </a:p>
          <a:p>
            <a:pPr indent="0" lvl="0" marL="0" rtl="0" algn="l">
              <a:lnSpc>
                <a:spcPct val="100000"/>
              </a:lnSpc>
              <a:spcBef>
                <a:spcPts val="0"/>
              </a:spcBef>
              <a:spcAft>
                <a:spcPts val="0"/>
              </a:spcAft>
              <a:buSzPts val="2800"/>
              <a:buNone/>
            </a:pPr>
            <a:r>
              <a:t/>
            </a:r>
            <a:endParaRPr b="0" sz="1400">
              <a:solidFill>
                <a:srgbClr val="4A4548"/>
              </a:solidFill>
              <a:highlight>
                <a:srgbClr val="FFFFFF"/>
              </a:highlight>
            </a:endParaRPr>
          </a:p>
          <a:p>
            <a:pPr indent="0" lvl="0" marL="0" rtl="0" algn="l">
              <a:lnSpc>
                <a:spcPct val="100000"/>
              </a:lnSpc>
              <a:spcBef>
                <a:spcPts val="0"/>
              </a:spcBef>
              <a:spcAft>
                <a:spcPts val="0"/>
              </a:spcAft>
              <a:buNone/>
            </a:pPr>
            <a:r>
              <a:rPr b="0" lang="en" sz="1400">
                <a:solidFill>
                  <a:srgbClr val="4A4548"/>
                </a:solidFill>
                <a:highlight>
                  <a:srgbClr val="FFFFFF"/>
                </a:highlight>
              </a:rPr>
              <a:t>Azure Cognitive Services</a:t>
            </a:r>
            <a:endParaRPr b="0" sz="1400">
              <a:solidFill>
                <a:srgbClr val="4A4548"/>
              </a:solidFill>
              <a:highlight>
                <a:srgbClr val="FFFFFF"/>
              </a:highlight>
            </a:endParaRPr>
          </a:p>
          <a:p>
            <a:pPr indent="0" lvl="0" marL="0" rtl="0" algn="l">
              <a:lnSpc>
                <a:spcPct val="100000"/>
              </a:lnSpc>
              <a:spcBef>
                <a:spcPts val="0"/>
              </a:spcBef>
              <a:spcAft>
                <a:spcPts val="0"/>
              </a:spcAft>
              <a:buNone/>
            </a:pPr>
            <a:r>
              <a:rPr b="0" lang="en" sz="1400">
                <a:solidFill>
                  <a:srgbClr val="4A4548"/>
                </a:solidFill>
                <a:highlight>
                  <a:srgbClr val="FFFFFF"/>
                </a:highlight>
              </a:rPr>
              <a:t>Azure Search</a:t>
            </a:r>
            <a:endParaRPr b="0" sz="1400">
              <a:solidFill>
                <a:srgbClr val="4A4548"/>
              </a:solidFill>
              <a:highlight>
                <a:srgbClr val="FFFFFF"/>
              </a:highlight>
            </a:endParaRPr>
          </a:p>
          <a:p>
            <a:pPr indent="0" lvl="0" marL="0" rtl="0" algn="l">
              <a:lnSpc>
                <a:spcPct val="100000"/>
              </a:lnSpc>
              <a:spcBef>
                <a:spcPts val="0"/>
              </a:spcBef>
              <a:spcAft>
                <a:spcPts val="0"/>
              </a:spcAft>
              <a:buNone/>
            </a:pPr>
            <a:r>
              <a:rPr b="0" lang="en" sz="1400">
                <a:solidFill>
                  <a:srgbClr val="4A4548"/>
                </a:solidFill>
                <a:highlight>
                  <a:srgbClr val="FFFFFF"/>
                </a:highlight>
              </a:rPr>
              <a:t>Azure Machine Learning</a:t>
            </a:r>
            <a:endParaRPr b="0" sz="1400">
              <a:solidFill>
                <a:srgbClr val="4A4548"/>
              </a:solidFill>
              <a:highlight>
                <a:srgbClr val="FFFFFF"/>
              </a:highlight>
            </a:endParaRPr>
          </a:p>
          <a:p>
            <a:pPr indent="0" lvl="0" marL="0" rtl="0" algn="l">
              <a:lnSpc>
                <a:spcPct val="100000"/>
              </a:lnSpc>
              <a:spcBef>
                <a:spcPts val="0"/>
              </a:spcBef>
              <a:spcAft>
                <a:spcPts val="0"/>
              </a:spcAft>
              <a:buNone/>
            </a:pPr>
            <a:r>
              <a:rPr b="0" lang="en" sz="1400">
                <a:solidFill>
                  <a:srgbClr val="4A4548"/>
                </a:solidFill>
                <a:highlight>
                  <a:srgbClr val="FFFFFF"/>
                </a:highlight>
              </a:rPr>
              <a:t>Azure Blob Storage</a:t>
            </a:r>
            <a:endParaRPr b="0" sz="1400">
              <a:solidFill>
                <a:srgbClr val="4A4548"/>
              </a:solidFill>
              <a:highlight>
                <a:srgbClr val="FFFFFF"/>
              </a:highlight>
            </a:endParaRPr>
          </a:p>
          <a:p>
            <a:pPr indent="0" lvl="0" marL="0" rtl="0" algn="l">
              <a:lnSpc>
                <a:spcPct val="100000"/>
              </a:lnSpc>
              <a:spcBef>
                <a:spcPts val="0"/>
              </a:spcBef>
              <a:spcAft>
                <a:spcPts val="0"/>
              </a:spcAft>
              <a:buNone/>
            </a:pPr>
            <a:r>
              <a:rPr b="0" lang="en" sz="1400">
                <a:solidFill>
                  <a:srgbClr val="4A4548"/>
                </a:solidFill>
                <a:highlight>
                  <a:srgbClr val="FFFFFF"/>
                </a:highlight>
              </a:rPr>
              <a:t>Azure Functions</a:t>
            </a:r>
            <a:endParaRPr b="0" sz="1400">
              <a:solidFill>
                <a:srgbClr val="4A4548"/>
              </a:solidFill>
              <a:highlight>
                <a:srgbClr val="FFFFFF"/>
              </a:highlight>
            </a:endParaRPr>
          </a:p>
          <a:p>
            <a:pPr indent="0" lvl="0" marL="0" rtl="0" algn="l">
              <a:lnSpc>
                <a:spcPct val="100000"/>
              </a:lnSpc>
              <a:spcBef>
                <a:spcPts val="0"/>
              </a:spcBef>
              <a:spcAft>
                <a:spcPts val="0"/>
              </a:spcAft>
              <a:buNone/>
            </a:pPr>
            <a:r>
              <a:rPr b="0" lang="en" sz="1400">
                <a:solidFill>
                  <a:srgbClr val="4A4548"/>
                </a:solidFill>
                <a:highlight>
                  <a:srgbClr val="FFFFFF"/>
                </a:highlight>
              </a:rPr>
              <a:t>Azure App Service</a:t>
            </a:r>
            <a:endParaRPr b="0" sz="1400">
              <a:solidFill>
                <a:srgbClr val="4A4548"/>
              </a:solidFill>
              <a:highlight>
                <a:srgbClr val="FFFFFF"/>
              </a:highlight>
            </a:endParaRPr>
          </a:p>
          <a:p>
            <a:pPr indent="0" lvl="0" marL="0" rtl="0" algn="l">
              <a:lnSpc>
                <a:spcPct val="100000"/>
              </a:lnSpc>
              <a:spcBef>
                <a:spcPts val="0"/>
              </a:spcBef>
              <a:spcAft>
                <a:spcPts val="0"/>
              </a:spcAft>
              <a:buNone/>
            </a:pPr>
            <a:r>
              <a:rPr b="0" lang="en" sz="1400">
                <a:solidFill>
                  <a:srgbClr val="4A4548"/>
                </a:solidFill>
                <a:highlight>
                  <a:srgbClr val="FFFFFF"/>
                </a:highlight>
              </a:rPr>
              <a:t>Azure SQL DB</a:t>
            </a:r>
            <a:endParaRPr b="0" sz="1400">
              <a:solidFill>
                <a:srgbClr val="4A4548"/>
              </a:solidFill>
              <a:highlight>
                <a:srgbClr val="FFFFFF"/>
              </a:highlight>
            </a:endParaRPr>
          </a:p>
          <a:p>
            <a:pPr indent="0" lvl="0" marL="0" rtl="0" algn="l">
              <a:lnSpc>
                <a:spcPct val="100000"/>
              </a:lnSpc>
              <a:spcBef>
                <a:spcPts val="0"/>
              </a:spcBef>
              <a:spcAft>
                <a:spcPts val="0"/>
              </a:spcAft>
              <a:buNone/>
            </a:pPr>
            <a:r>
              <a:rPr b="0" lang="en" sz="1400">
                <a:solidFill>
                  <a:srgbClr val="4A4548"/>
                </a:solidFill>
                <a:highlight>
                  <a:srgbClr val="FFFFFF"/>
                </a:highlight>
              </a:rPr>
              <a:t>Loome</a:t>
            </a:r>
            <a:endParaRPr b="0" sz="1400">
              <a:solidFill>
                <a:srgbClr val="4A4548"/>
              </a:solidFill>
              <a:highlight>
                <a:srgbClr val="FFFFFF"/>
              </a:highlight>
            </a:endParaRPr>
          </a:p>
          <a:p>
            <a:pPr indent="0" lvl="0" marL="0" rtl="0" algn="l">
              <a:lnSpc>
                <a:spcPct val="100000"/>
              </a:lnSpc>
              <a:spcBef>
                <a:spcPts val="0"/>
              </a:spcBef>
              <a:spcAft>
                <a:spcPts val="0"/>
              </a:spcAft>
              <a:buSzPts val="2800"/>
              <a:buNone/>
            </a:pPr>
            <a:r>
              <a:t/>
            </a:r>
            <a:endParaRPr b="0" sz="1400">
              <a:solidFill>
                <a:srgbClr val="4A4548"/>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6"/>
          <p:cNvSpPr txBox="1"/>
          <p:nvPr>
            <p:ph type="title"/>
          </p:nvPr>
        </p:nvSpPr>
        <p:spPr>
          <a:xfrm>
            <a:off x="494629" y="229550"/>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000"/>
              <a:t>Any Supporting Functional Documents</a:t>
            </a:r>
            <a:endParaRPr sz="2000"/>
          </a:p>
        </p:txBody>
      </p:sp>
      <p:sp>
        <p:nvSpPr>
          <p:cNvPr id="372" name="Google Shape;372;p6"/>
          <p:cNvSpPr txBox="1"/>
          <p:nvPr/>
        </p:nvSpPr>
        <p:spPr>
          <a:xfrm>
            <a:off x="515325" y="844925"/>
            <a:ext cx="8238600" cy="411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solidFill>
                  <a:srgbClr val="222222"/>
                </a:solidFill>
                <a:highlight>
                  <a:srgbClr val="FFFFFF"/>
                </a:highlight>
                <a:latin typeface="Lato"/>
                <a:ea typeface="Lato"/>
                <a:cs typeface="Lato"/>
                <a:sym typeface="Lato"/>
              </a:rPr>
              <a:t>There are several KPIs (Key Performance Indicators) that we are going to consider for our project. Some of them are as follows:</a:t>
            </a:r>
            <a:endParaRPr>
              <a:solidFill>
                <a:srgbClr val="222222"/>
              </a:solidFill>
              <a:highlight>
                <a:srgbClr val="FFFFFF"/>
              </a:highlight>
              <a:latin typeface="Lato"/>
              <a:ea typeface="Lato"/>
              <a:cs typeface="Lato"/>
              <a:sym typeface="Lato"/>
            </a:endParaRPr>
          </a:p>
          <a:p>
            <a:pPr indent="-317500" lvl="0" marL="457200" marR="0" rtl="0" algn="l">
              <a:lnSpc>
                <a:spcPct val="100000"/>
              </a:lnSpc>
              <a:spcBef>
                <a:spcPts val="0"/>
              </a:spcBef>
              <a:spcAft>
                <a:spcPts val="0"/>
              </a:spcAft>
              <a:buClr>
                <a:srgbClr val="222222"/>
              </a:buClr>
              <a:buSzPts val="1400"/>
              <a:buFont typeface="Lato"/>
              <a:buChar char="●"/>
            </a:pPr>
            <a:r>
              <a:rPr lang="en">
                <a:solidFill>
                  <a:srgbClr val="222222"/>
                </a:solidFill>
                <a:highlight>
                  <a:srgbClr val="FFFFFF"/>
                </a:highlight>
                <a:latin typeface="Lato"/>
                <a:ea typeface="Lato"/>
                <a:cs typeface="Lato"/>
                <a:sym typeface="Lato"/>
              </a:rPr>
              <a:t>Sales Per Agent</a:t>
            </a:r>
            <a:endParaRPr>
              <a:solidFill>
                <a:srgbClr val="222222"/>
              </a:solidFill>
              <a:highlight>
                <a:srgbClr val="FFFFFF"/>
              </a:highlight>
              <a:latin typeface="Lato"/>
              <a:ea typeface="Lato"/>
              <a:cs typeface="Lato"/>
              <a:sym typeface="Lato"/>
            </a:endParaRPr>
          </a:p>
          <a:p>
            <a:pPr indent="-317500" lvl="0" marL="457200" marR="0" rtl="0" algn="l">
              <a:lnSpc>
                <a:spcPct val="100000"/>
              </a:lnSpc>
              <a:spcBef>
                <a:spcPts val="0"/>
              </a:spcBef>
              <a:spcAft>
                <a:spcPts val="0"/>
              </a:spcAft>
              <a:buClr>
                <a:srgbClr val="222222"/>
              </a:buClr>
              <a:buSzPts val="1400"/>
              <a:buFont typeface="Lato"/>
              <a:buChar char="●"/>
            </a:pPr>
            <a:r>
              <a:rPr lang="en">
                <a:solidFill>
                  <a:srgbClr val="222222"/>
                </a:solidFill>
                <a:highlight>
                  <a:srgbClr val="FFFFFF"/>
                </a:highlight>
                <a:latin typeface="Lato"/>
                <a:ea typeface="Lato"/>
                <a:cs typeface="Lato"/>
                <a:sym typeface="Lato"/>
              </a:rPr>
              <a:t>Active Wait</a:t>
            </a:r>
            <a:r>
              <a:rPr lang="en">
                <a:solidFill>
                  <a:srgbClr val="222222"/>
                </a:solidFill>
                <a:highlight>
                  <a:srgbClr val="FFFFFF"/>
                </a:highlight>
                <a:latin typeface="Lato"/>
                <a:ea typeface="Lato"/>
                <a:cs typeface="Lato"/>
                <a:sym typeface="Lato"/>
              </a:rPr>
              <a:t>ing Calls</a:t>
            </a:r>
            <a:endParaRPr>
              <a:solidFill>
                <a:srgbClr val="222222"/>
              </a:solidFill>
              <a:highlight>
                <a:srgbClr val="FFFFFF"/>
              </a:highlight>
              <a:latin typeface="Lato"/>
              <a:ea typeface="Lato"/>
              <a:cs typeface="Lato"/>
              <a:sym typeface="Lato"/>
            </a:endParaRPr>
          </a:p>
          <a:p>
            <a:pPr indent="-317500" lvl="0" marL="457200" marR="0" rtl="0" algn="l">
              <a:lnSpc>
                <a:spcPct val="100000"/>
              </a:lnSpc>
              <a:spcBef>
                <a:spcPts val="0"/>
              </a:spcBef>
              <a:spcAft>
                <a:spcPts val="0"/>
              </a:spcAft>
              <a:buClr>
                <a:srgbClr val="222222"/>
              </a:buClr>
              <a:buSzPts val="1400"/>
              <a:buFont typeface="Lato"/>
              <a:buChar char="●"/>
            </a:pPr>
            <a:r>
              <a:rPr lang="en">
                <a:solidFill>
                  <a:srgbClr val="222222"/>
                </a:solidFill>
                <a:highlight>
                  <a:srgbClr val="FFFFFF"/>
                </a:highlight>
                <a:latin typeface="Lato"/>
                <a:ea typeface="Lato"/>
                <a:cs typeface="Lato"/>
                <a:sym typeface="Lato"/>
              </a:rPr>
              <a:t>Longest Call Hold</a:t>
            </a:r>
            <a:endParaRPr>
              <a:solidFill>
                <a:srgbClr val="222222"/>
              </a:solidFill>
              <a:highlight>
                <a:srgbClr val="FFFFFF"/>
              </a:highlight>
              <a:latin typeface="Lato"/>
              <a:ea typeface="Lato"/>
              <a:cs typeface="Lato"/>
              <a:sym typeface="Lato"/>
            </a:endParaRPr>
          </a:p>
          <a:p>
            <a:pPr indent="-317500" lvl="0" marL="457200" marR="0" rtl="0" algn="l">
              <a:lnSpc>
                <a:spcPct val="100000"/>
              </a:lnSpc>
              <a:spcBef>
                <a:spcPts val="0"/>
              </a:spcBef>
              <a:spcAft>
                <a:spcPts val="0"/>
              </a:spcAft>
              <a:buClr>
                <a:srgbClr val="222222"/>
              </a:buClr>
              <a:buSzPts val="1400"/>
              <a:buFont typeface="Lato"/>
              <a:buChar char="●"/>
            </a:pPr>
            <a:r>
              <a:rPr lang="en">
                <a:solidFill>
                  <a:srgbClr val="222222"/>
                </a:solidFill>
                <a:highlight>
                  <a:srgbClr val="FFFFFF"/>
                </a:highlight>
                <a:latin typeface="Lato"/>
                <a:ea typeface="Lato"/>
                <a:cs typeface="Lato"/>
                <a:sym typeface="Lato"/>
              </a:rPr>
              <a:t>Peak hour Traffic</a:t>
            </a:r>
            <a:endParaRPr>
              <a:solidFill>
                <a:srgbClr val="222222"/>
              </a:solidFill>
              <a:highlight>
                <a:srgbClr val="FFFFFF"/>
              </a:highlight>
              <a:latin typeface="Lato"/>
              <a:ea typeface="Lato"/>
              <a:cs typeface="Lato"/>
              <a:sym typeface="Lato"/>
            </a:endParaRPr>
          </a:p>
          <a:p>
            <a:pPr indent="-317500" lvl="0" marL="457200" marR="0" rtl="0" algn="l">
              <a:lnSpc>
                <a:spcPct val="100000"/>
              </a:lnSpc>
              <a:spcBef>
                <a:spcPts val="0"/>
              </a:spcBef>
              <a:spcAft>
                <a:spcPts val="0"/>
              </a:spcAft>
              <a:buClr>
                <a:srgbClr val="222222"/>
              </a:buClr>
              <a:buSzPts val="1400"/>
              <a:buFont typeface="Lato"/>
              <a:buChar char="●"/>
            </a:pPr>
            <a:r>
              <a:rPr lang="en">
                <a:solidFill>
                  <a:srgbClr val="222222"/>
                </a:solidFill>
                <a:highlight>
                  <a:srgbClr val="FFFFFF"/>
                </a:highlight>
                <a:latin typeface="Lato"/>
                <a:ea typeface="Lato"/>
                <a:cs typeface="Lato"/>
                <a:sym typeface="Lato"/>
              </a:rPr>
              <a:t>Call Abandonment</a:t>
            </a:r>
            <a:endParaRPr>
              <a:solidFill>
                <a:srgbClr val="222222"/>
              </a:solidFill>
              <a:highlight>
                <a:srgbClr val="FFFFFF"/>
              </a:highlight>
              <a:latin typeface="Lato"/>
              <a:ea typeface="Lato"/>
              <a:cs typeface="Lato"/>
              <a:sym typeface="Lato"/>
            </a:endParaRPr>
          </a:p>
          <a:p>
            <a:pPr indent="-317500" lvl="0" marL="457200" marR="0" rtl="0" algn="l">
              <a:lnSpc>
                <a:spcPct val="100000"/>
              </a:lnSpc>
              <a:spcBef>
                <a:spcPts val="0"/>
              </a:spcBef>
              <a:spcAft>
                <a:spcPts val="0"/>
              </a:spcAft>
              <a:buClr>
                <a:srgbClr val="222222"/>
              </a:buClr>
              <a:buSzPts val="1400"/>
              <a:buFont typeface="Lato"/>
              <a:buChar char="●"/>
            </a:pPr>
            <a:r>
              <a:rPr lang="en">
                <a:solidFill>
                  <a:srgbClr val="222222"/>
                </a:solidFill>
                <a:highlight>
                  <a:srgbClr val="FFFFFF"/>
                </a:highlight>
                <a:latin typeface="Lato"/>
                <a:ea typeface="Lato"/>
                <a:cs typeface="Lato"/>
                <a:sym typeface="Lato"/>
              </a:rPr>
              <a:t>Average Handle Time</a:t>
            </a:r>
            <a:endParaRPr>
              <a:solidFill>
                <a:srgbClr val="222222"/>
              </a:solidFill>
              <a:highlight>
                <a:srgbClr val="FFFFFF"/>
              </a:highlight>
              <a:latin typeface="Lato"/>
              <a:ea typeface="Lato"/>
              <a:cs typeface="Lato"/>
              <a:sym typeface="Lato"/>
            </a:endParaRPr>
          </a:p>
          <a:p>
            <a:pPr indent="-317500" lvl="0" marL="457200" marR="0" rtl="0" algn="l">
              <a:lnSpc>
                <a:spcPct val="100000"/>
              </a:lnSpc>
              <a:spcBef>
                <a:spcPts val="0"/>
              </a:spcBef>
              <a:spcAft>
                <a:spcPts val="0"/>
              </a:spcAft>
              <a:buClr>
                <a:srgbClr val="222222"/>
              </a:buClr>
              <a:buSzPts val="1400"/>
              <a:buFont typeface="Lato"/>
              <a:buChar char="●"/>
            </a:pPr>
            <a:r>
              <a:rPr lang="en">
                <a:solidFill>
                  <a:srgbClr val="222222"/>
                </a:solidFill>
                <a:highlight>
                  <a:srgbClr val="FFFFFF"/>
                </a:highlight>
                <a:latin typeface="Lato"/>
                <a:ea typeface="Lato"/>
                <a:cs typeface="Lato"/>
                <a:sym typeface="Lato"/>
              </a:rPr>
              <a:t>Revenue per successful call</a:t>
            </a:r>
            <a:endParaRPr>
              <a:solidFill>
                <a:srgbClr val="222222"/>
              </a:solidFill>
              <a:highlight>
                <a:srgbClr val="FFFFFF"/>
              </a:highlight>
              <a:latin typeface="Lato"/>
              <a:ea typeface="Lato"/>
              <a:cs typeface="Lato"/>
              <a:sym typeface="Lato"/>
            </a:endParaRPr>
          </a:p>
          <a:p>
            <a:pPr indent="-317500" lvl="0" marL="457200" marR="0" rtl="0" algn="l">
              <a:lnSpc>
                <a:spcPct val="100000"/>
              </a:lnSpc>
              <a:spcBef>
                <a:spcPts val="0"/>
              </a:spcBef>
              <a:spcAft>
                <a:spcPts val="0"/>
              </a:spcAft>
              <a:buClr>
                <a:srgbClr val="222222"/>
              </a:buClr>
              <a:buSzPts val="1400"/>
              <a:buFont typeface="Lato"/>
              <a:buChar char="●"/>
            </a:pPr>
            <a:r>
              <a:rPr lang="en">
                <a:solidFill>
                  <a:srgbClr val="222222"/>
                </a:solidFill>
                <a:highlight>
                  <a:srgbClr val="FFFFFF"/>
                </a:highlight>
                <a:latin typeface="Lato"/>
                <a:ea typeface="Lato"/>
                <a:cs typeface="Lato"/>
                <a:sym typeface="Lato"/>
              </a:rPr>
              <a:t>On-Hold Time</a:t>
            </a:r>
            <a:endParaRPr>
              <a:solidFill>
                <a:srgbClr val="222222"/>
              </a:solidFill>
              <a:highlight>
                <a:srgbClr val="FFFFFF"/>
              </a:highlight>
              <a:latin typeface="Lato"/>
              <a:ea typeface="Lato"/>
              <a:cs typeface="Lato"/>
              <a:sym typeface="Lato"/>
            </a:endParaRPr>
          </a:p>
          <a:p>
            <a:pPr indent="-317500" lvl="0" marL="457200" marR="0" rtl="0" algn="l">
              <a:lnSpc>
                <a:spcPct val="100000"/>
              </a:lnSpc>
              <a:spcBef>
                <a:spcPts val="0"/>
              </a:spcBef>
              <a:spcAft>
                <a:spcPts val="0"/>
              </a:spcAft>
              <a:buClr>
                <a:srgbClr val="222222"/>
              </a:buClr>
              <a:buSzPts val="1400"/>
              <a:buFont typeface="Lato"/>
              <a:buChar char="●"/>
            </a:pPr>
            <a:r>
              <a:rPr lang="en">
                <a:solidFill>
                  <a:srgbClr val="222222"/>
                </a:solidFill>
                <a:highlight>
                  <a:srgbClr val="FFFFFF"/>
                </a:highlight>
                <a:latin typeface="Lato"/>
                <a:ea typeface="Lato"/>
                <a:cs typeface="Lato"/>
                <a:sym typeface="Lato"/>
              </a:rPr>
              <a:t>Call Arrival Rate</a:t>
            </a:r>
            <a:endParaRPr>
              <a:solidFill>
                <a:srgbClr val="222222"/>
              </a:solidFill>
              <a:highlight>
                <a:srgbClr val="FFFFFF"/>
              </a:highlight>
              <a:latin typeface="Lato"/>
              <a:ea typeface="Lato"/>
              <a:cs typeface="Lato"/>
              <a:sym typeface="Lato"/>
            </a:endParaRPr>
          </a:p>
          <a:p>
            <a:pPr indent="-317500" lvl="0" marL="457200" marR="0" rtl="0" algn="l">
              <a:lnSpc>
                <a:spcPct val="100000"/>
              </a:lnSpc>
              <a:spcBef>
                <a:spcPts val="0"/>
              </a:spcBef>
              <a:spcAft>
                <a:spcPts val="0"/>
              </a:spcAft>
              <a:buClr>
                <a:srgbClr val="222222"/>
              </a:buClr>
              <a:buSzPts val="1400"/>
              <a:buFont typeface="Lato"/>
              <a:buChar char="●"/>
            </a:pPr>
            <a:r>
              <a:rPr lang="en">
                <a:solidFill>
                  <a:srgbClr val="222222"/>
                </a:solidFill>
                <a:highlight>
                  <a:srgbClr val="FFFFFF"/>
                </a:highlight>
                <a:latin typeface="Lato"/>
                <a:ea typeface="Lato"/>
                <a:cs typeface="Lato"/>
                <a:sym typeface="Lato"/>
              </a:rPr>
              <a:t>Call setup success rate</a:t>
            </a:r>
            <a:endParaRPr>
              <a:solidFill>
                <a:srgbClr val="222222"/>
              </a:solidFill>
              <a:highlight>
                <a:srgbClr val="FFFFFF"/>
              </a:highlight>
              <a:latin typeface="Lato"/>
              <a:ea typeface="Lato"/>
              <a:cs typeface="Lato"/>
              <a:sym typeface="Lato"/>
            </a:endParaRPr>
          </a:p>
          <a:p>
            <a:pPr indent="-317500" lvl="0" marL="457200" marR="0" rtl="0" algn="l">
              <a:lnSpc>
                <a:spcPct val="100000"/>
              </a:lnSpc>
              <a:spcBef>
                <a:spcPts val="0"/>
              </a:spcBef>
              <a:spcAft>
                <a:spcPts val="0"/>
              </a:spcAft>
              <a:buClr>
                <a:srgbClr val="222222"/>
              </a:buClr>
              <a:buSzPts val="1400"/>
              <a:buFont typeface="Lato"/>
              <a:buChar char="●"/>
            </a:pPr>
            <a:r>
              <a:rPr lang="en">
                <a:solidFill>
                  <a:srgbClr val="222222"/>
                </a:solidFill>
                <a:highlight>
                  <a:srgbClr val="FFFFFF"/>
                </a:highlight>
                <a:latin typeface="Lato"/>
                <a:ea typeface="Lato"/>
                <a:cs typeface="Lato"/>
                <a:sym typeface="Lato"/>
              </a:rPr>
              <a:t>Downtime (Time lost due to technological issues)</a:t>
            </a:r>
            <a:endParaRPr>
              <a:solidFill>
                <a:srgbClr val="222222"/>
              </a:solidFill>
              <a:highlight>
                <a:srgbClr val="FFFFFF"/>
              </a:highlight>
              <a:latin typeface="Lato"/>
              <a:ea typeface="Lato"/>
              <a:cs typeface="Lato"/>
              <a:sym typeface="Lato"/>
            </a:endParaRPr>
          </a:p>
          <a:p>
            <a:pPr indent="-317500" lvl="0" marL="457200" marR="0" rtl="0" algn="l">
              <a:lnSpc>
                <a:spcPct val="100000"/>
              </a:lnSpc>
              <a:spcBef>
                <a:spcPts val="0"/>
              </a:spcBef>
              <a:spcAft>
                <a:spcPts val="0"/>
              </a:spcAft>
              <a:buClr>
                <a:srgbClr val="222222"/>
              </a:buClr>
              <a:buSzPts val="1400"/>
              <a:buFont typeface="Lato"/>
              <a:buChar char="●"/>
            </a:pPr>
            <a:r>
              <a:rPr lang="en">
                <a:solidFill>
                  <a:srgbClr val="222222"/>
                </a:solidFill>
                <a:highlight>
                  <a:srgbClr val="FFFFFF"/>
                </a:highlight>
                <a:latin typeface="Lato"/>
                <a:ea typeface="Lato"/>
                <a:cs typeface="Lato"/>
                <a:sym typeface="Lato"/>
              </a:rPr>
              <a:t>Callback Messaging</a:t>
            </a:r>
            <a:endParaRPr>
              <a:solidFill>
                <a:srgbClr val="222222"/>
              </a:solidFill>
              <a:highlight>
                <a:srgbClr val="FFFFFF"/>
              </a:highlight>
              <a:latin typeface="Lato"/>
              <a:ea typeface="Lato"/>
              <a:cs typeface="Lato"/>
              <a:sym typeface="Lato"/>
            </a:endParaRPr>
          </a:p>
          <a:p>
            <a:pPr indent="-317500" lvl="0" marL="457200" marR="0" rtl="0" algn="l">
              <a:lnSpc>
                <a:spcPct val="100000"/>
              </a:lnSpc>
              <a:spcBef>
                <a:spcPts val="0"/>
              </a:spcBef>
              <a:spcAft>
                <a:spcPts val="0"/>
              </a:spcAft>
              <a:buClr>
                <a:srgbClr val="222222"/>
              </a:buClr>
              <a:buSzPts val="1400"/>
              <a:buFont typeface="Lato"/>
              <a:buChar char="●"/>
            </a:pPr>
            <a:r>
              <a:rPr lang="en">
                <a:solidFill>
                  <a:srgbClr val="222222"/>
                </a:solidFill>
                <a:highlight>
                  <a:srgbClr val="FFFFFF"/>
                </a:highlight>
                <a:latin typeface="Lato"/>
                <a:ea typeface="Lato"/>
                <a:cs typeface="Lato"/>
                <a:sym typeface="Lato"/>
              </a:rPr>
              <a:t>Repeat Calls</a:t>
            </a:r>
            <a:endParaRPr>
              <a:solidFill>
                <a:srgbClr val="222222"/>
              </a:solidFill>
              <a:highlight>
                <a:srgbClr val="FFFFFF"/>
              </a:highlight>
              <a:latin typeface="Lato"/>
              <a:ea typeface="Lato"/>
              <a:cs typeface="Lato"/>
              <a:sym typeface="Lato"/>
            </a:endParaRPr>
          </a:p>
          <a:p>
            <a:pPr indent="-317500" lvl="0" marL="457200" marR="0" rtl="0" algn="l">
              <a:lnSpc>
                <a:spcPct val="100000"/>
              </a:lnSpc>
              <a:spcBef>
                <a:spcPts val="0"/>
              </a:spcBef>
              <a:spcAft>
                <a:spcPts val="0"/>
              </a:spcAft>
              <a:buClr>
                <a:srgbClr val="222222"/>
              </a:buClr>
              <a:buSzPts val="1400"/>
              <a:buFont typeface="Lato"/>
              <a:buChar char="●"/>
            </a:pPr>
            <a:r>
              <a:rPr lang="en">
                <a:solidFill>
                  <a:srgbClr val="222222"/>
                </a:solidFill>
                <a:highlight>
                  <a:srgbClr val="FFFFFF"/>
                </a:highlight>
                <a:latin typeface="Lato"/>
                <a:ea typeface="Lato"/>
                <a:cs typeface="Lato"/>
                <a:sym typeface="Lato"/>
              </a:rPr>
              <a:t>Call completion rate</a:t>
            </a:r>
            <a:endParaRPr>
              <a:solidFill>
                <a:srgbClr val="222222"/>
              </a:solidFill>
              <a:highlight>
                <a:srgbClr val="FFFFFF"/>
              </a:highlight>
              <a:latin typeface="Lato"/>
              <a:ea typeface="Lato"/>
              <a:cs typeface="Lato"/>
              <a:sym typeface="Lato"/>
            </a:endParaRPr>
          </a:p>
          <a:p>
            <a:pPr indent="-317500" lvl="0" marL="457200" marR="0" rtl="0" algn="l">
              <a:lnSpc>
                <a:spcPct val="100000"/>
              </a:lnSpc>
              <a:spcBef>
                <a:spcPts val="0"/>
              </a:spcBef>
              <a:spcAft>
                <a:spcPts val="0"/>
              </a:spcAft>
              <a:buClr>
                <a:srgbClr val="222222"/>
              </a:buClr>
              <a:buSzPts val="1400"/>
              <a:buFont typeface="Lato"/>
              <a:buChar char="●"/>
            </a:pPr>
            <a:r>
              <a:rPr lang="en">
                <a:solidFill>
                  <a:srgbClr val="222222"/>
                </a:solidFill>
                <a:highlight>
                  <a:srgbClr val="FFFFFF"/>
                </a:highlight>
                <a:latin typeface="Lato"/>
                <a:ea typeface="Lato"/>
                <a:cs typeface="Lato"/>
                <a:sym typeface="Lato"/>
              </a:rPr>
              <a:t>Agent Utilization</a:t>
            </a:r>
            <a:endParaRPr>
              <a:solidFill>
                <a:srgbClr val="222222"/>
              </a:solidFill>
              <a:highlight>
                <a:srgbClr val="FFFFFF"/>
              </a:highlight>
              <a:latin typeface="Lato"/>
              <a:ea typeface="Lato"/>
              <a:cs typeface="Lato"/>
              <a:sym typeface="Lato"/>
            </a:endParaRPr>
          </a:p>
          <a:p>
            <a:pPr indent="-317500" lvl="0" marL="457200" marR="0" rtl="0" algn="l">
              <a:lnSpc>
                <a:spcPct val="100000"/>
              </a:lnSpc>
              <a:spcBef>
                <a:spcPts val="0"/>
              </a:spcBef>
              <a:spcAft>
                <a:spcPts val="0"/>
              </a:spcAft>
              <a:buClr>
                <a:srgbClr val="222222"/>
              </a:buClr>
              <a:buSzPts val="1400"/>
              <a:buFont typeface="Lato"/>
              <a:buChar char="●"/>
            </a:pPr>
            <a:r>
              <a:rPr lang="en">
                <a:solidFill>
                  <a:srgbClr val="222222"/>
                </a:solidFill>
                <a:highlight>
                  <a:srgbClr val="FFFFFF"/>
                </a:highlight>
                <a:latin typeface="Lato"/>
                <a:ea typeface="Lato"/>
                <a:cs typeface="Lato"/>
                <a:sym typeface="Lato"/>
              </a:rPr>
              <a:t>Customer Satisfaction Score.</a:t>
            </a:r>
            <a:endParaRPr>
              <a:solidFill>
                <a:srgbClr val="222222"/>
              </a:solidFill>
              <a:highlight>
                <a:srgbClr val="FFFFFF"/>
              </a:highlight>
              <a:latin typeface="Lato"/>
              <a:ea typeface="Lato"/>
              <a:cs typeface="Lato"/>
              <a:sym typeface="Lato"/>
            </a:endParaRPr>
          </a:p>
          <a:p>
            <a:pPr indent="0" lvl="0" marL="9144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Lato"/>
              <a:ea typeface="Lato"/>
              <a:cs typeface="Lato"/>
              <a:sym typeface="Lato"/>
            </a:endParaRPr>
          </a:p>
        </p:txBody>
      </p:sp>
      <p:sp>
        <p:nvSpPr>
          <p:cNvPr id="373" name="Google Shape;373;p6"/>
          <p:cNvSpPr txBox="1"/>
          <p:nvPr/>
        </p:nvSpPr>
        <p:spPr>
          <a:xfrm>
            <a:off x="4788125" y="1309225"/>
            <a:ext cx="38436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Total Calls answered.</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Calls answered per hour.</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7"/>
          <p:cNvSpPr txBox="1"/>
          <p:nvPr>
            <p:ph type="title"/>
          </p:nvPr>
        </p:nvSpPr>
        <p:spPr>
          <a:xfrm>
            <a:off x="494629" y="229550"/>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000">
                <a:solidFill>
                  <a:srgbClr val="222222"/>
                </a:solidFill>
                <a:highlight>
                  <a:srgbClr val="FFFFFF"/>
                </a:highlight>
              </a:rPr>
              <a:t>Key Differentiators &amp; Adoption Plan</a:t>
            </a:r>
            <a:endParaRPr sz="2000"/>
          </a:p>
        </p:txBody>
      </p:sp>
      <p:sp>
        <p:nvSpPr>
          <p:cNvPr id="379" name="Google Shape;379;p7"/>
          <p:cNvSpPr txBox="1"/>
          <p:nvPr/>
        </p:nvSpPr>
        <p:spPr>
          <a:xfrm>
            <a:off x="512375" y="1151300"/>
            <a:ext cx="8238600" cy="341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lang="en">
                <a:solidFill>
                  <a:srgbClr val="222222"/>
                </a:solidFill>
                <a:highlight>
                  <a:srgbClr val="FFFFFF"/>
                </a:highlight>
                <a:latin typeface="Lato"/>
                <a:ea typeface="Lato"/>
                <a:cs typeface="Lato"/>
                <a:sym typeface="Lato"/>
              </a:rPr>
              <a:t>Our proposed solution is different than other analytics as most analytics tools and platforms focus on agent based segmentation and analysis. In our project, we not only focus on agent utilization and its characteristics, but also customer segmentation. Customers are grouped based on </a:t>
            </a:r>
            <a:r>
              <a:rPr lang="en">
                <a:solidFill>
                  <a:srgbClr val="222222"/>
                </a:solidFill>
                <a:highlight>
                  <a:srgbClr val="FFFFFF"/>
                </a:highlight>
                <a:latin typeface="Lato"/>
                <a:ea typeface="Lato"/>
                <a:cs typeface="Lato"/>
                <a:sym typeface="Lato"/>
              </a:rPr>
              <a:t>different</a:t>
            </a:r>
            <a:r>
              <a:rPr lang="en">
                <a:solidFill>
                  <a:srgbClr val="222222"/>
                </a:solidFill>
                <a:highlight>
                  <a:srgbClr val="FFFFFF"/>
                </a:highlight>
                <a:latin typeface="Lato"/>
                <a:ea typeface="Lato"/>
                <a:cs typeface="Lato"/>
                <a:sym typeface="Lato"/>
              </a:rPr>
              <a:t> parameters like age group, location, number of time called, etc. This segmentation helps in finding better analytics regarding customer-agent interaction. Also, sentimental analysis of agent-customer interaction gives a better view of call quality.</a:t>
            </a:r>
            <a:endParaRPr>
              <a:solidFill>
                <a:srgbClr val="222222"/>
              </a:solidFill>
              <a:highlight>
                <a:srgbClr val="FFFFFF"/>
              </a:highlight>
              <a:latin typeface="Lato"/>
              <a:ea typeface="Lato"/>
              <a:cs typeface="Lato"/>
              <a:sym typeface="Lato"/>
            </a:endParaRPr>
          </a:p>
          <a:p>
            <a:pPr indent="0" lvl="0" marL="0" marR="0" rtl="0" algn="l">
              <a:lnSpc>
                <a:spcPct val="115000"/>
              </a:lnSpc>
              <a:spcBef>
                <a:spcPts val="0"/>
              </a:spcBef>
              <a:spcAft>
                <a:spcPts val="0"/>
              </a:spcAft>
              <a:buClr>
                <a:srgbClr val="000000"/>
              </a:buClr>
              <a:buSzPts val="1400"/>
              <a:buFont typeface="Arial"/>
              <a:buNone/>
            </a:pPr>
            <a:r>
              <a:t/>
            </a:r>
            <a:endParaRPr>
              <a:solidFill>
                <a:srgbClr val="222222"/>
              </a:solidFill>
              <a:highlight>
                <a:srgbClr val="FFFFFF"/>
              </a:highlight>
              <a:latin typeface="Lato"/>
              <a:ea typeface="Lato"/>
              <a:cs typeface="Lato"/>
              <a:sym typeface="Lato"/>
            </a:endParaRPr>
          </a:p>
          <a:p>
            <a:pPr indent="0" lvl="0" marL="0" marR="0" rtl="0" algn="l">
              <a:lnSpc>
                <a:spcPct val="115000"/>
              </a:lnSpc>
              <a:spcBef>
                <a:spcPts val="0"/>
              </a:spcBef>
              <a:spcAft>
                <a:spcPts val="0"/>
              </a:spcAft>
              <a:buClr>
                <a:srgbClr val="000000"/>
              </a:buClr>
              <a:buSzPts val="1400"/>
              <a:buFont typeface="Arial"/>
              <a:buNone/>
            </a:pPr>
            <a:r>
              <a:rPr lang="en">
                <a:solidFill>
                  <a:srgbClr val="222222"/>
                </a:solidFill>
                <a:highlight>
                  <a:srgbClr val="FFFFFF"/>
                </a:highlight>
                <a:latin typeface="Lato"/>
                <a:ea typeface="Lato"/>
                <a:cs typeface="Lato"/>
                <a:sym typeface="Lato"/>
              </a:rPr>
              <a:t>Adoption Plan:</a:t>
            </a:r>
            <a:endParaRPr>
              <a:solidFill>
                <a:srgbClr val="222222"/>
              </a:solidFill>
              <a:highlight>
                <a:srgbClr val="FFFFFF"/>
              </a:highlight>
              <a:latin typeface="Lato"/>
              <a:ea typeface="Lato"/>
              <a:cs typeface="Lato"/>
              <a:sym typeface="Lato"/>
            </a:endParaRPr>
          </a:p>
          <a:p>
            <a:pPr indent="0" lvl="0" marL="0" marR="0" rtl="0" algn="l">
              <a:lnSpc>
                <a:spcPct val="115000"/>
              </a:lnSpc>
              <a:spcBef>
                <a:spcPts val="0"/>
              </a:spcBef>
              <a:spcAft>
                <a:spcPts val="0"/>
              </a:spcAft>
              <a:buClr>
                <a:srgbClr val="000000"/>
              </a:buClr>
              <a:buSzPts val="1400"/>
              <a:buFont typeface="Arial"/>
              <a:buNone/>
            </a:pPr>
            <a:r>
              <a:rPr lang="en">
                <a:solidFill>
                  <a:srgbClr val="222222"/>
                </a:solidFill>
                <a:highlight>
                  <a:srgbClr val="FFFFFF"/>
                </a:highlight>
                <a:latin typeface="Lato"/>
                <a:ea typeface="Lato"/>
                <a:cs typeface="Lato"/>
                <a:sym typeface="Lato"/>
              </a:rPr>
              <a:t>We will be using azure resources and Power BI to create our own call centre dashboard with visual analytics features that gives an aesthetic look with apt </a:t>
            </a:r>
            <a:r>
              <a:rPr lang="en">
                <a:solidFill>
                  <a:srgbClr val="222222"/>
                </a:solidFill>
                <a:highlight>
                  <a:srgbClr val="FFFFFF"/>
                </a:highlight>
                <a:latin typeface="Lato"/>
                <a:ea typeface="Lato"/>
                <a:cs typeface="Lato"/>
                <a:sym typeface="Lato"/>
              </a:rPr>
              <a:t>functionalities</a:t>
            </a:r>
            <a:r>
              <a:rPr lang="en">
                <a:solidFill>
                  <a:srgbClr val="222222"/>
                </a:solidFill>
                <a:highlight>
                  <a:srgbClr val="FFFFFF"/>
                </a:highlight>
                <a:latin typeface="Lato"/>
                <a:ea typeface="Lato"/>
                <a:cs typeface="Lato"/>
                <a:sym typeface="Lato"/>
              </a:rPr>
              <a:t>.</a:t>
            </a:r>
            <a:endParaRPr>
              <a:solidFill>
                <a:srgbClr val="222222"/>
              </a:solidFill>
              <a:highlight>
                <a:srgbClr val="FFFFFF"/>
              </a:highlight>
              <a:latin typeface="Lato"/>
              <a:ea typeface="Lato"/>
              <a:cs typeface="Lato"/>
              <a:sym typeface="Lato"/>
            </a:endParaRPr>
          </a:p>
          <a:p>
            <a:pPr indent="0" lvl="0" marL="0" marR="0" rtl="0" algn="l">
              <a:lnSpc>
                <a:spcPct val="115000"/>
              </a:lnSpc>
              <a:spcBef>
                <a:spcPts val="0"/>
              </a:spcBef>
              <a:spcAft>
                <a:spcPts val="0"/>
              </a:spcAft>
              <a:buClr>
                <a:srgbClr val="000000"/>
              </a:buClr>
              <a:buSzPts val="1400"/>
              <a:buFont typeface="Arial"/>
              <a:buNone/>
            </a:pPr>
            <a:r>
              <a:rPr lang="en">
                <a:solidFill>
                  <a:srgbClr val="222222"/>
                </a:solidFill>
                <a:highlight>
                  <a:srgbClr val="FFFFFF"/>
                </a:highlight>
                <a:latin typeface="Lato"/>
                <a:ea typeface="Lato"/>
                <a:cs typeface="Lato"/>
                <a:sym typeface="Lato"/>
              </a:rPr>
              <a:t>Thus we will be focussing on two key functionalities:</a:t>
            </a:r>
            <a:endParaRPr>
              <a:solidFill>
                <a:srgbClr val="222222"/>
              </a:solidFill>
              <a:highlight>
                <a:srgbClr val="FFFFFF"/>
              </a:highlight>
              <a:latin typeface="Lato"/>
              <a:ea typeface="Lato"/>
              <a:cs typeface="Lato"/>
              <a:sym typeface="Lato"/>
            </a:endParaRPr>
          </a:p>
          <a:p>
            <a:pPr indent="-317500" lvl="0" marL="457200" marR="0" rtl="0" algn="l">
              <a:lnSpc>
                <a:spcPct val="115000"/>
              </a:lnSpc>
              <a:spcBef>
                <a:spcPts val="0"/>
              </a:spcBef>
              <a:spcAft>
                <a:spcPts val="0"/>
              </a:spcAft>
              <a:buClr>
                <a:srgbClr val="222222"/>
              </a:buClr>
              <a:buSzPts val="1400"/>
              <a:buFont typeface="Lato"/>
              <a:buChar char="-"/>
            </a:pPr>
            <a:r>
              <a:rPr lang="en">
                <a:solidFill>
                  <a:srgbClr val="222222"/>
                </a:solidFill>
                <a:highlight>
                  <a:srgbClr val="FFFFFF"/>
                </a:highlight>
                <a:latin typeface="Lato"/>
                <a:ea typeface="Lato"/>
                <a:cs typeface="Lato"/>
                <a:sym typeface="Lato"/>
              </a:rPr>
              <a:t>Call sentiment Analysis of different languages.</a:t>
            </a:r>
            <a:endParaRPr>
              <a:solidFill>
                <a:srgbClr val="222222"/>
              </a:solidFill>
              <a:highlight>
                <a:srgbClr val="FFFFFF"/>
              </a:highlight>
              <a:latin typeface="Lato"/>
              <a:ea typeface="Lato"/>
              <a:cs typeface="Lato"/>
              <a:sym typeface="Lato"/>
            </a:endParaRPr>
          </a:p>
          <a:p>
            <a:pPr indent="-317500" lvl="0" marL="457200" marR="0" rtl="0" algn="l">
              <a:lnSpc>
                <a:spcPct val="115000"/>
              </a:lnSpc>
              <a:spcBef>
                <a:spcPts val="0"/>
              </a:spcBef>
              <a:spcAft>
                <a:spcPts val="0"/>
              </a:spcAft>
              <a:buClr>
                <a:srgbClr val="222222"/>
              </a:buClr>
              <a:buSzPts val="1400"/>
              <a:buFont typeface="Lato"/>
              <a:buChar char="-"/>
            </a:pPr>
            <a:r>
              <a:rPr lang="en">
                <a:solidFill>
                  <a:srgbClr val="222222"/>
                </a:solidFill>
                <a:highlight>
                  <a:srgbClr val="FFFFFF"/>
                </a:highlight>
                <a:latin typeface="Lato"/>
                <a:ea typeface="Lato"/>
                <a:cs typeface="Lato"/>
                <a:sym typeface="Lato"/>
              </a:rPr>
              <a:t>KPI Dashboard - Agent Segmentation and Customer Segmentation.</a:t>
            </a:r>
            <a:endParaRPr>
              <a:solidFill>
                <a:srgbClr val="222222"/>
              </a:solidFill>
              <a:highlight>
                <a:srgbClr val="FFFFFF"/>
              </a:highlight>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8"/>
          <p:cNvSpPr txBox="1"/>
          <p:nvPr/>
        </p:nvSpPr>
        <p:spPr>
          <a:xfrm>
            <a:off x="0" y="0"/>
            <a:ext cx="9209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lang="en" sz="2000">
                <a:solidFill>
                  <a:srgbClr val="1F1F50"/>
                </a:solidFill>
                <a:latin typeface="Lato"/>
                <a:ea typeface="Lato"/>
                <a:cs typeface="Lato"/>
                <a:sym typeface="Lato"/>
              </a:rPr>
              <a:t>Flow Diagram</a:t>
            </a:r>
            <a:endParaRPr b="1" i="0" sz="2000" u="none" cap="none" strike="noStrike">
              <a:solidFill>
                <a:srgbClr val="1F1F50"/>
              </a:solidFill>
              <a:latin typeface="Lato"/>
              <a:ea typeface="Lato"/>
              <a:cs typeface="Lato"/>
              <a:sym typeface="Lato"/>
            </a:endParaRPr>
          </a:p>
        </p:txBody>
      </p:sp>
      <p:pic>
        <p:nvPicPr>
          <p:cNvPr id="385" name="Google Shape;385;p8"/>
          <p:cNvPicPr preferRelativeResize="0"/>
          <p:nvPr/>
        </p:nvPicPr>
        <p:blipFill>
          <a:blip r:embed="rId3">
            <a:alphaModFix/>
          </a:blip>
          <a:stretch>
            <a:fillRect/>
          </a:stretch>
        </p:blipFill>
        <p:spPr>
          <a:xfrm>
            <a:off x="1274600" y="654350"/>
            <a:ext cx="6244250" cy="43461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9"/>
          <p:cNvSpPr txBox="1"/>
          <p:nvPr>
            <p:ph type="title"/>
          </p:nvPr>
        </p:nvSpPr>
        <p:spPr>
          <a:xfrm>
            <a:off x="338275" y="1916925"/>
            <a:ext cx="8649300" cy="82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600"/>
              <a:t>Thank You</a:t>
            </a:r>
            <a:endParaRPr sz="3600"/>
          </a:p>
        </p:txBody>
      </p:sp>
      <p:sp>
        <p:nvSpPr>
          <p:cNvPr id="391" name="Google Shape;391;p9"/>
          <p:cNvSpPr txBox="1"/>
          <p:nvPr>
            <p:ph idx="1" type="subTitle"/>
          </p:nvPr>
        </p:nvSpPr>
        <p:spPr>
          <a:xfrm>
            <a:off x="339712" y="2750625"/>
            <a:ext cx="4559100" cy="377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800"/>
              <a:buNone/>
            </a:pPr>
            <a:r>
              <a:rPr lang="en" sz="1500"/>
              <a:t>Team member names</a:t>
            </a:r>
            <a:endParaRPr sz="1500"/>
          </a:p>
          <a:p>
            <a:pPr indent="0" lvl="0" marL="0" rtl="0" algn="l">
              <a:lnSpc>
                <a:spcPct val="150000"/>
              </a:lnSpc>
              <a:spcBef>
                <a:spcPts val="1600"/>
              </a:spcBef>
              <a:spcAft>
                <a:spcPts val="0"/>
              </a:spcAft>
              <a:buSzPts val="1800"/>
              <a:buNone/>
            </a:pPr>
            <a:r>
              <a:rPr lang="en" sz="1500"/>
              <a:t>Lavish R Jain</a:t>
            </a:r>
            <a:endParaRPr sz="1500"/>
          </a:p>
          <a:p>
            <a:pPr indent="0" lvl="0" marL="0" rtl="0" algn="l">
              <a:lnSpc>
                <a:spcPct val="150000"/>
              </a:lnSpc>
              <a:spcBef>
                <a:spcPts val="1600"/>
              </a:spcBef>
              <a:spcAft>
                <a:spcPts val="1600"/>
              </a:spcAft>
              <a:buSzPts val="1800"/>
              <a:buNone/>
            </a:pPr>
            <a:r>
              <a:rPr lang="en" sz="1500"/>
              <a:t>Uditi Gupta</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