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Hanken Grotesk ExtraBold"/>
      <p:bold r:id="rId28"/>
      <p:boldItalic r:id="rId29"/>
    </p:embeddedFont>
    <p:embeddedFont>
      <p:font typeface="DM Sans Black"/>
      <p:bold r:id="rId30"/>
      <p:boldItalic r:id="rId31"/>
    </p:embeddedFont>
    <p:embeddedFont>
      <p:font typeface="DM Sans SemiBold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ankenGroteskExtraBold-bold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ankenGrotesk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Black-boldItalic.fntdata"/><Relationship Id="rId30" Type="http://schemas.openxmlformats.org/officeDocument/2006/relationships/font" Target="fonts/DMSansBlack-bold.fntdata"/><Relationship Id="rId11" Type="http://schemas.openxmlformats.org/officeDocument/2006/relationships/slide" Target="slides/slide5.xml"/><Relationship Id="rId33" Type="http://schemas.openxmlformats.org/officeDocument/2006/relationships/font" Target="fonts/DMSansSemiBold-bold.fntdata"/><Relationship Id="rId10" Type="http://schemas.openxmlformats.org/officeDocument/2006/relationships/slide" Target="slides/slide4.xml"/><Relationship Id="rId32" Type="http://schemas.openxmlformats.org/officeDocument/2006/relationships/font" Target="fonts/DMSans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DMSans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DMSansSemiBold-italic.fntdata"/><Relationship Id="rId15" Type="http://schemas.openxmlformats.org/officeDocument/2006/relationships/slide" Target="slides/slide9.xml"/><Relationship Id="rId37" Type="http://schemas.openxmlformats.org/officeDocument/2006/relationships/font" Target="fonts/DMSans-bold.fntdata"/><Relationship Id="rId14" Type="http://schemas.openxmlformats.org/officeDocument/2006/relationships/slide" Target="slides/slide8.xml"/><Relationship Id="rId36" Type="http://schemas.openxmlformats.org/officeDocument/2006/relationships/font" Target="fonts/DMSans-regular.fntdata"/><Relationship Id="rId17" Type="http://schemas.openxmlformats.org/officeDocument/2006/relationships/slide" Target="slides/slide11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DM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SLIDES_API146183285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SLIDES_API146183285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SLIDES_API146183285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SLIDES_API146183285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SLIDES_API146183285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SLIDES_API146183285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SLIDES_API146183285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SLIDES_API146183285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SLIDES_API146183285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SLIDES_API146183285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SLIDES_API146183285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SLIDES_API146183285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SLIDES_API146183285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SLIDES_API146183285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SLIDES_API146183285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SLIDES_API146183285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SLIDES_API146183285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SLIDES_API146183285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SLIDES_API146183285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SLIDES_API146183285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SLIDES_API146183285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SLIDES_API146183285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SLIDES_API146183285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SLIDES_API146183285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SLIDES_API146183285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SLIDES_API146183285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40114b19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40114b19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SLIDES_API146183285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SLIDES_API146183285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SLIDES_API146183285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SLIDES_API146183285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SLIDES_API146183285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SLIDES_API146183285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SLIDES_API146183285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SLIDES_API146183285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SLIDES_API146183285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SLIDES_API146183285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SLIDES_API146183285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SLIDES_API146183285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SLIDES_API146183285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SLIDES_API146183285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 type="title">
  <p:cSld name="TITLE">
    <p:bg>
      <p:bgPr>
        <a:solidFill>
          <a:srgbClr val="F9F9F9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9819225" y="2851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399948" y="390900"/>
            <a:ext cx="8377200" cy="4361700"/>
          </a:xfrm>
          <a:prstGeom prst="roundRect">
            <a:avLst>
              <a:gd fmla="val 666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5400000">
            <a:off x="4531556" y="-1839707"/>
            <a:ext cx="114000" cy="4479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4531556" y="2512643"/>
            <a:ext cx="114000" cy="4479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781350" y="868400"/>
            <a:ext cx="7691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781350" y="1552050"/>
            <a:ext cx="7691100" cy="27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 - Image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5366350" y="-10350"/>
            <a:ext cx="3769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>
            <a:off x="-1020050" y="-100"/>
            <a:ext cx="6386400" cy="51435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57375" y="707350"/>
            <a:ext cx="4566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57375" y="1415475"/>
            <a:ext cx="45666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-2215325" y="-100"/>
            <a:ext cx="5490900" cy="3282600"/>
          </a:xfrm>
          <a:prstGeom prst="roundRect">
            <a:avLst>
              <a:gd fmla="val 744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 rot="5400000">
            <a:off x="1531750" y="2172177"/>
            <a:ext cx="104700" cy="2234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68000" y="716400"/>
            <a:ext cx="263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785250" y="87435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785250" y="225315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3785250" y="3628350"/>
            <a:ext cx="4687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710000" y="1498475"/>
            <a:ext cx="3433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710000" y="1987500"/>
            <a:ext cx="34338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531375" y="316925"/>
            <a:ext cx="81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1" name="Google Shape;81;p17"/>
          <p:cNvSpPr/>
          <p:nvPr/>
        </p:nvSpPr>
        <p:spPr>
          <a:xfrm rot="5400000">
            <a:off x="934950" y="1096450"/>
            <a:ext cx="104700" cy="34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5000200" y="1498475"/>
            <a:ext cx="3433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4" type="body"/>
          </p:nvPr>
        </p:nvSpPr>
        <p:spPr>
          <a:xfrm>
            <a:off x="5000200" y="1987500"/>
            <a:ext cx="34338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 rot="5400000">
            <a:off x="5225150" y="1096450"/>
            <a:ext cx="104700" cy="3495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4663708" y="4666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0" y="1074400"/>
            <a:ext cx="186900" cy="1650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65075" y="1074400"/>
            <a:ext cx="503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365075" y="1621600"/>
            <a:ext cx="84372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5075" y="370300"/>
            <a:ext cx="7918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1" name="Google Shape;91;p18"/>
          <p:cNvSpPr/>
          <p:nvPr/>
        </p:nvSpPr>
        <p:spPr>
          <a:xfrm>
            <a:off x="8957100" y="1074400"/>
            <a:ext cx="186900" cy="1650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1675" y="3089275"/>
            <a:ext cx="186900" cy="1650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3" type="subTitle"/>
          </p:nvPr>
        </p:nvSpPr>
        <p:spPr>
          <a:xfrm>
            <a:off x="376750" y="3089275"/>
            <a:ext cx="503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4" type="body"/>
          </p:nvPr>
        </p:nvSpPr>
        <p:spPr>
          <a:xfrm>
            <a:off x="376750" y="3636475"/>
            <a:ext cx="8437200" cy="11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18"/>
          <p:cNvSpPr/>
          <p:nvPr/>
        </p:nvSpPr>
        <p:spPr>
          <a:xfrm>
            <a:off x="8968775" y="3089275"/>
            <a:ext cx="186900" cy="1650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633925" y="905075"/>
            <a:ext cx="3813900" cy="4816200"/>
          </a:xfrm>
          <a:prstGeom prst="roundRect">
            <a:avLst>
              <a:gd fmla="val 4488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633913" y="5078472"/>
            <a:ext cx="3813900" cy="70200"/>
          </a:xfrm>
          <a:prstGeom prst="roundRect">
            <a:avLst>
              <a:gd fmla="val 7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811382" y="1116673"/>
            <a:ext cx="3459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811382" y="1662209"/>
            <a:ext cx="34590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666075" y="198575"/>
            <a:ext cx="78063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3" name="Google Shape;103;p19"/>
          <p:cNvSpPr/>
          <p:nvPr/>
        </p:nvSpPr>
        <p:spPr>
          <a:xfrm>
            <a:off x="4649994" y="905075"/>
            <a:ext cx="3813900" cy="4816200"/>
          </a:xfrm>
          <a:prstGeom prst="roundRect">
            <a:avLst>
              <a:gd fmla="val 4488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649982" y="5078472"/>
            <a:ext cx="3813900" cy="70200"/>
          </a:xfrm>
          <a:prstGeom prst="roundRect">
            <a:avLst>
              <a:gd fmla="val 744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3" type="subTitle"/>
          </p:nvPr>
        </p:nvSpPr>
        <p:spPr>
          <a:xfrm>
            <a:off x="4827451" y="1116673"/>
            <a:ext cx="34590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27451" y="1662209"/>
            <a:ext cx="3459000" cy="32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7664500" y="-48650"/>
            <a:ext cx="1479600" cy="520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2911350" y="0"/>
            <a:ext cx="5771100" cy="520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49200" y="1423725"/>
            <a:ext cx="238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2" name="Google Shape;112;p20"/>
          <p:cNvSpPr/>
          <p:nvPr/>
        </p:nvSpPr>
        <p:spPr>
          <a:xfrm rot="5400000">
            <a:off x="996300" y="-186300"/>
            <a:ext cx="104700" cy="11973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287700" y="360000"/>
            <a:ext cx="5018400" cy="44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1"/>
          <p:cNvSpPr/>
          <p:nvPr>
            <p:ph idx="2" type="pic"/>
          </p:nvPr>
        </p:nvSpPr>
        <p:spPr>
          <a:xfrm>
            <a:off x="0" y="1200575"/>
            <a:ext cx="3092400" cy="3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331550" y="241275"/>
            <a:ext cx="504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1"/>
          <p:cNvSpPr/>
          <p:nvPr/>
        </p:nvSpPr>
        <p:spPr>
          <a:xfrm rot="5400000">
            <a:off x="5802650" y="-1269475"/>
            <a:ext cx="104700" cy="5046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331550" y="1427750"/>
            <a:ext cx="50184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0" y="0"/>
            <a:ext cx="9144000" cy="21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865450" y="349350"/>
            <a:ext cx="6910200" cy="4444800"/>
          </a:xfrm>
          <a:prstGeom prst="roundRect">
            <a:avLst>
              <a:gd fmla="val 4432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2"/>
          <p:cNvSpPr/>
          <p:nvPr>
            <p:ph idx="2" type="pic"/>
          </p:nvPr>
        </p:nvSpPr>
        <p:spPr>
          <a:xfrm>
            <a:off x="304525" y="349350"/>
            <a:ext cx="2654400" cy="4444800"/>
          </a:xfrm>
          <a:prstGeom prst="roundRect">
            <a:avLst>
              <a:gd fmla="val 820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3"/>
          <p:cNvSpPr/>
          <p:nvPr/>
        </p:nvSpPr>
        <p:spPr>
          <a:xfrm rot="5400000">
            <a:off x="1600877" y="-119850"/>
            <a:ext cx="121500" cy="2593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 rot="5400000">
            <a:off x="4520062" y="-119850"/>
            <a:ext cx="121500" cy="259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 rot="5400000">
            <a:off x="7439246" y="-119850"/>
            <a:ext cx="121500" cy="259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364600" y="1325000"/>
            <a:ext cx="25950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364600" y="2000121"/>
            <a:ext cx="25950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3285439" y="1325000"/>
            <a:ext cx="25950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4" type="body"/>
          </p:nvPr>
        </p:nvSpPr>
        <p:spPr>
          <a:xfrm>
            <a:off x="3285439" y="2000121"/>
            <a:ext cx="25950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6202100" y="1325000"/>
            <a:ext cx="25950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6" type="body"/>
          </p:nvPr>
        </p:nvSpPr>
        <p:spPr>
          <a:xfrm>
            <a:off x="6202099" y="2000121"/>
            <a:ext cx="25950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939600" y="378050"/>
            <a:ext cx="72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BIG_NUMBER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 rot="5400000">
            <a:off x="3985800" y="332400"/>
            <a:ext cx="1172400" cy="2511000"/>
          </a:xfrm>
          <a:prstGeom prst="roundRect">
            <a:avLst>
              <a:gd fmla="val 819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>
            <p:ph idx="2" type="pic"/>
          </p:nvPr>
        </p:nvSpPr>
        <p:spPr>
          <a:xfrm>
            <a:off x="3324750" y="1012150"/>
            <a:ext cx="2494500" cy="1146300"/>
          </a:xfrm>
          <a:prstGeom prst="roundRect">
            <a:avLst>
              <a:gd fmla="val 8314" name="adj"/>
            </a:avLst>
          </a:prstGeom>
          <a:noFill/>
          <a:ln>
            <a:noFill/>
          </a:ln>
        </p:spPr>
      </p:sp>
      <p:sp>
        <p:nvSpPr>
          <p:cNvPr id="142" name="Google Shape;142;p24"/>
          <p:cNvSpPr/>
          <p:nvPr/>
        </p:nvSpPr>
        <p:spPr>
          <a:xfrm rot="5400000">
            <a:off x="1158200" y="332625"/>
            <a:ext cx="1174800" cy="2511000"/>
          </a:xfrm>
          <a:prstGeom prst="roundRect">
            <a:avLst>
              <a:gd fmla="val 706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 rot="5400000">
            <a:off x="6811600" y="332850"/>
            <a:ext cx="1173600" cy="2511000"/>
          </a:xfrm>
          <a:prstGeom prst="roundRect">
            <a:avLst>
              <a:gd fmla="val 8953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489775" y="2414024"/>
            <a:ext cx="2512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489775" y="3035449"/>
            <a:ext cx="25125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4" type="subTitle"/>
          </p:nvPr>
        </p:nvSpPr>
        <p:spPr>
          <a:xfrm>
            <a:off x="3317772" y="2414024"/>
            <a:ext cx="2512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5" type="body"/>
          </p:nvPr>
        </p:nvSpPr>
        <p:spPr>
          <a:xfrm>
            <a:off x="3317772" y="3035449"/>
            <a:ext cx="25125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6" type="subTitle"/>
          </p:nvPr>
        </p:nvSpPr>
        <p:spPr>
          <a:xfrm>
            <a:off x="6141723" y="2414024"/>
            <a:ext cx="2512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7" type="body"/>
          </p:nvPr>
        </p:nvSpPr>
        <p:spPr>
          <a:xfrm>
            <a:off x="6141723" y="3035449"/>
            <a:ext cx="25125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489775" y="205300"/>
            <a:ext cx="815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2" name="Google Shape;152;p24"/>
          <p:cNvSpPr/>
          <p:nvPr>
            <p:ph idx="8" type="pic"/>
          </p:nvPr>
        </p:nvSpPr>
        <p:spPr>
          <a:xfrm>
            <a:off x="498700" y="1014969"/>
            <a:ext cx="2494500" cy="1146300"/>
          </a:xfrm>
          <a:prstGeom prst="roundRect">
            <a:avLst>
              <a:gd fmla="val 8314" name="adj"/>
            </a:avLst>
          </a:prstGeom>
          <a:noFill/>
          <a:ln>
            <a:noFill/>
          </a:ln>
        </p:spPr>
      </p:sp>
      <p:sp>
        <p:nvSpPr>
          <p:cNvPr id="153" name="Google Shape;153;p24"/>
          <p:cNvSpPr/>
          <p:nvPr>
            <p:ph idx="9" type="pic"/>
          </p:nvPr>
        </p:nvSpPr>
        <p:spPr>
          <a:xfrm>
            <a:off x="6151150" y="1014969"/>
            <a:ext cx="2494500" cy="1146300"/>
          </a:xfrm>
          <a:prstGeom prst="roundRect">
            <a:avLst>
              <a:gd fmla="val 8314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630">
          <p15:clr>
            <a:srgbClr val="E46962"/>
          </p15:clr>
        </p15:guide>
        <p15:guide id="2" orient="horz" pos="137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3023700"/>
            <a:ext cx="9144000" cy="21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429675" y="948500"/>
            <a:ext cx="2669100" cy="3897900"/>
          </a:xfrm>
          <a:prstGeom prst="roundRect">
            <a:avLst>
              <a:gd fmla="val 7443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534225" y="1197651"/>
            <a:ext cx="24600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534225" y="1801925"/>
            <a:ext cx="24600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658500" y="201975"/>
            <a:ext cx="78270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1" name="Google Shape;161;p25"/>
          <p:cNvSpPr/>
          <p:nvPr/>
        </p:nvSpPr>
        <p:spPr>
          <a:xfrm>
            <a:off x="3237450" y="948500"/>
            <a:ext cx="2669100" cy="3897900"/>
          </a:xfrm>
          <a:prstGeom prst="roundRect">
            <a:avLst>
              <a:gd fmla="val 744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3" type="subTitle"/>
          </p:nvPr>
        </p:nvSpPr>
        <p:spPr>
          <a:xfrm>
            <a:off x="3342000" y="1197651"/>
            <a:ext cx="24600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4" type="body"/>
          </p:nvPr>
        </p:nvSpPr>
        <p:spPr>
          <a:xfrm>
            <a:off x="3342000" y="1801925"/>
            <a:ext cx="24600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5"/>
          <p:cNvSpPr/>
          <p:nvPr/>
        </p:nvSpPr>
        <p:spPr>
          <a:xfrm>
            <a:off x="6045225" y="948500"/>
            <a:ext cx="2669100" cy="3897900"/>
          </a:xfrm>
          <a:prstGeom prst="roundRect">
            <a:avLst>
              <a:gd fmla="val 7443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5" type="subTitle"/>
          </p:nvPr>
        </p:nvSpPr>
        <p:spPr>
          <a:xfrm>
            <a:off x="6149775" y="1197651"/>
            <a:ext cx="24600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6" type="body"/>
          </p:nvPr>
        </p:nvSpPr>
        <p:spPr>
          <a:xfrm>
            <a:off x="6149775" y="1801925"/>
            <a:ext cx="24600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CUSTOM_2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3023700"/>
            <a:ext cx="9144000" cy="21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544350" y="1013475"/>
            <a:ext cx="8055300" cy="1824900"/>
          </a:xfrm>
          <a:prstGeom prst="roundRect">
            <a:avLst>
              <a:gd fmla="val 7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683499" y="1108000"/>
            <a:ext cx="5971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683499" y="1524225"/>
            <a:ext cx="59718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939600" y="239425"/>
            <a:ext cx="72648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73" name="Google Shape;173;p26"/>
          <p:cNvSpPr/>
          <p:nvPr>
            <p:ph idx="3" type="pic"/>
          </p:nvPr>
        </p:nvSpPr>
        <p:spPr>
          <a:xfrm>
            <a:off x="6833975" y="1174125"/>
            <a:ext cx="1582500" cy="1503600"/>
          </a:xfrm>
          <a:prstGeom prst="roundRect">
            <a:avLst>
              <a:gd fmla="val 10196" name="adj"/>
            </a:avLst>
          </a:prstGeom>
          <a:noFill/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>
            <a:off x="544350" y="2995275"/>
            <a:ext cx="8055300" cy="1824900"/>
          </a:xfrm>
          <a:prstGeom prst="roundRect">
            <a:avLst>
              <a:gd fmla="val 744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4" type="subTitle"/>
          </p:nvPr>
        </p:nvSpPr>
        <p:spPr>
          <a:xfrm>
            <a:off x="683499" y="3089800"/>
            <a:ext cx="5971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5" type="body"/>
          </p:nvPr>
        </p:nvSpPr>
        <p:spPr>
          <a:xfrm>
            <a:off x="683499" y="3506025"/>
            <a:ext cx="59718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6"/>
          <p:cNvSpPr/>
          <p:nvPr>
            <p:ph idx="6" type="pic"/>
          </p:nvPr>
        </p:nvSpPr>
        <p:spPr>
          <a:xfrm>
            <a:off x="6833975" y="3155925"/>
            <a:ext cx="1582500" cy="1503600"/>
          </a:xfrm>
          <a:prstGeom prst="roundRect">
            <a:avLst>
              <a:gd fmla="val 101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2871975" y="353850"/>
            <a:ext cx="3053700" cy="4435800"/>
          </a:xfrm>
          <a:prstGeom prst="roundRect">
            <a:avLst>
              <a:gd fmla="val 428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/>
          <p:nvPr/>
        </p:nvSpPr>
        <p:spPr>
          <a:xfrm rot="10800000">
            <a:off x="2871975" y="615350"/>
            <a:ext cx="71100" cy="813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/>
          <p:nvPr/>
        </p:nvSpPr>
        <p:spPr>
          <a:xfrm rot="10800000">
            <a:off x="2871975" y="2065775"/>
            <a:ext cx="71100" cy="813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 rot="10800000">
            <a:off x="2871975" y="3516200"/>
            <a:ext cx="71100" cy="813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3812025" y="360000"/>
            <a:ext cx="4939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2" type="body"/>
          </p:nvPr>
        </p:nvSpPr>
        <p:spPr>
          <a:xfrm>
            <a:off x="3812025" y="907200"/>
            <a:ext cx="49398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3" type="subTitle"/>
          </p:nvPr>
        </p:nvSpPr>
        <p:spPr>
          <a:xfrm>
            <a:off x="3812025" y="1792800"/>
            <a:ext cx="4939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4" type="body"/>
          </p:nvPr>
        </p:nvSpPr>
        <p:spPr>
          <a:xfrm>
            <a:off x="3812025" y="2340000"/>
            <a:ext cx="49398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5" type="subTitle"/>
          </p:nvPr>
        </p:nvSpPr>
        <p:spPr>
          <a:xfrm>
            <a:off x="3812025" y="3229200"/>
            <a:ext cx="4939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6" type="body"/>
          </p:nvPr>
        </p:nvSpPr>
        <p:spPr>
          <a:xfrm>
            <a:off x="3812025" y="3772800"/>
            <a:ext cx="4939800" cy="9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337475" y="493200"/>
            <a:ext cx="23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0" y="1662600"/>
            <a:ext cx="9144000" cy="3480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 rot="-5400000">
            <a:off x="767031" y="1448925"/>
            <a:ext cx="71100" cy="452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subTitle"/>
          </p:nvPr>
        </p:nvSpPr>
        <p:spPr>
          <a:xfrm>
            <a:off x="331200" y="1927038"/>
            <a:ext cx="20520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2" type="body"/>
          </p:nvPr>
        </p:nvSpPr>
        <p:spPr>
          <a:xfrm>
            <a:off x="331200" y="2586350"/>
            <a:ext cx="20520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5" name="Google Shape;195;p28"/>
          <p:cNvSpPr/>
          <p:nvPr/>
        </p:nvSpPr>
        <p:spPr>
          <a:xfrm rot="-5400000">
            <a:off x="2941431" y="1450725"/>
            <a:ext cx="71100" cy="452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3" type="subTitle"/>
          </p:nvPr>
        </p:nvSpPr>
        <p:spPr>
          <a:xfrm>
            <a:off x="2505600" y="1927973"/>
            <a:ext cx="20520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8"/>
          <p:cNvSpPr txBox="1"/>
          <p:nvPr>
            <p:ph idx="4" type="body"/>
          </p:nvPr>
        </p:nvSpPr>
        <p:spPr>
          <a:xfrm>
            <a:off x="2505600" y="2588636"/>
            <a:ext cx="20520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 rot="-5400000">
            <a:off x="5119431" y="1450725"/>
            <a:ext cx="71100" cy="452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5" type="subTitle"/>
          </p:nvPr>
        </p:nvSpPr>
        <p:spPr>
          <a:xfrm>
            <a:off x="4683600" y="1927973"/>
            <a:ext cx="20520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idx="6" type="body"/>
          </p:nvPr>
        </p:nvSpPr>
        <p:spPr>
          <a:xfrm>
            <a:off x="4683600" y="2588636"/>
            <a:ext cx="20520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1" name="Google Shape;201;p28"/>
          <p:cNvSpPr/>
          <p:nvPr/>
        </p:nvSpPr>
        <p:spPr>
          <a:xfrm rot="-5400000">
            <a:off x="7293831" y="1450725"/>
            <a:ext cx="71100" cy="452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8"/>
          <p:cNvSpPr txBox="1"/>
          <p:nvPr>
            <p:ph idx="7" type="subTitle"/>
          </p:nvPr>
        </p:nvSpPr>
        <p:spPr>
          <a:xfrm>
            <a:off x="6858000" y="1927973"/>
            <a:ext cx="2052000" cy="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8" type="body"/>
          </p:nvPr>
        </p:nvSpPr>
        <p:spPr>
          <a:xfrm>
            <a:off x="6858000" y="2588636"/>
            <a:ext cx="2052000" cy="22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331200" y="363600"/>
            <a:ext cx="844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705563" y="1223238"/>
            <a:ext cx="1840800" cy="3689100"/>
          </a:xfrm>
          <a:prstGeom prst="roundRect">
            <a:avLst>
              <a:gd fmla="val 7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4633613" y="1223238"/>
            <a:ext cx="1840800" cy="3689100"/>
          </a:xfrm>
          <a:prstGeom prst="roundRect">
            <a:avLst>
              <a:gd fmla="val 744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2669588" y="1223238"/>
            <a:ext cx="1840800" cy="3689100"/>
          </a:xfrm>
          <a:prstGeom prst="roundRect">
            <a:avLst>
              <a:gd fmla="val 744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6597638" y="1223238"/>
            <a:ext cx="1840800" cy="3689100"/>
          </a:xfrm>
          <a:prstGeom prst="roundRect">
            <a:avLst>
              <a:gd fmla="val 744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705550" y="1223238"/>
            <a:ext cx="1840800" cy="3539700"/>
          </a:xfrm>
          <a:prstGeom prst="roundRect">
            <a:avLst>
              <a:gd fmla="val 7443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2669575" y="1223238"/>
            <a:ext cx="1840800" cy="3539700"/>
          </a:xfrm>
          <a:prstGeom prst="roundRect">
            <a:avLst>
              <a:gd fmla="val 7443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4633600" y="1223238"/>
            <a:ext cx="1840800" cy="3539700"/>
          </a:xfrm>
          <a:prstGeom prst="roundRect">
            <a:avLst>
              <a:gd fmla="val 7443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6597625" y="1223238"/>
            <a:ext cx="1840800" cy="3539700"/>
          </a:xfrm>
          <a:prstGeom prst="roundRect">
            <a:avLst>
              <a:gd fmla="val 7443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869650" y="1410688"/>
            <a:ext cx="448200" cy="4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2833675" y="1410688"/>
            <a:ext cx="448200" cy="44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4797700" y="1410688"/>
            <a:ext cx="448200" cy="4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6761725" y="1410688"/>
            <a:ext cx="448200" cy="44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869650" y="141068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01</a:t>
            </a:r>
            <a:endParaRPr sz="1200">
              <a:solidFill>
                <a:schemeClr val="lt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2833675" y="141068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02</a:t>
            </a:r>
            <a:endParaRPr sz="1200">
              <a:solidFill>
                <a:schemeClr val="lt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797700" y="141068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03</a:t>
            </a:r>
            <a:endParaRPr sz="1200">
              <a:solidFill>
                <a:schemeClr val="lt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6761725" y="141068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04</a:t>
            </a:r>
            <a:endParaRPr sz="1200">
              <a:solidFill>
                <a:schemeClr val="lt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871200" y="2074050"/>
            <a:ext cx="151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2" type="body"/>
          </p:nvPr>
        </p:nvSpPr>
        <p:spPr>
          <a:xfrm>
            <a:off x="871200" y="2781925"/>
            <a:ext cx="15120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4" name="Google Shape;224;p29"/>
          <p:cNvSpPr txBox="1"/>
          <p:nvPr>
            <p:ph idx="3" type="subTitle"/>
          </p:nvPr>
        </p:nvSpPr>
        <p:spPr>
          <a:xfrm>
            <a:off x="4798800" y="2074050"/>
            <a:ext cx="151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4" type="body"/>
          </p:nvPr>
        </p:nvSpPr>
        <p:spPr>
          <a:xfrm>
            <a:off x="4798800" y="2781925"/>
            <a:ext cx="15120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5" type="subTitle"/>
          </p:nvPr>
        </p:nvSpPr>
        <p:spPr>
          <a:xfrm>
            <a:off x="2833200" y="2074050"/>
            <a:ext cx="151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6" type="body"/>
          </p:nvPr>
        </p:nvSpPr>
        <p:spPr>
          <a:xfrm>
            <a:off x="2833200" y="2781925"/>
            <a:ext cx="15120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7" type="subTitle"/>
          </p:nvPr>
        </p:nvSpPr>
        <p:spPr>
          <a:xfrm>
            <a:off x="6760800" y="2074050"/>
            <a:ext cx="151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8" type="body"/>
          </p:nvPr>
        </p:nvSpPr>
        <p:spPr>
          <a:xfrm>
            <a:off x="6760800" y="2781925"/>
            <a:ext cx="15120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type="title"/>
          </p:nvPr>
        </p:nvSpPr>
        <p:spPr>
          <a:xfrm>
            <a:off x="705600" y="349675"/>
            <a:ext cx="7732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">
  <p:cSld name="CUSTOM_3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323850" y="1228675"/>
            <a:ext cx="8496300" cy="3163500"/>
          </a:xfrm>
          <a:prstGeom prst="roundRect">
            <a:avLst>
              <a:gd fmla="val 5237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 txBox="1"/>
          <p:nvPr>
            <p:ph type="title"/>
          </p:nvPr>
        </p:nvSpPr>
        <p:spPr>
          <a:xfrm>
            <a:off x="378000" y="382775"/>
            <a:ext cx="839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" type="subTitle"/>
          </p:nvPr>
        </p:nvSpPr>
        <p:spPr>
          <a:xfrm>
            <a:off x="1562400" y="1418400"/>
            <a:ext cx="175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30"/>
          <p:cNvSpPr txBox="1"/>
          <p:nvPr>
            <p:ph idx="2" type="body"/>
          </p:nvPr>
        </p:nvSpPr>
        <p:spPr>
          <a:xfrm>
            <a:off x="1562400" y="2089025"/>
            <a:ext cx="1753200" cy="20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30"/>
          <p:cNvSpPr txBox="1"/>
          <p:nvPr>
            <p:ph idx="3" type="subTitle"/>
          </p:nvPr>
        </p:nvSpPr>
        <p:spPr>
          <a:xfrm>
            <a:off x="3697200" y="1418400"/>
            <a:ext cx="175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30"/>
          <p:cNvSpPr txBox="1"/>
          <p:nvPr>
            <p:ph idx="4" type="body"/>
          </p:nvPr>
        </p:nvSpPr>
        <p:spPr>
          <a:xfrm>
            <a:off x="3697200" y="2089025"/>
            <a:ext cx="1753200" cy="20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0"/>
          <p:cNvSpPr txBox="1"/>
          <p:nvPr>
            <p:ph idx="5" type="subTitle"/>
          </p:nvPr>
        </p:nvSpPr>
        <p:spPr>
          <a:xfrm>
            <a:off x="5828400" y="1418400"/>
            <a:ext cx="1753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30"/>
          <p:cNvSpPr txBox="1"/>
          <p:nvPr>
            <p:ph idx="6" type="body"/>
          </p:nvPr>
        </p:nvSpPr>
        <p:spPr>
          <a:xfrm>
            <a:off x="5828400" y="2089025"/>
            <a:ext cx="1753200" cy="20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0" name="Google Shape;240;p30"/>
          <p:cNvSpPr/>
          <p:nvPr/>
        </p:nvSpPr>
        <p:spPr>
          <a:xfrm rot="10800000">
            <a:off x="3490225" y="2352900"/>
            <a:ext cx="30300" cy="81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 rot="10800000">
            <a:off x="5623463" y="2352900"/>
            <a:ext cx="30300" cy="813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4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530275" y="383750"/>
            <a:ext cx="5616300" cy="4376100"/>
          </a:xfrm>
          <a:prstGeom prst="roundRect">
            <a:avLst>
              <a:gd fmla="val 428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3724938" y="383750"/>
            <a:ext cx="4888800" cy="1424400"/>
          </a:xfrm>
          <a:prstGeom prst="roundRect">
            <a:avLst>
              <a:gd fmla="val 1006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3724938" y="1859550"/>
            <a:ext cx="4888800" cy="1424400"/>
          </a:xfrm>
          <a:prstGeom prst="roundRect">
            <a:avLst>
              <a:gd fmla="val 1006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3724938" y="3335350"/>
            <a:ext cx="4888800" cy="1424400"/>
          </a:xfrm>
          <a:prstGeom prst="roundRect">
            <a:avLst>
              <a:gd fmla="val 1006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>
            <p:ph type="title"/>
          </p:nvPr>
        </p:nvSpPr>
        <p:spPr>
          <a:xfrm>
            <a:off x="907200" y="684000"/>
            <a:ext cx="234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>
            <p:ph idx="1" type="subTitle"/>
          </p:nvPr>
        </p:nvSpPr>
        <p:spPr>
          <a:xfrm>
            <a:off x="3826800" y="464400"/>
            <a:ext cx="46872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1"/>
          <p:cNvSpPr txBox="1"/>
          <p:nvPr>
            <p:ph idx="2" type="body"/>
          </p:nvPr>
        </p:nvSpPr>
        <p:spPr>
          <a:xfrm>
            <a:off x="3826800" y="837000"/>
            <a:ext cx="46872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1"/>
          <p:cNvSpPr txBox="1"/>
          <p:nvPr>
            <p:ph idx="3" type="subTitle"/>
          </p:nvPr>
        </p:nvSpPr>
        <p:spPr>
          <a:xfrm>
            <a:off x="3826800" y="1940400"/>
            <a:ext cx="46872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1"/>
          <p:cNvSpPr txBox="1"/>
          <p:nvPr>
            <p:ph idx="4" type="body"/>
          </p:nvPr>
        </p:nvSpPr>
        <p:spPr>
          <a:xfrm>
            <a:off x="3826800" y="2313075"/>
            <a:ext cx="46872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1"/>
          <p:cNvSpPr txBox="1"/>
          <p:nvPr>
            <p:ph idx="5" type="subTitle"/>
          </p:nvPr>
        </p:nvSpPr>
        <p:spPr>
          <a:xfrm>
            <a:off x="3826800" y="3416400"/>
            <a:ext cx="46872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1"/>
          <p:cNvSpPr txBox="1"/>
          <p:nvPr>
            <p:ph idx="6" type="body"/>
          </p:nvPr>
        </p:nvSpPr>
        <p:spPr>
          <a:xfrm>
            <a:off x="3826800" y="3789025"/>
            <a:ext cx="46872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345600" y="684000"/>
            <a:ext cx="2079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6" name="Google Shape;256;p32"/>
          <p:cNvSpPr/>
          <p:nvPr/>
        </p:nvSpPr>
        <p:spPr>
          <a:xfrm>
            <a:off x="2823825" y="464100"/>
            <a:ext cx="105000" cy="494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2557575" y="185925"/>
            <a:ext cx="637500" cy="637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2652225" y="280563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01</a:t>
            </a:r>
            <a:endParaRPr sz="16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2557575" y="1700913"/>
            <a:ext cx="637500" cy="637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2652225" y="1795550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02</a:t>
            </a:r>
            <a:endParaRPr sz="16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2557575" y="3310563"/>
            <a:ext cx="637500" cy="6375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2652225" y="3405200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03</a:t>
            </a:r>
            <a:endParaRPr sz="16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63" name="Google Shape;263;p32"/>
          <p:cNvSpPr txBox="1"/>
          <p:nvPr>
            <p:ph idx="1" type="subTitle"/>
          </p:nvPr>
        </p:nvSpPr>
        <p:spPr>
          <a:xfrm>
            <a:off x="3606125" y="251000"/>
            <a:ext cx="5090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2" type="body"/>
          </p:nvPr>
        </p:nvSpPr>
        <p:spPr>
          <a:xfrm>
            <a:off x="3606125" y="793618"/>
            <a:ext cx="50901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3" type="subTitle"/>
          </p:nvPr>
        </p:nvSpPr>
        <p:spPr>
          <a:xfrm>
            <a:off x="3606125" y="1874591"/>
            <a:ext cx="5090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2"/>
          <p:cNvSpPr txBox="1"/>
          <p:nvPr>
            <p:ph idx="4" type="body"/>
          </p:nvPr>
        </p:nvSpPr>
        <p:spPr>
          <a:xfrm>
            <a:off x="3606125" y="2421785"/>
            <a:ext cx="50901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5" type="subTitle"/>
          </p:nvPr>
        </p:nvSpPr>
        <p:spPr>
          <a:xfrm>
            <a:off x="3606125" y="3498182"/>
            <a:ext cx="5090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32"/>
          <p:cNvSpPr txBox="1"/>
          <p:nvPr>
            <p:ph idx="6" type="body"/>
          </p:nvPr>
        </p:nvSpPr>
        <p:spPr>
          <a:xfrm>
            <a:off x="3606125" y="4049951"/>
            <a:ext cx="50901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6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3"/>
          <p:cNvCxnSpPr/>
          <p:nvPr/>
        </p:nvCxnSpPr>
        <p:spPr>
          <a:xfrm>
            <a:off x="1002300" y="1202488"/>
            <a:ext cx="7139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271" name="Google Shape;271;p33"/>
          <p:cNvSpPr/>
          <p:nvPr/>
        </p:nvSpPr>
        <p:spPr>
          <a:xfrm rot="10800000">
            <a:off x="-42144" y="331793"/>
            <a:ext cx="114000" cy="447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 rot="10800000">
            <a:off x="9072156" y="331793"/>
            <a:ext cx="114000" cy="447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870750" y="1097188"/>
            <a:ext cx="210600" cy="21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4118733" y="1097188"/>
            <a:ext cx="210600" cy="21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6366692" y="1097188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 txBox="1"/>
          <p:nvPr>
            <p:ph idx="1" type="subTitle"/>
          </p:nvPr>
        </p:nvSpPr>
        <p:spPr>
          <a:xfrm>
            <a:off x="1872000" y="1550913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1872000" y="2175128"/>
            <a:ext cx="1886400" cy="26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8" name="Google Shape;278;p33"/>
          <p:cNvSpPr txBox="1"/>
          <p:nvPr>
            <p:ph idx="3" type="subTitle"/>
          </p:nvPr>
        </p:nvSpPr>
        <p:spPr>
          <a:xfrm>
            <a:off x="4089600" y="1550913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body"/>
          </p:nvPr>
        </p:nvSpPr>
        <p:spPr>
          <a:xfrm>
            <a:off x="4089600" y="2175128"/>
            <a:ext cx="1886400" cy="26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subTitle"/>
          </p:nvPr>
        </p:nvSpPr>
        <p:spPr>
          <a:xfrm>
            <a:off x="6256800" y="1550913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33"/>
          <p:cNvSpPr txBox="1"/>
          <p:nvPr>
            <p:ph idx="6" type="body"/>
          </p:nvPr>
        </p:nvSpPr>
        <p:spPr>
          <a:xfrm>
            <a:off x="6256800" y="2175128"/>
            <a:ext cx="1886400" cy="26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82" name="Google Shape;282;p33"/>
          <p:cNvSpPr txBox="1"/>
          <p:nvPr>
            <p:ph type="title"/>
          </p:nvPr>
        </p:nvSpPr>
        <p:spPr>
          <a:xfrm>
            <a:off x="1009350" y="265075"/>
            <a:ext cx="71253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 1">
  <p:cSld name="CUSTOM_7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>
            <a:off x="7148596" y="1846195"/>
            <a:ext cx="2108700" cy="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5052442" y="1846195"/>
            <a:ext cx="2108700" cy="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2956279" y="1846195"/>
            <a:ext cx="21087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860116" y="1846195"/>
            <a:ext cx="21087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763500" y="1791450"/>
            <a:ext cx="205500" cy="20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2859663" y="1791450"/>
            <a:ext cx="205500" cy="20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4955826" y="1791450"/>
            <a:ext cx="205500" cy="20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7051989" y="1791450"/>
            <a:ext cx="205500" cy="20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 txBox="1"/>
          <p:nvPr>
            <p:ph idx="1" type="subTitle"/>
          </p:nvPr>
        </p:nvSpPr>
        <p:spPr>
          <a:xfrm>
            <a:off x="723600" y="205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4"/>
          <p:cNvSpPr txBox="1"/>
          <p:nvPr>
            <p:ph idx="2" type="body"/>
          </p:nvPr>
        </p:nvSpPr>
        <p:spPr>
          <a:xfrm>
            <a:off x="723600" y="2716200"/>
            <a:ext cx="18864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4" name="Google Shape;294;p34"/>
          <p:cNvSpPr txBox="1"/>
          <p:nvPr>
            <p:ph idx="3" type="subTitle"/>
          </p:nvPr>
        </p:nvSpPr>
        <p:spPr>
          <a:xfrm>
            <a:off x="2858400" y="205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4"/>
          <p:cNvSpPr txBox="1"/>
          <p:nvPr>
            <p:ph idx="4" type="body"/>
          </p:nvPr>
        </p:nvSpPr>
        <p:spPr>
          <a:xfrm>
            <a:off x="2858400" y="2716200"/>
            <a:ext cx="18864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6" name="Google Shape;296;p34"/>
          <p:cNvSpPr txBox="1"/>
          <p:nvPr>
            <p:ph idx="5" type="subTitle"/>
          </p:nvPr>
        </p:nvSpPr>
        <p:spPr>
          <a:xfrm>
            <a:off x="4957200" y="205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4"/>
          <p:cNvSpPr txBox="1"/>
          <p:nvPr>
            <p:ph idx="6" type="body"/>
          </p:nvPr>
        </p:nvSpPr>
        <p:spPr>
          <a:xfrm>
            <a:off x="4957200" y="2716200"/>
            <a:ext cx="18864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7" type="subTitle"/>
          </p:nvPr>
        </p:nvSpPr>
        <p:spPr>
          <a:xfrm>
            <a:off x="7052400" y="2055600"/>
            <a:ext cx="1886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4"/>
          <p:cNvSpPr txBox="1"/>
          <p:nvPr>
            <p:ph idx="8" type="body"/>
          </p:nvPr>
        </p:nvSpPr>
        <p:spPr>
          <a:xfrm>
            <a:off x="7052400" y="2716200"/>
            <a:ext cx="18864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0" name="Google Shape;300;p34"/>
          <p:cNvSpPr txBox="1"/>
          <p:nvPr>
            <p:ph type="title"/>
          </p:nvPr>
        </p:nvSpPr>
        <p:spPr>
          <a:xfrm>
            <a:off x="763200" y="611975"/>
            <a:ext cx="8020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slide - v1">
  <p:cSld name="CUSTOM_8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-44175" y="0"/>
            <a:ext cx="37341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"/>
          <p:cNvSpPr/>
          <p:nvPr>
            <p:ph idx="2" type="pic"/>
          </p:nvPr>
        </p:nvSpPr>
        <p:spPr>
          <a:xfrm>
            <a:off x="2548800" y="892800"/>
            <a:ext cx="2700000" cy="3373200"/>
          </a:xfrm>
          <a:prstGeom prst="roundRect">
            <a:avLst>
              <a:gd fmla="val 6585" name="adj"/>
            </a:avLst>
          </a:prstGeom>
          <a:noFill/>
          <a:ln>
            <a:noFill/>
          </a:ln>
        </p:spPr>
      </p:sp>
      <p:sp>
        <p:nvSpPr>
          <p:cNvPr id="304" name="Google Shape;304;p35"/>
          <p:cNvSpPr txBox="1"/>
          <p:nvPr>
            <p:ph type="title"/>
          </p:nvPr>
        </p:nvSpPr>
        <p:spPr>
          <a:xfrm>
            <a:off x="312275" y="892800"/>
            <a:ext cx="2186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35"/>
          <p:cNvSpPr/>
          <p:nvPr/>
        </p:nvSpPr>
        <p:spPr>
          <a:xfrm rot="-5400000">
            <a:off x="6062166" y="1481150"/>
            <a:ext cx="71100" cy="1101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5547600" y="2181600"/>
            <a:ext cx="3265200" cy="213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7" name="Google Shape;307;p35"/>
          <p:cNvSpPr txBox="1"/>
          <p:nvPr>
            <p:ph idx="3" type="subTitle"/>
          </p:nvPr>
        </p:nvSpPr>
        <p:spPr>
          <a:xfrm>
            <a:off x="5547600" y="892800"/>
            <a:ext cx="3182400" cy="52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35"/>
          <p:cNvSpPr txBox="1"/>
          <p:nvPr>
            <p:ph idx="4" type="body"/>
          </p:nvPr>
        </p:nvSpPr>
        <p:spPr>
          <a:xfrm>
            <a:off x="5547600" y="1439999"/>
            <a:ext cx="3182400" cy="442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2">
  <p:cSld name="CUSTOM_9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/>
          <p:nvPr/>
        </p:nvSpPr>
        <p:spPr>
          <a:xfrm>
            <a:off x="0" y="0"/>
            <a:ext cx="9144000" cy="21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838900" y="25"/>
            <a:ext cx="2699400" cy="2119800"/>
          </a:xfrm>
          <a:prstGeom prst="roundRect">
            <a:avLst>
              <a:gd fmla="val 1006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/>
          <p:nvPr>
            <p:ph idx="2" type="pic"/>
          </p:nvPr>
        </p:nvSpPr>
        <p:spPr>
          <a:xfrm>
            <a:off x="838800" y="1771200"/>
            <a:ext cx="2700000" cy="3373200"/>
          </a:xfrm>
          <a:prstGeom prst="roundRect">
            <a:avLst>
              <a:gd fmla="val 8101" name="adj"/>
            </a:avLst>
          </a:prstGeom>
          <a:noFill/>
          <a:ln>
            <a:noFill/>
          </a:ln>
        </p:spPr>
      </p:sp>
      <p:sp>
        <p:nvSpPr>
          <p:cNvPr id="313" name="Google Shape;313;p36"/>
          <p:cNvSpPr txBox="1"/>
          <p:nvPr>
            <p:ph idx="1" type="subTitle"/>
          </p:nvPr>
        </p:nvSpPr>
        <p:spPr>
          <a:xfrm>
            <a:off x="925200" y="151200"/>
            <a:ext cx="25272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36"/>
          <p:cNvSpPr txBox="1"/>
          <p:nvPr>
            <p:ph type="title"/>
          </p:nvPr>
        </p:nvSpPr>
        <p:spPr>
          <a:xfrm>
            <a:off x="3830400" y="786300"/>
            <a:ext cx="432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15" name="Google Shape;315;p36"/>
          <p:cNvSpPr txBox="1"/>
          <p:nvPr>
            <p:ph idx="3" type="body"/>
          </p:nvPr>
        </p:nvSpPr>
        <p:spPr>
          <a:xfrm>
            <a:off x="3956400" y="2433600"/>
            <a:ext cx="46044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6" name="Google Shape;316;p36"/>
          <p:cNvSpPr txBox="1"/>
          <p:nvPr>
            <p:ph idx="4" type="body"/>
          </p:nvPr>
        </p:nvSpPr>
        <p:spPr>
          <a:xfrm>
            <a:off x="925200" y="892800"/>
            <a:ext cx="25272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layout - v3">
  <p:cSld name="CUSTOM_10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/>
          <p:nvPr/>
        </p:nvSpPr>
        <p:spPr>
          <a:xfrm>
            <a:off x="617700" y="1820800"/>
            <a:ext cx="7908600" cy="2119800"/>
          </a:xfrm>
          <a:prstGeom prst="roundRect">
            <a:avLst>
              <a:gd fmla="val 1006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617700" y="1820800"/>
            <a:ext cx="3500100" cy="2119800"/>
          </a:xfrm>
          <a:prstGeom prst="roundRect">
            <a:avLst>
              <a:gd fmla="val 1006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/>
          <p:nvPr>
            <p:ph idx="2" type="pic"/>
          </p:nvPr>
        </p:nvSpPr>
        <p:spPr>
          <a:xfrm>
            <a:off x="831600" y="1202400"/>
            <a:ext cx="1087200" cy="108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21" name="Google Shape;321;p37"/>
          <p:cNvSpPr txBox="1"/>
          <p:nvPr>
            <p:ph idx="1" type="subTitle"/>
          </p:nvPr>
        </p:nvSpPr>
        <p:spPr>
          <a:xfrm>
            <a:off x="882000" y="2214000"/>
            <a:ext cx="2883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37"/>
          <p:cNvSpPr txBox="1"/>
          <p:nvPr>
            <p:ph idx="3" type="body"/>
          </p:nvPr>
        </p:nvSpPr>
        <p:spPr>
          <a:xfrm>
            <a:off x="4219200" y="2012400"/>
            <a:ext cx="41436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type="title"/>
          </p:nvPr>
        </p:nvSpPr>
        <p:spPr>
          <a:xfrm>
            <a:off x="4118400" y="655200"/>
            <a:ext cx="4410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24" name="Google Shape;324;p37"/>
          <p:cNvSpPr txBox="1"/>
          <p:nvPr>
            <p:ph idx="4" type="body"/>
          </p:nvPr>
        </p:nvSpPr>
        <p:spPr>
          <a:xfrm>
            <a:off x="882000" y="2955600"/>
            <a:ext cx="28836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1">
  <p:cSld name="CUSTOM_1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/>
          <p:nvPr>
            <p:ph idx="2" type="pic"/>
          </p:nvPr>
        </p:nvSpPr>
        <p:spPr>
          <a:xfrm>
            <a:off x="4706850" y="331950"/>
            <a:ext cx="4067100" cy="4479600"/>
          </a:xfrm>
          <a:prstGeom prst="roundRect">
            <a:avLst>
              <a:gd fmla="val 5783" name="adj"/>
            </a:avLst>
          </a:prstGeom>
          <a:noFill/>
          <a:ln>
            <a:noFill/>
          </a:ln>
        </p:spPr>
      </p:sp>
      <p:sp>
        <p:nvSpPr>
          <p:cNvPr id="327" name="Google Shape;327;p38"/>
          <p:cNvSpPr/>
          <p:nvPr/>
        </p:nvSpPr>
        <p:spPr>
          <a:xfrm rot="10800000">
            <a:off x="558475" y="1438625"/>
            <a:ext cx="71100" cy="813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 rot="10800000">
            <a:off x="558475" y="2623675"/>
            <a:ext cx="71100" cy="813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 rot="10800000">
            <a:off x="558475" y="3808725"/>
            <a:ext cx="71100" cy="81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1117725" y="1381925"/>
            <a:ext cx="3214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1117726" y="2561950"/>
            <a:ext cx="3214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1117725" y="3757075"/>
            <a:ext cx="32142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117100" y="1807200"/>
            <a:ext cx="32148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4" name="Google Shape;334;p38"/>
          <p:cNvSpPr txBox="1"/>
          <p:nvPr>
            <p:ph idx="3" type="body"/>
          </p:nvPr>
        </p:nvSpPr>
        <p:spPr>
          <a:xfrm>
            <a:off x="1117100" y="2988000"/>
            <a:ext cx="32148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5" name="Google Shape;335;p38"/>
          <p:cNvSpPr txBox="1"/>
          <p:nvPr>
            <p:ph idx="4" type="body"/>
          </p:nvPr>
        </p:nvSpPr>
        <p:spPr>
          <a:xfrm>
            <a:off x="1117100" y="4183200"/>
            <a:ext cx="32148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6" name="Google Shape;336;p38"/>
          <p:cNvSpPr txBox="1"/>
          <p:nvPr>
            <p:ph type="title"/>
          </p:nvPr>
        </p:nvSpPr>
        <p:spPr>
          <a:xfrm>
            <a:off x="558475" y="331950"/>
            <a:ext cx="3970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- v2">
  <p:cSld name="CUSTOM_1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/>
          <p:nvPr>
            <p:ph idx="2" type="pic"/>
          </p:nvPr>
        </p:nvSpPr>
        <p:spPr>
          <a:xfrm>
            <a:off x="349200" y="0"/>
            <a:ext cx="3075600" cy="2682600"/>
          </a:xfrm>
          <a:prstGeom prst="roundRect">
            <a:avLst>
              <a:gd fmla="val 7863" name="adj"/>
            </a:avLst>
          </a:prstGeom>
          <a:noFill/>
          <a:ln>
            <a:noFill/>
          </a:ln>
        </p:spPr>
      </p:sp>
      <p:sp>
        <p:nvSpPr>
          <p:cNvPr id="339" name="Google Shape;339;p39"/>
          <p:cNvSpPr/>
          <p:nvPr/>
        </p:nvSpPr>
        <p:spPr>
          <a:xfrm>
            <a:off x="3424850" y="269975"/>
            <a:ext cx="5364900" cy="4873500"/>
          </a:xfrm>
          <a:prstGeom prst="roundRect">
            <a:avLst>
              <a:gd fmla="val 558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 txBox="1"/>
          <p:nvPr/>
        </p:nvSpPr>
        <p:spPr>
          <a:xfrm>
            <a:off x="4063157" y="652738"/>
            <a:ext cx="4269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rgbClr val="FFFFFF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4063158" y="1659038"/>
            <a:ext cx="4269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rgbClr val="FFFFFF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4063157" y="2662763"/>
            <a:ext cx="42690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rgbClr val="FFFFFF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4063170" y="3666488"/>
            <a:ext cx="4269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Address</a:t>
            </a:r>
            <a:endParaRPr>
              <a:solidFill>
                <a:srgbClr val="FFFFFF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44" name="Google Shape;344;p39"/>
          <p:cNvSpPr txBox="1"/>
          <p:nvPr>
            <p:ph idx="1" type="body"/>
          </p:nvPr>
        </p:nvSpPr>
        <p:spPr>
          <a:xfrm>
            <a:off x="4062850" y="1079788"/>
            <a:ext cx="42705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39"/>
          <p:cNvSpPr txBox="1"/>
          <p:nvPr>
            <p:ph idx="3" type="body"/>
          </p:nvPr>
        </p:nvSpPr>
        <p:spPr>
          <a:xfrm>
            <a:off x="4062850" y="2084188"/>
            <a:ext cx="42705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39"/>
          <p:cNvSpPr txBox="1"/>
          <p:nvPr>
            <p:ph idx="4" type="body"/>
          </p:nvPr>
        </p:nvSpPr>
        <p:spPr>
          <a:xfrm>
            <a:off x="4062850" y="3088588"/>
            <a:ext cx="4270500" cy="49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5" type="body"/>
          </p:nvPr>
        </p:nvSpPr>
        <p:spPr>
          <a:xfrm>
            <a:off x="4062850" y="3985213"/>
            <a:ext cx="4270500" cy="775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349200" y="3470400"/>
            <a:ext cx="2948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>
            <a:off x="6769" y="0"/>
            <a:ext cx="9144000" cy="51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1279688" y="857588"/>
            <a:ext cx="6584700" cy="3428400"/>
          </a:xfrm>
          <a:prstGeom prst="roundRect">
            <a:avLst>
              <a:gd fmla="val 90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0"/>
          <p:cNvSpPr txBox="1"/>
          <p:nvPr>
            <p:ph type="title"/>
          </p:nvPr>
        </p:nvSpPr>
        <p:spPr>
          <a:xfrm>
            <a:off x="1935581" y="2399153"/>
            <a:ext cx="49107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53" name="Google Shape;353;p40"/>
          <p:cNvSpPr txBox="1"/>
          <p:nvPr>
            <p:ph idx="1" type="body"/>
          </p:nvPr>
        </p:nvSpPr>
        <p:spPr>
          <a:xfrm>
            <a:off x="1935651" y="3314150"/>
            <a:ext cx="49107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40"/>
          <p:cNvSpPr/>
          <p:nvPr/>
        </p:nvSpPr>
        <p:spPr>
          <a:xfrm>
            <a:off x="1253681" y="1371600"/>
            <a:ext cx="60900" cy="2400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">
  <p:cSld name="CUSTOM_1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/>
          <p:nvPr/>
        </p:nvSpPr>
        <p:spPr>
          <a:xfrm>
            <a:off x="6769" y="0"/>
            <a:ext cx="9144000" cy="51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1"/>
          <p:cNvSpPr/>
          <p:nvPr/>
        </p:nvSpPr>
        <p:spPr>
          <a:xfrm>
            <a:off x="1279688" y="857588"/>
            <a:ext cx="6584700" cy="3428400"/>
          </a:xfrm>
          <a:prstGeom prst="roundRect">
            <a:avLst>
              <a:gd fmla="val 901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1"/>
          <p:cNvSpPr txBox="1"/>
          <p:nvPr>
            <p:ph type="title"/>
          </p:nvPr>
        </p:nvSpPr>
        <p:spPr>
          <a:xfrm>
            <a:off x="1935581" y="2399153"/>
            <a:ext cx="49107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59" name="Google Shape;359;p41"/>
          <p:cNvSpPr/>
          <p:nvPr/>
        </p:nvSpPr>
        <p:spPr>
          <a:xfrm>
            <a:off x="1253681" y="1371600"/>
            <a:ext cx="60900" cy="24003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1">
  <p:cSld name="CUSTOM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/>
          <p:nvPr/>
        </p:nvSpPr>
        <p:spPr>
          <a:xfrm>
            <a:off x="5186650" y="11450"/>
            <a:ext cx="39573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3768700" y="981450"/>
            <a:ext cx="2213100" cy="3393300"/>
          </a:xfrm>
          <a:prstGeom prst="roundRect">
            <a:avLst>
              <a:gd fmla="val 603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6145325" y="981450"/>
            <a:ext cx="2213100" cy="3393300"/>
          </a:xfrm>
          <a:prstGeom prst="roundRect">
            <a:avLst>
              <a:gd fmla="val 603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/>
          <p:cNvSpPr txBox="1"/>
          <p:nvPr>
            <p:ph type="title"/>
          </p:nvPr>
        </p:nvSpPr>
        <p:spPr>
          <a:xfrm>
            <a:off x="425125" y="981450"/>
            <a:ext cx="3041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65" name="Google Shape;365;p42"/>
          <p:cNvSpPr/>
          <p:nvPr>
            <p:ph idx="2" type="pic"/>
          </p:nvPr>
        </p:nvSpPr>
        <p:spPr>
          <a:xfrm>
            <a:off x="3978000" y="1148400"/>
            <a:ext cx="1796400" cy="17964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366" name="Google Shape;366;p42"/>
          <p:cNvSpPr txBox="1"/>
          <p:nvPr>
            <p:ph idx="1" type="subTitle"/>
          </p:nvPr>
        </p:nvSpPr>
        <p:spPr>
          <a:xfrm>
            <a:off x="3978000" y="3237509"/>
            <a:ext cx="17964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Google Shape;367;p42"/>
          <p:cNvSpPr txBox="1"/>
          <p:nvPr>
            <p:ph idx="3" type="body"/>
          </p:nvPr>
        </p:nvSpPr>
        <p:spPr>
          <a:xfrm>
            <a:off x="3978000" y="3736828"/>
            <a:ext cx="17964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8" name="Google Shape;368;p42"/>
          <p:cNvSpPr/>
          <p:nvPr>
            <p:ph idx="4" type="pic"/>
          </p:nvPr>
        </p:nvSpPr>
        <p:spPr>
          <a:xfrm>
            <a:off x="6354000" y="1148400"/>
            <a:ext cx="1796400" cy="17964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369" name="Google Shape;369;p42"/>
          <p:cNvSpPr txBox="1"/>
          <p:nvPr>
            <p:ph idx="5" type="subTitle"/>
          </p:nvPr>
        </p:nvSpPr>
        <p:spPr>
          <a:xfrm>
            <a:off x="6354000" y="3237509"/>
            <a:ext cx="17964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0" name="Google Shape;370;p42"/>
          <p:cNvSpPr txBox="1"/>
          <p:nvPr>
            <p:ph idx="6" type="body"/>
          </p:nvPr>
        </p:nvSpPr>
        <p:spPr>
          <a:xfrm>
            <a:off x="6354000" y="3736828"/>
            <a:ext cx="1796400" cy="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2">
  <p:cSld name="CUSTOM_14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/>
          <p:nvPr/>
        </p:nvSpPr>
        <p:spPr>
          <a:xfrm>
            <a:off x="-50" y="2838675"/>
            <a:ext cx="9144000" cy="231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3"/>
          <p:cNvSpPr/>
          <p:nvPr>
            <p:ph idx="2" type="pic"/>
          </p:nvPr>
        </p:nvSpPr>
        <p:spPr>
          <a:xfrm>
            <a:off x="1342800" y="1832400"/>
            <a:ext cx="2898000" cy="17424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374" name="Google Shape;374;p43"/>
          <p:cNvSpPr/>
          <p:nvPr/>
        </p:nvSpPr>
        <p:spPr>
          <a:xfrm>
            <a:off x="1558800" y="2840400"/>
            <a:ext cx="2869200" cy="1113900"/>
          </a:xfrm>
          <a:prstGeom prst="roundRect">
            <a:avLst>
              <a:gd fmla="val 603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 txBox="1"/>
          <p:nvPr>
            <p:ph idx="1" type="subTitle"/>
          </p:nvPr>
        </p:nvSpPr>
        <p:spPr>
          <a:xfrm>
            <a:off x="1695600" y="2901381"/>
            <a:ext cx="25956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6" name="Google Shape;376;p43"/>
          <p:cNvSpPr txBox="1"/>
          <p:nvPr>
            <p:ph idx="3" type="body"/>
          </p:nvPr>
        </p:nvSpPr>
        <p:spPr>
          <a:xfrm>
            <a:off x="1695600" y="3429886"/>
            <a:ext cx="25956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7" name="Google Shape;377;p43"/>
          <p:cNvSpPr/>
          <p:nvPr>
            <p:ph idx="4" type="pic"/>
          </p:nvPr>
        </p:nvSpPr>
        <p:spPr>
          <a:xfrm>
            <a:off x="4716000" y="1832400"/>
            <a:ext cx="2898000" cy="17424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378" name="Google Shape;378;p43"/>
          <p:cNvSpPr/>
          <p:nvPr/>
        </p:nvSpPr>
        <p:spPr>
          <a:xfrm>
            <a:off x="4932000" y="2840400"/>
            <a:ext cx="2869200" cy="1113900"/>
          </a:xfrm>
          <a:prstGeom prst="roundRect">
            <a:avLst>
              <a:gd fmla="val 603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3"/>
          <p:cNvSpPr txBox="1"/>
          <p:nvPr>
            <p:ph idx="5" type="subTitle"/>
          </p:nvPr>
        </p:nvSpPr>
        <p:spPr>
          <a:xfrm>
            <a:off x="5068800" y="2901381"/>
            <a:ext cx="25956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0" name="Google Shape;380;p43"/>
          <p:cNvSpPr txBox="1"/>
          <p:nvPr>
            <p:ph idx="6" type="body"/>
          </p:nvPr>
        </p:nvSpPr>
        <p:spPr>
          <a:xfrm>
            <a:off x="5068800" y="3429886"/>
            <a:ext cx="2595600" cy="4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1" name="Google Shape;381;p43"/>
          <p:cNvSpPr txBox="1"/>
          <p:nvPr>
            <p:ph type="title"/>
          </p:nvPr>
        </p:nvSpPr>
        <p:spPr>
          <a:xfrm>
            <a:off x="1317600" y="720000"/>
            <a:ext cx="6300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eam Members slide - v3">
  <p:cSld name="CUSTOM_15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>
            <a:off x="6097425" y="11450"/>
            <a:ext cx="3046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4"/>
          <p:cNvSpPr/>
          <p:nvPr/>
        </p:nvSpPr>
        <p:spPr>
          <a:xfrm>
            <a:off x="871675" y="1079163"/>
            <a:ext cx="2213100" cy="1200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3398375" y="1079163"/>
            <a:ext cx="2213100" cy="120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/>
          <p:nvPr>
            <p:ph idx="2" type="pic"/>
          </p:nvPr>
        </p:nvSpPr>
        <p:spPr>
          <a:xfrm>
            <a:off x="1044000" y="1443600"/>
            <a:ext cx="1141200" cy="1141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7" name="Google Shape;387;p44"/>
          <p:cNvSpPr/>
          <p:nvPr/>
        </p:nvSpPr>
        <p:spPr>
          <a:xfrm>
            <a:off x="1044000" y="1443600"/>
            <a:ext cx="1141200" cy="11412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8" name="Google Shape;388;p44"/>
          <p:cNvSpPr/>
          <p:nvPr>
            <p:ph idx="3" type="pic"/>
          </p:nvPr>
        </p:nvSpPr>
        <p:spPr>
          <a:xfrm>
            <a:off x="3571200" y="1443600"/>
            <a:ext cx="1141200" cy="1141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9" name="Google Shape;389;p44"/>
          <p:cNvSpPr/>
          <p:nvPr/>
        </p:nvSpPr>
        <p:spPr>
          <a:xfrm>
            <a:off x="3571200" y="1443600"/>
            <a:ext cx="1141200" cy="11412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0" name="Google Shape;390;p44"/>
          <p:cNvSpPr txBox="1"/>
          <p:nvPr>
            <p:ph idx="1" type="subTitle"/>
          </p:nvPr>
        </p:nvSpPr>
        <p:spPr>
          <a:xfrm>
            <a:off x="1044000" y="31932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44"/>
          <p:cNvSpPr txBox="1"/>
          <p:nvPr>
            <p:ph idx="4" type="body"/>
          </p:nvPr>
        </p:nvSpPr>
        <p:spPr>
          <a:xfrm>
            <a:off x="1044000" y="36612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2" name="Google Shape;392;p44"/>
          <p:cNvSpPr txBox="1"/>
          <p:nvPr>
            <p:ph idx="5" type="subTitle"/>
          </p:nvPr>
        </p:nvSpPr>
        <p:spPr>
          <a:xfrm>
            <a:off x="3571200" y="31932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44"/>
          <p:cNvSpPr txBox="1"/>
          <p:nvPr>
            <p:ph idx="6" type="body"/>
          </p:nvPr>
        </p:nvSpPr>
        <p:spPr>
          <a:xfrm>
            <a:off x="3571200" y="3661200"/>
            <a:ext cx="1796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4" name="Google Shape;394;p44"/>
          <p:cNvSpPr txBox="1"/>
          <p:nvPr>
            <p:ph type="title"/>
          </p:nvPr>
        </p:nvSpPr>
        <p:spPr>
          <a:xfrm>
            <a:off x="6315650" y="1079175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slide - v1">
  <p:cSld name="CUSTOM_16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/>
          <p:nvPr/>
        </p:nvSpPr>
        <p:spPr>
          <a:xfrm>
            <a:off x="-50" y="3390100"/>
            <a:ext cx="9144000" cy="176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5"/>
          <p:cNvSpPr/>
          <p:nvPr/>
        </p:nvSpPr>
        <p:spPr>
          <a:xfrm>
            <a:off x="1101200" y="1351838"/>
            <a:ext cx="2213100" cy="3180600"/>
          </a:xfrm>
          <a:prstGeom prst="roundRect">
            <a:avLst>
              <a:gd fmla="val 603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5"/>
          <p:cNvSpPr/>
          <p:nvPr>
            <p:ph idx="2" type="pic"/>
          </p:nvPr>
        </p:nvSpPr>
        <p:spPr>
          <a:xfrm>
            <a:off x="1101200" y="1325200"/>
            <a:ext cx="2213100" cy="21816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399" name="Google Shape;399;p45"/>
          <p:cNvSpPr/>
          <p:nvPr/>
        </p:nvSpPr>
        <p:spPr>
          <a:xfrm>
            <a:off x="1101200" y="3390088"/>
            <a:ext cx="2213100" cy="2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5"/>
          <p:cNvSpPr txBox="1"/>
          <p:nvPr>
            <p:ph idx="1" type="subTitle"/>
          </p:nvPr>
        </p:nvSpPr>
        <p:spPr>
          <a:xfrm>
            <a:off x="1238400" y="3535200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45"/>
          <p:cNvSpPr txBox="1"/>
          <p:nvPr>
            <p:ph idx="3" type="body"/>
          </p:nvPr>
        </p:nvSpPr>
        <p:spPr>
          <a:xfrm>
            <a:off x="1238400" y="3995200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45"/>
          <p:cNvSpPr/>
          <p:nvPr/>
        </p:nvSpPr>
        <p:spPr>
          <a:xfrm>
            <a:off x="3466800" y="1380238"/>
            <a:ext cx="2213100" cy="3180600"/>
          </a:xfrm>
          <a:prstGeom prst="roundRect">
            <a:avLst>
              <a:gd fmla="val 603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5"/>
          <p:cNvSpPr/>
          <p:nvPr>
            <p:ph idx="4" type="pic"/>
          </p:nvPr>
        </p:nvSpPr>
        <p:spPr>
          <a:xfrm>
            <a:off x="3466800" y="1353600"/>
            <a:ext cx="2213100" cy="21816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404" name="Google Shape;404;p45"/>
          <p:cNvSpPr/>
          <p:nvPr/>
        </p:nvSpPr>
        <p:spPr>
          <a:xfrm>
            <a:off x="3466800" y="3418488"/>
            <a:ext cx="2213100" cy="29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5"/>
          <p:cNvSpPr txBox="1"/>
          <p:nvPr>
            <p:ph idx="5" type="subTitle"/>
          </p:nvPr>
        </p:nvSpPr>
        <p:spPr>
          <a:xfrm>
            <a:off x="3604000" y="3535200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45"/>
          <p:cNvSpPr/>
          <p:nvPr/>
        </p:nvSpPr>
        <p:spPr>
          <a:xfrm>
            <a:off x="5828400" y="1380238"/>
            <a:ext cx="2213100" cy="3180600"/>
          </a:xfrm>
          <a:prstGeom prst="roundRect">
            <a:avLst>
              <a:gd fmla="val 603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5"/>
          <p:cNvSpPr/>
          <p:nvPr>
            <p:ph idx="6" type="pic"/>
          </p:nvPr>
        </p:nvSpPr>
        <p:spPr>
          <a:xfrm>
            <a:off x="5828400" y="1353600"/>
            <a:ext cx="2213100" cy="21816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408" name="Google Shape;408;p45"/>
          <p:cNvSpPr/>
          <p:nvPr/>
        </p:nvSpPr>
        <p:spPr>
          <a:xfrm>
            <a:off x="5828400" y="3418488"/>
            <a:ext cx="2213100" cy="29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5"/>
          <p:cNvSpPr txBox="1"/>
          <p:nvPr>
            <p:ph idx="7" type="subTitle"/>
          </p:nvPr>
        </p:nvSpPr>
        <p:spPr>
          <a:xfrm>
            <a:off x="5965600" y="3535200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45"/>
          <p:cNvSpPr txBox="1"/>
          <p:nvPr>
            <p:ph type="title"/>
          </p:nvPr>
        </p:nvSpPr>
        <p:spPr>
          <a:xfrm>
            <a:off x="1101600" y="522000"/>
            <a:ext cx="6930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11" name="Google Shape;411;p45"/>
          <p:cNvSpPr txBox="1"/>
          <p:nvPr>
            <p:ph idx="8" type="body"/>
          </p:nvPr>
        </p:nvSpPr>
        <p:spPr>
          <a:xfrm>
            <a:off x="3601150" y="3995200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2" name="Google Shape;412;p45"/>
          <p:cNvSpPr txBox="1"/>
          <p:nvPr>
            <p:ph idx="9" type="body"/>
          </p:nvPr>
        </p:nvSpPr>
        <p:spPr>
          <a:xfrm>
            <a:off x="5967900" y="3995200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2">
  <p:cSld name="CUSTOM_1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/>
          <p:nvPr/>
        </p:nvSpPr>
        <p:spPr>
          <a:xfrm>
            <a:off x="4659700" y="0"/>
            <a:ext cx="4484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6"/>
          <p:cNvSpPr/>
          <p:nvPr/>
        </p:nvSpPr>
        <p:spPr>
          <a:xfrm>
            <a:off x="3904400" y="348088"/>
            <a:ext cx="4276500" cy="1112400"/>
          </a:xfrm>
          <a:prstGeom prst="roundRect">
            <a:avLst>
              <a:gd fmla="val 603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6"/>
          <p:cNvSpPr/>
          <p:nvPr>
            <p:ph idx="2" type="pic"/>
          </p:nvPr>
        </p:nvSpPr>
        <p:spPr>
          <a:xfrm>
            <a:off x="4129200" y="464400"/>
            <a:ext cx="882000" cy="88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7" name="Google Shape;417;p46"/>
          <p:cNvSpPr txBox="1"/>
          <p:nvPr>
            <p:ph idx="1" type="subTitle"/>
          </p:nvPr>
        </p:nvSpPr>
        <p:spPr>
          <a:xfrm>
            <a:off x="5176800" y="464400"/>
            <a:ext cx="28188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46"/>
          <p:cNvSpPr txBox="1"/>
          <p:nvPr>
            <p:ph idx="3" type="body"/>
          </p:nvPr>
        </p:nvSpPr>
        <p:spPr>
          <a:xfrm>
            <a:off x="5176800" y="938202"/>
            <a:ext cx="28188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46"/>
          <p:cNvSpPr/>
          <p:nvPr/>
        </p:nvSpPr>
        <p:spPr>
          <a:xfrm>
            <a:off x="3906000" y="2008800"/>
            <a:ext cx="4276500" cy="1112400"/>
          </a:xfrm>
          <a:prstGeom prst="roundRect">
            <a:avLst>
              <a:gd fmla="val 603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6"/>
          <p:cNvSpPr/>
          <p:nvPr>
            <p:ph idx="4" type="pic"/>
          </p:nvPr>
        </p:nvSpPr>
        <p:spPr>
          <a:xfrm>
            <a:off x="4130800" y="2125113"/>
            <a:ext cx="882000" cy="88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1" name="Google Shape;421;p46"/>
          <p:cNvSpPr txBox="1"/>
          <p:nvPr>
            <p:ph idx="5" type="subTitle"/>
          </p:nvPr>
        </p:nvSpPr>
        <p:spPr>
          <a:xfrm>
            <a:off x="5178400" y="2125113"/>
            <a:ext cx="28188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2" name="Google Shape;422;p46"/>
          <p:cNvSpPr txBox="1"/>
          <p:nvPr>
            <p:ph idx="6" type="body"/>
          </p:nvPr>
        </p:nvSpPr>
        <p:spPr>
          <a:xfrm>
            <a:off x="5178400" y="2598914"/>
            <a:ext cx="28188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46"/>
          <p:cNvSpPr/>
          <p:nvPr/>
        </p:nvSpPr>
        <p:spPr>
          <a:xfrm>
            <a:off x="3906000" y="3672000"/>
            <a:ext cx="4276500" cy="1112400"/>
          </a:xfrm>
          <a:prstGeom prst="roundRect">
            <a:avLst>
              <a:gd fmla="val 6030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6"/>
          <p:cNvSpPr/>
          <p:nvPr>
            <p:ph idx="7" type="pic"/>
          </p:nvPr>
        </p:nvSpPr>
        <p:spPr>
          <a:xfrm>
            <a:off x="4130800" y="3788313"/>
            <a:ext cx="882000" cy="88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5" name="Google Shape;425;p46"/>
          <p:cNvSpPr txBox="1"/>
          <p:nvPr>
            <p:ph idx="8" type="subTitle"/>
          </p:nvPr>
        </p:nvSpPr>
        <p:spPr>
          <a:xfrm>
            <a:off x="5178400" y="3788313"/>
            <a:ext cx="28188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6" name="Google Shape;426;p46"/>
          <p:cNvSpPr txBox="1"/>
          <p:nvPr>
            <p:ph idx="9" type="body"/>
          </p:nvPr>
        </p:nvSpPr>
        <p:spPr>
          <a:xfrm>
            <a:off x="5178400" y="4262114"/>
            <a:ext cx="28188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658875" y="2298150"/>
            <a:ext cx="2595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Members  slide - v3">
  <p:cSld name="CUSTOM_18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/>
          <p:nvPr/>
        </p:nvSpPr>
        <p:spPr>
          <a:xfrm>
            <a:off x="970700" y="2519075"/>
            <a:ext cx="2269500" cy="2026500"/>
          </a:xfrm>
          <a:prstGeom prst="round2SameRect">
            <a:avLst>
              <a:gd fmla="val 20221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"/>
          <p:cNvSpPr/>
          <p:nvPr>
            <p:ph idx="2" type="pic"/>
          </p:nvPr>
        </p:nvSpPr>
        <p:spPr>
          <a:xfrm>
            <a:off x="1429200" y="1854000"/>
            <a:ext cx="1353600" cy="135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1" name="Google Shape;431;p47"/>
          <p:cNvSpPr txBox="1"/>
          <p:nvPr>
            <p:ph idx="1" type="subTitle"/>
          </p:nvPr>
        </p:nvSpPr>
        <p:spPr>
          <a:xfrm>
            <a:off x="1134000" y="3441875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2" name="Google Shape;432;p47"/>
          <p:cNvSpPr txBox="1"/>
          <p:nvPr>
            <p:ph idx="3" type="body"/>
          </p:nvPr>
        </p:nvSpPr>
        <p:spPr>
          <a:xfrm>
            <a:off x="1134000" y="3909875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3" name="Google Shape;433;p47"/>
          <p:cNvSpPr/>
          <p:nvPr/>
        </p:nvSpPr>
        <p:spPr>
          <a:xfrm>
            <a:off x="3438000" y="2519075"/>
            <a:ext cx="2269500" cy="2026500"/>
          </a:xfrm>
          <a:prstGeom prst="round2SameRect">
            <a:avLst>
              <a:gd fmla="val 20221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>
            <p:ph idx="4" type="pic"/>
          </p:nvPr>
        </p:nvSpPr>
        <p:spPr>
          <a:xfrm>
            <a:off x="3896500" y="1854000"/>
            <a:ext cx="1353600" cy="135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5" name="Google Shape;435;p47"/>
          <p:cNvSpPr txBox="1"/>
          <p:nvPr>
            <p:ph idx="5" type="subTitle"/>
          </p:nvPr>
        </p:nvSpPr>
        <p:spPr>
          <a:xfrm>
            <a:off x="3601300" y="3441875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47"/>
          <p:cNvSpPr txBox="1"/>
          <p:nvPr>
            <p:ph idx="6" type="body"/>
          </p:nvPr>
        </p:nvSpPr>
        <p:spPr>
          <a:xfrm>
            <a:off x="3601300" y="3909875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47"/>
          <p:cNvSpPr/>
          <p:nvPr/>
        </p:nvSpPr>
        <p:spPr>
          <a:xfrm>
            <a:off x="5904000" y="2519075"/>
            <a:ext cx="2269500" cy="2026500"/>
          </a:xfrm>
          <a:prstGeom prst="round2SameRect">
            <a:avLst>
              <a:gd fmla="val 2022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7"/>
          <p:cNvSpPr/>
          <p:nvPr>
            <p:ph idx="7" type="pic"/>
          </p:nvPr>
        </p:nvSpPr>
        <p:spPr>
          <a:xfrm>
            <a:off x="6362500" y="1854000"/>
            <a:ext cx="1353600" cy="135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47"/>
          <p:cNvSpPr txBox="1"/>
          <p:nvPr>
            <p:ph idx="8" type="subTitle"/>
          </p:nvPr>
        </p:nvSpPr>
        <p:spPr>
          <a:xfrm>
            <a:off x="6067300" y="3441875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47"/>
          <p:cNvSpPr txBox="1"/>
          <p:nvPr>
            <p:ph idx="9" type="body"/>
          </p:nvPr>
        </p:nvSpPr>
        <p:spPr>
          <a:xfrm>
            <a:off x="6067300" y="3909875"/>
            <a:ext cx="19404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47"/>
          <p:cNvSpPr txBox="1"/>
          <p:nvPr>
            <p:ph type="title"/>
          </p:nvPr>
        </p:nvSpPr>
        <p:spPr>
          <a:xfrm>
            <a:off x="970700" y="703725"/>
            <a:ext cx="72027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1">
  <p:cSld name="CUSTOM_19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/>
          <p:nvPr/>
        </p:nvSpPr>
        <p:spPr>
          <a:xfrm>
            <a:off x="6750425" y="1317250"/>
            <a:ext cx="2025900" cy="3348600"/>
          </a:xfrm>
          <a:prstGeom prst="roundRect">
            <a:avLst>
              <a:gd fmla="val 9466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8"/>
          <p:cNvSpPr/>
          <p:nvPr/>
        </p:nvSpPr>
        <p:spPr>
          <a:xfrm>
            <a:off x="4620325" y="1317250"/>
            <a:ext cx="2025900" cy="3348600"/>
          </a:xfrm>
          <a:prstGeom prst="roundRect">
            <a:avLst>
              <a:gd fmla="val 9466" name="adj"/>
            </a:avLst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8"/>
          <p:cNvSpPr/>
          <p:nvPr/>
        </p:nvSpPr>
        <p:spPr>
          <a:xfrm>
            <a:off x="2490213" y="1317250"/>
            <a:ext cx="2025900" cy="3348600"/>
          </a:xfrm>
          <a:prstGeom prst="roundRect">
            <a:avLst>
              <a:gd fmla="val 946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8"/>
          <p:cNvSpPr/>
          <p:nvPr/>
        </p:nvSpPr>
        <p:spPr>
          <a:xfrm>
            <a:off x="362875" y="1317250"/>
            <a:ext cx="2025900" cy="3348600"/>
          </a:xfrm>
          <a:prstGeom prst="roundRect">
            <a:avLst>
              <a:gd fmla="val 9466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8"/>
          <p:cNvSpPr/>
          <p:nvPr>
            <p:ph idx="2" type="pic"/>
          </p:nvPr>
        </p:nvSpPr>
        <p:spPr>
          <a:xfrm>
            <a:off x="612000" y="1666800"/>
            <a:ext cx="1594800" cy="1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48"/>
          <p:cNvSpPr/>
          <p:nvPr/>
        </p:nvSpPr>
        <p:spPr>
          <a:xfrm>
            <a:off x="611084" y="1668385"/>
            <a:ext cx="493500" cy="17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"/>
          <p:cNvSpPr txBox="1"/>
          <p:nvPr>
            <p:ph idx="1" type="subTitle"/>
          </p:nvPr>
        </p:nvSpPr>
        <p:spPr>
          <a:xfrm>
            <a:off x="612000" y="3578400"/>
            <a:ext cx="1594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0" name="Google Shape;450;p48"/>
          <p:cNvSpPr txBox="1"/>
          <p:nvPr>
            <p:ph idx="3" type="body"/>
          </p:nvPr>
        </p:nvSpPr>
        <p:spPr>
          <a:xfrm>
            <a:off x="612000" y="4036731"/>
            <a:ext cx="1594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1" name="Google Shape;451;p48"/>
          <p:cNvSpPr/>
          <p:nvPr>
            <p:ph idx="4" type="pic"/>
          </p:nvPr>
        </p:nvSpPr>
        <p:spPr>
          <a:xfrm>
            <a:off x="2736916" y="1666800"/>
            <a:ext cx="1594800" cy="1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48"/>
          <p:cNvSpPr/>
          <p:nvPr/>
        </p:nvSpPr>
        <p:spPr>
          <a:xfrm>
            <a:off x="2736000" y="1668385"/>
            <a:ext cx="493500" cy="175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8"/>
          <p:cNvSpPr txBox="1"/>
          <p:nvPr>
            <p:ph idx="5" type="subTitle"/>
          </p:nvPr>
        </p:nvSpPr>
        <p:spPr>
          <a:xfrm>
            <a:off x="2736916" y="3578400"/>
            <a:ext cx="1594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48"/>
          <p:cNvSpPr txBox="1"/>
          <p:nvPr>
            <p:ph idx="6" type="body"/>
          </p:nvPr>
        </p:nvSpPr>
        <p:spPr>
          <a:xfrm>
            <a:off x="2736916" y="4036731"/>
            <a:ext cx="1594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5" name="Google Shape;455;p48"/>
          <p:cNvSpPr/>
          <p:nvPr>
            <p:ph idx="7" type="pic"/>
          </p:nvPr>
        </p:nvSpPr>
        <p:spPr>
          <a:xfrm>
            <a:off x="4860916" y="1670400"/>
            <a:ext cx="1594800" cy="1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48"/>
          <p:cNvSpPr/>
          <p:nvPr/>
        </p:nvSpPr>
        <p:spPr>
          <a:xfrm>
            <a:off x="4860000" y="1671985"/>
            <a:ext cx="493500" cy="175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8"/>
          <p:cNvSpPr txBox="1"/>
          <p:nvPr>
            <p:ph idx="8" type="subTitle"/>
          </p:nvPr>
        </p:nvSpPr>
        <p:spPr>
          <a:xfrm>
            <a:off x="4860916" y="3582000"/>
            <a:ext cx="1594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8" name="Google Shape;458;p48"/>
          <p:cNvSpPr txBox="1"/>
          <p:nvPr>
            <p:ph idx="9" type="body"/>
          </p:nvPr>
        </p:nvSpPr>
        <p:spPr>
          <a:xfrm>
            <a:off x="4860916" y="4040331"/>
            <a:ext cx="1594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9" name="Google Shape;459;p48"/>
          <p:cNvSpPr/>
          <p:nvPr>
            <p:ph idx="13" type="pic"/>
          </p:nvPr>
        </p:nvSpPr>
        <p:spPr>
          <a:xfrm>
            <a:off x="6992116" y="1674000"/>
            <a:ext cx="1594800" cy="1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8"/>
          <p:cNvSpPr/>
          <p:nvPr/>
        </p:nvSpPr>
        <p:spPr>
          <a:xfrm>
            <a:off x="6991200" y="1675585"/>
            <a:ext cx="493500" cy="175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8"/>
          <p:cNvSpPr txBox="1"/>
          <p:nvPr>
            <p:ph idx="14" type="subTitle"/>
          </p:nvPr>
        </p:nvSpPr>
        <p:spPr>
          <a:xfrm>
            <a:off x="6992116" y="3585600"/>
            <a:ext cx="1594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" name="Google Shape;462;p48"/>
          <p:cNvSpPr txBox="1"/>
          <p:nvPr>
            <p:ph idx="15" type="body"/>
          </p:nvPr>
        </p:nvSpPr>
        <p:spPr>
          <a:xfrm>
            <a:off x="6992116" y="4043931"/>
            <a:ext cx="1594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p48"/>
          <p:cNvSpPr txBox="1"/>
          <p:nvPr>
            <p:ph type="title"/>
          </p:nvPr>
        </p:nvSpPr>
        <p:spPr>
          <a:xfrm>
            <a:off x="362875" y="374325"/>
            <a:ext cx="84135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2">
  <p:cSld name="CUSTOM_20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/>
          <p:nvPr/>
        </p:nvSpPr>
        <p:spPr>
          <a:xfrm>
            <a:off x="1189158" y="1534625"/>
            <a:ext cx="3144600" cy="1086900"/>
          </a:xfrm>
          <a:prstGeom prst="roundRect">
            <a:avLst>
              <a:gd fmla="val 1000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9"/>
          <p:cNvSpPr/>
          <p:nvPr/>
        </p:nvSpPr>
        <p:spPr>
          <a:xfrm>
            <a:off x="722413" y="1390925"/>
            <a:ext cx="1374300" cy="1374300"/>
          </a:xfrm>
          <a:prstGeom prst="roundRect">
            <a:avLst>
              <a:gd fmla="val 11628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9"/>
          <p:cNvSpPr/>
          <p:nvPr>
            <p:ph idx="2" type="pic"/>
          </p:nvPr>
        </p:nvSpPr>
        <p:spPr>
          <a:xfrm>
            <a:off x="919588" y="1587600"/>
            <a:ext cx="982800" cy="98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8" name="Google Shape;468;p49"/>
          <p:cNvSpPr txBox="1"/>
          <p:nvPr>
            <p:ph idx="1" type="subTitle"/>
          </p:nvPr>
        </p:nvSpPr>
        <p:spPr>
          <a:xfrm>
            <a:off x="2353876" y="1652400"/>
            <a:ext cx="1828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9" name="Google Shape;469;p49"/>
          <p:cNvSpPr txBox="1"/>
          <p:nvPr>
            <p:ph idx="3" type="body"/>
          </p:nvPr>
        </p:nvSpPr>
        <p:spPr>
          <a:xfrm>
            <a:off x="2353876" y="2110731"/>
            <a:ext cx="1828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0" name="Google Shape;470;p49"/>
          <p:cNvSpPr/>
          <p:nvPr/>
        </p:nvSpPr>
        <p:spPr>
          <a:xfrm>
            <a:off x="5277813" y="1533300"/>
            <a:ext cx="3144600" cy="1086900"/>
          </a:xfrm>
          <a:prstGeom prst="roundRect">
            <a:avLst>
              <a:gd fmla="val 1000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"/>
          <p:cNvSpPr/>
          <p:nvPr/>
        </p:nvSpPr>
        <p:spPr>
          <a:xfrm>
            <a:off x="4811188" y="1389600"/>
            <a:ext cx="1374300" cy="1374300"/>
          </a:xfrm>
          <a:prstGeom prst="roundRect">
            <a:avLst>
              <a:gd fmla="val 11628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9"/>
          <p:cNvSpPr/>
          <p:nvPr>
            <p:ph idx="4" type="pic"/>
          </p:nvPr>
        </p:nvSpPr>
        <p:spPr>
          <a:xfrm>
            <a:off x="5008363" y="1586275"/>
            <a:ext cx="982800" cy="98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3" name="Google Shape;473;p49"/>
          <p:cNvSpPr txBox="1"/>
          <p:nvPr>
            <p:ph idx="5" type="subTitle"/>
          </p:nvPr>
        </p:nvSpPr>
        <p:spPr>
          <a:xfrm>
            <a:off x="6442575" y="1651075"/>
            <a:ext cx="1828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4" name="Google Shape;474;p49"/>
          <p:cNvSpPr txBox="1"/>
          <p:nvPr>
            <p:ph idx="6" type="body"/>
          </p:nvPr>
        </p:nvSpPr>
        <p:spPr>
          <a:xfrm>
            <a:off x="6442575" y="2109406"/>
            <a:ext cx="1828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5" name="Google Shape;475;p49"/>
          <p:cNvSpPr/>
          <p:nvPr/>
        </p:nvSpPr>
        <p:spPr>
          <a:xfrm>
            <a:off x="1188213" y="3138900"/>
            <a:ext cx="3144600" cy="1086900"/>
          </a:xfrm>
          <a:prstGeom prst="roundRect">
            <a:avLst>
              <a:gd fmla="val 1000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9"/>
          <p:cNvSpPr/>
          <p:nvPr/>
        </p:nvSpPr>
        <p:spPr>
          <a:xfrm>
            <a:off x="721588" y="2995200"/>
            <a:ext cx="1374300" cy="1374300"/>
          </a:xfrm>
          <a:prstGeom prst="roundRect">
            <a:avLst>
              <a:gd fmla="val 11628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9"/>
          <p:cNvSpPr/>
          <p:nvPr>
            <p:ph idx="7" type="pic"/>
          </p:nvPr>
        </p:nvSpPr>
        <p:spPr>
          <a:xfrm>
            <a:off x="918763" y="3191875"/>
            <a:ext cx="982800" cy="98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8" name="Google Shape;478;p49"/>
          <p:cNvSpPr txBox="1"/>
          <p:nvPr>
            <p:ph idx="8" type="subTitle"/>
          </p:nvPr>
        </p:nvSpPr>
        <p:spPr>
          <a:xfrm>
            <a:off x="2352930" y="3256675"/>
            <a:ext cx="1828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49"/>
          <p:cNvSpPr txBox="1"/>
          <p:nvPr>
            <p:ph idx="9" type="body"/>
          </p:nvPr>
        </p:nvSpPr>
        <p:spPr>
          <a:xfrm>
            <a:off x="2352930" y="3715006"/>
            <a:ext cx="1828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0" name="Google Shape;480;p49"/>
          <p:cNvSpPr/>
          <p:nvPr/>
        </p:nvSpPr>
        <p:spPr>
          <a:xfrm>
            <a:off x="5277813" y="3138900"/>
            <a:ext cx="3144600" cy="1086900"/>
          </a:xfrm>
          <a:prstGeom prst="roundRect">
            <a:avLst>
              <a:gd fmla="val 10001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9"/>
          <p:cNvSpPr/>
          <p:nvPr/>
        </p:nvSpPr>
        <p:spPr>
          <a:xfrm>
            <a:off x="4811188" y="2995200"/>
            <a:ext cx="1374300" cy="1374300"/>
          </a:xfrm>
          <a:prstGeom prst="roundRect">
            <a:avLst>
              <a:gd fmla="val 11628" name="adj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9"/>
          <p:cNvSpPr/>
          <p:nvPr>
            <p:ph idx="13" type="pic"/>
          </p:nvPr>
        </p:nvSpPr>
        <p:spPr>
          <a:xfrm>
            <a:off x="5008363" y="3191875"/>
            <a:ext cx="982800" cy="98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3" name="Google Shape;483;p49"/>
          <p:cNvSpPr txBox="1"/>
          <p:nvPr>
            <p:ph idx="14" type="subTitle"/>
          </p:nvPr>
        </p:nvSpPr>
        <p:spPr>
          <a:xfrm>
            <a:off x="6442575" y="3256675"/>
            <a:ext cx="1828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4" name="Google Shape;484;p49"/>
          <p:cNvSpPr txBox="1"/>
          <p:nvPr>
            <p:ph idx="15" type="body"/>
          </p:nvPr>
        </p:nvSpPr>
        <p:spPr>
          <a:xfrm>
            <a:off x="6442575" y="3715006"/>
            <a:ext cx="18288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5" name="Google Shape;485;p49"/>
          <p:cNvSpPr txBox="1"/>
          <p:nvPr>
            <p:ph type="title"/>
          </p:nvPr>
        </p:nvSpPr>
        <p:spPr>
          <a:xfrm>
            <a:off x="921600" y="374325"/>
            <a:ext cx="7298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Members  slide - v3">
  <p:cSld name="CUSTOM_2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/>
          <p:nvPr/>
        </p:nvSpPr>
        <p:spPr>
          <a:xfrm>
            <a:off x="-50" y="3554800"/>
            <a:ext cx="9144000" cy="1600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0"/>
          <p:cNvSpPr/>
          <p:nvPr/>
        </p:nvSpPr>
        <p:spPr>
          <a:xfrm>
            <a:off x="554925" y="1267026"/>
            <a:ext cx="1790700" cy="3502500"/>
          </a:xfrm>
          <a:prstGeom prst="roundRect">
            <a:avLst>
              <a:gd fmla="val 697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0"/>
          <p:cNvSpPr/>
          <p:nvPr>
            <p:ph idx="2" type="pic"/>
          </p:nvPr>
        </p:nvSpPr>
        <p:spPr>
          <a:xfrm>
            <a:off x="471600" y="1473288"/>
            <a:ext cx="1663200" cy="17532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490" name="Google Shape;490;p50"/>
          <p:cNvSpPr txBox="1"/>
          <p:nvPr>
            <p:ph idx="1" type="subTitle"/>
          </p:nvPr>
        </p:nvSpPr>
        <p:spPr>
          <a:xfrm>
            <a:off x="652950" y="3554802"/>
            <a:ext cx="15948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1" name="Google Shape;491;p50"/>
          <p:cNvSpPr txBox="1"/>
          <p:nvPr>
            <p:ph idx="3" type="body"/>
          </p:nvPr>
        </p:nvSpPr>
        <p:spPr>
          <a:xfrm>
            <a:off x="652950" y="4093533"/>
            <a:ext cx="15948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2" name="Google Shape;492;p50"/>
          <p:cNvSpPr/>
          <p:nvPr/>
        </p:nvSpPr>
        <p:spPr>
          <a:xfrm>
            <a:off x="2653725" y="1268221"/>
            <a:ext cx="1790700" cy="3502500"/>
          </a:xfrm>
          <a:prstGeom prst="roundRect">
            <a:avLst>
              <a:gd fmla="val 697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0"/>
          <p:cNvSpPr/>
          <p:nvPr>
            <p:ph idx="4" type="pic"/>
          </p:nvPr>
        </p:nvSpPr>
        <p:spPr>
          <a:xfrm>
            <a:off x="2570400" y="1474363"/>
            <a:ext cx="1663200" cy="17532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494" name="Google Shape;494;p50"/>
          <p:cNvSpPr txBox="1"/>
          <p:nvPr>
            <p:ph idx="5" type="subTitle"/>
          </p:nvPr>
        </p:nvSpPr>
        <p:spPr>
          <a:xfrm>
            <a:off x="2751750" y="3556066"/>
            <a:ext cx="15948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5" name="Google Shape;495;p50"/>
          <p:cNvSpPr txBox="1"/>
          <p:nvPr>
            <p:ph idx="6" type="body"/>
          </p:nvPr>
        </p:nvSpPr>
        <p:spPr>
          <a:xfrm>
            <a:off x="2751750" y="4094797"/>
            <a:ext cx="15948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6" name="Google Shape;496;p50"/>
          <p:cNvSpPr/>
          <p:nvPr/>
        </p:nvSpPr>
        <p:spPr>
          <a:xfrm>
            <a:off x="4748925" y="1268221"/>
            <a:ext cx="1790700" cy="3502500"/>
          </a:xfrm>
          <a:prstGeom prst="roundRect">
            <a:avLst>
              <a:gd fmla="val 6976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0"/>
          <p:cNvSpPr/>
          <p:nvPr>
            <p:ph idx="7" type="pic"/>
          </p:nvPr>
        </p:nvSpPr>
        <p:spPr>
          <a:xfrm>
            <a:off x="4665600" y="1474363"/>
            <a:ext cx="1663200" cy="17532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498" name="Google Shape;498;p50"/>
          <p:cNvSpPr txBox="1"/>
          <p:nvPr>
            <p:ph idx="8" type="subTitle"/>
          </p:nvPr>
        </p:nvSpPr>
        <p:spPr>
          <a:xfrm>
            <a:off x="4846950" y="3556066"/>
            <a:ext cx="15948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9" name="Google Shape;499;p50"/>
          <p:cNvSpPr txBox="1"/>
          <p:nvPr>
            <p:ph idx="9" type="body"/>
          </p:nvPr>
        </p:nvSpPr>
        <p:spPr>
          <a:xfrm>
            <a:off x="4846950" y="4094797"/>
            <a:ext cx="15948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50"/>
          <p:cNvSpPr/>
          <p:nvPr/>
        </p:nvSpPr>
        <p:spPr>
          <a:xfrm>
            <a:off x="6847725" y="1268221"/>
            <a:ext cx="1790700" cy="3502500"/>
          </a:xfrm>
          <a:prstGeom prst="roundRect">
            <a:avLst>
              <a:gd fmla="val 697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0"/>
          <p:cNvSpPr/>
          <p:nvPr>
            <p:ph idx="13" type="pic"/>
          </p:nvPr>
        </p:nvSpPr>
        <p:spPr>
          <a:xfrm>
            <a:off x="6764400" y="1474363"/>
            <a:ext cx="1663200" cy="1753200"/>
          </a:xfrm>
          <a:prstGeom prst="roundRect">
            <a:avLst>
              <a:gd fmla="val 4297" name="adj"/>
            </a:avLst>
          </a:prstGeom>
          <a:noFill/>
          <a:ln>
            <a:noFill/>
          </a:ln>
        </p:spPr>
      </p:sp>
      <p:sp>
        <p:nvSpPr>
          <p:cNvPr id="502" name="Google Shape;502;p50"/>
          <p:cNvSpPr txBox="1"/>
          <p:nvPr>
            <p:ph idx="14" type="subTitle"/>
          </p:nvPr>
        </p:nvSpPr>
        <p:spPr>
          <a:xfrm>
            <a:off x="6945750" y="3556066"/>
            <a:ext cx="15948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3" name="Google Shape;503;p50"/>
          <p:cNvSpPr txBox="1"/>
          <p:nvPr>
            <p:ph idx="15" type="body"/>
          </p:nvPr>
        </p:nvSpPr>
        <p:spPr>
          <a:xfrm>
            <a:off x="6945750" y="4094797"/>
            <a:ext cx="15948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50"/>
          <p:cNvSpPr txBox="1"/>
          <p:nvPr>
            <p:ph type="title"/>
          </p:nvPr>
        </p:nvSpPr>
        <p:spPr>
          <a:xfrm>
            <a:off x="921600" y="374325"/>
            <a:ext cx="7298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i.org/10.1007/s00521-023-09391-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/>
          <p:nvPr>
            <p:ph idx="1" type="subTitle"/>
          </p:nvPr>
        </p:nvSpPr>
        <p:spPr>
          <a:xfrm>
            <a:off x="9819225" y="2851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1"/>
          <p:cNvSpPr txBox="1"/>
          <p:nvPr>
            <p:ph type="title"/>
          </p:nvPr>
        </p:nvSpPr>
        <p:spPr>
          <a:xfrm>
            <a:off x="781350" y="868400"/>
            <a:ext cx="7691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Recommendation in India</a:t>
            </a:r>
            <a:endParaRPr/>
          </a:p>
        </p:txBody>
      </p:sp>
      <p:sp>
        <p:nvSpPr>
          <p:cNvPr id="511" name="Google Shape;511;p51"/>
          <p:cNvSpPr txBox="1"/>
          <p:nvPr>
            <p:ph idx="2" type="body"/>
          </p:nvPr>
        </p:nvSpPr>
        <p:spPr>
          <a:xfrm>
            <a:off x="781350" y="1552050"/>
            <a:ext cx="7691100" cy="27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of Explainable AI using LIME on Crop Recommendation in India</a:t>
            </a:r>
            <a:br>
              <a:rPr lang="en"/>
            </a:br>
            <a:r>
              <a:rPr b="1" lang="en"/>
              <a:t>Student Name:</a:t>
            </a:r>
            <a:r>
              <a:rPr lang="en"/>
              <a:t> Ajay Parmar</a:t>
            </a:r>
            <a:br>
              <a:rPr lang="en"/>
            </a:br>
            <a:r>
              <a:rPr b="1" lang="en"/>
              <a:t>Roll No:</a:t>
            </a:r>
            <a:r>
              <a:rPr lang="en"/>
              <a:t> 24CSM1R04</a:t>
            </a:r>
            <a:br>
              <a:rPr lang="en"/>
            </a:br>
            <a:r>
              <a:rPr b="1" lang="en"/>
              <a:t>Guide Name:</a:t>
            </a:r>
            <a:r>
              <a:rPr lang="en"/>
              <a:t> Mrs. Manjubala Bisi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0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 of Previous Works</a:t>
            </a:r>
            <a:endParaRPr/>
          </a:p>
        </p:txBody>
      </p:sp>
      <p:sp>
        <p:nvSpPr>
          <p:cNvPr id="573" name="Google Shape;573;p60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Contributions: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Previous studies laid the groundwork for integrating </a:t>
            </a:r>
            <a:r>
              <a:rPr b="1" lang="en"/>
              <a:t>explainability</a:t>
            </a:r>
            <a:r>
              <a:rPr lang="en"/>
              <a:t> in AI.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Highlighted the importance of </a:t>
            </a:r>
            <a:r>
              <a:rPr b="1" lang="en"/>
              <a:t>user engagement</a:t>
            </a:r>
            <a:r>
              <a:rPr lang="en"/>
              <a:t> in agricultural AI applications.</a:t>
            </a:r>
            <a:endParaRPr/>
          </a:p>
        </p:txBody>
      </p:sp>
      <p:pic>
        <p:nvPicPr>
          <p:cNvPr id="574" name="Google Shape;574;p60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25" y="1623009"/>
            <a:ext cx="2654400" cy="18975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1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 Outline</a:t>
            </a:r>
            <a:endParaRPr/>
          </a:p>
        </p:txBody>
      </p:sp>
      <p:sp>
        <p:nvSpPr>
          <p:cNvPr id="580" name="Google Shape;580;p61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Overview: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Utilize </a:t>
            </a:r>
            <a:r>
              <a:rPr b="1" lang="en"/>
              <a:t>LIME</a:t>
            </a:r>
            <a:r>
              <a:rPr lang="en"/>
              <a:t> to enhance crop recommendation systems.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Focus on creating </a:t>
            </a:r>
            <a:r>
              <a:rPr b="1" lang="en"/>
              <a:t>interpretable models</a:t>
            </a:r>
            <a:r>
              <a:rPr lang="en"/>
              <a:t> that provide clear explanations for recommendations.</a:t>
            </a:r>
            <a:endParaRPr/>
          </a:p>
        </p:txBody>
      </p:sp>
      <p:pic>
        <p:nvPicPr>
          <p:cNvPr id="581" name="Google Shape;581;p61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25" y="1456902"/>
            <a:ext cx="2654400" cy="22296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"/>
          <p:cNvSpPr txBox="1"/>
          <p:nvPr>
            <p:ph idx="1" type="subTitle"/>
          </p:nvPr>
        </p:nvSpPr>
        <p:spPr>
          <a:xfrm>
            <a:off x="683499" y="1108000"/>
            <a:ext cx="5971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Methods</a:t>
            </a:r>
            <a:endParaRPr/>
          </a:p>
        </p:txBody>
      </p:sp>
      <p:sp>
        <p:nvSpPr>
          <p:cNvPr id="587" name="Google Shape;587;p62"/>
          <p:cNvSpPr txBox="1"/>
          <p:nvPr>
            <p:ph idx="2" type="body"/>
          </p:nvPr>
        </p:nvSpPr>
        <p:spPr>
          <a:xfrm>
            <a:off x="683499" y="1524225"/>
            <a:ext cx="59718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Gathered agricultural data from government databases and local surveys.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Ensured a diverse dataset covering various crops and regions.</a:t>
            </a:r>
            <a:endParaRPr/>
          </a:p>
        </p:txBody>
      </p:sp>
      <p:sp>
        <p:nvSpPr>
          <p:cNvPr id="588" name="Google Shape;588;p62"/>
          <p:cNvSpPr txBox="1"/>
          <p:nvPr>
            <p:ph type="title"/>
          </p:nvPr>
        </p:nvSpPr>
        <p:spPr>
          <a:xfrm>
            <a:off x="939600" y="239425"/>
            <a:ext cx="7264800" cy="5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Preparation</a:t>
            </a:r>
            <a:endParaRPr/>
          </a:p>
        </p:txBody>
      </p:sp>
      <p:sp>
        <p:nvSpPr>
          <p:cNvPr id="589" name="Google Shape;589;p62"/>
          <p:cNvSpPr txBox="1"/>
          <p:nvPr>
            <p:ph idx="4" type="subTitle"/>
          </p:nvPr>
        </p:nvSpPr>
        <p:spPr>
          <a:xfrm>
            <a:off x="683499" y="3089800"/>
            <a:ext cx="5971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Steps</a:t>
            </a:r>
            <a:endParaRPr/>
          </a:p>
        </p:txBody>
      </p:sp>
      <p:sp>
        <p:nvSpPr>
          <p:cNvPr id="590" name="Google Shape;590;p62"/>
          <p:cNvSpPr txBox="1"/>
          <p:nvPr>
            <p:ph idx="5" type="body"/>
          </p:nvPr>
        </p:nvSpPr>
        <p:spPr>
          <a:xfrm>
            <a:off x="683499" y="3506025"/>
            <a:ext cx="59718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Data cleaning and preprocessing to ensure quality.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Standardization of data formats for analysis.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Quality data is the foundation of effective AI models!</a:t>
            </a:r>
            <a:endParaRPr/>
          </a:p>
        </p:txBody>
      </p:sp>
      <p:pic>
        <p:nvPicPr>
          <p:cNvPr id="591" name="Google Shape;591;p62"/>
          <p:cNvPicPr preferRelativeResize="0"/>
          <p:nvPr>
            <p:ph idx="6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975" y="3258241"/>
            <a:ext cx="1582500" cy="1299000"/>
          </a:xfrm>
          <a:prstGeom prst="roundRect">
            <a:avLst>
              <a:gd fmla="val 16667" name="adj"/>
            </a:avLst>
          </a:prstGeom>
        </p:spPr>
      </p:pic>
      <p:pic>
        <p:nvPicPr>
          <p:cNvPr id="592" name="Google Shape;5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550" y="1204000"/>
            <a:ext cx="2519573" cy="155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and Justification</a:t>
            </a:r>
            <a:endParaRPr/>
          </a:p>
        </p:txBody>
      </p:sp>
      <p:sp>
        <p:nvSpPr>
          <p:cNvPr id="598" name="Google Shape;598;p63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Models: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Chose machine learning models known for their </a:t>
            </a:r>
            <a:r>
              <a:rPr b="1" lang="en"/>
              <a:t>performance</a:t>
            </a:r>
            <a:r>
              <a:rPr lang="en"/>
              <a:t> and </a:t>
            </a:r>
            <a:r>
              <a:rPr b="1" lang="en"/>
              <a:t>interpretability</a:t>
            </a:r>
            <a:r>
              <a:rPr lang="en"/>
              <a:t>, such as </a:t>
            </a:r>
            <a:r>
              <a:rPr b="1" lang="en"/>
              <a:t>Decision Trees</a:t>
            </a:r>
            <a:r>
              <a:rPr lang="en"/>
              <a:t> and </a:t>
            </a:r>
            <a:r>
              <a:rPr b="1" lang="en"/>
              <a:t>Random Forests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Selected models balance </a:t>
            </a:r>
            <a:r>
              <a:rPr b="1" lang="en"/>
              <a:t>accuracy</a:t>
            </a:r>
            <a:r>
              <a:rPr lang="en"/>
              <a:t> with the ability to provide clear insights into decision-making.</a:t>
            </a:r>
            <a:endParaRPr/>
          </a:p>
        </p:txBody>
      </p:sp>
      <p:pic>
        <p:nvPicPr>
          <p:cNvPr id="599" name="Google Shape;599;p63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25" y="1673678"/>
            <a:ext cx="2654400" cy="17961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4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LIME Application Process</a:t>
            </a:r>
            <a:endParaRPr/>
          </a:p>
        </p:txBody>
      </p:sp>
      <p:sp>
        <p:nvSpPr>
          <p:cNvPr id="605" name="Google Shape;605;p64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LIME: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LIME generates explanations for individual predictions by approximating the model locally.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Provides insights into the most influential features for crop recommendations.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process enhances transparency and user understanding!</a:t>
            </a:r>
            <a:endParaRPr/>
          </a:p>
        </p:txBody>
      </p:sp>
      <p:pic>
        <p:nvPicPr>
          <p:cNvPr id="606" name="Google Shape;606;p6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137" l="0" r="0" t="8137"/>
          <a:stretch/>
        </p:blipFill>
        <p:spPr>
          <a:xfrm>
            <a:off x="304525" y="349350"/>
            <a:ext cx="2654400" cy="44448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65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6576"/>
            <a:ext cx="3092401" cy="2427198"/>
          </a:xfrm>
          <a:prstGeom prst="rect">
            <a:avLst/>
          </a:prstGeom>
        </p:spPr>
      </p:pic>
      <p:sp>
        <p:nvSpPr>
          <p:cNvPr id="612" name="Google Shape;612;p65"/>
          <p:cNvSpPr txBox="1"/>
          <p:nvPr>
            <p:ph type="title"/>
          </p:nvPr>
        </p:nvSpPr>
        <p:spPr>
          <a:xfrm>
            <a:off x="3331550" y="241275"/>
            <a:ext cx="504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613" name="Google Shape;613;p65"/>
          <p:cNvSpPr txBox="1"/>
          <p:nvPr>
            <p:ph idx="1" type="body"/>
          </p:nvPr>
        </p:nvSpPr>
        <p:spPr>
          <a:xfrm>
            <a:off x="3331550" y="1427750"/>
            <a:ext cx="50184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Performance: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Accuracy</a:t>
            </a:r>
            <a:r>
              <a:rPr lang="en"/>
              <a:t>: Overall classification accuracy measured on the test set using accuracy_score.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Feature Importance</a:t>
            </a:r>
            <a:r>
              <a:rPr lang="en"/>
              <a:t>: Ranked based on contribution to predictions (Random Forest feature importances).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Interpretability</a:t>
            </a:r>
            <a:r>
              <a:rPr lang="en"/>
              <a:t>: Explained with LIME, highlighting key feature contributions per prediction.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Confidence Analysis</a:t>
            </a:r>
            <a:r>
              <a:rPr lang="en"/>
              <a:t>: LIME outputs used to assess prediction certainty and alternate crop options.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/>
          <p:nvPr>
            <p:ph type="title"/>
          </p:nvPr>
        </p:nvSpPr>
        <p:spPr>
          <a:xfrm>
            <a:off x="549175" y="241275"/>
            <a:ext cx="7829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Overview</a:t>
            </a:r>
            <a:endParaRPr/>
          </a:p>
        </p:txBody>
      </p:sp>
      <p:sp>
        <p:nvSpPr>
          <p:cNvPr id="619" name="Google Shape;619;p66"/>
          <p:cNvSpPr txBox="1"/>
          <p:nvPr>
            <p:ph idx="1" type="body"/>
          </p:nvPr>
        </p:nvSpPr>
        <p:spPr>
          <a:xfrm>
            <a:off x="549175" y="1427750"/>
            <a:ext cx="77850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Results: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Achieved accuracy of 94% using Random Forest on test data.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LIME effectively explained key features influencing each crop prediction.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Users gained clear insights into crop selection based on soil nutrients, rainfall, and humidity.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Demonstrated strong potential of Explainable AI in decision support for Indian agriculture.</a:t>
            </a:r>
            <a:endParaRPr/>
          </a:p>
        </p:txBody>
      </p:sp>
      <p:pic>
        <p:nvPicPr>
          <p:cNvPr id="620" name="Google Shape;62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75" y="3370425"/>
            <a:ext cx="8251576" cy="13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7"/>
          <p:cNvSpPr txBox="1"/>
          <p:nvPr>
            <p:ph type="title"/>
          </p:nvPr>
        </p:nvSpPr>
        <p:spPr>
          <a:xfrm>
            <a:off x="755125" y="241275"/>
            <a:ext cx="7623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Comparison</a:t>
            </a:r>
            <a:endParaRPr/>
          </a:p>
        </p:txBody>
      </p:sp>
      <p:sp>
        <p:nvSpPr>
          <p:cNvPr id="626" name="Google Shape;626;p67"/>
          <p:cNvSpPr txBox="1"/>
          <p:nvPr>
            <p:ph idx="1" type="body"/>
          </p:nvPr>
        </p:nvSpPr>
        <p:spPr>
          <a:xfrm>
            <a:off x="755125" y="1427750"/>
            <a:ext cx="75804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vs. LIME-Enhanced Models: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Accuracy</a:t>
            </a:r>
            <a:r>
              <a:rPr lang="en"/>
              <a:t>: Random Forest model achieved 94% test accuracy.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Interpretability</a:t>
            </a:r>
            <a:r>
              <a:rPr lang="en"/>
              <a:t>: LIME provided instance-level feature explanations, absent in traditional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User Insights</a:t>
            </a:r>
            <a:r>
              <a:rPr lang="en"/>
              <a:t>: LIME highlighted key features (e.g., nitrogen, potassium, rainfall), improving user trust.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Conclusion</a:t>
            </a:r>
            <a:r>
              <a:rPr lang="en"/>
              <a:t>: LIME-enhanced system delivered both high accuracy and transparency, outperforming black-box models in usability.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8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632" name="Google Shape;632;p68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Implications: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Specific case studies where the proposed model was applied in </a:t>
            </a:r>
            <a:r>
              <a:rPr b="1" lang="en"/>
              <a:t>real-world scenarios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Demonstrated ease of understanding and practical benefits for </a:t>
            </a:r>
            <a:r>
              <a:rPr b="1" lang="en"/>
              <a:t>farmers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Real-world applications</a:t>
            </a:r>
            <a:r>
              <a:rPr lang="en"/>
              <a:t> validate our approach and its effectiveness!</a:t>
            </a:r>
            <a:endParaRPr/>
          </a:p>
        </p:txBody>
      </p:sp>
      <p:pic>
        <p:nvPicPr>
          <p:cNvPr id="633" name="Google Shape;633;p6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900" l="0" r="0" t="0"/>
          <a:stretch/>
        </p:blipFill>
        <p:spPr>
          <a:xfrm>
            <a:off x="304525" y="1138375"/>
            <a:ext cx="2654400" cy="26115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76" r="7976" t="0"/>
          <a:stretch/>
        </p:blipFill>
        <p:spPr>
          <a:xfrm>
            <a:off x="0" y="1200575"/>
            <a:ext cx="3092399" cy="3679200"/>
          </a:xfrm>
          <a:prstGeom prst="rect">
            <a:avLst/>
          </a:prstGeom>
        </p:spPr>
      </p:pic>
      <p:sp>
        <p:nvSpPr>
          <p:cNvPr id="639" name="Google Shape;639;p69"/>
          <p:cNvSpPr txBox="1"/>
          <p:nvPr>
            <p:ph type="title"/>
          </p:nvPr>
        </p:nvSpPr>
        <p:spPr>
          <a:xfrm>
            <a:off x="3331550" y="241275"/>
            <a:ext cx="504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40" name="Google Shape;640;p69"/>
          <p:cNvSpPr txBox="1"/>
          <p:nvPr>
            <p:ph idx="1" type="body"/>
          </p:nvPr>
        </p:nvSpPr>
        <p:spPr>
          <a:xfrm>
            <a:off x="3331550" y="1427750"/>
            <a:ext cx="50184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Synthesizing Findings: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Emphasized the importance of </a:t>
            </a:r>
            <a:r>
              <a:rPr b="1" lang="en"/>
              <a:t>Explainable AI</a:t>
            </a:r>
            <a:r>
              <a:rPr lang="en"/>
              <a:t> and </a:t>
            </a:r>
            <a:r>
              <a:rPr b="1" lang="en"/>
              <a:t>LIME</a:t>
            </a:r>
            <a:r>
              <a:rPr lang="en"/>
              <a:t> in crop recommendation systems.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Highlighted the positive impact on </a:t>
            </a:r>
            <a:r>
              <a:rPr b="1" lang="en"/>
              <a:t>agricultural decision-making</a:t>
            </a:r>
            <a:r>
              <a:rPr lang="en"/>
              <a:t> in India.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Our project paves the way for more </a:t>
            </a:r>
            <a:r>
              <a:rPr b="1" lang="en"/>
              <a:t>transparent</a:t>
            </a:r>
            <a:r>
              <a:rPr lang="en"/>
              <a:t> and </a:t>
            </a:r>
            <a:r>
              <a:rPr b="1" lang="en"/>
              <a:t>effective AI</a:t>
            </a:r>
            <a:r>
              <a:rPr lang="en"/>
              <a:t> in agriculture!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359" r="13359" t="0"/>
          <a:stretch/>
        </p:blipFill>
        <p:spPr>
          <a:xfrm>
            <a:off x="5366350" y="-10350"/>
            <a:ext cx="3769201" cy="5143500"/>
          </a:xfrm>
          <a:prstGeom prst="rect">
            <a:avLst/>
          </a:prstGeom>
        </p:spPr>
      </p:pic>
      <p:sp>
        <p:nvSpPr>
          <p:cNvPr id="517" name="Google Shape;517;p52"/>
          <p:cNvSpPr txBox="1"/>
          <p:nvPr>
            <p:ph type="title"/>
          </p:nvPr>
        </p:nvSpPr>
        <p:spPr>
          <a:xfrm>
            <a:off x="357375" y="707350"/>
            <a:ext cx="4566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Project</a:t>
            </a:r>
            <a:endParaRPr/>
          </a:p>
        </p:txBody>
      </p:sp>
      <p:sp>
        <p:nvSpPr>
          <p:cNvPr id="518" name="Google Shape;518;p52"/>
          <p:cNvSpPr txBox="1"/>
          <p:nvPr>
            <p:ph idx="1" type="body"/>
          </p:nvPr>
        </p:nvSpPr>
        <p:spPr>
          <a:xfrm>
            <a:off x="357375" y="1415475"/>
            <a:ext cx="45666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Objectives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Integrate Explainable AI using LIME for better crop recommendations. Enhance decision-making capabilities for farmers. </a:t>
            </a:r>
            <a:r>
              <a:rPr b="1" lang="en"/>
              <a:t>Our project aims to empower farmers with clear, actionable insights!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0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Recommendations</a:t>
            </a:r>
            <a:endParaRPr/>
          </a:p>
        </p:txBody>
      </p:sp>
      <p:sp>
        <p:nvSpPr>
          <p:cNvPr id="646" name="Google Shape;646;p70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Directions: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Explore further enhancements in </a:t>
            </a:r>
            <a:r>
              <a:rPr b="1" lang="en"/>
              <a:t>Explainable AI</a:t>
            </a:r>
            <a:r>
              <a:rPr lang="en"/>
              <a:t> for agriculture.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Suggest refinements to the model based on </a:t>
            </a:r>
            <a:r>
              <a:rPr b="1" lang="en"/>
              <a:t>user feedback</a:t>
            </a:r>
            <a:r>
              <a:rPr lang="en"/>
              <a:t> and evolving </a:t>
            </a:r>
            <a:r>
              <a:rPr b="1" lang="en"/>
              <a:t>agricultural needs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journey of improving AI in agriculture continues!</a:t>
            </a:r>
            <a:endParaRPr/>
          </a:p>
        </p:txBody>
      </p:sp>
      <p:pic>
        <p:nvPicPr>
          <p:cNvPr id="647" name="Google Shape;647;p70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25" y="1689162"/>
            <a:ext cx="2654400" cy="17652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1"/>
          <p:cNvSpPr txBox="1"/>
          <p:nvPr>
            <p:ph idx="1" type="subTitle"/>
          </p:nvPr>
        </p:nvSpPr>
        <p:spPr>
          <a:xfrm>
            <a:off x="9819225" y="2851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1"/>
          <p:cNvSpPr txBox="1"/>
          <p:nvPr>
            <p:ph type="title"/>
          </p:nvPr>
        </p:nvSpPr>
        <p:spPr>
          <a:xfrm>
            <a:off x="781350" y="868400"/>
            <a:ext cx="7691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54" name="Google Shape;654;p71"/>
          <p:cNvSpPr txBox="1"/>
          <p:nvPr>
            <p:ph idx="2" type="body"/>
          </p:nvPr>
        </p:nvSpPr>
        <p:spPr>
          <a:xfrm>
            <a:off x="781350" y="1552050"/>
            <a:ext cx="7691100" cy="27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Academic References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List of all academic references and sources cited throughout the presentation. Provides credibility and allows for further reading on the topic. </a:t>
            </a:r>
            <a:r>
              <a:rPr b="1" lang="en"/>
              <a:t>Thank you for your attention! Let's advance agricultural practices together!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—-------------------------------------------------------------------------------------------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Shams, M.Y., Gamel, S.A., Talaat, F.M. (2024). Enhancing Crop Recommendation Systems with XAI. Neural Comput &amp; Applications.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https://doi.org/10.1007/s00521-023-09391-2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Turgut, Ö., Kök, İ., Özdemir, S. (2024). AgroXAI: Explainable AI Crop Recommendation. 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Akkem, Y., Biswas, S.K., Varanasi, A. (2025). Role of XAI in Crop Recommendation. IJISA, 17(1), 23–32.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Nature Research (2025). Cloud-Based Crop Recommendation Model. Sci. Rep. </a:t>
            </a:r>
            <a:r>
              <a:rPr b="1" lang="en" u="sng">
                <a:solidFill>
                  <a:schemeClr val="hlink"/>
                </a:solidFill>
              </a:rPr>
              <a:t>https://doi.org/10.1038/s41598-025-93417-3</a:t>
            </a:r>
            <a:endParaRPr b="1" u="sng"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Divya, S., Lavanya, S. (2025). Crop Recommendation Using Explainable AI. IJRPR, 6(3), 65–70.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53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350" y="1304387"/>
            <a:ext cx="3769201" cy="2514027"/>
          </a:xfrm>
          <a:prstGeom prst="rect">
            <a:avLst/>
          </a:prstGeom>
        </p:spPr>
      </p:pic>
      <p:sp>
        <p:nvSpPr>
          <p:cNvPr id="524" name="Google Shape;524;p53"/>
          <p:cNvSpPr txBox="1"/>
          <p:nvPr>
            <p:ph type="title"/>
          </p:nvPr>
        </p:nvSpPr>
        <p:spPr>
          <a:xfrm>
            <a:off x="-234725" y="201075"/>
            <a:ext cx="4566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 Overview</a:t>
            </a:r>
            <a:endParaRPr/>
          </a:p>
        </p:txBody>
      </p:sp>
      <p:sp>
        <p:nvSpPr>
          <p:cNvPr id="525" name="Google Shape;525;p53"/>
          <p:cNvSpPr txBox="1"/>
          <p:nvPr>
            <p:ph idx="1" type="body"/>
          </p:nvPr>
        </p:nvSpPr>
        <p:spPr>
          <a:xfrm>
            <a:off x="-234725" y="909200"/>
            <a:ext cx="4566600" cy="4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Previous Works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Reviewed literature on Explainable AI and its applications in agriculture. Identified gaps in existing crop recommendation systems regarding interpretability. </a:t>
            </a:r>
            <a:r>
              <a:rPr b="1" lang="en"/>
              <a:t>Setting the context for our project through comprehensive literature review!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Shams, M.Y., Gamel, S.A., Talaat, F.M. (2024). Enhancing Crop Recommendation Systems with XAI. Neural Comput &amp; Applications. https://doi.org/10.1007/s00521-023-09391-2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Nature Research (2025). Cloud-Based Crop Recommendation Model. Sci. Rep. https://doi.org/10.1038/s41598-025-93417-3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type="title"/>
          </p:nvPr>
        </p:nvSpPr>
        <p:spPr>
          <a:xfrm>
            <a:off x="5035150" y="648000"/>
            <a:ext cx="3489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Explainable AI</a:t>
            </a:r>
            <a:endParaRPr/>
          </a:p>
        </p:txBody>
      </p:sp>
      <p:sp>
        <p:nvSpPr>
          <p:cNvPr id="531" name="Google Shape;531;p54"/>
          <p:cNvSpPr txBox="1"/>
          <p:nvPr>
            <p:ph idx="1" type="body"/>
          </p:nvPr>
        </p:nvSpPr>
        <p:spPr>
          <a:xfrm>
            <a:off x="5035150" y="1299575"/>
            <a:ext cx="34896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Explainable AI (XAI) is a crucial aspect of modern artificial intelligence, focusing on making AI systems understandable to humans.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Significance:</a:t>
            </a:r>
            <a:r>
              <a:rPr lang="en"/>
              <a:t> Ensures transparency and trust in AI applications.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Relevance in Agriculture:</a:t>
            </a:r>
            <a:r>
              <a:rPr lang="en"/>
              <a:t> Helps farmers make informed decisions based on AI recommendations.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Understanding AI's decisions is vital for its acceptance in agriculture!</a:t>
            </a:r>
            <a:endParaRPr/>
          </a:p>
        </p:txBody>
      </p:sp>
      <p:pic>
        <p:nvPicPr>
          <p:cNvPr id="532" name="Google Shape;532;p5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25" y="1272301"/>
            <a:ext cx="4616400" cy="2598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5"/>
          <p:cNvSpPr txBox="1"/>
          <p:nvPr>
            <p:ph type="title"/>
          </p:nvPr>
        </p:nvSpPr>
        <p:spPr>
          <a:xfrm>
            <a:off x="4894900" y="648000"/>
            <a:ext cx="36297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LIME in AI</a:t>
            </a:r>
            <a:endParaRPr/>
          </a:p>
        </p:txBody>
      </p:sp>
      <p:sp>
        <p:nvSpPr>
          <p:cNvPr id="538" name="Google Shape;538;p55"/>
          <p:cNvSpPr txBox="1"/>
          <p:nvPr>
            <p:ph idx="1" type="body"/>
          </p:nvPr>
        </p:nvSpPr>
        <p:spPr>
          <a:xfrm>
            <a:off x="4894900" y="1299575"/>
            <a:ext cx="36297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LIME?: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LIME stands for </a:t>
            </a:r>
            <a:r>
              <a:rPr b="1" lang="en"/>
              <a:t>Local Interpretable Model-agnostic Explanations</a:t>
            </a:r>
            <a:r>
              <a:rPr lang="en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It provides insights into individual predictions made by AI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Advantages for Crop Recommendation Systems:</a:t>
            </a:r>
            <a:r>
              <a:rPr lang="en"/>
              <a:t> Enhances model interpretability.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Empowers farmers to understand why certain crops are recommended.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LIME bridges the gap between complex AI models and user comprehension!</a:t>
            </a:r>
            <a:endParaRPr/>
          </a:p>
        </p:txBody>
      </p:sp>
      <p:pic>
        <p:nvPicPr>
          <p:cNvPr id="539" name="Google Shape;539;p55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75" y="1327057"/>
            <a:ext cx="4429500" cy="24894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 Recommendation in India</a:t>
            </a:r>
            <a:endParaRPr/>
          </a:p>
        </p:txBody>
      </p:sp>
      <p:sp>
        <p:nvSpPr>
          <p:cNvPr id="545" name="Google Shape;545;p56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Need: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India faces diverse agricultural challenges, including climate variability and soil conditions.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Effective crop recommendation systems can significantly enhance productivity.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Challenges Faced by Farmers:</a:t>
            </a:r>
            <a:r>
              <a:rPr lang="en"/>
              <a:t> Lack of tailored advice leads to poor crop choices.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Farmers often lack trust in AI-driven recommendations.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Addressing these challenges is essential for agricultural advancement!</a:t>
            </a:r>
            <a:endParaRPr/>
          </a:p>
        </p:txBody>
      </p:sp>
      <p:pic>
        <p:nvPicPr>
          <p:cNvPr id="546" name="Google Shape;546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137" l="0" r="0" t="8137"/>
          <a:stretch/>
        </p:blipFill>
        <p:spPr>
          <a:xfrm>
            <a:off x="304525" y="349350"/>
            <a:ext cx="2654400" cy="44448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52" name="Google Shape;552;p57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Problems: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Lack of Interpretability:</a:t>
            </a:r>
            <a:r>
              <a:rPr lang="en"/>
              <a:t> Many AI models are black boxes, making it hard for users to trust their outputs.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Consequences on Agricultural Decisions:</a:t>
            </a:r>
            <a:r>
              <a:rPr lang="en"/>
              <a:t> Poor understanding can lead to suboptimal crop choices and reduced productivity.</a:t>
            </a:r>
            <a:endParaRPr/>
          </a:p>
        </p:txBody>
      </p:sp>
      <p:pic>
        <p:nvPicPr>
          <p:cNvPr id="553" name="Google Shape;553;p57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25" y="1577335"/>
            <a:ext cx="2654400" cy="19887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/>
          <p:nvPr>
            <p:ph type="title"/>
          </p:nvPr>
        </p:nvSpPr>
        <p:spPr>
          <a:xfrm>
            <a:off x="3207775" y="648000"/>
            <a:ext cx="531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Crop Recommendation Systems</a:t>
            </a:r>
            <a:endParaRPr/>
          </a:p>
        </p:txBody>
      </p:sp>
      <p:sp>
        <p:nvSpPr>
          <p:cNvPr id="559" name="Google Shape;559;p58"/>
          <p:cNvSpPr txBox="1"/>
          <p:nvPr>
            <p:ph idx="1" type="body"/>
          </p:nvPr>
        </p:nvSpPr>
        <p:spPr>
          <a:xfrm>
            <a:off x="3207775" y="1299575"/>
            <a:ext cx="53169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Challenges: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Data Quality:</a:t>
            </a:r>
            <a:r>
              <a:rPr lang="en"/>
              <a:t> Inconsistent and incomplete data hampers model effectiveness.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Model Transparency:</a:t>
            </a:r>
            <a:r>
              <a:rPr lang="en"/>
              <a:t> Farmers struggle to trust opaque AI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User Trust:</a:t>
            </a:r>
            <a:r>
              <a:rPr lang="en"/>
              <a:t> Building trust in AI decisions is crucial for adoption.</a:t>
            </a:r>
            <a:endParaRPr/>
          </a:p>
        </p:txBody>
      </p:sp>
      <p:pic>
        <p:nvPicPr>
          <p:cNvPr id="560" name="Google Shape;560;p58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25" y="1239073"/>
            <a:ext cx="2654400" cy="26655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5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976" r="7976" t="0"/>
          <a:stretch/>
        </p:blipFill>
        <p:spPr>
          <a:xfrm>
            <a:off x="0" y="1200575"/>
            <a:ext cx="3092399" cy="3679200"/>
          </a:xfrm>
          <a:prstGeom prst="rect">
            <a:avLst/>
          </a:prstGeom>
        </p:spPr>
      </p:pic>
      <p:sp>
        <p:nvSpPr>
          <p:cNvPr id="566" name="Google Shape;566;p59"/>
          <p:cNvSpPr txBox="1"/>
          <p:nvPr>
            <p:ph type="title"/>
          </p:nvPr>
        </p:nvSpPr>
        <p:spPr>
          <a:xfrm>
            <a:off x="3331550" y="241275"/>
            <a:ext cx="5046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from Literature</a:t>
            </a:r>
            <a:endParaRPr/>
          </a:p>
        </p:txBody>
      </p:sp>
      <p:sp>
        <p:nvSpPr>
          <p:cNvPr id="567" name="Google Shape;567;p59"/>
          <p:cNvSpPr txBox="1"/>
          <p:nvPr>
            <p:ph idx="1" type="body"/>
          </p:nvPr>
        </p:nvSpPr>
        <p:spPr>
          <a:xfrm>
            <a:off x="3331550" y="1427750"/>
            <a:ext cx="5018400" cy="34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Informing Methodology: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Lack of user-friendly explanations in current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Need for models that not only predict but also explain decisions.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lanced Blu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0D5DDF"/>
      </a:accent1>
      <a:accent2>
        <a:srgbClr val="695AD8"/>
      </a:accent2>
      <a:accent3>
        <a:srgbClr val="9256CF"/>
      </a:accent3>
      <a:accent4>
        <a:srgbClr val="F9F9F9"/>
      </a:accent4>
      <a:accent5>
        <a:srgbClr val="0D5DDF"/>
      </a:accent5>
      <a:accent6>
        <a:srgbClr val="3499C5"/>
      </a:accent6>
      <a:hlink>
        <a:srgbClr val="9256C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