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0" r:id="rId3"/>
    <p:sldId id="258" r:id="rId4"/>
    <p:sldId id="262" r:id="rId5"/>
    <p:sldId id="263" r:id="rId6"/>
    <p:sldId id="268" r:id="rId7"/>
    <p:sldId id="269" r:id="rId8"/>
    <p:sldId id="264" r:id="rId9"/>
    <p:sldId id="261" r:id="rId10"/>
    <p:sldId id="259" r:id="rId11"/>
    <p:sldId id="265" r:id="rId12"/>
    <p:sldId id="266" r:id="rId13"/>
    <p:sldId id="267"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71" d="100"/>
          <a:sy n="71" d="100"/>
        </p:scale>
        <p:origin x="6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318511-B9A6-4AFE-8C67-7129BE4DD82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7D288EA-39B1-42A2-86D9-F744BA7F84CA}">
      <dgm:prSet/>
      <dgm:spPr/>
      <dgm:t>
        <a:bodyPr/>
        <a:lstStyle/>
        <a:p>
          <a:r>
            <a:rPr lang="en-US" dirty="0"/>
            <a:t>The spread of fake news on social media undermines public trust, societal integrity, and democratic processes. This study evaluates supervised AI algorithms and proposes a predictive framework to enhance fake news detection, ensuring accurate classification and information integrity in digital and IoT-driven environments.</a:t>
          </a:r>
        </a:p>
      </dgm:t>
    </dgm:pt>
    <dgm:pt modelId="{0426E8BE-9C7D-4D01-81F4-B3D453CF0051}" type="parTrans" cxnId="{E9C1355B-16DB-4C64-A0B4-ABC58A4A777C}">
      <dgm:prSet/>
      <dgm:spPr/>
      <dgm:t>
        <a:bodyPr/>
        <a:lstStyle/>
        <a:p>
          <a:endParaRPr lang="en-US"/>
        </a:p>
      </dgm:t>
    </dgm:pt>
    <dgm:pt modelId="{A907C390-4B07-4C6B-AC0E-D670267E2C73}" type="sibTrans" cxnId="{E9C1355B-16DB-4C64-A0B4-ABC58A4A777C}">
      <dgm:prSet/>
      <dgm:spPr/>
      <dgm:t>
        <a:bodyPr/>
        <a:lstStyle/>
        <a:p>
          <a:endParaRPr lang="en-US"/>
        </a:p>
      </dgm:t>
    </dgm:pt>
    <dgm:pt modelId="{D08A492A-2628-40AC-930C-D3D8424E9D19}" type="pres">
      <dgm:prSet presAssocID="{37318511-B9A6-4AFE-8C67-7129BE4DD823}" presName="linear" presStyleCnt="0">
        <dgm:presLayoutVars>
          <dgm:animLvl val="lvl"/>
          <dgm:resizeHandles val="exact"/>
        </dgm:presLayoutVars>
      </dgm:prSet>
      <dgm:spPr/>
    </dgm:pt>
    <dgm:pt modelId="{43E1F16E-2273-4A08-A1C3-9BCEC2EB655F}" type="pres">
      <dgm:prSet presAssocID="{D7D288EA-39B1-42A2-86D9-F744BA7F84CA}" presName="parentText" presStyleLbl="node1" presStyleIdx="0" presStyleCnt="1" custScaleY="48142">
        <dgm:presLayoutVars>
          <dgm:chMax val="0"/>
          <dgm:bulletEnabled val="1"/>
        </dgm:presLayoutVars>
      </dgm:prSet>
      <dgm:spPr/>
    </dgm:pt>
  </dgm:ptLst>
  <dgm:cxnLst>
    <dgm:cxn modelId="{F7FEB42E-BE0A-4346-B691-A91BC4346D3E}" type="presOf" srcId="{D7D288EA-39B1-42A2-86D9-F744BA7F84CA}" destId="{43E1F16E-2273-4A08-A1C3-9BCEC2EB655F}" srcOrd="0" destOrd="0" presId="urn:microsoft.com/office/officeart/2005/8/layout/vList2"/>
    <dgm:cxn modelId="{E9C1355B-16DB-4C64-A0B4-ABC58A4A777C}" srcId="{37318511-B9A6-4AFE-8C67-7129BE4DD823}" destId="{D7D288EA-39B1-42A2-86D9-F744BA7F84CA}" srcOrd="0" destOrd="0" parTransId="{0426E8BE-9C7D-4D01-81F4-B3D453CF0051}" sibTransId="{A907C390-4B07-4C6B-AC0E-D670267E2C73}"/>
    <dgm:cxn modelId="{FB2584B3-FB38-4173-BF3D-BB2C0E1A5EAB}" type="presOf" srcId="{37318511-B9A6-4AFE-8C67-7129BE4DD823}" destId="{D08A492A-2628-40AC-930C-D3D8424E9D19}" srcOrd="0" destOrd="0" presId="urn:microsoft.com/office/officeart/2005/8/layout/vList2"/>
    <dgm:cxn modelId="{38A4198D-420B-4702-93E7-42034A8CB0FC}" type="presParOf" srcId="{D08A492A-2628-40AC-930C-D3D8424E9D19}" destId="{43E1F16E-2273-4A08-A1C3-9BCEC2EB655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4DCDF4-B82D-49DF-92E6-23BBAE9559A4}"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2B3897A-A03C-4227-8990-CAB4C2541DC8}">
      <dgm:prSet/>
      <dgm:spPr/>
      <dgm:t>
        <a:bodyPr/>
        <a:lstStyle/>
        <a:p>
          <a:pPr>
            <a:lnSpc>
              <a:spcPct val="100000"/>
            </a:lnSpc>
          </a:pPr>
          <a:r>
            <a:rPr lang="en-US" b="0" i="0" baseline="0"/>
            <a:t>Social media's rapid information dissemination has led to an increase in fake news, negatively impacting public trust, influencing opinions, and even affecting democratic processes.</a:t>
          </a:r>
          <a:endParaRPr lang="en-US"/>
        </a:p>
      </dgm:t>
    </dgm:pt>
    <dgm:pt modelId="{0882B040-061A-4B7C-BF26-6D85C8F2A567}" type="parTrans" cxnId="{4E108535-9329-4BC4-ACD6-6A22C6489276}">
      <dgm:prSet/>
      <dgm:spPr/>
      <dgm:t>
        <a:bodyPr/>
        <a:lstStyle/>
        <a:p>
          <a:endParaRPr lang="en-US"/>
        </a:p>
      </dgm:t>
    </dgm:pt>
    <dgm:pt modelId="{E4CED0B0-B047-4F97-88BF-7074E39962FA}" type="sibTrans" cxnId="{4E108535-9329-4BC4-ACD6-6A22C6489276}">
      <dgm:prSet/>
      <dgm:spPr/>
      <dgm:t>
        <a:bodyPr/>
        <a:lstStyle/>
        <a:p>
          <a:endParaRPr lang="en-US"/>
        </a:p>
      </dgm:t>
    </dgm:pt>
    <dgm:pt modelId="{27F645A6-3B81-4307-9C98-75F64F8685DD}">
      <dgm:prSet/>
      <dgm:spPr/>
      <dgm:t>
        <a:bodyPr/>
        <a:lstStyle/>
        <a:p>
          <a:pPr>
            <a:lnSpc>
              <a:spcPct val="100000"/>
            </a:lnSpc>
          </a:pPr>
          <a:r>
            <a:rPr lang="en-US" b="0" i="0" baseline="0"/>
            <a:t>This rapid information flow also accelerates the spread of misinformation and fake news, impacting public trust, societal opinions, and democracy.</a:t>
          </a:r>
          <a:endParaRPr lang="en-US"/>
        </a:p>
      </dgm:t>
    </dgm:pt>
    <dgm:pt modelId="{009032ED-BF31-413B-87FD-74A4D767AE8B}" type="parTrans" cxnId="{4716BD61-FDB3-47E6-8C3A-A3AED9A451B3}">
      <dgm:prSet/>
      <dgm:spPr/>
      <dgm:t>
        <a:bodyPr/>
        <a:lstStyle/>
        <a:p>
          <a:endParaRPr lang="en-US"/>
        </a:p>
      </dgm:t>
    </dgm:pt>
    <dgm:pt modelId="{4D21E694-CD14-4503-B3AD-6939211952DA}" type="sibTrans" cxnId="{4716BD61-FDB3-47E6-8C3A-A3AED9A451B3}">
      <dgm:prSet/>
      <dgm:spPr/>
      <dgm:t>
        <a:bodyPr/>
        <a:lstStyle/>
        <a:p>
          <a:endParaRPr lang="en-US"/>
        </a:p>
      </dgm:t>
    </dgm:pt>
    <dgm:pt modelId="{6384E7CA-8970-4FAE-AB0E-B77C9A6B6482}">
      <dgm:prSet/>
      <dgm:spPr/>
      <dgm:t>
        <a:bodyPr/>
        <a:lstStyle/>
        <a:p>
          <a:pPr>
            <a:lnSpc>
              <a:spcPct val="100000"/>
            </a:lnSpc>
          </a:pPr>
          <a:r>
            <a:rPr lang="en-US" b="0" i="0" baseline="0" dirty="0"/>
            <a:t>Addressing this issue, AI advancements provide powerful tools for fake news detection and classification.</a:t>
          </a:r>
          <a:endParaRPr lang="en-US" dirty="0"/>
        </a:p>
      </dgm:t>
    </dgm:pt>
    <dgm:pt modelId="{72C41715-B5AE-49E1-A4DC-C3E74D0AF457}" type="parTrans" cxnId="{ADF7BE03-97A7-4C5D-88F7-321EF08EBF3E}">
      <dgm:prSet/>
      <dgm:spPr/>
      <dgm:t>
        <a:bodyPr/>
        <a:lstStyle/>
        <a:p>
          <a:endParaRPr lang="en-US"/>
        </a:p>
      </dgm:t>
    </dgm:pt>
    <dgm:pt modelId="{F18C7208-D7F4-4851-BA42-E8F032C67ADD}" type="sibTrans" cxnId="{ADF7BE03-97A7-4C5D-88F7-321EF08EBF3E}">
      <dgm:prSet/>
      <dgm:spPr/>
      <dgm:t>
        <a:bodyPr/>
        <a:lstStyle/>
        <a:p>
          <a:endParaRPr lang="en-US"/>
        </a:p>
      </dgm:t>
    </dgm:pt>
    <dgm:pt modelId="{CBA949C6-D85C-443B-830D-18664D2E7965}">
      <dgm:prSet/>
      <dgm:spPr/>
      <dgm:t>
        <a:bodyPr/>
        <a:lstStyle/>
        <a:p>
          <a:pPr>
            <a:lnSpc>
              <a:spcPct val="100000"/>
            </a:lnSpc>
          </a:pPr>
          <a:r>
            <a:rPr lang="en-US" b="0" i="0" baseline="0" dirty="0"/>
            <a:t>This study leverages AI algorithms, including the </a:t>
          </a:r>
          <a:r>
            <a:rPr lang="en-US" b="0" i="0" baseline="0" dirty="0" err="1"/>
            <a:t>SGDClassifier</a:t>
          </a:r>
          <a:r>
            <a:rPr lang="en-US" b="0" i="0" baseline="0" dirty="0"/>
            <a:t>, perceptron, and Random Forest, refined specifically for text classification.</a:t>
          </a:r>
          <a:endParaRPr lang="en-US" dirty="0"/>
        </a:p>
      </dgm:t>
    </dgm:pt>
    <dgm:pt modelId="{03366BA4-9FE5-4014-8AFB-360473759C4D}" type="parTrans" cxnId="{38440E49-3D01-4992-96ED-B336854CED09}">
      <dgm:prSet/>
      <dgm:spPr/>
      <dgm:t>
        <a:bodyPr/>
        <a:lstStyle/>
        <a:p>
          <a:endParaRPr lang="en-US"/>
        </a:p>
      </dgm:t>
    </dgm:pt>
    <dgm:pt modelId="{D3D3FA16-C6C5-4A05-9D2F-9DC4CC1D7EE5}" type="sibTrans" cxnId="{38440E49-3D01-4992-96ED-B336854CED09}">
      <dgm:prSet/>
      <dgm:spPr/>
      <dgm:t>
        <a:bodyPr/>
        <a:lstStyle/>
        <a:p>
          <a:endParaRPr lang="en-US"/>
        </a:p>
      </dgm:t>
    </dgm:pt>
    <dgm:pt modelId="{8CE5EDEB-545A-43AA-B5DE-152AB92BE5AD}" type="pres">
      <dgm:prSet presAssocID="{5C4DCDF4-B82D-49DF-92E6-23BBAE9559A4}" presName="root" presStyleCnt="0">
        <dgm:presLayoutVars>
          <dgm:dir/>
          <dgm:resizeHandles val="exact"/>
        </dgm:presLayoutVars>
      </dgm:prSet>
      <dgm:spPr/>
    </dgm:pt>
    <dgm:pt modelId="{1A15768C-2522-4227-AC52-D4161D4DE406}" type="pres">
      <dgm:prSet presAssocID="{B2B3897A-A03C-4227-8990-CAB4C2541DC8}" presName="compNode" presStyleCnt="0"/>
      <dgm:spPr/>
    </dgm:pt>
    <dgm:pt modelId="{82E14A08-46A1-4746-83CD-B1253E4E8803}" type="pres">
      <dgm:prSet presAssocID="{B2B3897A-A03C-4227-8990-CAB4C2541DC8}" presName="bgRect" presStyleLbl="bgShp" presStyleIdx="0" presStyleCnt="4"/>
      <dgm:spPr/>
    </dgm:pt>
    <dgm:pt modelId="{837433DB-D5A5-4453-B596-6EBA03DE27BC}" type="pres">
      <dgm:prSet presAssocID="{B2B3897A-A03C-4227-8990-CAB4C2541D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ting"/>
        </a:ext>
      </dgm:extLst>
    </dgm:pt>
    <dgm:pt modelId="{62A3E9AF-23E1-4F63-BB03-822E7FC45D26}" type="pres">
      <dgm:prSet presAssocID="{B2B3897A-A03C-4227-8990-CAB4C2541DC8}" presName="spaceRect" presStyleCnt="0"/>
      <dgm:spPr/>
    </dgm:pt>
    <dgm:pt modelId="{1DDD606B-C72C-44D6-8763-B92EF81F0727}" type="pres">
      <dgm:prSet presAssocID="{B2B3897A-A03C-4227-8990-CAB4C2541DC8}" presName="parTx" presStyleLbl="revTx" presStyleIdx="0" presStyleCnt="4">
        <dgm:presLayoutVars>
          <dgm:chMax val="0"/>
          <dgm:chPref val="0"/>
        </dgm:presLayoutVars>
      </dgm:prSet>
      <dgm:spPr/>
    </dgm:pt>
    <dgm:pt modelId="{830369D1-7197-4BFB-89F0-986561CB4E4B}" type="pres">
      <dgm:prSet presAssocID="{E4CED0B0-B047-4F97-88BF-7074E39962FA}" presName="sibTrans" presStyleCnt="0"/>
      <dgm:spPr/>
    </dgm:pt>
    <dgm:pt modelId="{B40B0248-9199-449D-8CB0-3363FBD5CC7E}" type="pres">
      <dgm:prSet presAssocID="{27F645A6-3B81-4307-9C98-75F64F8685DD}" presName="compNode" presStyleCnt="0"/>
      <dgm:spPr/>
    </dgm:pt>
    <dgm:pt modelId="{D6E9E684-E279-44A5-B801-BB2C1BA66B3B}" type="pres">
      <dgm:prSet presAssocID="{27F645A6-3B81-4307-9C98-75F64F8685DD}" presName="bgRect" presStyleLbl="bgShp" presStyleIdx="1" presStyleCnt="4"/>
      <dgm:spPr/>
    </dgm:pt>
    <dgm:pt modelId="{7FFAA0FF-9A92-4EFE-8EDB-73D44322B714}" type="pres">
      <dgm:prSet presAssocID="{27F645A6-3B81-4307-9C98-75F64F8685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2A73E53F-0FEA-49C6-8768-9E2ADA3D578A}" type="pres">
      <dgm:prSet presAssocID="{27F645A6-3B81-4307-9C98-75F64F8685DD}" presName="spaceRect" presStyleCnt="0"/>
      <dgm:spPr/>
    </dgm:pt>
    <dgm:pt modelId="{96EDC194-CF45-4DDE-8C6B-B745D5D0AD8D}" type="pres">
      <dgm:prSet presAssocID="{27F645A6-3B81-4307-9C98-75F64F8685DD}" presName="parTx" presStyleLbl="revTx" presStyleIdx="1" presStyleCnt="4">
        <dgm:presLayoutVars>
          <dgm:chMax val="0"/>
          <dgm:chPref val="0"/>
        </dgm:presLayoutVars>
      </dgm:prSet>
      <dgm:spPr/>
    </dgm:pt>
    <dgm:pt modelId="{DA342B3C-F551-4A5F-A889-2ED3FB7D8321}" type="pres">
      <dgm:prSet presAssocID="{4D21E694-CD14-4503-B3AD-6939211952DA}" presName="sibTrans" presStyleCnt="0"/>
      <dgm:spPr/>
    </dgm:pt>
    <dgm:pt modelId="{B881B8AA-FA8C-4A6E-A073-28F96AFA0340}" type="pres">
      <dgm:prSet presAssocID="{6384E7CA-8970-4FAE-AB0E-B77C9A6B6482}" presName="compNode" presStyleCnt="0"/>
      <dgm:spPr/>
    </dgm:pt>
    <dgm:pt modelId="{FD849E89-9611-46E0-B74A-5A0F811E142B}" type="pres">
      <dgm:prSet presAssocID="{6384E7CA-8970-4FAE-AB0E-B77C9A6B6482}" presName="bgRect" presStyleLbl="bgShp" presStyleIdx="2" presStyleCnt="4"/>
      <dgm:spPr/>
    </dgm:pt>
    <dgm:pt modelId="{77BE612C-87B1-426B-B208-664C1226DB07}" type="pres">
      <dgm:prSet presAssocID="{6384E7CA-8970-4FAE-AB0E-B77C9A6B64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3598FDF-252B-479B-9D8F-659DD856016D}" type="pres">
      <dgm:prSet presAssocID="{6384E7CA-8970-4FAE-AB0E-B77C9A6B6482}" presName="spaceRect" presStyleCnt="0"/>
      <dgm:spPr/>
    </dgm:pt>
    <dgm:pt modelId="{E4D54855-EDD6-4BD1-AAB8-0A311881D64F}" type="pres">
      <dgm:prSet presAssocID="{6384E7CA-8970-4FAE-AB0E-B77C9A6B6482}" presName="parTx" presStyleLbl="revTx" presStyleIdx="2" presStyleCnt="4">
        <dgm:presLayoutVars>
          <dgm:chMax val="0"/>
          <dgm:chPref val="0"/>
        </dgm:presLayoutVars>
      </dgm:prSet>
      <dgm:spPr/>
    </dgm:pt>
    <dgm:pt modelId="{2BC7FF31-E7F2-42FA-850C-D9097125CC61}" type="pres">
      <dgm:prSet presAssocID="{F18C7208-D7F4-4851-BA42-E8F032C67ADD}" presName="sibTrans" presStyleCnt="0"/>
      <dgm:spPr/>
    </dgm:pt>
    <dgm:pt modelId="{919AF84A-1E1F-4284-99EE-AA1C8F9DA9E2}" type="pres">
      <dgm:prSet presAssocID="{CBA949C6-D85C-443B-830D-18664D2E7965}" presName="compNode" presStyleCnt="0"/>
      <dgm:spPr/>
    </dgm:pt>
    <dgm:pt modelId="{B4E16C9D-64F8-4315-B015-52C9024D2387}" type="pres">
      <dgm:prSet presAssocID="{CBA949C6-D85C-443B-830D-18664D2E7965}" presName="bgRect" presStyleLbl="bgShp" presStyleIdx="3" presStyleCnt="4"/>
      <dgm:spPr/>
    </dgm:pt>
    <dgm:pt modelId="{48F1E899-1C76-4C0A-A990-852A077AD61B}" type="pres">
      <dgm:prSet presAssocID="{CBA949C6-D85C-443B-830D-18664D2E79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9838B9E3-CA7E-4815-8E71-470FF4C6F4CA}" type="pres">
      <dgm:prSet presAssocID="{CBA949C6-D85C-443B-830D-18664D2E7965}" presName="spaceRect" presStyleCnt="0"/>
      <dgm:spPr/>
    </dgm:pt>
    <dgm:pt modelId="{E21C5501-DF34-41E4-84DE-90E1918F7507}" type="pres">
      <dgm:prSet presAssocID="{CBA949C6-D85C-443B-830D-18664D2E7965}" presName="parTx" presStyleLbl="revTx" presStyleIdx="3" presStyleCnt="4">
        <dgm:presLayoutVars>
          <dgm:chMax val="0"/>
          <dgm:chPref val="0"/>
        </dgm:presLayoutVars>
      </dgm:prSet>
      <dgm:spPr/>
    </dgm:pt>
  </dgm:ptLst>
  <dgm:cxnLst>
    <dgm:cxn modelId="{ADF7BE03-97A7-4C5D-88F7-321EF08EBF3E}" srcId="{5C4DCDF4-B82D-49DF-92E6-23BBAE9559A4}" destId="{6384E7CA-8970-4FAE-AB0E-B77C9A6B6482}" srcOrd="2" destOrd="0" parTransId="{72C41715-B5AE-49E1-A4DC-C3E74D0AF457}" sibTransId="{F18C7208-D7F4-4851-BA42-E8F032C67ADD}"/>
    <dgm:cxn modelId="{9C9F802E-1835-4A7D-882D-D99391C8C310}" type="presOf" srcId="{27F645A6-3B81-4307-9C98-75F64F8685DD}" destId="{96EDC194-CF45-4DDE-8C6B-B745D5D0AD8D}" srcOrd="0" destOrd="0" presId="urn:microsoft.com/office/officeart/2018/2/layout/IconVerticalSolidList"/>
    <dgm:cxn modelId="{4E108535-9329-4BC4-ACD6-6A22C6489276}" srcId="{5C4DCDF4-B82D-49DF-92E6-23BBAE9559A4}" destId="{B2B3897A-A03C-4227-8990-CAB4C2541DC8}" srcOrd="0" destOrd="0" parTransId="{0882B040-061A-4B7C-BF26-6D85C8F2A567}" sibTransId="{E4CED0B0-B047-4F97-88BF-7074E39962FA}"/>
    <dgm:cxn modelId="{4716BD61-FDB3-47E6-8C3A-A3AED9A451B3}" srcId="{5C4DCDF4-B82D-49DF-92E6-23BBAE9559A4}" destId="{27F645A6-3B81-4307-9C98-75F64F8685DD}" srcOrd="1" destOrd="0" parTransId="{009032ED-BF31-413B-87FD-74A4D767AE8B}" sibTransId="{4D21E694-CD14-4503-B3AD-6939211952DA}"/>
    <dgm:cxn modelId="{38440E49-3D01-4992-96ED-B336854CED09}" srcId="{5C4DCDF4-B82D-49DF-92E6-23BBAE9559A4}" destId="{CBA949C6-D85C-443B-830D-18664D2E7965}" srcOrd="3" destOrd="0" parTransId="{03366BA4-9FE5-4014-8AFB-360473759C4D}" sibTransId="{D3D3FA16-C6C5-4A05-9D2F-9DC4CC1D7EE5}"/>
    <dgm:cxn modelId="{EBE56552-3E9F-4C58-A1B4-0F01FEFD888E}" type="presOf" srcId="{6384E7CA-8970-4FAE-AB0E-B77C9A6B6482}" destId="{E4D54855-EDD6-4BD1-AAB8-0A311881D64F}" srcOrd="0" destOrd="0" presId="urn:microsoft.com/office/officeart/2018/2/layout/IconVerticalSolidList"/>
    <dgm:cxn modelId="{E50CAB78-B81F-4746-86CB-52FDA29BC8C5}" type="presOf" srcId="{B2B3897A-A03C-4227-8990-CAB4C2541DC8}" destId="{1DDD606B-C72C-44D6-8763-B92EF81F0727}" srcOrd="0" destOrd="0" presId="urn:microsoft.com/office/officeart/2018/2/layout/IconVerticalSolidList"/>
    <dgm:cxn modelId="{494ACACD-A44D-4A40-B43F-E5859AC5800A}" type="presOf" srcId="{5C4DCDF4-B82D-49DF-92E6-23BBAE9559A4}" destId="{8CE5EDEB-545A-43AA-B5DE-152AB92BE5AD}" srcOrd="0" destOrd="0" presId="urn:microsoft.com/office/officeart/2018/2/layout/IconVerticalSolidList"/>
    <dgm:cxn modelId="{867DFCEA-5774-4B92-858E-4BB1FE834B08}" type="presOf" srcId="{CBA949C6-D85C-443B-830D-18664D2E7965}" destId="{E21C5501-DF34-41E4-84DE-90E1918F7507}" srcOrd="0" destOrd="0" presId="urn:microsoft.com/office/officeart/2018/2/layout/IconVerticalSolidList"/>
    <dgm:cxn modelId="{80936140-C7EC-4F5A-A424-ECE4B7714DD2}" type="presParOf" srcId="{8CE5EDEB-545A-43AA-B5DE-152AB92BE5AD}" destId="{1A15768C-2522-4227-AC52-D4161D4DE406}" srcOrd="0" destOrd="0" presId="urn:microsoft.com/office/officeart/2018/2/layout/IconVerticalSolidList"/>
    <dgm:cxn modelId="{52878E34-F8D6-4F01-9ACF-D3E42D3BE82E}" type="presParOf" srcId="{1A15768C-2522-4227-AC52-D4161D4DE406}" destId="{82E14A08-46A1-4746-83CD-B1253E4E8803}" srcOrd="0" destOrd="0" presId="urn:microsoft.com/office/officeart/2018/2/layout/IconVerticalSolidList"/>
    <dgm:cxn modelId="{F0270AAD-4BE5-4504-B5AD-43799844DAB8}" type="presParOf" srcId="{1A15768C-2522-4227-AC52-D4161D4DE406}" destId="{837433DB-D5A5-4453-B596-6EBA03DE27BC}" srcOrd="1" destOrd="0" presId="urn:microsoft.com/office/officeart/2018/2/layout/IconVerticalSolidList"/>
    <dgm:cxn modelId="{27D5A430-C069-450A-B841-6926C135B4CA}" type="presParOf" srcId="{1A15768C-2522-4227-AC52-D4161D4DE406}" destId="{62A3E9AF-23E1-4F63-BB03-822E7FC45D26}" srcOrd="2" destOrd="0" presId="urn:microsoft.com/office/officeart/2018/2/layout/IconVerticalSolidList"/>
    <dgm:cxn modelId="{32EA1BEA-2FD7-425F-BCFC-7E5BC5B8C9E8}" type="presParOf" srcId="{1A15768C-2522-4227-AC52-D4161D4DE406}" destId="{1DDD606B-C72C-44D6-8763-B92EF81F0727}" srcOrd="3" destOrd="0" presId="urn:microsoft.com/office/officeart/2018/2/layout/IconVerticalSolidList"/>
    <dgm:cxn modelId="{2A1BA4BD-369A-4576-90B3-45D944162B17}" type="presParOf" srcId="{8CE5EDEB-545A-43AA-B5DE-152AB92BE5AD}" destId="{830369D1-7197-4BFB-89F0-986561CB4E4B}" srcOrd="1" destOrd="0" presId="urn:microsoft.com/office/officeart/2018/2/layout/IconVerticalSolidList"/>
    <dgm:cxn modelId="{F89EB864-3040-4DA2-8826-D606C4F8F995}" type="presParOf" srcId="{8CE5EDEB-545A-43AA-B5DE-152AB92BE5AD}" destId="{B40B0248-9199-449D-8CB0-3363FBD5CC7E}" srcOrd="2" destOrd="0" presId="urn:microsoft.com/office/officeart/2018/2/layout/IconVerticalSolidList"/>
    <dgm:cxn modelId="{797E077B-66EB-447C-9FC6-E952F3C61DDD}" type="presParOf" srcId="{B40B0248-9199-449D-8CB0-3363FBD5CC7E}" destId="{D6E9E684-E279-44A5-B801-BB2C1BA66B3B}" srcOrd="0" destOrd="0" presId="urn:microsoft.com/office/officeart/2018/2/layout/IconVerticalSolidList"/>
    <dgm:cxn modelId="{B5F1C594-2613-4701-AF05-CFAF37C7785C}" type="presParOf" srcId="{B40B0248-9199-449D-8CB0-3363FBD5CC7E}" destId="{7FFAA0FF-9A92-4EFE-8EDB-73D44322B714}" srcOrd="1" destOrd="0" presId="urn:microsoft.com/office/officeart/2018/2/layout/IconVerticalSolidList"/>
    <dgm:cxn modelId="{C35A5F02-FFE1-421B-9DD4-E922A2CFBB62}" type="presParOf" srcId="{B40B0248-9199-449D-8CB0-3363FBD5CC7E}" destId="{2A73E53F-0FEA-49C6-8768-9E2ADA3D578A}" srcOrd="2" destOrd="0" presId="urn:microsoft.com/office/officeart/2018/2/layout/IconVerticalSolidList"/>
    <dgm:cxn modelId="{298A1FE7-2030-46DD-99A0-50AC9F994DE7}" type="presParOf" srcId="{B40B0248-9199-449D-8CB0-3363FBD5CC7E}" destId="{96EDC194-CF45-4DDE-8C6B-B745D5D0AD8D}" srcOrd="3" destOrd="0" presId="urn:microsoft.com/office/officeart/2018/2/layout/IconVerticalSolidList"/>
    <dgm:cxn modelId="{B934767F-0431-47B5-B584-BA78480F91B8}" type="presParOf" srcId="{8CE5EDEB-545A-43AA-B5DE-152AB92BE5AD}" destId="{DA342B3C-F551-4A5F-A889-2ED3FB7D8321}" srcOrd="3" destOrd="0" presId="urn:microsoft.com/office/officeart/2018/2/layout/IconVerticalSolidList"/>
    <dgm:cxn modelId="{C8CC59A4-E894-4ACA-BDB5-BE7C5D91F4A0}" type="presParOf" srcId="{8CE5EDEB-545A-43AA-B5DE-152AB92BE5AD}" destId="{B881B8AA-FA8C-4A6E-A073-28F96AFA0340}" srcOrd="4" destOrd="0" presId="urn:microsoft.com/office/officeart/2018/2/layout/IconVerticalSolidList"/>
    <dgm:cxn modelId="{58B32555-7D4D-4B8F-AFE8-C06D160E1512}" type="presParOf" srcId="{B881B8AA-FA8C-4A6E-A073-28F96AFA0340}" destId="{FD849E89-9611-46E0-B74A-5A0F811E142B}" srcOrd="0" destOrd="0" presId="urn:microsoft.com/office/officeart/2018/2/layout/IconVerticalSolidList"/>
    <dgm:cxn modelId="{35614D62-D4AB-4978-966A-49F3CDFFBDE5}" type="presParOf" srcId="{B881B8AA-FA8C-4A6E-A073-28F96AFA0340}" destId="{77BE612C-87B1-426B-B208-664C1226DB07}" srcOrd="1" destOrd="0" presId="urn:microsoft.com/office/officeart/2018/2/layout/IconVerticalSolidList"/>
    <dgm:cxn modelId="{668D4324-086F-4B84-94C1-64387831DF18}" type="presParOf" srcId="{B881B8AA-FA8C-4A6E-A073-28F96AFA0340}" destId="{13598FDF-252B-479B-9D8F-659DD856016D}" srcOrd="2" destOrd="0" presId="urn:microsoft.com/office/officeart/2018/2/layout/IconVerticalSolidList"/>
    <dgm:cxn modelId="{7085C240-94B8-460E-9EBE-CF2A504A21BA}" type="presParOf" srcId="{B881B8AA-FA8C-4A6E-A073-28F96AFA0340}" destId="{E4D54855-EDD6-4BD1-AAB8-0A311881D64F}" srcOrd="3" destOrd="0" presId="urn:microsoft.com/office/officeart/2018/2/layout/IconVerticalSolidList"/>
    <dgm:cxn modelId="{8A5875A6-8FAC-49DE-9A10-F8B093B7C4E0}" type="presParOf" srcId="{8CE5EDEB-545A-43AA-B5DE-152AB92BE5AD}" destId="{2BC7FF31-E7F2-42FA-850C-D9097125CC61}" srcOrd="5" destOrd="0" presId="urn:microsoft.com/office/officeart/2018/2/layout/IconVerticalSolidList"/>
    <dgm:cxn modelId="{2D29CC7E-6E1C-493D-8E1E-029595BAE410}" type="presParOf" srcId="{8CE5EDEB-545A-43AA-B5DE-152AB92BE5AD}" destId="{919AF84A-1E1F-4284-99EE-AA1C8F9DA9E2}" srcOrd="6" destOrd="0" presId="urn:microsoft.com/office/officeart/2018/2/layout/IconVerticalSolidList"/>
    <dgm:cxn modelId="{4B550A54-C938-4BC4-879E-AECE05982E42}" type="presParOf" srcId="{919AF84A-1E1F-4284-99EE-AA1C8F9DA9E2}" destId="{B4E16C9D-64F8-4315-B015-52C9024D2387}" srcOrd="0" destOrd="0" presId="urn:microsoft.com/office/officeart/2018/2/layout/IconVerticalSolidList"/>
    <dgm:cxn modelId="{3D202539-6346-4122-B355-46B92BAD1EFC}" type="presParOf" srcId="{919AF84A-1E1F-4284-99EE-AA1C8F9DA9E2}" destId="{48F1E899-1C76-4C0A-A990-852A077AD61B}" srcOrd="1" destOrd="0" presId="urn:microsoft.com/office/officeart/2018/2/layout/IconVerticalSolidList"/>
    <dgm:cxn modelId="{DE940AA1-D9AB-4A05-9A5B-7342FE10CE01}" type="presParOf" srcId="{919AF84A-1E1F-4284-99EE-AA1C8F9DA9E2}" destId="{9838B9E3-CA7E-4815-8E71-470FF4C6F4CA}" srcOrd="2" destOrd="0" presId="urn:microsoft.com/office/officeart/2018/2/layout/IconVerticalSolidList"/>
    <dgm:cxn modelId="{73AD5DFC-49C2-41CC-B7C2-8875EDB5EA09}" type="presParOf" srcId="{919AF84A-1E1F-4284-99EE-AA1C8F9DA9E2}" destId="{E21C5501-DF34-41E4-84DE-90E1918F75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8F21BB-4CE2-41E0-8163-87BB6224C014}"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09C94AB-98AC-4DA0-A7FB-9A4F47C16953}">
      <dgm:prSet custT="1"/>
      <dgm:spPr/>
      <dgm:t>
        <a:bodyPr/>
        <a:lstStyle/>
        <a:p>
          <a:pPr>
            <a:defRPr b="1"/>
          </a:pPr>
          <a:r>
            <a:rPr lang="en-IN" sz="1800" b="1"/>
            <a:t>Data Manipulation:</a:t>
          </a:r>
          <a:endParaRPr lang="en-US" sz="1800"/>
        </a:p>
      </dgm:t>
    </dgm:pt>
    <dgm:pt modelId="{57C2F66D-7184-4FBF-A351-950F8F6F351B}" type="parTrans" cxnId="{5734DADE-EF45-4129-A2CE-793615E75241}">
      <dgm:prSet/>
      <dgm:spPr/>
      <dgm:t>
        <a:bodyPr/>
        <a:lstStyle/>
        <a:p>
          <a:endParaRPr lang="en-US"/>
        </a:p>
      </dgm:t>
    </dgm:pt>
    <dgm:pt modelId="{B6BE3A82-E109-4203-8594-E2501B00A10F}" type="sibTrans" cxnId="{5734DADE-EF45-4129-A2CE-793615E75241}">
      <dgm:prSet/>
      <dgm:spPr/>
      <dgm:t>
        <a:bodyPr/>
        <a:lstStyle/>
        <a:p>
          <a:endParaRPr lang="en-US"/>
        </a:p>
      </dgm:t>
    </dgm:pt>
    <dgm:pt modelId="{620DB54B-DEF9-4C5E-84A3-DB11A188A658}">
      <dgm:prSet custT="1"/>
      <dgm:spPr/>
      <dgm:t>
        <a:bodyPr/>
        <a:lstStyle/>
        <a:p>
          <a:r>
            <a:rPr lang="en-US" sz="1800"/>
            <a:t>Pandas</a:t>
          </a:r>
        </a:p>
      </dgm:t>
    </dgm:pt>
    <dgm:pt modelId="{1E90611B-8845-468E-BFBF-DBB32CCD2B9F}" type="parTrans" cxnId="{92480B5C-C154-42B3-BE02-C7650670B41F}">
      <dgm:prSet/>
      <dgm:spPr/>
      <dgm:t>
        <a:bodyPr/>
        <a:lstStyle/>
        <a:p>
          <a:endParaRPr lang="en-US"/>
        </a:p>
      </dgm:t>
    </dgm:pt>
    <dgm:pt modelId="{EE904447-E028-445F-B52B-19AC90483E1C}" type="sibTrans" cxnId="{92480B5C-C154-42B3-BE02-C7650670B41F}">
      <dgm:prSet/>
      <dgm:spPr/>
      <dgm:t>
        <a:bodyPr/>
        <a:lstStyle/>
        <a:p>
          <a:endParaRPr lang="en-US"/>
        </a:p>
      </dgm:t>
    </dgm:pt>
    <dgm:pt modelId="{F942657C-D585-467D-B278-8D556CCAF74F}">
      <dgm:prSet custT="1"/>
      <dgm:spPr/>
      <dgm:t>
        <a:bodyPr/>
        <a:lstStyle/>
        <a:p>
          <a:r>
            <a:rPr lang="en-US" sz="1800"/>
            <a:t>NumPy</a:t>
          </a:r>
        </a:p>
      </dgm:t>
    </dgm:pt>
    <dgm:pt modelId="{6F97FE66-7B76-4A7F-94CE-03D2B8AD4406}" type="parTrans" cxnId="{E0FDF545-33DA-41B8-A2FA-755FF2A45AD5}">
      <dgm:prSet/>
      <dgm:spPr/>
      <dgm:t>
        <a:bodyPr/>
        <a:lstStyle/>
        <a:p>
          <a:endParaRPr lang="en-US"/>
        </a:p>
      </dgm:t>
    </dgm:pt>
    <dgm:pt modelId="{10849CC3-345E-41A6-B01D-D0519CAFBD24}" type="sibTrans" cxnId="{E0FDF545-33DA-41B8-A2FA-755FF2A45AD5}">
      <dgm:prSet/>
      <dgm:spPr/>
      <dgm:t>
        <a:bodyPr/>
        <a:lstStyle/>
        <a:p>
          <a:endParaRPr lang="en-US"/>
        </a:p>
      </dgm:t>
    </dgm:pt>
    <dgm:pt modelId="{3FD54303-E491-4FFF-8B90-51A6B8547DC1}">
      <dgm:prSet custT="1"/>
      <dgm:spPr/>
      <dgm:t>
        <a:bodyPr/>
        <a:lstStyle/>
        <a:p>
          <a:pPr>
            <a:defRPr b="1"/>
          </a:pPr>
          <a:r>
            <a:rPr lang="en-IN" sz="1800" b="1"/>
            <a:t>Text Preprocessing:</a:t>
          </a:r>
          <a:endParaRPr lang="en-US" sz="1800"/>
        </a:p>
      </dgm:t>
    </dgm:pt>
    <dgm:pt modelId="{4FD47369-250B-4518-98B7-A2841B589D67}" type="parTrans" cxnId="{BF732329-C00D-4820-A3EA-67B0C5A1ED6E}">
      <dgm:prSet/>
      <dgm:spPr/>
      <dgm:t>
        <a:bodyPr/>
        <a:lstStyle/>
        <a:p>
          <a:endParaRPr lang="en-US"/>
        </a:p>
      </dgm:t>
    </dgm:pt>
    <dgm:pt modelId="{4DF03AB4-7202-430A-8D1C-00C95265B1D2}" type="sibTrans" cxnId="{BF732329-C00D-4820-A3EA-67B0C5A1ED6E}">
      <dgm:prSet/>
      <dgm:spPr/>
      <dgm:t>
        <a:bodyPr/>
        <a:lstStyle/>
        <a:p>
          <a:endParaRPr lang="en-US"/>
        </a:p>
      </dgm:t>
    </dgm:pt>
    <dgm:pt modelId="{717795F8-3FFA-457B-A3A5-DF44B6A059FB}">
      <dgm:prSet custT="1"/>
      <dgm:spPr/>
      <dgm:t>
        <a:bodyPr/>
        <a:lstStyle/>
        <a:p>
          <a:pPr>
            <a:buFont typeface="Arial" panose="020B0604020202020204" pitchFamily="34" charset="0"/>
            <a:buNone/>
          </a:pPr>
          <a:r>
            <a:rPr lang="en-US" sz="1800" dirty="0"/>
            <a:t>NLP Libraries</a:t>
          </a:r>
        </a:p>
      </dgm:t>
    </dgm:pt>
    <dgm:pt modelId="{1FE2FC81-EAA5-4865-8E0C-A36FFEFF4164}" type="parTrans" cxnId="{22CEE82D-897D-4A33-9432-8C77228D8F7C}">
      <dgm:prSet/>
      <dgm:spPr/>
      <dgm:t>
        <a:bodyPr/>
        <a:lstStyle/>
        <a:p>
          <a:endParaRPr lang="en-US"/>
        </a:p>
      </dgm:t>
    </dgm:pt>
    <dgm:pt modelId="{38B2759E-9667-482F-ACC3-2C31EE3A0D26}" type="sibTrans" cxnId="{22CEE82D-897D-4A33-9432-8C77228D8F7C}">
      <dgm:prSet/>
      <dgm:spPr/>
      <dgm:t>
        <a:bodyPr/>
        <a:lstStyle/>
        <a:p>
          <a:endParaRPr lang="en-US"/>
        </a:p>
      </dgm:t>
    </dgm:pt>
    <dgm:pt modelId="{C643A3ED-D6D6-4D0A-8129-FA026BB719B4}">
      <dgm:prSet custT="1"/>
      <dgm:spPr/>
      <dgm:t>
        <a:bodyPr/>
        <a:lstStyle/>
        <a:p>
          <a:pPr>
            <a:buFont typeface="Arial" panose="020B0604020202020204" pitchFamily="34" charset="0"/>
            <a:buNone/>
          </a:pPr>
          <a:r>
            <a:rPr lang="en-US" sz="1800" dirty="0"/>
            <a:t>Regular Expressions</a:t>
          </a:r>
        </a:p>
      </dgm:t>
    </dgm:pt>
    <dgm:pt modelId="{369BC491-328B-497D-851F-B5460895C2CE}" type="parTrans" cxnId="{F9E717B2-2712-4643-B6BB-B397168F0CF8}">
      <dgm:prSet/>
      <dgm:spPr/>
      <dgm:t>
        <a:bodyPr/>
        <a:lstStyle/>
        <a:p>
          <a:endParaRPr lang="en-US"/>
        </a:p>
      </dgm:t>
    </dgm:pt>
    <dgm:pt modelId="{857E2075-207F-47C0-A7C5-F8F4778EEE22}" type="sibTrans" cxnId="{F9E717B2-2712-4643-B6BB-B397168F0CF8}">
      <dgm:prSet/>
      <dgm:spPr/>
      <dgm:t>
        <a:bodyPr/>
        <a:lstStyle/>
        <a:p>
          <a:endParaRPr lang="en-US"/>
        </a:p>
      </dgm:t>
    </dgm:pt>
    <dgm:pt modelId="{7092C1E7-2584-48A3-9507-2FE581AC4752}">
      <dgm:prSet custT="1"/>
      <dgm:spPr/>
      <dgm:t>
        <a:bodyPr/>
        <a:lstStyle/>
        <a:p>
          <a:pPr>
            <a:buFont typeface="Arial" panose="020B0604020202020204" pitchFamily="34" charset="0"/>
            <a:buNone/>
          </a:pPr>
          <a:r>
            <a:rPr lang="en-US" sz="1800" dirty="0" err="1"/>
            <a:t>WordCloud</a:t>
          </a:r>
          <a:endParaRPr lang="en-US" sz="1800" dirty="0"/>
        </a:p>
      </dgm:t>
    </dgm:pt>
    <dgm:pt modelId="{CB49A001-0591-48CF-85F9-B65FCC0FA3EE}" type="parTrans" cxnId="{1CCB4560-EEAD-44E2-B1B9-61349AB6C589}">
      <dgm:prSet/>
      <dgm:spPr/>
      <dgm:t>
        <a:bodyPr/>
        <a:lstStyle/>
        <a:p>
          <a:endParaRPr lang="en-US"/>
        </a:p>
      </dgm:t>
    </dgm:pt>
    <dgm:pt modelId="{1540DFC1-2EDB-434D-BFF3-304400DE7E33}" type="sibTrans" cxnId="{1CCB4560-EEAD-44E2-B1B9-61349AB6C589}">
      <dgm:prSet/>
      <dgm:spPr/>
      <dgm:t>
        <a:bodyPr/>
        <a:lstStyle/>
        <a:p>
          <a:endParaRPr lang="en-US"/>
        </a:p>
      </dgm:t>
    </dgm:pt>
    <dgm:pt modelId="{EC074BB7-A531-4A56-8D4B-5849486A4889}">
      <dgm:prSet custT="1"/>
      <dgm:spPr/>
      <dgm:t>
        <a:bodyPr/>
        <a:lstStyle/>
        <a:p>
          <a:pPr>
            <a:defRPr b="1"/>
          </a:pPr>
          <a:r>
            <a:rPr lang="en-IN" sz="1800" b="1"/>
            <a:t>Feature Extraction:</a:t>
          </a:r>
          <a:endParaRPr lang="en-US" sz="1800"/>
        </a:p>
      </dgm:t>
    </dgm:pt>
    <dgm:pt modelId="{E3196F42-0F10-46D3-A0DC-6666CDDF9AA2}" type="parTrans" cxnId="{46D9437A-15F3-4BF4-B3FC-02AE4F72602E}">
      <dgm:prSet/>
      <dgm:spPr/>
      <dgm:t>
        <a:bodyPr/>
        <a:lstStyle/>
        <a:p>
          <a:endParaRPr lang="en-US"/>
        </a:p>
      </dgm:t>
    </dgm:pt>
    <dgm:pt modelId="{6222BAE5-1784-4321-BFBF-B70CC04DBB38}" type="sibTrans" cxnId="{46D9437A-15F3-4BF4-B3FC-02AE4F72602E}">
      <dgm:prSet/>
      <dgm:spPr/>
      <dgm:t>
        <a:bodyPr/>
        <a:lstStyle/>
        <a:p>
          <a:endParaRPr lang="en-US"/>
        </a:p>
      </dgm:t>
    </dgm:pt>
    <dgm:pt modelId="{B3BF38EC-DC21-4757-8146-6AD0BB617650}">
      <dgm:prSet custT="1"/>
      <dgm:spPr/>
      <dgm:t>
        <a:bodyPr/>
        <a:lstStyle/>
        <a:p>
          <a:r>
            <a:rPr lang="en-IN" sz="1800"/>
            <a:t>CountVectorizer and TfidfVectorize</a:t>
          </a:r>
          <a:endParaRPr lang="en-US" sz="1800"/>
        </a:p>
      </dgm:t>
    </dgm:pt>
    <dgm:pt modelId="{B154F03D-5BEE-4915-9226-9D91DBCDE629}" type="parTrans" cxnId="{11048374-3C56-4BAD-B6C3-D44280C60359}">
      <dgm:prSet/>
      <dgm:spPr/>
      <dgm:t>
        <a:bodyPr/>
        <a:lstStyle/>
        <a:p>
          <a:endParaRPr lang="en-US"/>
        </a:p>
      </dgm:t>
    </dgm:pt>
    <dgm:pt modelId="{0C40A244-FC03-4D86-8AED-93FBD2A03F62}" type="sibTrans" cxnId="{11048374-3C56-4BAD-B6C3-D44280C60359}">
      <dgm:prSet/>
      <dgm:spPr/>
      <dgm:t>
        <a:bodyPr/>
        <a:lstStyle/>
        <a:p>
          <a:endParaRPr lang="en-US"/>
        </a:p>
      </dgm:t>
    </dgm:pt>
    <dgm:pt modelId="{D074C99D-A5D4-4316-854D-C9D038E0D6FF}">
      <dgm:prSet custT="1"/>
      <dgm:spPr/>
      <dgm:t>
        <a:bodyPr/>
        <a:lstStyle/>
        <a:p>
          <a:r>
            <a:rPr lang="en-IN" sz="1800" dirty="0" err="1"/>
            <a:t>TfidfTransformer</a:t>
          </a:r>
          <a:endParaRPr lang="en-US" sz="1800" dirty="0"/>
        </a:p>
      </dgm:t>
    </dgm:pt>
    <dgm:pt modelId="{E748FCBC-5ABE-44FD-9AA1-FEAC76C099EF}" type="parTrans" cxnId="{9344891B-D1A8-4565-8BF8-FCD1C9BC2FA1}">
      <dgm:prSet/>
      <dgm:spPr/>
      <dgm:t>
        <a:bodyPr/>
        <a:lstStyle/>
        <a:p>
          <a:endParaRPr lang="en-US"/>
        </a:p>
      </dgm:t>
    </dgm:pt>
    <dgm:pt modelId="{B9B113DE-80E7-4F89-AD6F-C84C00CB7C0E}" type="sibTrans" cxnId="{9344891B-D1A8-4565-8BF8-FCD1C9BC2FA1}">
      <dgm:prSet/>
      <dgm:spPr/>
      <dgm:t>
        <a:bodyPr/>
        <a:lstStyle/>
        <a:p>
          <a:endParaRPr lang="en-US"/>
        </a:p>
      </dgm:t>
    </dgm:pt>
    <dgm:pt modelId="{CB9F0A10-09C1-4ADE-9A00-79358951BBB2}">
      <dgm:prSet custT="1"/>
      <dgm:spPr/>
      <dgm:t>
        <a:bodyPr/>
        <a:lstStyle/>
        <a:p>
          <a:pPr>
            <a:defRPr b="1"/>
          </a:pPr>
          <a:r>
            <a:rPr lang="en-IN" sz="1800" b="1"/>
            <a:t>Machine Learning Algorithms:</a:t>
          </a:r>
          <a:endParaRPr lang="en-US" sz="1800"/>
        </a:p>
      </dgm:t>
    </dgm:pt>
    <dgm:pt modelId="{B6E4DF15-9D1B-4583-84D8-19A961ACB01D}" type="parTrans" cxnId="{620DCE19-4605-4638-8F07-D27757EB3025}">
      <dgm:prSet/>
      <dgm:spPr/>
      <dgm:t>
        <a:bodyPr/>
        <a:lstStyle/>
        <a:p>
          <a:endParaRPr lang="en-US"/>
        </a:p>
      </dgm:t>
    </dgm:pt>
    <dgm:pt modelId="{18E9E529-B6CE-4804-94A8-3188F7190A37}" type="sibTrans" cxnId="{620DCE19-4605-4638-8F07-D27757EB3025}">
      <dgm:prSet/>
      <dgm:spPr/>
      <dgm:t>
        <a:bodyPr/>
        <a:lstStyle/>
        <a:p>
          <a:endParaRPr lang="en-US"/>
        </a:p>
      </dgm:t>
    </dgm:pt>
    <dgm:pt modelId="{68F9243B-C281-455E-B3DE-EDE406759137}">
      <dgm:prSet custT="1"/>
      <dgm:spPr/>
      <dgm:t>
        <a:bodyPr/>
        <a:lstStyle/>
        <a:p>
          <a:r>
            <a:rPr lang="en-IN" sz="1800"/>
            <a:t>Decision Tree</a:t>
          </a:r>
          <a:endParaRPr lang="en-US" sz="1800"/>
        </a:p>
      </dgm:t>
    </dgm:pt>
    <dgm:pt modelId="{8DC699B1-5150-40DE-AC6C-1E1C22DA9C57}" type="parTrans" cxnId="{38EC1FD5-498C-4AC0-9FE4-4477459DA112}">
      <dgm:prSet/>
      <dgm:spPr/>
      <dgm:t>
        <a:bodyPr/>
        <a:lstStyle/>
        <a:p>
          <a:endParaRPr lang="en-US"/>
        </a:p>
      </dgm:t>
    </dgm:pt>
    <dgm:pt modelId="{3C19EFCE-46FC-46E4-A9F9-A3F0A3B04393}" type="sibTrans" cxnId="{38EC1FD5-498C-4AC0-9FE4-4477459DA112}">
      <dgm:prSet/>
      <dgm:spPr/>
      <dgm:t>
        <a:bodyPr/>
        <a:lstStyle/>
        <a:p>
          <a:endParaRPr lang="en-US"/>
        </a:p>
      </dgm:t>
    </dgm:pt>
    <dgm:pt modelId="{40650416-E7ED-45D0-A62E-7900BD025AB7}">
      <dgm:prSet custT="1"/>
      <dgm:spPr/>
      <dgm:t>
        <a:bodyPr/>
        <a:lstStyle/>
        <a:p>
          <a:r>
            <a:rPr lang="en-IN" sz="1800"/>
            <a:t>Random Forest</a:t>
          </a:r>
          <a:endParaRPr lang="en-US" sz="1800"/>
        </a:p>
      </dgm:t>
    </dgm:pt>
    <dgm:pt modelId="{BF2A6F39-8446-47E0-B3B4-C4137AABD541}" type="parTrans" cxnId="{5FD7845F-7AEE-47B0-9D15-C94888ECAF32}">
      <dgm:prSet/>
      <dgm:spPr/>
      <dgm:t>
        <a:bodyPr/>
        <a:lstStyle/>
        <a:p>
          <a:endParaRPr lang="en-US"/>
        </a:p>
      </dgm:t>
    </dgm:pt>
    <dgm:pt modelId="{20178727-C9D6-4C85-82BF-DA20DB0BBA09}" type="sibTrans" cxnId="{5FD7845F-7AEE-47B0-9D15-C94888ECAF32}">
      <dgm:prSet/>
      <dgm:spPr/>
      <dgm:t>
        <a:bodyPr/>
        <a:lstStyle/>
        <a:p>
          <a:endParaRPr lang="en-US"/>
        </a:p>
      </dgm:t>
    </dgm:pt>
    <dgm:pt modelId="{3B0330A9-9002-4BB1-9CCD-6DCB812C9865}">
      <dgm:prSet custT="1"/>
      <dgm:spPr/>
      <dgm:t>
        <a:bodyPr/>
        <a:lstStyle/>
        <a:p>
          <a:r>
            <a:rPr lang="en-IN" sz="1800"/>
            <a:t>AdaBoost</a:t>
          </a:r>
          <a:endParaRPr lang="en-US" sz="1800"/>
        </a:p>
      </dgm:t>
    </dgm:pt>
    <dgm:pt modelId="{3143ADC6-F012-45DA-951D-4C0C4467A814}" type="parTrans" cxnId="{B051A13D-0FFF-45A6-B6D2-164608DF7950}">
      <dgm:prSet/>
      <dgm:spPr/>
      <dgm:t>
        <a:bodyPr/>
        <a:lstStyle/>
        <a:p>
          <a:endParaRPr lang="en-US"/>
        </a:p>
      </dgm:t>
    </dgm:pt>
    <dgm:pt modelId="{D2767D0F-E5AB-4B72-B6D3-A958BD30A78D}" type="sibTrans" cxnId="{B051A13D-0FFF-45A6-B6D2-164608DF7950}">
      <dgm:prSet/>
      <dgm:spPr/>
      <dgm:t>
        <a:bodyPr/>
        <a:lstStyle/>
        <a:p>
          <a:endParaRPr lang="en-US"/>
        </a:p>
      </dgm:t>
    </dgm:pt>
    <dgm:pt modelId="{113D511A-77AB-4FED-9697-ECE9DC468726}">
      <dgm:prSet custT="1"/>
      <dgm:spPr/>
      <dgm:t>
        <a:bodyPr/>
        <a:lstStyle/>
        <a:p>
          <a:r>
            <a:rPr lang="en-IN" sz="1800"/>
            <a:t>Perceptron</a:t>
          </a:r>
          <a:endParaRPr lang="en-US" sz="1800"/>
        </a:p>
      </dgm:t>
    </dgm:pt>
    <dgm:pt modelId="{64A20679-BDF2-4BE2-B31C-F31FF3B93BEE}" type="parTrans" cxnId="{8B243B46-F78F-49F1-A456-407173C2CECF}">
      <dgm:prSet/>
      <dgm:spPr/>
      <dgm:t>
        <a:bodyPr/>
        <a:lstStyle/>
        <a:p>
          <a:endParaRPr lang="en-US"/>
        </a:p>
      </dgm:t>
    </dgm:pt>
    <dgm:pt modelId="{C6CCE559-F7CF-498E-9C79-2818C7327EC0}" type="sibTrans" cxnId="{8B243B46-F78F-49F1-A456-407173C2CECF}">
      <dgm:prSet/>
      <dgm:spPr/>
      <dgm:t>
        <a:bodyPr/>
        <a:lstStyle/>
        <a:p>
          <a:endParaRPr lang="en-US"/>
        </a:p>
      </dgm:t>
    </dgm:pt>
    <dgm:pt modelId="{2CB06707-973B-4B37-BF21-6BEB1CFABD0C}">
      <dgm:prSet custT="1"/>
      <dgm:spPr/>
      <dgm:t>
        <a:bodyPr/>
        <a:lstStyle/>
        <a:p>
          <a:r>
            <a:rPr lang="en-IN" sz="1800"/>
            <a:t>Stochastic Gradient Descent</a:t>
          </a:r>
          <a:endParaRPr lang="en-US" sz="1800"/>
        </a:p>
      </dgm:t>
    </dgm:pt>
    <dgm:pt modelId="{5F8070B2-5514-4276-993A-A3E208EC5D90}" type="parTrans" cxnId="{1C3FE9A1-3EF4-4B65-9061-914E75B612F2}">
      <dgm:prSet/>
      <dgm:spPr/>
      <dgm:t>
        <a:bodyPr/>
        <a:lstStyle/>
        <a:p>
          <a:endParaRPr lang="en-US"/>
        </a:p>
      </dgm:t>
    </dgm:pt>
    <dgm:pt modelId="{E510AF9B-187C-4B69-96A9-6E4FA3018CA5}" type="sibTrans" cxnId="{1C3FE9A1-3EF4-4B65-9061-914E75B612F2}">
      <dgm:prSet/>
      <dgm:spPr/>
      <dgm:t>
        <a:bodyPr/>
        <a:lstStyle/>
        <a:p>
          <a:endParaRPr lang="en-US"/>
        </a:p>
      </dgm:t>
    </dgm:pt>
    <dgm:pt modelId="{4E8C0430-9DCD-4033-9EBB-784620C2D8F2}">
      <dgm:prSet custT="1"/>
      <dgm:spPr/>
      <dgm:t>
        <a:bodyPr/>
        <a:lstStyle/>
        <a:p>
          <a:r>
            <a:rPr lang="en-IN" sz="1800"/>
            <a:t>Logistic Regression</a:t>
          </a:r>
          <a:endParaRPr lang="en-US" sz="1800"/>
        </a:p>
      </dgm:t>
    </dgm:pt>
    <dgm:pt modelId="{9B1D5D59-E7CD-4B9B-987B-338CB57F3893}" type="parTrans" cxnId="{EB899ED8-A851-4F21-9E7E-892BEC239BC4}">
      <dgm:prSet/>
      <dgm:spPr/>
      <dgm:t>
        <a:bodyPr/>
        <a:lstStyle/>
        <a:p>
          <a:endParaRPr lang="en-US"/>
        </a:p>
      </dgm:t>
    </dgm:pt>
    <dgm:pt modelId="{694B7DDB-4DBB-4CEA-9F23-E18FF51D5393}" type="sibTrans" cxnId="{EB899ED8-A851-4F21-9E7E-892BEC239BC4}">
      <dgm:prSet/>
      <dgm:spPr/>
      <dgm:t>
        <a:bodyPr/>
        <a:lstStyle/>
        <a:p>
          <a:endParaRPr lang="en-US"/>
        </a:p>
      </dgm:t>
    </dgm:pt>
    <dgm:pt modelId="{AB0AA1A0-242D-4D10-803A-9182B469BF69}">
      <dgm:prSet custT="1"/>
      <dgm:spPr/>
      <dgm:t>
        <a:bodyPr/>
        <a:lstStyle/>
        <a:p>
          <a:pPr>
            <a:defRPr b="1"/>
          </a:pPr>
          <a:r>
            <a:rPr lang="en-IN" sz="1800" b="1" dirty="0"/>
            <a:t>Evaluation Metrics</a:t>
          </a:r>
          <a:r>
            <a:rPr lang="en-IN" sz="1800" dirty="0"/>
            <a:t>:</a:t>
          </a:r>
          <a:endParaRPr lang="en-US" sz="1800" dirty="0"/>
        </a:p>
      </dgm:t>
    </dgm:pt>
    <dgm:pt modelId="{78947F04-C635-4378-9F17-151133BA637E}" type="parTrans" cxnId="{704A8B1E-A751-4C20-8097-B271B3279670}">
      <dgm:prSet/>
      <dgm:spPr/>
      <dgm:t>
        <a:bodyPr/>
        <a:lstStyle/>
        <a:p>
          <a:endParaRPr lang="en-US"/>
        </a:p>
      </dgm:t>
    </dgm:pt>
    <dgm:pt modelId="{BAE24753-0993-41D6-8126-C6E0680F26DC}" type="sibTrans" cxnId="{704A8B1E-A751-4C20-8097-B271B3279670}">
      <dgm:prSet/>
      <dgm:spPr/>
      <dgm:t>
        <a:bodyPr/>
        <a:lstStyle/>
        <a:p>
          <a:endParaRPr lang="en-US"/>
        </a:p>
      </dgm:t>
    </dgm:pt>
    <dgm:pt modelId="{0E2FAB8C-0873-48F6-BDE4-D1F925F2DD79}">
      <dgm:prSet custT="1"/>
      <dgm:spPr/>
      <dgm:t>
        <a:bodyPr/>
        <a:lstStyle/>
        <a:p>
          <a:r>
            <a:rPr lang="en-IN" sz="1800"/>
            <a:t>Accuracy Score</a:t>
          </a:r>
          <a:endParaRPr lang="en-US" sz="1800"/>
        </a:p>
      </dgm:t>
    </dgm:pt>
    <dgm:pt modelId="{16A603F3-D454-431C-A2F2-5044F6BF783D}" type="parTrans" cxnId="{55A3F6A7-8C7C-4296-95F8-B042597859CE}">
      <dgm:prSet/>
      <dgm:spPr/>
      <dgm:t>
        <a:bodyPr/>
        <a:lstStyle/>
        <a:p>
          <a:endParaRPr lang="en-US"/>
        </a:p>
      </dgm:t>
    </dgm:pt>
    <dgm:pt modelId="{5C181AAE-D520-45C7-AF7D-3692BA29ACEE}" type="sibTrans" cxnId="{55A3F6A7-8C7C-4296-95F8-B042597859CE}">
      <dgm:prSet/>
      <dgm:spPr/>
      <dgm:t>
        <a:bodyPr/>
        <a:lstStyle/>
        <a:p>
          <a:endParaRPr lang="en-US"/>
        </a:p>
      </dgm:t>
    </dgm:pt>
    <dgm:pt modelId="{8ABE7FDC-E6B4-4A3A-8384-D77378639530}">
      <dgm:prSet custT="1"/>
      <dgm:spPr/>
      <dgm:t>
        <a:bodyPr/>
        <a:lstStyle/>
        <a:p>
          <a:r>
            <a:rPr lang="en-IN" sz="1800"/>
            <a:t>Precision,Recall,F! Score</a:t>
          </a:r>
          <a:endParaRPr lang="en-US" sz="1800"/>
        </a:p>
      </dgm:t>
    </dgm:pt>
    <dgm:pt modelId="{22A0CD95-39AD-4F2D-AF21-748AE54C726D}" type="parTrans" cxnId="{DFDCAA31-485B-4490-B1A5-0C7C9EC5AFB1}">
      <dgm:prSet/>
      <dgm:spPr/>
      <dgm:t>
        <a:bodyPr/>
        <a:lstStyle/>
        <a:p>
          <a:endParaRPr lang="en-US"/>
        </a:p>
      </dgm:t>
    </dgm:pt>
    <dgm:pt modelId="{E9A2DF1E-AC63-4E54-9A57-C4DF55C25453}" type="sibTrans" cxnId="{DFDCAA31-485B-4490-B1A5-0C7C9EC5AFB1}">
      <dgm:prSet/>
      <dgm:spPr/>
      <dgm:t>
        <a:bodyPr/>
        <a:lstStyle/>
        <a:p>
          <a:endParaRPr lang="en-US"/>
        </a:p>
      </dgm:t>
    </dgm:pt>
    <dgm:pt modelId="{60E3135F-7DC4-43F7-A3E4-823322614471}">
      <dgm:prSet custT="1"/>
      <dgm:spPr/>
      <dgm:t>
        <a:bodyPr/>
        <a:lstStyle/>
        <a:p>
          <a:r>
            <a:rPr lang="en-IN" sz="1800"/>
            <a:t>Matthews Correlation Coefficient</a:t>
          </a:r>
          <a:endParaRPr lang="en-US" sz="1800"/>
        </a:p>
      </dgm:t>
    </dgm:pt>
    <dgm:pt modelId="{5854D9C8-A40D-40C2-854C-FCD09E57F2AE}" type="parTrans" cxnId="{A625D509-9E94-4924-8DCB-A559228FAC08}">
      <dgm:prSet/>
      <dgm:spPr/>
      <dgm:t>
        <a:bodyPr/>
        <a:lstStyle/>
        <a:p>
          <a:endParaRPr lang="en-US"/>
        </a:p>
      </dgm:t>
    </dgm:pt>
    <dgm:pt modelId="{9E4FB2CF-2F09-4AB1-9597-BD9239493D94}" type="sibTrans" cxnId="{A625D509-9E94-4924-8DCB-A559228FAC08}">
      <dgm:prSet/>
      <dgm:spPr/>
      <dgm:t>
        <a:bodyPr/>
        <a:lstStyle/>
        <a:p>
          <a:endParaRPr lang="en-US"/>
        </a:p>
      </dgm:t>
    </dgm:pt>
    <dgm:pt modelId="{8B0230D6-79AC-4082-AC77-9006638DCE98}">
      <dgm:prSet custT="1"/>
      <dgm:spPr/>
      <dgm:t>
        <a:bodyPr/>
        <a:lstStyle/>
        <a:p>
          <a:r>
            <a:rPr lang="en-IN" sz="1800"/>
            <a:t>Cohen’s Kappa Score</a:t>
          </a:r>
          <a:endParaRPr lang="en-US" sz="1800"/>
        </a:p>
      </dgm:t>
    </dgm:pt>
    <dgm:pt modelId="{A05F89BD-976A-475E-B0D1-E4ECFDEB64E3}" type="parTrans" cxnId="{56BE0A0E-1502-4365-AF32-324A02440C69}">
      <dgm:prSet/>
      <dgm:spPr/>
      <dgm:t>
        <a:bodyPr/>
        <a:lstStyle/>
        <a:p>
          <a:endParaRPr lang="en-US"/>
        </a:p>
      </dgm:t>
    </dgm:pt>
    <dgm:pt modelId="{1CD7F1AA-3053-438C-A586-5EC257CFCC7C}" type="sibTrans" cxnId="{56BE0A0E-1502-4365-AF32-324A02440C69}">
      <dgm:prSet/>
      <dgm:spPr/>
      <dgm:t>
        <a:bodyPr/>
        <a:lstStyle/>
        <a:p>
          <a:endParaRPr lang="en-US"/>
        </a:p>
      </dgm:t>
    </dgm:pt>
    <dgm:pt modelId="{102B152F-45AD-4C9A-B3DD-B87613071890}">
      <dgm:prSet custT="1"/>
      <dgm:spPr/>
      <dgm:t>
        <a:bodyPr/>
        <a:lstStyle/>
        <a:p>
          <a:r>
            <a:rPr lang="en-IN" sz="1800"/>
            <a:t>ROC-AUC Score</a:t>
          </a:r>
          <a:endParaRPr lang="en-US" sz="1800"/>
        </a:p>
      </dgm:t>
    </dgm:pt>
    <dgm:pt modelId="{91C87833-A9E6-42DC-9790-51DD63CE625B}" type="parTrans" cxnId="{44BD0A00-E8D6-41BA-99E2-EC5DE2877642}">
      <dgm:prSet/>
      <dgm:spPr/>
      <dgm:t>
        <a:bodyPr/>
        <a:lstStyle/>
        <a:p>
          <a:endParaRPr lang="en-US"/>
        </a:p>
      </dgm:t>
    </dgm:pt>
    <dgm:pt modelId="{ED28F97A-A43A-45A6-8FC3-1579B81C540F}" type="sibTrans" cxnId="{44BD0A00-E8D6-41BA-99E2-EC5DE2877642}">
      <dgm:prSet/>
      <dgm:spPr/>
      <dgm:t>
        <a:bodyPr/>
        <a:lstStyle/>
        <a:p>
          <a:endParaRPr lang="en-US"/>
        </a:p>
      </dgm:t>
    </dgm:pt>
    <dgm:pt modelId="{CB664FA1-9088-4909-832E-2357D15C1F73}" type="pres">
      <dgm:prSet presAssocID="{E68F21BB-4CE2-41E0-8163-87BB6224C014}" presName="root" presStyleCnt="0">
        <dgm:presLayoutVars>
          <dgm:dir/>
          <dgm:resizeHandles val="exact"/>
        </dgm:presLayoutVars>
      </dgm:prSet>
      <dgm:spPr/>
    </dgm:pt>
    <dgm:pt modelId="{72907CFE-EBAA-4A80-A197-51B4CB194B1B}" type="pres">
      <dgm:prSet presAssocID="{009C94AB-98AC-4DA0-A7FB-9A4F47C16953}" presName="compNode" presStyleCnt="0"/>
      <dgm:spPr/>
    </dgm:pt>
    <dgm:pt modelId="{D8E74868-2FA6-40E2-99C1-CEE5415E4D21}" type="pres">
      <dgm:prSet presAssocID="{009C94AB-98AC-4DA0-A7FB-9A4F47C1695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AA2ADC1D-E365-40E8-A85A-114CFB0533B1}" type="pres">
      <dgm:prSet presAssocID="{009C94AB-98AC-4DA0-A7FB-9A4F47C16953}" presName="iconSpace" presStyleCnt="0"/>
      <dgm:spPr/>
    </dgm:pt>
    <dgm:pt modelId="{9A976176-9BD2-4A24-B5D4-E06409385D02}" type="pres">
      <dgm:prSet presAssocID="{009C94AB-98AC-4DA0-A7FB-9A4F47C16953}" presName="parTx" presStyleLbl="revTx" presStyleIdx="0" presStyleCnt="10">
        <dgm:presLayoutVars>
          <dgm:chMax val="0"/>
          <dgm:chPref val="0"/>
        </dgm:presLayoutVars>
      </dgm:prSet>
      <dgm:spPr/>
    </dgm:pt>
    <dgm:pt modelId="{E64BB4A0-FD8C-4ED3-83AB-656008F63923}" type="pres">
      <dgm:prSet presAssocID="{009C94AB-98AC-4DA0-A7FB-9A4F47C16953}" presName="txSpace" presStyleCnt="0"/>
      <dgm:spPr/>
    </dgm:pt>
    <dgm:pt modelId="{FF42E0FB-75A0-427C-A204-41193662228F}" type="pres">
      <dgm:prSet presAssocID="{009C94AB-98AC-4DA0-A7FB-9A4F47C16953}" presName="desTx" presStyleLbl="revTx" presStyleIdx="1" presStyleCnt="10">
        <dgm:presLayoutVars/>
      </dgm:prSet>
      <dgm:spPr/>
    </dgm:pt>
    <dgm:pt modelId="{1256DD66-A9FB-4713-A5D3-68A223AD83D9}" type="pres">
      <dgm:prSet presAssocID="{B6BE3A82-E109-4203-8594-E2501B00A10F}" presName="sibTrans" presStyleCnt="0"/>
      <dgm:spPr/>
    </dgm:pt>
    <dgm:pt modelId="{A25F94E2-754D-46F7-9DA3-A6BDD5F6FDB8}" type="pres">
      <dgm:prSet presAssocID="{3FD54303-E491-4FFF-8B90-51A6B8547DC1}" presName="compNode" presStyleCnt="0"/>
      <dgm:spPr/>
    </dgm:pt>
    <dgm:pt modelId="{AC94D5C7-1A5F-49C8-9392-900700349A5D}" type="pres">
      <dgm:prSet presAssocID="{3FD54303-E491-4FFF-8B90-51A6B8547DC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183BA0D5-DE18-40A0-81A4-B11FB3686F3A}" type="pres">
      <dgm:prSet presAssocID="{3FD54303-E491-4FFF-8B90-51A6B8547DC1}" presName="iconSpace" presStyleCnt="0"/>
      <dgm:spPr/>
    </dgm:pt>
    <dgm:pt modelId="{31DE57E9-2459-4301-961C-2A2611A090D8}" type="pres">
      <dgm:prSet presAssocID="{3FD54303-E491-4FFF-8B90-51A6B8547DC1}" presName="parTx" presStyleLbl="revTx" presStyleIdx="2" presStyleCnt="10">
        <dgm:presLayoutVars>
          <dgm:chMax val="0"/>
          <dgm:chPref val="0"/>
        </dgm:presLayoutVars>
      </dgm:prSet>
      <dgm:spPr/>
    </dgm:pt>
    <dgm:pt modelId="{70820D69-BDF4-4529-A3BE-62C89C31D958}" type="pres">
      <dgm:prSet presAssocID="{3FD54303-E491-4FFF-8B90-51A6B8547DC1}" presName="txSpace" presStyleCnt="0"/>
      <dgm:spPr/>
    </dgm:pt>
    <dgm:pt modelId="{0DABEB07-5031-4074-9537-61DF5D7B23CF}" type="pres">
      <dgm:prSet presAssocID="{3FD54303-E491-4FFF-8B90-51A6B8547DC1}" presName="desTx" presStyleLbl="revTx" presStyleIdx="3" presStyleCnt="10">
        <dgm:presLayoutVars/>
      </dgm:prSet>
      <dgm:spPr/>
    </dgm:pt>
    <dgm:pt modelId="{AD08B345-97F3-44D5-8911-6B88ED8131B6}" type="pres">
      <dgm:prSet presAssocID="{4DF03AB4-7202-430A-8D1C-00C95265B1D2}" presName="sibTrans" presStyleCnt="0"/>
      <dgm:spPr/>
    </dgm:pt>
    <dgm:pt modelId="{5064BD88-B4A7-410B-82A2-80972EA1B3A2}" type="pres">
      <dgm:prSet presAssocID="{EC074BB7-A531-4A56-8D4B-5849486A4889}" presName="compNode" presStyleCnt="0"/>
      <dgm:spPr/>
    </dgm:pt>
    <dgm:pt modelId="{22C6BDF3-CAA0-4391-819B-1149AFFFA64E}" type="pres">
      <dgm:prSet presAssocID="{EC074BB7-A531-4A56-8D4B-5849486A488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C7AF0AD2-CE15-4132-876F-C11DE9A1D77B}" type="pres">
      <dgm:prSet presAssocID="{EC074BB7-A531-4A56-8D4B-5849486A4889}" presName="iconSpace" presStyleCnt="0"/>
      <dgm:spPr/>
    </dgm:pt>
    <dgm:pt modelId="{7EBE151C-30E5-42E7-96BD-04E85FA93CDF}" type="pres">
      <dgm:prSet presAssocID="{EC074BB7-A531-4A56-8D4B-5849486A4889}" presName="parTx" presStyleLbl="revTx" presStyleIdx="4" presStyleCnt="10">
        <dgm:presLayoutVars>
          <dgm:chMax val="0"/>
          <dgm:chPref val="0"/>
        </dgm:presLayoutVars>
      </dgm:prSet>
      <dgm:spPr/>
    </dgm:pt>
    <dgm:pt modelId="{5DB793CD-C485-4ED9-B56A-B85F85390208}" type="pres">
      <dgm:prSet presAssocID="{EC074BB7-A531-4A56-8D4B-5849486A4889}" presName="txSpace" presStyleCnt="0"/>
      <dgm:spPr/>
    </dgm:pt>
    <dgm:pt modelId="{D45FD029-69C4-45C5-AC40-04F190C49B5C}" type="pres">
      <dgm:prSet presAssocID="{EC074BB7-A531-4A56-8D4B-5849486A4889}" presName="desTx" presStyleLbl="revTx" presStyleIdx="5" presStyleCnt="10">
        <dgm:presLayoutVars/>
      </dgm:prSet>
      <dgm:spPr/>
    </dgm:pt>
    <dgm:pt modelId="{CDCE924B-8BA7-412F-9B99-F3F540508959}" type="pres">
      <dgm:prSet presAssocID="{6222BAE5-1784-4321-BFBF-B70CC04DBB38}" presName="sibTrans" presStyleCnt="0"/>
      <dgm:spPr/>
    </dgm:pt>
    <dgm:pt modelId="{284FDB32-EAE8-4784-9F2B-C9C454B1EFE3}" type="pres">
      <dgm:prSet presAssocID="{CB9F0A10-09C1-4ADE-9A00-79358951BBB2}" presName="compNode" presStyleCnt="0"/>
      <dgm:spPr/>
    </dgm:pt>
    <dgm:pt modelId="{B49A00AF-2093-4C87-8207-E13E96A35959}" type="pres">
      <dgm:prSet presAssocID="{CB9F0A10-09C1-4ADE-9A00-79358951BBB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4BFE201F-03E6-4298-B2D7-1A3BCEC69CA0}" type="pres">
      <dgm:prSet presAssocID="{CB9F0A10-09C1-4ADE-9A00-79358951BBB2}" presName="iconSpace" presStyleCnt="0"/>
      <dgm:spPr/>
    </dgm:pt>
    <dgm:pt modelId="{8F068FFE-8687-48F2-837C-67B26CFB4C2A}" type="pres">
      <dgm:prSet presAssocID="{CB9F0A10-09C1-4ADE-9A00-79358951BBB2}" presName="parTx" presStyleLbl="revTx" presStyleIdx="6" presStyleCnt="10">
        <dgm:presLayoutVars>
          <dgm:chMax val="0"/>
          <dgm:chPref val="0"/>
        </dgm:presLayoutVars>
      </dgm:prSet>
      <dgm:spPr/>
    </dgm:pt>
    <dgm:pt modelId="{3469B7A3-CC95-4E12-8724-2E42A87FE70B}" type="pres">
      <dgm:prSet presAssocID="{CB9F0A10-09C1-4ADE-9A00-79358951BBB2}" presName="txSpace" presStyleCnt="0"/>
      <dgm:spPr/>
    </dgm:pt>
    <dgm:pt modelId="{716C6124-8163-4FDA-BC4E-620D2FA4D43C}" type="pres">
      <dgm:prSet presAssocID="{CB9F0A10-09C1-4ADE-9A00-79358951BBB2}" presName="desTx" presStyleLbl="revTx" presStyleIdx="7" presStyleCnt="10">
        <dgm:presLayoutVars/>
      </dgm:prSet>
      <dgm:spPr/>
    </dgm:pt>
    <dgm:pt modelId="{BCB5847E-9EBC-4BE6-B6C7-09DB7CA6F7C8}" type="pres">
      <dgm:prSet presAssocID="{18E9E529-B6CE-4804-94A8-3188F7190A37}" presName="sibTrans" presStyleCnt="0"/>
      <dgm:spPr/>
    </dgm:pt>
    <dgm:pt modelId="{BDBAE365-43F5-468E-A118-F6C03E2E820F}" type="pres">
      <dgm:prSet presAssocID="{AB0AA1A0-242D-4D10-803A-9182B469BF69}" presName="compNode" presStyleCnt="0"/>
      <dgm:spPr/>
    </dgm:pt>
    <dgm:pt modelId="{8A52D7AD-7204-4118-8C45-CE3950694E21}" type="pres">
      <dgm:prSet presAssocID="{AB0AA1A0-242D-4D10-803A-9182B469BF6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aduation Cap"/>
        </a:ext>
      </dgm:extLst>
    </dgm:pt>
    <dgm:pt modelId="{C6162120-D109-4FF0-8E7B-F0C1066A89B5}" type="pres">
      <dgm:prSet presAssocID="{AB0AA1A0-242D-4D10-803A-9182B469BF69}" presName="iconSpace" presStyleCnt="0"/>
      <dgm:spPr/>
    </dgm:pt>
    <dgm:pt modelId="{1312BB51-E3BA-49F0-9842-011E1A7D5E0C}" type="pres">
      <dgm:prSet presAssocID="{AB0AA1A0-242D-4D10-803A-9182B469BF69}" presName="parTx" presStyleLbl="revTx" presStyleIdx="8" presStyleCnt="10">
        <dgm:presLayoutVars>
          <dgm:chMax val="0"/>
          <dgm:chPref val="0"/>
        </dgm:presLayoutVars>
      </dgm:prSet>
      <dgm:spPr/>
    </dgm:pt>
    <dgm:pt modelId="{912DFF86-8445-43FE-A173-19EF40CC86D7}" type="pres">
      <dgm:prSet presAssocID="{AB0AA1A0-242D-4D10-803A-9182B469BF69}" presName="txSpace" presStyleCnt="0"/>
      <dgm:spPr/>
    </dgm:pt>
    <dgm:pt modelId="{B33363CC-37EA-42ED-9B14-6FDF0D38F188}" type="pres">
      <dgm:prSet presAssocID="{AB0AA1A0-242D-4D10-803A-9182B469BF69}" presName="desTx" presStyleLbl="revTx" presStyleIdx="9" presStyleCnt="10">
        <dgm:presLayoutVars/>
      </dgm:prSet>
      <dgm:spPr/>
    </dgm:pt>
  </dgm:ptLst>
  <dgm:cxnLst>
    <dgm:cxn modelId="{44BD0A00-E8D6-41BA-99E2-EC5DE2877642}" srcId="{AB0AA1A0-242D-4D10-803A-9182B469BF69}" destId="{102B152F-45AD-4C9A-B3DD-B87613071890}" srcOrd="4" destOrd="0" parTransId="{91C87833-A9E6-42DC-9790-51DD63CE625B}" sibTransId="{ED28F97A-A43A-45A6-8FC3-1579B81C540F}"/>
    <dgm:cxn modelId="{28796A08-16EA-4F80-AA16-D89997F8BEAC}" type="presOf" srcId="{2CB06707-973B-4B37-BF21-6BEB1CFABD0C}" destId="{716C6124-8163-4FDA-BC4E-620D2FA4D43C}" srcOrd="0" destOrd="4" presId="urn:microsoft.com/office/officeart/2018/2/layout/IconLabelDescriptionList"/>
    <dgm:cxn modelId="{A625D509-9E94-4924-8DCB-A559228FAC08}" srcId="{AB0AA1A0-242D-4D10-803A-9182B469BF69}" destId="{60E3135F-7DC4-43F7-A3E4-823322614471}" srcOrd="2" destOrd="0" parTransId="{5854D9C8-A40D-40C2-854C-FCD09E57F2AE}" sibTransId="{9E4FB2CF-2F09-4AB1-9597-BD9239493D94}"/>
    <dgm:cxn modelId="{56BE0A0E-1502-4365-AF32-324A02440C69}" srcId="{AB0AA1A0-242D-4D10-803A-9182B469BF69}" destId="{8B0230D6-79AC-4082-AC77-9006638DCE98}" srcOrd="3" destOrd="0" parTransId="{A05F89BD-976A-475E-B0D1-E4ECFDEB64E3}" sibTransId="{1CD7F1AA-3053-438C-A586-5EC257CFCC7C}"/>
    <dgm:cxn modelId="{E6932F11-603F-42ED-99CA-EA43B69222E8}" type="presOf" srcId="{E68F21BB-4CE2-41E0-8163-87BB6224C014}" destId="{CB664FA1-9088-4909-832E-2357D15C1F73}" srcOrd="0" destOrd="0" presId="urn:microsoft.com/office/officeart/2018/2/layout/IconLabelDescriptionList"/>
    <dgm:cxn modelId="{31F28014-001A-4312-B8EA-02C4F8E94AFC}" type="presOf" srcId="{0E2FAB8C-0873-48F6-BDE4-D1F925F2DD79}" destId="{B33363CC-37EA-42ED-9B14-6FDF0D38F188}" srcOrd="0" destOrd="0" presId="urn:microsoft.com/office/officeart/2018/2/layout/IconLabelDescriptionList"/>
    <dgm:cxn modelId="{620DCE19-4605-4638-8F07-D27757EB3025}" srcId="{E68F21BB-4CE2-41E0-8163-87BB6224C014}" destId="{CB9F0A10-09C1-4ADE-9A00-79358951BBB2}" srcOrd="3" destOrd="0" parTransId="{B6E4DF15-9D1B-4583-84D8-19A961ACB01D}" sibTransId="{18E9E529-B6CE-4804-94A8-3188F7190A37}"/>
    <dgm:cxn modelId="{9344891B-D1A8-4565-8BF8-FCD1C9BC2FA1}" srcId="{EC074BB7-A531-4A56-8D4B-5849486A4889}" destId="{D074C99D-A5D4-4316-854D-C9D038E0D6FF}" srcOrd="1" destOrd="0" parTransId="{E748FCBC-5ABE-44FD-9AA1-FEAC76C099EF}" sibTransId="{B9B113DE-80E7-4F89-AD6F-C84C00CB7C0E}"/>
    <dgm:cxn modelId="{2AF0031D-021F-435B-95F2-C4302ADB37C7}" type="presOf" srcId="{8B0230D6-79AC-4082-AC77-9006638DCE98}" destId="{B33363CC-37EA-42ED-9B14-6FDF0D38F188}" srcOrd="0" destOrd="3" presId="urn:microsoft.com/office/officeart/2018/2/layout/IconLabelDescriptionList"/>
    <dgm:cxn modelId="{4BA72B1D-AB76-4B59-9C57-82F11FC98CAA}" type="presOf" srcId="{717795F8-3FFA-457B-A3A5-DF44B6A059FB}" destId="{0DABEB07-5031-4074-9537-61DF5D7B23CF}" srcOrd="0" destOrd="0" presId="urn:microsoft.com/office/officeart/2018/2/layout/IconLabelDescriptionList"/>
    <dgm:cxn modelId="{704A8B1E-A751-4C20-8097-B271B3279670}" srcId="{E68F21BB-4CE2-41E0-8163-87BB6224C014}" destId="{AB0AA1A0-242D-4D10-803A-9182B469BF69}" srcOrd="4" destOrd="0" parTransId="{78947F04-C635-4378-9F17-151133BA637E}" sibTransId="{BAE24753-0993-41D6-8126-C6E0680F26DC}"/>
    <dgm:cxn modelId="{5558AB21-EDD0-4610-A3ED-9F06123A119B}" type="presOf" srcId="{8ABE7FDC-E6B4-4A3A-8384-D77378639530}" destId="{B33363CC-37EA-42ED-9B14-6FDF0D38F188}" srcOrd="0" destOrd="1" presId="urn:microsoft.com/office/officeart/2018/2/layout/IconLabelDescriptionList"/>
    <dgm:cxn modelId="{5AC0C922-9119-44AF-9A74-5FB63AB4E4A0}" type="presOf" srcId="{C643A3ED-D6D6-4D0A-8129-FA026BB719B4}" destId="{0DABEB07-5031-4074-9537-61DF5D7B23CF}" srcOrd="0" destOrd="1" presId="urn:microsoft.com/office/officeart/2018/2/layout/IconLabelDescriptionList"/>
    <dgm:cxn modelId="{98503F24-10BA-4DFE-B109-9930D0FC2D65}" type="presOf" srcId="{3FD54303-E491-4FFF-8B90-51A6B8547DC1}" destId="{31DE57E9-2459-4301-961C-2A2611A090D8}" srcOrd="0" destOrd="0" presId="urn:microsoft.com/office/officeart/2018/2/layout/IconLabelDescriptionList"/>
    <dgm:cxn modelId="{BF732329-C00D-4820-A3EA-67B0C5A1ED6E}" srcId="{E68F21BB-4CE2-41E0-8163-87BB6224C014}" destId="{3FD54303-E491-4FFF-8B90-51A6B8547DC1}" srcOrd="1" destOrd="0" parTransId="{4FD47369-250B-4518-98B7-A2841B589D67}" sibTransId="{4DF03AB4-7202-430A-8D1C-00C95265B1D2}"/>
    <dgm:cxn modelId="{106D0E2B-4AE1-4E46-9EE2-14238C0DF1FA}" type="presOf" srcId="{CB9F0A10-09C1-4ADE-9A00-79358951BBB2}" destId="{8F068FFE-8687-48F2-837C-67B26CFB4C2A}" srcOrd="0" destOrd="0" presId="urn:microsoft.com/office/officeart/2018/2/layout/IconLabelDescriptionList"/>
    <dgm:cxn modelId="{22CEE82D-897D-4A33-9432-8C77228D8F7C}" srcId="{3FD54303-E491-4FFF-8B90-51A6B8547DC1}" destId="{717795F8-3FFA-457B-A3A5-DF44B6A059FB}" srcOrd="0" destOrd="0" parTransId="{1FE2FC81-EAA5-4865-8E0C-A36FFEFF4164}" sibTransId="{38B2759E-9667-482F-ACC3-2C31EE3A0D26}"/>
    <dgm:cxn modelId="{DFDCAA31-485B-4490-B1A5-0C7C9EC5AFB1}" srcId="{AB0AA1A0-242D-4D10-803A-9182B469BF69}" destId="{8ABE7FDC-E6B4-4A3A-8384-D77378639530}" srcOrd="1" destOrd="0" parTransId="{22A0CD95-39AD-4F2D-AF21-748AE54C726D}" sibTransId="{E9A2DF1E-AC63-4E54-9A57-C4DF55C25453}"/>
    <dgm:cxn modelId="{B051A13D-0FFF-45A6-B6D2-164608DF7950}" srcId="{CB9F0A10-09C1-4ADE-9A00-79358951BBB2}" destId="{3B0330A9-9002-4BB1-9CCD-6DCB812C9865}" srcOrd="2" destOrd="0" parTransId="{3143ADC6-F012-45DA-951D-4C0C4467A814}" sibTransId="{D2767D0F-E5AB-4B72-B6D3-A958BD30A78D}"/>
    <dgm:cxn modelId="{73C34A3F-0473-475F-8A89-32E0BD1473EF}" type="presOf" srcId="{EC074BB7-A531-4A56-8D4B-5849486A4889}" destId="{7EBE151C-30E5-42E7-96BD-04E85FA93CDF}" srcOrd="0" destOrd="0" presId="urn:microsoft.com/office/officeart/2018/2/layout/IconLabelDescriptionList"/>
    <dgm:cxn modelId="{92480B5C-C154-42B3-BE02-C7650670B41F}" srcId="{009C94AB-98AC-4DA0-A7FB-9A4F47C16953}" destId="{620DB54B-DEF9-4C5E-84A3-DB11A188A658}" srcOrd="0" destOrd="0" parTransId="{1E90611B-8845-468E-BFBF-DBB32CCD2B9F}" sibTransId="{EE904447-E028-445F-B52B-19AC90483E1C}"/>
    <dgm:cxn modelId="{5FD7845F-7AEE-47B0-9D15-C94888ECAF32}" srcId="{CB9F0A10-09C1-4ADE-9A00-79358951BBB2}" destId="{40650416-E7ED-45D0-A62E-7900BD025AB7}" srcOrd="1" destOrd="0" parTransId="{BF2A6F39-8446-47E0-B3B4-C4137AABD541}" sibTransId="{20178727-C9D6-4C85-82BF-DA20DB0BBA09}"/>
    <dgm:cxn modelId="{1CCB4560-EEAD-44E2-B1B9-61349AB6C589}" srcId="{3FD54303-E491-4FFF-8B90-51A6B8547DC1}" destId="{7092C1E7-2584-48A3-9507-2FE581AC4752}" srcOrd="2" destOrd="0" parTransId="{CB49A001-0591-48CF-85F9-B65FCC0FA3EE}" sibTransId="{1540DFC1-2EDB-434D-BFF3-304400DE7E33}"/>
    <dgm:cxn modelId="{E0FDF545-33DA-41B8-A2FA-755FF2A45AD5}" srcId="{009C94AB-98AC-4DA0-A7FB-9A4F47C16953}" destId="{F942657C-D585-467D-B278-8D556CCAF74F}" srcOrd="1" destOrd="0" parTransId="{6F97FE66-7B76-4A7F-94CE-03D2B8AD4406}" sibTransId="{10849CC3-345E-41A6-B01D-D0519CAFBD24}"/>
    <dgm:cxn modelId="{FF78F845-51F0-405E-A5A8-743F7C907A89}" type="presOf" srcId="{102B152F-45AD-4C9A-B3DD-B87613071890}" destId="{B33363CC-37EA-42ED-9B14-6FDF0D38F188}" srcOrd="0" destOrd="4" presId="urn:microsoft.com/office/officeart/2018/2/layout/IconLabelDescriptionList"/>
    <dgm:cxn modelId="{8B243B46-F78F-49F1-A456-407173C2CECF}" srcId="{CB9F0A10-09C1-4ADE-9A00-79358951BBB2}" destId="{113D511A-77AB-4FED-9697-ECE9DC468726}" srcOrd="3" destOrd="0" parTransId="{64A20679-BDF2-4BE2-B31C-F31FF3B93BEE}" sibTransId="{C6CCE559-F7CF-498E-9C79-2818C7327EC0}"/>
    <dgm:cxn modelId="{9D8E6A67-3180-4201-A1C1-703E6C203915}" type="presOf" srcId="{3B0330A9-9002-4BB1-9CCD-6DCB812C9865}" destId="{716C6124-8163-4FDA-BC4E-620D2FA4D43C}" srcOrd="0" destOrd="2" presId="urn:microsoft.com/office/officeart/2018/2/layout/IconLabelDescriptionList"/>
    <dgm:cxn modelId="{E9130B48-DEBC-48ED-9079-1363AFFA1E34}" type="presOf" srcId="{113D511A-77AB-4FED-9697-ECE9DC468726}" destId="{716C6124-8163-4FDA-BC4E-620D2FA4D43C}" srcOrd="0" destOrd="3" presId="urn:microsoft.com/office/officeart/2018/2/layout/IconLabelDescriptionList"/>
    <dgm:cxn modelId="{09211974-4552-4DF1-A482-01E5D39DD08A}" type="presOf" srcId="{D074C99D-A5D4-4316-854D-C9D038E0D6FF}" destId="{D45FD029-69C4-45C5-AC40-04F190C49B5C}" srcOrd="0" destOrd="1" presId="urn:microsoft.com/office/officeart/2018/2/layout/IconLabelDescriptionList"/>
    <dgm:cxn modelId="{11048374-3C56-4BAD-B6C3-D44280C60359}" srcId="{EC074BB7-A531-4A56-8D4B-5849486A4889}" destId="{B3BF38EC-DC21-4757-8146-6AD0BB617650}" srcOrd="0" destOrd="0" parTransId="{B154F03D-5BEE-4915-9226-9D91DBCDE629}" sibTransId="{0C40A244-FC03-4D86-8AED-93FBD2A03F62}"/>
    <dgm:cxn modelId="{46D9437A-15F3-4BF4-B3FC-02AE4F72602E}" srcId="{E68F21BB-4CE2-41E0-8163-87BB6224C014}" destId="{EC074BB7-A531-4A56-8D4B-5849486A4889}" srcOrd="2" destOrd="0" parTransId="{E3196F42-0F10-46D3-A0DC-6666CDDF9AA2}" sibTransId="{6222BAE5-1784-4321-BFBF-B70CC04DBB38}"/>
    <dgm:cxn modelId="{0457E27D-9EC2-4288-BFDF-0C9AAF992C41}" type="presOf" srcId="{4E8C0430-9DCD-4033-9EBB-784620C2D8F2}" destId="{716C6124-8163-4FDA-BC4E-620D2FA4D43C}" srcOrd="0" destOrd="5" presId="urn:microsoft.com/office/officeart/2018/2/layout/IconLabelDescriptionList"/>
    <dgm:cxn modelId="{174F2F86-B928-4BA4-A17B-088AA97DD17B}" type="presOf" srcId="{009C94AB-98AC-4DA0-A7FB-9A4F47C16953}" destId="{9A976176-9BD2-4A24-B5D4-E06409385D02}" srcOrd="0" destOrd="0" presId="urn:microsoft.com/office/officeart/2018/2/layout/IconLabelDescriptionList"/>
    <dgm:cxn modelId="{6DF64387-AC7B-4A41-97AD-8F37B9E304FA}" type="presOf" srcId="{40650416-E7ED-45D0-A62E-7900BD025AB7}" destId="{716C6124-8163-4FDA-BC4E-620D2FA4D43C}" srcOrd="0" destOrd="1" presId="urn:microsoft.com/office/officeart/2018/2/layout/IconLabelDescriptionList"/>
    <dgm:cxn modelId="{40842B94-021A-4064-8951-E2C18DF61A33}" type="presOf" srcId="{B3BF38EC-DC21-4757-8146-6AD0BB617650}" destId="{D45FD029-69C4-45C5-AC40-04F190C49B5C}" srcOrd="0" destOrd="0" presId="urn:microsoft.com/office/officeart/2018/2/layout/IconLabelDescriptionList"/>
    <dgm:cxn modelId="{1C3FE9A1-3EF4-4B65-9061-914E75B612F2}" srcId="{CB9F0A10-09C1-4ADE-9A00-79358951BBB2}" destId="{2CB06707-973B-4B37-BF21-6BEB1CFABD0C}" srcOrd="4" destOrd="0" parTransId="{5F8070B2-5514-4276-993A-A3E208EC5D90}" sibTransId="{E510AF9B-187C-4B69-96A9-6E4FA3018CA5}"/>
    <dgm:cxn modelId="{55A3F6A7-8C7C-4296-95F8-B042597859CE}" srcId="{AB0AA1A0-242D-4D10-803A-9182B469BF69}" destId="{0E2FAB8C-0873-48F6-BDE4-D1F925F2DD79}" srcOrd="0" destOrd="0" parTransId="{16A603F3-D454-431C-A2F2-5044F6BF783D}" sibTransId="{5C181AAE-D520-45C7-AF7D-3692BA29ACEE}"/>
    <dgm:cxn modelId="{F9E717B2-2712-4643-B6BB-B397168F0CF8}" srcId="{3FD54303-E491-4FFF-8B90-51A6B8547DC1}" destId="{C643A3ED-D6D6-4D0A-8129-FA026BB719B4}" srcOrd="1" destOrd="0" parTransId="{369BC491-328B-497D-851F-B5460895C2CE}" sibTransId="{857E2075-207F-47C0-A7C5-F8F4778EEE22}"/>
    <dgm:cxn modelId="{830D1ABB-C574-4751-9742-FEE04056438F}" type="presOf" srcId="{F942657C-D585-467D-B278-8D556CCAF74F}" destId="{FF42E0FB-75A0-427C-A204-41193662228F}" srcOrd="0" destOrd="1" presId="urn:microsoft.com/office/officeart/2018/2/layout/IconLabelDescriptionList"/>
    <dgm:cxn modelId="{C2D2A7CB-C77F-4A45-A0B9-CFF216DF65B0}" type="presOf" srcId="{68F9243B-C281-455E-B3DE-EDE406759137}" destId="{716C6124-8163-4FDA-BC4E-620D2FA4D43C}" srcOrd="0" destOrd="0" presId="urn:microsoft.com/office/officeart/2018/2/layout/IconLabelDescriptionList"/>
    <dgm:cxn modelId="{EE7C5CD0-5629-4CBD-8070-47D6AC95BAC3}" type="presOf" srcId="{AB0AA1A0-242D-4D10-803A-9182B469BF69}" destId="{1312BB51-E3BA-49F0-9842-011E1A7D5E0C}" srcOrd="0" destOrd="0" presId="urn:microsoft.com/office/officeart/2018/2/layout/IconLabelDescriptionList"/>
    <dgm:cxn modelId="{38EC1FD5-498C-4AC0-9FE4-4477459DA112}" srcId="{CB9F0A10-09C1-4ADE-9A00-79358951BBB2}" destId="{68F9243B-C281-455E-B3DE-EDE406759137}" srcOrd="0" destOrd="0" parTransId="{8DC699B1-5150-40DE-AC6C-1E1C22DA9C57}" sibTransId="{3C19EFCE-46FC-46E4-A9F9-A3F0A3B04393}"/>
    <dgm:cxn modelId="{19AA0BD7-43FD-4DBE-A962-4001FA14B069}" type="presOf" srcId="{7092C1E7-2584-48A3-9507-2FE581AC4752}" destId="{0DABEB07-5031-4074-9537-61DF5D7B23CF}" srcOrd="0" destOrd="2" presId="urn:microsoft.com/office/officeart/2018/2/layout/IconLabelDescriptionList"/>
    <dgm:cxn modelId="{EB899ED8-A851-4F21-9E7E-892BEC239BC4}" srcId="{CB9F0A10-09C1-4ADE-9A00-79358951BBB2}" destId="{4E8C0430-9DCD-4033-9EBB-784620C2D8F2}" srcOrd="5" destOrd="0" parTransId="{9B1D5D59-E7CD-4B9B-987B-338CB57F3893}" sibTransId="{694B7DDB-4DBB-4CEA-9F23-E18FF51D5393}"/>
    <dgm:cxn modelId="{5734DADE-EF45-4129-A2CE-793615E75241}" srcId="{E68F21BB-4CE2-41E0-8163-87BB6224C014}" destId="{009C94AB-98AC-4DA0-A7FB-9A4F47C16953}" srcOrd="0" destOrd="0" parTransId="{57C2F66D-7184-4FBF-A351-950F8F6F351B}" sibTransId="{B6BE3A82-E109-4203-8594-E2501B00A10F}"/>
    <dgm:cxn modelId="{C72CD2E2-0557-4F94-9540-D5208FC95D22}" type="presOf" srcId="{60E3135F-7DC4-43F7-A3E4-823322614471}" destId="{B33363CC-37EA-42ED-9B14-6FDF0D38F188}" srcOrd="0" destOrd="2" presId="urn:microsoft.com/office/officeart/2018/2/layout/IconLabelDescriptionList"/>
    <dgm:cxn modelId="{8A1B02EC-31E7-4CF3-8BFE-3E5FDB891B20}" type="presOf" srcId="{620DB54B-DEF9-4C5E-84A3-DB11A188A658}" destId="{FF42E0FB-75A0-427C-A204-41193662228F}" srcOrd="0" destOrd="0" presId="urn:microsoft.com/office/officeart/2018/2/layout/IconLabelDescriptionList"/>
    <dgm:cxn modelId="{DDA28560-CD39-40F5-B252-4580B16C6DA9}" type="presParOf" srcId="{CB664FA1-9088-4909-832E-2357D15C1F73}" destId="{72907CFE-EBAA-4A80-A197-51B4CB194B1B}" srcOrd="0" destOrd="0" presId="urn:microsoft.com/office/officeart/2018/2/layout/IconLabelDescriptionList"/>
    <dgm:cxn modelId="{6A739606-9E31-42BB-A18A-50325E66C4ED}" type="presParOf" srcId="{72907CFE-EBAA-4A80-A197-51B4CB194B1B}" destId="{D8E74868-2FA6-40E2-99C1-CEE5415E4D21}" srcOrd="0" destOrd="0" presId="urn:microsoft.com/office/officeart/2018/2/layout/IconLabelDescriptionList"/>
    <dgm:cxn modelId="{D3441034-C1B5-4385-ACC5-78BDE91D2E3D}" type="presParOf" srcId="{72907CFE-EBAA-4A80-A197-51B4CB194B1B}" destId="{AA2ADC1D-E365-40E8-A85A-114CFB0533B1}" srcOrd="1" destOrd="0" presId="urn:microsoft.com/office/officeart/2018/2/layout/IconLabelDescriptionList"/>
    <dgm:cxn modelId="{B1CD7984-D678-4F23-87A8-DC910D7D63BC}" type="presParOf" srcId="{72907CFE-EBAA-4A80-A197-51B4CB194B1B}" destId="{9A976176-9BD2-4A24-B5D4-E06409385D02}" srcOrd="2" destOrd="0" presId="urn:microsoft.com/office/officeart/2018/2/layout/IconLabelDescriptionList"/>
    <dgm:cxn modelId="{11F38EF8-7DCF-4924-AAB1-7E61B6F930DB}" type="presParOf" srcId="{72907CFE-EBAA-4A80-A197-51B4CB194B1B}" destId="{E64BB4A0-FD8C-4ED3-83AB-656008F63923}" srcOrd="3" destOrd="0" presId="urn:microsoft.com/office/officeart/2018/2/layout/IconLabelDescriptionList"/>
    <dgm:cxn modelId="{6AACF660-2388-401B-84BD-A831A74F64C9}" type="presParOf" srcId="{72907CFE-EBAA-4A80-A197-51B4CB194B1B}" destId="{FF42E0FB-75A0-427C-A204-41193662228F}" srcOrd="4" destOrd="0" presId="urn:microsoft.com/office/officeart/2018/2/layout/IconLabelDescriptionList"/>
    <dgm:cxn modelId="{7BDD4FF2-49D6-45A5-AA78-CDE9635B8694}" type="presParOf" srcId="{CB664FA1-9088-4909-832E-2357D15C1F73}" destId="{1256DD66-A9FB-4713-A5D3-68A223AD83D9}" srcOrd="1" destOrd="0" presId="urn:microsoft.com/office/officeart/2018/2/layout/IconLabelDescriptionList"/>
    <dgm:cxn modelId="{E026D3B0-CDFD-47D9-BED5-A3E9E72F325E}" type="presParOf" srcId="{CB664FA1-9088-4909-832E-2357D15C1F73}" destId="{A25F94E2-754D-46F7-9DA3-A6BDD5F6FDB8}" srcOrd="2" destOrd="0" presId="urn:microsoft.com/office/officeart/2018/2/layout/IconLabelDescriptionList"/>
    <dgm:cxn modelId="{F10D83EE-A4A9-48EB-8943-949C2924FFDE}" type="presParOf" srcId="{A25F94E2-754D-46F7-9DA3-A6BDD5F6FDB8}" destId="{AC94D5C7-1A5F-49C8-9392-900700349A5D}" srcOrd="0" destOrd="0" presId="urn:microsoft.com/office/officeart/2018/2/layout/IconLabelDescriptionList"/>
    <dgm:cxn modelId="{3C1EB7CF-6C20-4ED9-B186-F714475B62FA}" type="presParOf" srcId="{A25F94E2-754D-46F7-9DA3-A6BDD5F6FDB8}" destId="{183BA0D5-DE18-40A0-81A4-B11FB3686F3A}" srcOrd="1" destOrd="0" presId="urn:microsoft.com/office/officeart/2018/2/layout/IconLabelDescriptionList"/>
    <dgm:cxn modelId="{9E040112-91C6-424E-A827-5E113F4967F3}" type="presParOf" srcId="{A25F94E2-754D-46F7-9DA3-A6BDD5F6FDB8}" destId="{31DE57E9-2459-4301-961C-2A2611A090D8}" srcOrd="2" destOrd="0" presId="urn:microsoft.com/office/officeart/2018/2/layout/IconLabelDescriptionList"/>
    <dgm:cxn modelId="{FAEE8854-99EB-4AD4-9560-BF75BEFC2433}" type="presParOf" srcId="{A25F94E2-754D-46F7-9DA3-A6BDD5F6FDB8}" destId="{70820D69-BDF4-4529-A3BE-62C89C31D958}" srcOrd="3" destOrd="0" presId="urn:microsoft.com/office/officeart/2018/2/layout/IconLabelDescriptionList"/>
    <dgm:cxn modelId="{BA5EFF1F-0C1D-44A3-823E-C5792AAB5E5A}" type="presParOf" srcId="{A25F94E2-754D-46F7-9DA3-A6BDD5F6FDB8}" destId="{0DABEB07-5031-4074-9537-61DF5D7B23CF}" srcOrd="4" destOrd="0" presId="urn:microsoft.com/office/officeart/2018/2/layout/IconLabelDescriptionList"/>
    <dgm:cxn modelId="{650192D5-E0A2-4DB7-A497-1FF61C3F4460}" type="presParOf" srcId="{CB664FA1-9088-4909-832E-2357D15C1F73}" destId="{AD08B345-97F3-44D5-8911-6B88ED8131B6}" srcOrd="3" destOrd="0" presId="urn:microsoft.com/office/officeart/2018/2/layout/IconLabelDescriptionList"/>
    <dgm:cxn modelId="{ED9173FD-A309-4561-943A-479B03525432}" type="presParOf" srcId="{CB664FA1-9088-4909-832E-2357D15C1F73}" destId="{5064BD88-B4A7-410B-82A2-80972EA1B3A2}" srcOrd="4" destOrd="0" presId="urn:microsoft.com/office/officeart/2018/2/layout/IconLabelDescriptionList"/>
    <dgm:cxn modelId="{BFD39285-DA49-4F8E-B542-C1D680A6DDB9}" type="presParOf" srcId="{5064BD88-B4A7-410B-82A2-80972EA1B3A2}" destId="{22C6BDF3-CAA0-4391-819B-1149AFFFA64E}" srcOrd="0" destOrd="0" presId="urn:microsoft.com/office/officeart/2018/2/layout/IconLabelDescriptionList"/>
    <dgm:cxn modelId="{C6E121FA-A0C6-4B9E-BAAC-05C6685CD354}" type="presParOf" srcId="{5064BD88-B4A7-410B-82A2-80972EA1B3A2}" destId="{C7AF0AD2-CE15-4132-876F-C11DE9A1D77B}" srcOrd="1" destOrd="0" presId="urn:microsoft.com/office/officeart/2018/2/layout/IconLabelDescriptionList"/>
    <dgm:cxn modelId="{44051FB4-F83E-4703-BC55-7B9BBBB0FFFE}" type="presParOf" srcId="{5064BD88-B4A7-410B-82A2-80972EA1B3A2}" destId="{7EBE151C-30E5-42E7-96BD-04E85FA93CDF}" srcOrd="2" destOrd="0" presId="urn:microsoft.com/office/officeart/2018/2/layout/IconLabelDescriptionList"/>
    <dgm:cxn modelId="{31F34221-3429-4647-B11D-B660C1403CFC}" type="presParOf" srcId="{5064BD88-B4A7-410B-82A2-80972EA1B3A2}" destId="{5DB793CD-C485-4ED9-B56A-B85F85390208}" srcOrd="3" destOrd="0" presId="urn:microsoft.com/office/officeart/2018/2/layout/IconLabelDescriptionList"/>
    <dgm:cxn modelId="{835C7B2F-BC49-4F00-8D76-7335A8F4F9BC}" type="presParOf" srcId="{5064BD88-B4A7-410B-82A2-80972EA1B3A2}" destId="{D45FD029-69C4-45C5-AC40-04F190C49B5C}" srcOrd="4" destOrd="0" presId="urn:microsoft.com/office/officeart/2018/2/layout/IconLabelDescriptionList"/>
    <dgm:cxn modelId="{0A744956-879E-4203-AE38-1CEFD13F86C5}" type="presParOf" srcId="{CB664FA1-9088-4909-832E-2357D15C1F73}" destId="{CDCE924B-8BA7-412F-9B99-F3F540508959}" srcOrd="5" destOrd="0" presId="urn:microsoft.com/office/officeart/2018/2/layout/IconLabelDescriptionList"/>
    <dgm:cxn modelId="{92AC9654-3A69-4686-B03F-2F4C078A248B}" type="presParOf" srcId="{CB664FA1-9088-4909-832E-2357D15C1F73}" destId="{284FDB32-EAE8-4784-9F2B-C9C454B1EFE3}" srcOrd="6" destOrd="0" presId="urn:microsoft.com/office/officeart/2018/2/layout/IconLabelDescriptionList"/>
    <dgm:cxn modelId="{8FD09605-8DFF-4B72-840E-121369871F31}" type="presParOf" srcId="{284FDB32-EAE8-4784-9F2B-C9C454B1EFE3}" destId="{B49A00AF-2093-4C87-8207-E13E96A35959}" srcOrd="0" destOrd="0" presId="urn:microsoft.com/office/officeart/2018/2/layout/IconLabelDescriptionList"/>
    <dgm:cxn modelId="{CFFE6D11-661D-470D-9FEF-BC7BB02258CB}" type="presParOf" srcId="{284FDB32-EAE8-4784-9F2B-C9C454B1EFE3}" destId="{4BFE201F-03E6-4298-B2D7-1A3BCEC69CA0}" srcOrd="1" destOrd="0" presId="urn:microsoft.com/office/officeart/2018/2/layout/IconLabelDescriptionList"/>
    <dgm:cxn modelId="{FCFB8B10-309F-4408-9A58-A06ECC5611B0}" type="presParOf" srcId="{284FDB32-EAE8-4784-9F2B-C9C454B1EFE3}" destId="{8F068FFE-8687-48F2-837C-67B26CFB4C2A}" srcOrd="2" destOrd="0" presId="urn:microsoft.com/office/officeart/2018/2/layout/IconLabelDescriptionList"/>
    <dgm:cxn modelId="{BB39C1BF-DE4D-4F3F-A500-BB2600B5092F}" type="presParOf" srcId="{284FDB32-EAE8-4784-9F2B-C9C454B1EFE3}" destId="{3469B7A3-CC95-4E12-8724-2E42A87FE70B}" srcOrd="3" destOrd="0" presId="urn:microsoft.com/office/officeart/2018/2/layout/IconLabelDescriptionList"/>
    <dgm:cxn modelId="{8774AE89-2353-44BF-AFEF-C52A6596202E}" type="presParOf" srcId="{284FDB32-EAE8-4784-9F2B-C9C454B1EFE3}" destId="{716C6124-8163-4FDA-BC4E-620D2FA4D43C}" srcOrd="4" destOrd="0" presId="urn:microsoft.com/office/officeart/2018/2/layout/IconLabelDescriptionList"/>
    <dgm:cxn modelId="{6A104A06-C03F-4D77-A981-6F1F400F59E5}" type="presParOf" srcId="{CB664FA1-9088-4909-832E-2357D15C1F73}" destId="{BCB5847E-9EBC-4BE6-B6C7-09DB7CA6F7C8}" srcOrd="7" destOrd="0" presId="urn:microsoft.com/office/officeart/2018/2/layout/IconLabelDescriptionList"/>
    <dgm:cxn modelId="{B9124A04-FEB7-468F-B55E-C21E3014342B}" type="presParOf" srcId="{CB664FA1-9088-4909-832E-2357D15C1F73}" destId="{BDBAE365-43F5-468E-A118-F6C03E2E820F}" srcOrd="8" destOrd="0" presId="urn:microsoft.com/office/officeart/2018/2/layout/IconLabelDescriptionList"/>
    <dgm:cxn modelId="{6D626943-3012-4152-AE7A-3E7E5D1A5BD7}" type="presParOf" srcId="{BDBAE365-43F5-468E-A118-F6C03E2E820F}" destId="{8A52D7AD-7204-4118-8C45-CE3950694E21}" srcOrd="0" destOrd="0" presId="urn:microsoft.com/office/officeart/2018/2/layout/IconLabelDescriptionList"/>
    <dgm:cxn modelId="{C25F3AB6-8081-4FAE-85B8-DF9694C6FBA1}" type="presParOf" srcId="{BDBAE365-43F5-468E-A118-F6C03E2E820F}" destId="{C6162120-D109-4FF0-8E7B-F0C1066A89B5}" srcOrd="1" destOrd="0" presId="urn:microsoft.com/office/officeart/2018/2/layout/IconLabelDescriptionList"/>
    <dgm:cxn modelId="{CB4EE248-C0E2-4065-8450-1F9373B93032}" type="presParOf" srcId="{BDBAE365-43F5-468E-A118-F6C03E2E820F}" destId="{1312BB51-E3BA-49F0-9842-011E1A7D5E0C}" srcOrd="2" destOrd="0" presId="urn:microsoft.com/office/officeart/2018/2/layout/IconLabelDescriptionList"/>
    <dgm:cxn modelId="{7835040E-21B8-46E0-9B56-0630116DE192}" type="presParOf" srcId="{BDBAE365-43F5-468E-A118-F6C03E2E820F}" destId="{912DFF86-8445-43FE-A173-19EF40CC86D7}" srcOrd="3" destOrd="0" presId="urn:microsoft.com/office/officeart/2018/2/layout/IconLabelDescriptionList"/>
    <dgm:cxn modelId="{96099A0C-37FA-42E1-B421-B2708034CD21}" type="presParOf" srcId="{BDBAE365-43F5-468E-A118-F6C03E2E820F}" destId="{B33363CC-37EA-42ED-9B14-6FDF0D38F18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1F16E-2273-4A08-A1C3-9BCEC2EB655F}">
      <dsp:nvSpPr>
        <dsp:cNvPr id="0" name=""/>
        <dsp:cNvSpPr/>
      </dsp:nvSpPr>
      <dsp:spPr>
        <a:xfrm>
          <a:off x="0" y="134231"/>
          <a:ext cx="6628804" cy="4711118"/>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 spread of fake news on social media undermines public trust, societal integrity, and democratic processes. This study evaluates supervised AI algorithms and proposes a predictive framework to enhance fake news detection, ensuring accurate classification and information integrity in digital and IoT-driven environments.</a:t>
          </a:r>
        </a:p>
      </dsp:txBody>
      <dsp:txXfrm>
        <a:off x="229978" y="364209"/>
        <a:ext cx="6168848" cy="4251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14A08-46A1-4746-83CD-B1253E4E8803}">
      <dsp:nvSpPr>
        <dsp:cNvPr id="0" name=""/>
        <dsp:cNvSpPr/>
      </dsp:nvSpPr>
      <dsp:spPr>
        <a:xfrm>
          <a:off x="0" y="1698"/>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433DB-D5A5-4453-B596-6EBA03DE27BC}">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DD606B-C72C-44D6-8763-B92EF81F0727}">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b="0" i="0" kern="1200" baseline="0"/>
            <a:t>Social media's rapid information dissemination has led to an increase in fake news, negatively impacting public trust, influencing opinions, and even affecting democratic processes.</a:t>
          </a:r>
          <a:endParaRPr lang="en-US" sz="1500" kern="1200"/>
        </a:p>
      </dsp:txBody>
      <dsp:txXfrm>
        <a:off x="994536" y="1698"/>
        <a:ext cx="8623596" cy="861070"/>
      </dsp:txXfrm>
    </dsp:sp>
    <dsp:sp modelId="{D6E9E684-E279-44A5-B801-BB2C1BA66B3B}">
      <dsp:nvSpPr>
        <dsp:cNvPr id="0" name=""/>
        <dsp:cNvSpPr/>
      </dsp:nvSpPr>
      <dsp:spPr>
        <a:xfrm>
          <a:off x="0" y="1078036"/>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FAA0FF-9A92-4EFE-8EDB-73D44322B714}">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EDC194-CF45-4DDE-8C6B-B745D5D0AD8D}">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b="0" i="0" kern="1200" baseline="0"/>
            <a:t>This rapid information flow also accelerates the spread of misinformation and fake news, impacting public trust, societal opinions, and democracy.</a:t>
          </a:r>
          <a:endParaRPr lang="en-US" sz="1500" kern="1200"/>
        </a:p>
      </dsp:txBody>
      <dsp:txXfrm>
        <a:off x="994536" y="1078036"/>
        <a:ext cx="8623596" cy="861070"/>
      </dsp:txXfrm>
    </dsp:sp>
    <dsp:sp modelId="{FD849E89-9611-46E0-B74A-5A0F811E142B}">
      <dsp:nvSpPr>
        <dsp:cNvPr id="0" name=""/>
        <dsp:cNvSpPr/>
      </dsp:nvSpPr>
      <dsp:spPr>
        <a:xfrm>
          <a:off x="0" y="2154374"/>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E612C-87B1-426B-B208-664C1226DB07}">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D54855-EDD6-4BD1-AAB8-0A311881D64F}">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Addressing this issue, AI advancements provide powerful tools for fake news detection and classification.</a:t>
          </a:r>
          <a:endParaRPr lang="en-US" sz="1500" kern="1200" dirty="0"/>
        </a:p>
      </dsp:txBody>
      <dsp:txXfrm>
        <a:off x="994536" y="2154374"/>
        <a:ext cx="8623596" cy="861070"/>
      </dsp:txXfrm>
    </dsp:sp>
    <dsp:sp modelId="{B4E16C9D-64F8-4315-B015-52C9024D2387}">
      <dsp:nvSpPr>
        <dsp:cNvPr id="0" name=""/>
        <dsp:cNvSpPr/>
      </dsp:nvSpPr>
      <dsp:spPr>
        <a:xfrm>
          <a:off x="0" y="3230712"/>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F1E899-1C76-4C0A-A990-852A077AD61B}">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1C5501-DF34-41E4-84DE-90E1918F7507}">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This study leverages AI algorithms, including the </a:t>
          </a:r>
          <a:r>
            <a:rPr lang="en-US" sz="1500" b="0" i="0" kern="1200" baseline="0" dirty="0" err="1"/>
            <a:t>SGDClassifier</a:t>
          </a:r>
          <a:r>
            <a:rPr lang="en-US" sz="1500" b="0" i="0" kern="1200" baseline="0" dirty="0"/>
            <a:t>, perceptron, and Random Forest, refined specifically for text classification.</a:t>
          </a:r>
          <a:endParaRPr lang="en-US" sz="1500" kern="1200" dirty="0"/>
        </a:p>
      </dsp:txBody>
      <dsp:txXfrm>
        <a:off x="994536" y="3230712"/>
        <a:ext cx="8623596" cy="861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74868-2FA6-40E2-99C1-CEE5415E4D21}">
      <dsp:nvSpPr>
        <dsp:cNvPr id="0" name=""/>
        <dsp:cNvSpPr/>
      </dsp:nvSpPr>
      <dsp:spPr>
        <a:xfrm>
          <a:off x="10109" y="56488"/>
          <a:ext cx="632826" cy="6328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976176-9BD2-4A24-B5D4-E06409385D02}">
      <dsp:nvSpPr>
        <dsp:cNvPr id="0" name=""/>
        <dsp:cNvSpPr/>
      </dsp:nvSpPr>
      <dsp:spPr>
        <a:xfrm>
          <a:off x="10109" y="867152"/>
          <a:ext cx="1808076" cy="71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IN" sz="1800" b="1" kern="1200"/>
            <a:t>Data Manipulation:</a:t>
          </a:r>
          <a:endParaRPr lang="en-US" sz="1800" kern="1200"/>
        </a:p>
      </dsp:txBody>
      <dsp:txXfrm>
        <a:off x="10109" y="867152"/>
        <a:ext cx="1808076" cy="717780"/>
      </dsp:txXfrm>
    </dsp:sp>
    <dsp:sp modelId="{FF42E0FB-75A0-427C-A204-41193662228F}">
      <dsp:nvSpPr>
        <dsp:cNvPr id="0" name=""/>
        <dsp:cNvSpPr/>
      </dsp:nvSpPr>
      <dsp:spPr>
        <a:xfrm>
          <a:off x="10109" y="1667648"/>
          <a:ext cx="1808076" cy="2524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a:t>Pandas</a:t>
          </a:r>
        </a:p>
        <a:p>
          <a:pPr marL="0" lvl="0" indent="0" algn="l" defTabSz="800100">
            <a:lnSpc>
              <a:spcPct val="90000"/>
            </a:lnSpc>
            <a:spcBef>
              <a:spcPct val="0"/>
            </a:spcBef>
            <a:spcAft>
              <a:spcPct val="35000"/>
            </a:spcAft>
            <a:buNone/>
          </a:pPr>
          <a:r>
            <a:rPr lang="en-US" sz="1800" kern="1200"/>
            <a:t>NumPy</a:t>
          </a:r>
        </a:p>
      </dsp:txBody>
      <dsp:txXfrm>
        <a:off x="10109" y="1667648"/>
        <a:ext cx="1808076" cy="2524591"/>
      </dsp:txXfrm>
    </dsp:sp>
    <dsp:sp modelId="{AC94D5C7-1A5F-49C8-9392-900700349A5D}">
      <dsp:nvSpPr>
        <dsp:cNvPr id="0" name=""/>
        <dsp:cNvSpPr/>
      </dsp:nvSpPr>
      <dsp:spPr>
        <a:xfrm>
          <a:off x="2134599" y="56488"/>
          <a:ext cx="632826" cy="6328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DE57E9-2459-4301-961C-2A2611A090D8}">
      <dsp:nvSpPr>
        <dsp:cNvPr id="0" name=""/>
        <dsp:cNvSpPr/>
      </dsp:nvSpPr>
      <dsp:spPr>
        <a:xfrm>
          <a:off x="2134599" y="867152"/>
          <a:ext cx="1808076" cy="71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IN" sz="1800" b="1" kern="1200"/>
            <a:t>Text Preprocessing:</a:t>
          </a:r>
          <a:endParaRPr lang="en-US" sz="1800" kern="1200"/>
        </a:p>
      </dsp:txBody>
      <dsp:txXfrm>
        <a:off x="2134599" y="867152"/>
        <a:ext cx="1808076" cy="717780"/>
      </dsp:txXfrm>
    </dsp:sp>
    <dsp:sp modelId="{0DABEB07-5031-4074-9537-61DF5D7B23CF}">
      <dsp:nvSpPr>
        <dsp:cNvPr id="0" name=""/>
        <dsp:cNvSpPr/>
      </dsp:nvSpPr>
      <dsp:spPr>
        <a:xfrm>
          <a:off x="2134599" y="1667648"/>
          <a:ext cx="1808076" cy="2524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NLP Libraries</a:t>
          </a:r>
        </a:p>
        <a:p>
          <a:pPr marL="0" lvl="0" indent="0" algn="l" defTabSz="800100">
            <a:lnSpc>
              <a:spcPct val="90000"/>
            </a:lnSpc>
            <a:spcBef>
              <a:spcPct val="0"/>
            </a:spcBef>
            <a:spcAft>
              <a:spcPct val="35000"/>
            </a:spcAft>
            <a:buFont typeface="Arial" panose="020B0604020202020204" pitchFamily="34" charset="0"/>
            <a:buNone/>
          </a:pPr>
          <a:r>
            <a:rPr lang="en-US" sz="1800" kern="1200" dirty="0"/>
            <a:t>Regular Expressions</a:t>
          </a:r>
        </a:p>
        <a:p>
          <a:pPr marL="0" lvl="0" indent="0" algn="l" defTabSz="800100">
            <a:lnSpc>
              <a:spcPct val="90000"/>
            </a:lnSpc>
            <a:spcBef>
              <a:spcPct val="0"/>
            </a:spcBef>
            <a:spcAft>
              <a:spcPct val="35000"/>
            </a:spcAft>
            <a:buFont typeface="Arial" panose="020B0604020202020204" pitchFamily="34" charset="0"/>
            <a:buNone/>
          </a:pPr>
          <a:r>
            <a:rPr lang="en-US" sz="1800" kern="1200" dirty="0" err="1"/>
            <a:t>WordCloud</a:t>
          </a:r>
          <a:endParaRPr lang="en-US" sz="1800" kern="1200" dirty="0"/>
        </a:p>
      </dsp:txBody>
      <dsp:txXfrm>
        <a:off x="2134599" y="1667648"/>
        <a:ext cx="1808076" cy="2524591"/>
      </dsp:txXfrm>
    </dsp:sp>
    <dsp:sp modelId="{22C6BDF3-CAA0-4391-819B-1149AFFFA64E}">
      <dsp:nvSpPr>
        <dsp:cNvPr id="0" name=""/>
        <dsp:cNvSpPr/>
      </dsp:nvSpPr>
      <dsp:spPr>
        <a:xfrm>
          <a:off x="4259088" y="56488"/>
          <a:ext cx="632826" cy="6328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BE151C-30E5-42E7-96BD-04E85FA93CDF}">
      <dsp:nvSpPr>
        <dsp:cNvPr id="0" name=""/>
        <dsp:cNvSpPr/>
      </dsp:nvSpPr>
      <dsp:spPr>
        <a:xfrm>
          <a:off x="4259088" y="867152"/>
          <a:ext cx="1808076" cy="71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IN" sz="1800" b="1" kern="1200"/>
            <a:t>Feature Extraction:</a:t>
          </a:r>
          <a:endParaRPr lang="en-US" sz="1800" kern="1200"/>
        </a:p>
      </dsp:txBody>
      <dsp:txXfrm>
        <a:off x="4259088" y="867152"/>
        <a:ext cx="1808076" cy="717780"/>
      </dsp:txXfrm>
    </dsp:sp>
    <dsp:sp modelId="{D45FD029-69C4-45C5-AC40-04F190C49B5C}">
      <dsp:nvSpPr>
        <dsp:cNvPr id="0" name=""/>
        <dsp:cNvSpPr/>
      </dsp:nvSpPr>
      <dsp:spPr>
        <a:xfrm>
          <a:off x="4259088" y="1667648"/>
          <a:ext cx="1808076" cy="2524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IN" sz="1800" kern="1200"/>
            <a:t>CountVectorizer and TfidfVectorize</a:t>
          </a:r>
          <a:endParaRPr lang="en-US" sz="1800" kern="1200"/>
        </a:p>
        <a:p>
          <a:pPr marL="0" lvl="0" indent="0" algn="l" defTabSz="800100">
            <a:lnSpc>
              <a:spcPct val="90000"/>
            </a:lnSpc>
            <a:spcBef>
              <a:spcPct val="0"/>
            </a:spcBef>
            <a:spcAft>
              <a:spcPct val="35000"/>
            </a:spcAft>
            <a:buNone/>
          </a:pPr>
          <a:r>
            <a:rPr lang="en-IN" sz="1800" kern="1200" dirty="0" err="1"/>
            <a:t>TfidfTransformer</a:t>
          </a:r>
          <a:endParaRPr lang="en-US" sz="1800" kern="1200" dirty="0"/>
        </a:p>
      </dsp:txBody>
      <dsp:txXfrm>
        <a:off x="4259088" y="1667648"/>
        <a:ext cx="1808076" cy="2524591"/>
      </dsp:txXfrm>
    </dsp:sp>
    <dsp:sp modelId="{B49A00AF-2093-4C87-8207-E13E96A35959}">
      <dsp:nvSpPr>
        <dsp:cNvPr id="0" name=""/>
        <dsp:cNvSpPr/>
      </dsp:nvSpPr>
      <dsp:spPr>
        <a:xfrm>
          <a:off x="6383578" y="56488"/>
          <a:ext cx="632826" cy="6328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068FFE-8687-48F2-837C-67B26CFB4C2A}">
      <dsp:nvSpPr>
        <dsp:cNvPr id="0" name=""/>
        <dsp:cNvSpPr/>
      </dsp:nvSpPr>
      <dsp:spPr>
        <a:xfrm>
          <a:off x="6383578" y="867152"/>
          <a:ext cx="1808076" cy="71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IN" sz="1800" b="1" kern="1200"/>
            <a:t>Machine Learning Algorithms:</a:t>
          </a:r>
          <a:endParaRPr lang="en-US" sz="1800" kern="1200"/>
        </a:p>
      </dsp:txBody>
      <dsp:txXfrm>
        <a:off x="6383578" y="867152"/>
        <a:ext cx="1808076" cy="717780"/>
      </dsp:txXfrm>
    </dsp:sp>
    <dsp:sp modelId="{716C6124-8163-4FDA-BC4E-620D2FA4D43C}">
      <dsp:nvSpPr>
        <dsp:cNvPr id="0" name=""/>
        <dsp:cNvSpPr/>
      </dsp:nvSpPr>
      <dsp:spPr>
        <a:xfrm>
          <a:off x="6383578" y="1667648"/>
          <a:ext cx="1808076" cy="2524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IN" sz="1800" kern="1200"/>
            <a:t>Decision Tree</a:t>
          </a:r>
          <a:endParaRPr lang="en-US" sz="1800" kern="1200"/>
        </a:p>
        <a:p>
          <a:pPr marL="0" lvl="0" indent="0" algn="l" defTabSz="800100">
            <a:lnSpc>
              <a:spcPct val="90000"/>
            </a:lnSpc>
            <a:spcBef>
              <a:spcPct val="0"/>
            </a:spcBef>
            <a:spcAft>
              <a:spcPct val="35000"/>
            </a:spcAft>
            <a:buNone/>
          </a:pPr>
          <a:r>
            <a:rPr lang="en-IN" sz="1800" kern="1200"/>
            <a:t>Random Forest</a:t>
          </a:r>
          <a:endParaRPr lang="en-US" sz="1800" kern="1200"/>
        </a:p>
        <a:p>
          <a:pPr marL="0" lvl="0" indent="0" algn="l" defTabSz="800100">
            <a:lnSpc>
              <a:spcPct val="90000"/>
            </a:lnSpc>
            <a:spcBef>
              <a:spcPct val="0"/>
            </a:spcBef>
            <a:spcAft>
              <a:spcPct val="35000"/>
            </a:spcAft>
            <a:buNone/>
          </a:pPr>
          <a:r>
            <a:rPr lang="en-IN" sz="1800" kern="1200"/>
            <a:t>AdaBoost</a:t>
          </a:r>
          <a:endParaRPr lang="en-US" sz="1800" kern="1200"/>
        </a:p>
        <a:p>
          <a:pPr marL="0" lvl="0" indent="0" algn="l" defTabSz="800100">
            <a:lnSpc>
              <a:spcPct val="90000"/>
            </a:lnSpc>
            <a:spcBef>
              <a:spcPct val="0"/>
            </a:spcBef>
            <a:spcAft>
              <a:spcPct val="35000"/>
            </a:spcAft>
            <a:buNone/>
          </a:pPr>
          <a:r>
            <a:rPr lang="en-IN" sz="1800" kern="1200"/>
            <a:t>Perceptron</a:t>
          </a:r>
          <a:endParaRPr lang="en-US" sz="1800" kern="1200"/>
        </a:p>
        <a:p>
          <a:pPr marL="0" lvl="0" indent="0" algn="l" defTabSz="800100">
            <a:lnSpc>
              <a:spcPct val="90000"/>
            </a:lnSpc>
            <a:spcBef>
              <a:spcPct val="0"/>
            </a:spcBef>
            <a:spcAft>
              <a:spcPct val="35000"/>
            </a:spcAft>
            <a:buNone/>
          </a:pPr>
          <a:r>
            <a:rPr lang="en-IN" sz="1800" kern="1200"/>
            <a:t>Stochastic Gradient Descent</a:t>
          </a:r>
          <a:endParaRPr lang="en-US" sz="1800" kern="1200"/>
        </a:p>
        <a:p>
          <a:pPr marL="0" lvl="0" indent="0" algn="l" defTabSz="800100">
            <a:lnSpc>
              <a:spcPct val="90000"/>
            </a:lnSpc>
            <a:spcBef>
              <a:spcPct val="0"/>
            </a:spcBef>
            <a:spcAft>
              <a:spcPct val="35000"/>
            </a:spcAft>
            <a:buNone/>
          </a:pPr>
          <a:r>
            <a:rPr lang="en-IN" sz="1800" kern="1200"/>
            <a:t>Logistic Regression</a:t>
          </a:r>
          <a:endParaRPr lang="en-US" sz="1800" kern="1200"/>
        </a:p>
      </dsp:txBody>
      <dsp:txXfrm>
        <a:off x="6383578" y="1667648"/>
        <a:ext cx="1808076" cy="2524591"/>
      </dsp:txXfrm>
    </dsp:sp>
    <dsp:sp modelId="{8A52D7AD-7204-4118-8C45-CE3950694E21}">
      <dsp:nvSpPr>
        <dsp:cNvPr id="0" name=""/>
        <dsp:cNvSpPr/>
      </dsp:nvSpPr>
      <dsp:spPr>
        <a:xfrm>
          <a:off x="8508068" y="56488"/>
          <a:ext cx="632826" cy="6328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12BB51-E3BA-49F0-9842-011E1A7D5E0C}">
      <dsp:nvSpPr>
        <dsp:cNvPr id="0" name=""/>
        <dsp:cNvSpPr/>
      </dsp:nvSpPr>
      <dsp:spPr>
        <a:xfrm>
          <a:off x="8508068" y="867152"/>
          <a:ext cx="1808076" cy="71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IN" sz="1800" b="1" kern="1200" dirty="0"/>
            <a:t>Evaluation Metrics</a:t>
          </a:r>
          <a:r>
            <a:rPr lang="en-IN" sz="1800" kern="1200" dirty="0"/>
            <a:t>:</a:t>
          </a:r>
          <a:endParaRPr lang="en-US" sz="1800" kern="1200" dirty="0"/>
        </a:p>
      </dsp:txBody>
      <dsp:txXfrm>
        <a:off x="8508068" y="867152"/>
        <a:ext cx="1808076" cy="717780"/>
      </dsp:txXfrm>
    </dsp:sp>
    <dsp:sp modelId="{B33363CC-37EA-42ED-9B14-6FDF0D38F188}">
      <dsp:nvSpPr>
        <dsp:cNvPr id="0" name=""/>
        <dsp:cNvSpPr/>
      </dsp:nvSpPr>
      <dsp:spPr>
        <a:xfrm>
          <a:off x="8508068" y="1667648"/>
          <a:ext cx="1808076" cy="2524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IN" sz="1800" kern="1200"/>
            <a:t>Accuracy Score</a:t>
          </a:r>
          <a:endParaRPr lang="en-US" sz="1800" kern="1200"/>
        </a:p>
        <a:p>
          <a:pPr marL="0" lvl="0" indent="0" algn="l" defTabSz="800100">
            <a:lnSpc>
              <a:spcPct val="90000"/>
            </a:lnSpc>
            <a:spcBef>
              <a:spcPct val="0"/>
            </a:spcBef>
            <a:spcAft>
              <a:spcPct val="35000"/>
            </a:spcAft>
            <a:buNone/>
          </a:pPr>
          <a:r>
            <a:rPr lang="en-IN" sz="1800" kern="1200"/>
            <a:t>Precision,Recall,F! Score</a:t>
          </a:r>
          <a:endParaRPr lang="en-US" sz="1800" kern="1200"/>
        </a:p>
        <a:p>
          <a:pPr marL="0" lvl="0" indent="0" algn="l" defTabSz="800100">
            <a:lnSpc>
              <a:spcPct val="90000"/>
            </a:lnSpc>
            <a:spcBef>
              <a:spcPct val="0"/>
            </a:spcBef>
            <a:spcAft>
              <a:spcPct val="35000"/>
            </a:spcAft>
            <a:buNone/>
          </a:pPr>
          <a:r>
            <a:rPr lang="en-IN" sz="1800" kern="1200"/>
            <a:t>Matthews Correlation Coefficient</a:t>
          </a:r>
          <a:endParaRPr lang="en-US" sz="1800" kern="1200"/>
        </a:p>
        <a:p>
          <a:pPr marL="0" lvl="0" indent="0" algn="l" defTabSz="800100">
            <a:lnSpc>
              <a:spcPct val="90000"/>
            </a:lnSpc>
            <a:spcBef>
              <a:spcPct val="0"/>
            </a:spcBef>
            <a:spcAft>
              <a:spcPct val="35000"/>
            </a:spcAft>
            <a:buNone/>
          </a:pPr>
          <a:r>
            <a:rPr lang="en-IN" sz="1800" kern="1200"/>
            <a:t>Cohen’s Kappa Score</a:t>
          </a:r>
          <a:endParaRPr lang="en-US" sz="1800" kern="1200"/>
        </a:p>
        <a:p>
          <a:pPr marL="0" lvl="0" indent="0" algn="l" defTabSz="800100">
            <a:lnSpc>
              <a:spcPct val="90000"/>
            </a:lnSpc>
            <a:spcBef>
              <a:spcPct val="0"/>
            </a:spcBef>
            <a:spcAft>
              <a:spcPct val="35000"/>
            </a:spcAft>
            <a:buNone/>
          </a:pPr>
          <a:r>
            <a:rPr lang="en-IN" sz="1800" kern="1200"/>
            <a:t>ROC-AUC Score</a:t>
          </a:r>
          <a:endParaRPr lang="en-US" sz="1800" kern="1200"/>
        </a:p>
      </dsp:txBody>
      <dsp:txXfrm>
        <a:off x="8508068" y="1667648"/>
        <a:ext cx="1808076" cy="252459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8AA19-628A-490C-AA9B-EE36E2D2641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1860663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8AA19-628A-490C-AA9B-EE36E2D2641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337083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8AA19-628A-490C-AA9B-EE36E2D2641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6F312-7527-4A49-9683-04F782C3258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761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8AA19-628A-490C-AA9B-EE36E2D2641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107907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8AA19-628A-490C-AA9B-EE36E2D2641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6F312-7527-4A49-9683-04F782C325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5614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8AA19-628A-490C-AA9B-EE36E2D2641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2607215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8AA19-628A-490C-AA9B-EE36E2D2641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396599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8AA19-628A-490C-AA9B-EE36E2D2641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31583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8AA19-628A-490C-AA9B-EE36E2D2641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2586448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8AA19-628A-490C-AA9B-EE36E2D2641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387953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8AA19-628A-490C-AA9B-EE36E2D2641E}"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351757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8AA19-628A-490C-AA9B-EE36E2D2641E}" type="datetimeFigureOut">
              <a:rPr lang="en-IN" smtClean="0"/>
              <a:t>17-11-2024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260089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8AA19-628A-490C-AA9B-EE36E2D2641E}" type="datetimeFigureOut">
              <a:rPr lang="en-IN" smtClean="0"/>
              <a:t>17-11-2024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349637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8AA19-628A-490C-AA9B-EE36E2D2641E}" type="datetimeFigureOut">
              <a:rPr lang="en-IN" smtClean="0"/>
              <a:t>17-11-2024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212802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18AA19-628A-490C-AA9B-EE36E2D2641E}"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27077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8AA19-628A-490C-AA9B-EE36E2D2641E}"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6F312-7527-4A49-9683-04F782C32589}" type="slidenum">
              <a:rPr lang="en-IN" smtClean="0"/>
              <a:t>‹#›</a:t>
            </a:fld>
            <a:endParaRPr lang="en-IN"/>
          </a:p>
        </p:txBody>
      </p:sp>
    </p:spTree>
    <p:extLst>
      <p:ext uri="{BB962C8B-B14F-4D97-AF65-F5344CB8AC3E}">
        <p14:creationId xmlns:p14="http://schemas.microsoft.com/office/powerpoint/2010/main" val="310388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18AA19-628A-490C-AA9B-EE36E2D2641E}" type="datetimeFigureOut">
              <a:rPr lang="en-IN" smtClean="0"/>
              <a:t>17-11-2024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26F312-7527-4A49-9683-04F782C32589}" type="slidenum">
              <a:rPr lang="en-IN" smtClean="0"/>
              <a:t>‹#›</a:t>
            </a:fld>
            <a:endParaRPr lang="en-IN"/>
          </a:p>
        </p:txBody>
      </p:sp>
    </p:spTree>
    <p:extLst>
      <p:ext uri="{BB962C8B-B14F-4D97-AF65-F5344CB8AC3E}">
        <p14:creationId xmlns:p14="http://schemas.microsoft.com/office/powerpoint/2010/main" val="42585297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0AE8-73C4-4D1B-D59F-D11ECF490409}"/>
              </a:ext>
            </a:extLst>
          </p:cNvPr>
          <p:cNvSpPr>
            <a:spLocks noGrp="1"/>
          </p:cNvSpPr>
          <p:nvPr>
            <p:ph type="ctrTitle"/>
          </p:nvPr>
        </p:nvSpPr>
        <p:spPr>
          <a:xfrm>
            <a:off x="4960382" y="960369"/>
            <a:ext cx="5536499" cy="1498621"/>
          </a:xfrm>
        </p:spPr>
        <p:txBody>
          <a:bodyPr>
            <a:noAutofit/>
          </a:bodyPr>
          <a:lstStyle/>
          <a:p>
            <a:pPr algn="l">
              <a:lnSpc>
                <a:spcPct val="90000"/>
              </a:lnSpc>
            </a:pPr>
            <a:r>
              <a:rPr lang="en-IN" sz="4400" b="1" dirty="0">
                <a:effectLst/>
                <a:ea typeface="Times New Roman" panose="02020603050405020304" pitchFamily="18" charset="0"/>
              </a:rPr>
              <a:t>Fake News Detection</a:t>
            </a:r>
            <a:endParaRPr lang="en-IN" sz="4400" dirty="0"/>
          </a:p>
        </p:txBody>
      </p:sp>
      <p:sp>
        <p:nvSpPr>
          <p:cNvPr id="3" name="Subtitle 2">
            <a:extLst>
              <a:ext uri="{FF2B5EF4-FFF2-40B4-BE49-F238E27FC236}">
                <a16:creationId xmlns:a16="http://schemas.microsoft.com/office/drawing/2014/main" id="{3F07D972-F052-DBEF-2759-B1F71E3D4441}"/>
              </a:ext>
            </a:extLst>
          </p:cNvPr>
          <p:cNvSpPr>
            <a:spLocks noGrp="1"/>
          </p:cNvSpPr>
          <p:nvPr>
            <p:ph type="subTitle" idx="1"/>
          </p:nvPr>
        </p:nvSpPr>
        <p:spPr>
          <a:xfrm>
            <a:off x="4974336" y="2570672"/>
            <a:ext cx="4299666" cy="3220528"/>
          </a:xfrm>
        </p:spPr>
        <p:txBody>
          <a:bodyPr>
            <a:normAutofit lnSpcReduction="10000"/>
          </a:bodyPr>
          <a:lstStyle/>
          <a:p>
            <a:pPr algn="l">
              <a:lnSpc>
                <a:spcPct val="90000"/>
              </a:lnSpc>
            </a:pPr>
            <a:r>
              <a:rPr lang="en-US" sz="1200" b="1" dirty="0">
                <a:solidFill>
                  <a:schemeClr val="tx1"/>
                </a:solidFill>
                <a:effectLst/>
                <a:latin typeface="+mj-lt"/>
                <a:ea typeface="Arial" panose="020B0604020202020204" pitchFamily="34" charset="0"/>
              </a:rPr>
              <a:t>Subject </a:t>
            </a:r>
          </a:p>
          <a:p>
            <a:pPr algn="l">
              <a:lnSpc>
                <a:spcPct val="90000"/>
              </a:lnSpc>
            </a:pPr>
            <a:r>
              <a:rPr lang="en-US" sz="1200" dirty="0">
                <a:solidFill>
                  <a:schemeClr val="tx1"/>
                </a:solidFill>
                <a:effectLst/>
                <a:latin typeface="+mj-lt"/>
                <a:ea typeface="Arial" panose="020B0604020202020204" pitchFamily="34" charset="0"/>
              </a:rPr>
              <a:t>Advanced Algorithms (CS16001 &amp; CS26001)</a:t>
            </a:r>
            <a:endParaRPr lang="en-US" sz="1200" b="1" dirty="0">
              <a:solidFill>
                <a:schemeClr val="tx1"/>
              </a:solidFill>
              <a:effectLst/>
              <a:latin typeface="+mj-lt"/>
              <a:ea typeface="Arial" panose="020B0604020202020204" pitchFamily="34" charset="0"/>
            </a:endParaRPr>
          </a:p>
          <a:p>
            <a:pPr algn="l">
              <a:lnSpc>
                <a:spcPct val="90000"/>
              </a:lnSpc>
            </a:pPr>
            <a:r>
              <a:rPr lang="en-US" sz="1200" b="1" dirty="0">
                <a:solidFill>
                  <a:schemeClr val="tx1"/>
                </a:solidFill>
                <a:effectLst/>
                <a:latin typeface="+mj-lt"/>
                <a:ea typeface="Arial" panose="020B0604020202020204" pitchFamily="34" charset="0"/>
              </a:rPr>
              <a:t>Branch</a:t>
            </a:r>
          </a:p>
          <a:p>
            <a:pPr algn="l">
              <a:lnSpc>
                <a:spcPct val="90000"/>
              </a:lnSpc>
            </a:pPr>
            <a:r>
              <a:rPr lang="en-US" sz="1200" dirty="0">
                <a:solidFill>
                  <a:schemeClr val="tx1"/>
                </a:solidFill>
                <a:effectLst/>
                <a:latin typeface="+mj-lt"/>
                <a:ea typeface="Arial" panose="020B0604020202020204" pitchFamily="34" charset="0"/>
              </a:rPr>
              <a:t>M. TECH CSE AND CSIS 1st Year</a:t>
            </a:r>
          </a:p>
          <a:p>
            <a:pPr algn="l">
              <a:lnSpc>
                <a:spcPct val="90000"/>
              </a:lnSpc>
            </a:pPr>
            <a:endParaRPr lang="en-IN" sz="1200" dirty="0">
              <a:solidFill>
                <a:schemeClr val="tx1"/>
              </a:solidFill>
              <a:effectLst/>
              <a:latin typeface="+mj-lt"/>
              <a:ea typeface="Arial" panose="020B0604020202020204" pitchFamily="34" charset="0"/>
            </a:endParaRPr>
          </a:p>
          <a:p>
            <a:pPr algn="l">
              <a:lnSpc>
                <a:spcPct val="90000"/>
              </a:lnSpc>
            </a:pPr>
            <a:r>
              <a:rPr lang="en-IN" sz="1200" b="1" dirty="0">
                <a:solidFill>
                  <a:schemeClr val="tx1"/>
                </a:solidFill>
                <a:effectLst/>
                <a:latin typeface="+mj-lt"/>
                <a:ea typeface="Arial" panose="020B0604020202020204" pitchFamily="34" charset="0"/>
              </a:rPr>
              <a:t>Submitted By</a:t>
            </a:r>
          </a:p>
          <a:p>
            <a:pPr algn="l">
              <a:lnSpc>
                <a:spcPct val="90000"/>
              </a:lnSpc>
            </a:pPr>
            <a:r>
              <a:rPr lang="en-IN" sz="1200" dirty="0" err="1">
                <a:solidFill>
                  <a:schemeClr val="tx1"/>
                </a:solidFill>
                <a:effectLst/>
                <a:latin typeface="+mj-lt"/>
                <a:ea typeface="Arial" panose="020B0604020202020204" pitchFamily="34" charset="0"/>
              </a:rPr>
              <a:t>Deepaka</a:t>
            </a:r>
            <a:r>
              <a:rPr lang="en-IN" sz="1200" dirty="0">
                <a:solidFill>
                  <a:schemeClr val="tx1"/>
                </a:solidFill>
                <a:effectLst/>
                <a:latin typeface="+mj-lt"/>
                <a:ea typeface="Arial" panose="020B0604020202020204" pitchFamily="34" charset="0"/>
              </a:rPr>
              <a:t> </a:t>
            </a:r>
            <a:r>
              <a:rPr lang="en-IN" sz="1200" dirty="0" err="1">
                <a:solidFill>
                  <a:schemeClr val="tx1"/>
                </a:solidFill>
                <a:effectLst/>
                <a:latin typeface="+mj-lt"/>
                <a:ea typeface="Arial" panose="020B0604020202020204" pitchFamily="34" charset="0"/>
              </a:rPr>
              <a:t>Hebbar</a:t>
            </a:r>
            <a:r>
              <a:rPr lang="en-IN" sz="1200" dirty="0">
                <a:solidFill>
                  <a:schemeClr val="tx1"/>
                </a:solidFill>
                <a:effectLst/>
                <a:latin typeface="+mj-lt"/>
                <a:ea typeface="Arial" panose="020B0604020202020204" pitchFamily="34" charset="0"/>
              </a:rPr>
              <a:t> K A (24CSM2S01) (MTECH CSIS)</a:t>
            </a:r>
          </a:p>
          <a:p>
            <a:pPr algn="l">
              <a:lnSpc>
                <a:spcPct val="90000"/>
              </a:lnSpc>
            </a:pPr>
            <a:r>
              <a:rPr lang="en-IN" sz="1200" dirty="0">
                <a:solidFill>
                  <a:schemeClr val="tx1"/>
                </a:solidFill>
                <a:effectLst/>
                <a:latin typeface="+mj-lt"/>
                <a:ea typeface="Arial" panose="020B0604020202020204" pitchFamily="34" charset="0"/>
              </a:rPr>
              <a:t>Udit Jain (24CSM1R23) (MTECH CSE)</a:t>
            </a:r>
          </a:p>
          <a:p>
            <a:pPr algn="l">
              <a:lnSpc>
                <a:spcPct val="90000"/>
              </a:lnSpc>
            </a:pPr>
            <a:r>
              <a:rPr lang="en-IN" sz="1200" dirty="0">
                <a:solidFill>
                  <a:schemeClr val="tx1"/>
                </a:solidFill>
                <a:effectLst/>
                <a:latin typeface="+mj-lt"/>
                <a:ea typeface="Arial" panose="020B0604020202020204" pitchFamily="34" charset="0"/>
              </a:rPr>
              <a:t>Digvijay Singh Panwar (24CSM2R10) (MTECH CSIS)</a:t>
            </a:r>
            <a:r>
              <a:rPr lang="en-IN" sz="200" dirty="0">
                <a:solidFill>
                  <a:schemeClr val="tx1"/>
                </a:solidFill>
                <a:effectLst/>
                <a:latin typeface="+mj-lt"/>
                <a:ea typeface="Arial" panose="020B0604020202020204" pitchFamily="34" charset="0"/>
              </a:rPr>
              <a:t> </a:t>
            </a:r>
          </a:p>
          <a:p>
            <a:pPr algn="l">
              <a:lnSpc>
                <a:spcPct val="90000"/>
              </a:lnSpc>
            </a:pPr>
            <a:endParaRPr lang="en-IN" sz="200" dirty="0">
              <a:solidFill>
                <a:schemeClr val="tx1"/>
              </a:solidFill>
              <a:effectLst/>
              <a:latin typeface="+mj-lt"/>
              <a:ea typeface="Arial" panose="020B0604020202020204" pitchFamily="34" charset="0"/>
            </a:endParaRPr>
          </a:p>
          <a:p>
            <a:pPr algn="l">
              <a:lnSpc>
                <a:spcPct val="90000"/>
              </a:lnSpc>
            </a:pPr>
            <a:r>
              <a:rPr lang="en-IN" sz="1200" b="1" dirty="0">
                <a:solidFill>
                  <a:schemeClr val="tx1"/>
                </a:solidFill>
                <a:effectLst/>
                <a:latin typeface="+mj-lt"/>
                <a:ea typeface="Arial" panose="020B0604020202020204" pitchFamily="34" charset="0"/>
              </a:rPr>
              <a:t>Under the guidance of -  </a:t>
            </a:r>
            <a:endParaRPr lang="en-IN" sz="1200" dirty="0">
              <a:solidFill>
                <a:schemeClr val="tx1"/>
              </a:solidFill>
              <a:effectLst/>
              <a:latin typeface="+mj-lt"/>
              <a:ea typeface="Arial" panose="020B0604020202020204" pitchFamily="34" charset="0"/>
            </a:endParaRPr>
          </a:p>
          <a:p>
            <a:pPr algn="l">
              <a:lnSpc>
                <a:spcPct val="90000"/>
              </a:lnSpc>
            </a:pPr>
            <a:r>
              <a:rPr lang="en-IN" sz="1200" dirty="0">
                <a:solidFill>
                  <a:schemeClr val="tx1"/>
                </a:solidFill>
                <a:effectLst/>
                <a:latin typeface="+mj-lt"/>
                <a:ea typeface="Arial" panose="020B0604020202020204" pitchFamily="34" charset="0"/>
              </a:rPr>
              <a:t>Prof. Manish Kumar Bajpai</a:t>
            </a:r>
            <a:endParaRPr lang="en-IN" sz="100" dirty="0">
              <a:solidFill>
                <a:schemeClr val="tx1"/>
              </a:solidFill>
              <a:latin typeface="+mj-lt"/>
            </a:endParaRPr>
          </a:p>
        </p:txBody>
      </p:sp>
      <p:pic>
        <p:nvPicPr>
          <p:cNvPr id="7" name="Graphic 6" descr="Processor">
            <a:extLst>
              <a:ext uri="{FF2B5EF4-FFF2-40B4-BE49-F238E27FC236}">
                <a16:creationId xmlns:a16="http://schemas.microsoft.com/office/drawing/2014/main" id="{7C64683A-41A2-A133-7357-DAF5FB845D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998454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FDA43A83-C342-2C75-0B17-854201BC29B4}"/>
              </a:ext>
            </a:extLst>
          </p:cNvPr>
          <p:cNvSpPr>
            <a:spLocks noGrp="1"/>
          </p:cNvSpPr>
          <p:nvPr>
            <p:ph type="title"/>
          </p:nvPr>
        </p:nvSpPr>
        <p:spPr>
          <a:xfrm>
            <a:off x="2849562" y="609600"/>
            <a:ext cx="6424440" cy="1320800"/>
          </a:xfrm>
        </p:spPr>
        <p:txBody>
          <a:bodyPr vert="horz" lIns="91440" tIns="45720" rIns="91440" bIns="45720" rtlCol="0" anchor="t">
            <a:normAutofit/>
          </a:bodyPr>
          <a:lstStyle/>
          <a:p>
            <a:pPr marR="0" lvl="0" fontAlgn="base">
              <a:spcAft>
                <a:spcPct val="0"/>
              </a:spcAft>
              <a:buClrTx/>
              <a:buSzTx/>
              <a:tabLst/>
            </a:pPr>
            <a:r>
              <a:rPr lang="en-US" sz="3600" b="1" dirty="0"/>
              <a:t>Model Training Phase</a:t>
            </a:r>
          </a:p>
        </p:txBody>
      </p:sp>
      <p:pic>
        <p:nvPicPr>
          <p:cNvPr id="67" name="Picture 66" descr="Small tree">
            <a:extLst>
              <a:ext uri="{FF2B5EF4-FFF2-40B4-BE49-F238E27FC236}">
                <a16:creationId xmlns:a16="http://schemas.microsoft.com/office/drawing/2014/main" id="{D81831BC-BC0F-CBEF-CBA9-EC8A0E64C279}"/>
              </a:ext>
            </a:extLst>
          </p:cNvPr>
          <p:cNvPicPr>
            <a:picLocks noChangeAspect="1"/>
          </p:cNvPicPr>
          <p:nvPr/>
        </p:nvPicPr>
        <p:blipFill>
          <a:blip r:embed="rId2"/>
          <a:srcRect l="30732" r="42695"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83" name="Isosceles Triangle 82">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3">
            <a:extLst>
              <a:ext uri="{FF2B5EF4-FFF2-40B4-BE49-F238E27FC236}">
                <a16:creationId xmlns:a16="http://schemas.microsoft.com/office/drawing/2014/main" id="{59B31E10-0278-4F63-8CD1-20CEF2C2897F}"/>
              </a:ext>
            </a:extLst>
          </p:cNvPr>
          <p:cNvSpPr>
            <a:spLocks noGrp="1" noChangeArrowheads="1"/>
          </p:cNvSpPr>
          <p:nvPr>
            <p:ph type="body" idx="1"/>
          </p:nvPr>
        </p:nvSpPr>
        <p:spPr bwMode="auto">
          <a:xfrm>
            <a:off x="2849562" y="2160589"/>
            <a:ext cx="6424440"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buFont typeface="Wingdings 3" charset="2"/>
              <a:buChar char=""/>
              <a:tabLst/>
            </a:pPr>
            <a:r>
              <a:rPr kumimoji="0" lang="en-US" altLang="en-US" b="1" i="0" u="none" strike="noStrike" cap="none" normalizeH="0" baseline="0">
                <a:ln>
                  <a:noFill/>
                </a:ln>
                <a:effectLst/>
              </a:rPr>
              <a:t>Decision Tree Classifier</a:t>
            </a:r>
            <a:r>
              <a:rPr kumimoji="0" lang="en-US" altLang="en-US" b="0" i="0" u="none" strike="noStrike" cap="none" normalizeH="0" baseline="0">
                <a:ln>
                  <a:noFill/>
                </a:ln>
                <a:effectLst/>
              </a:rPr>
              <a:t>: A supervised learning algorithm used for both regression and classification. It creates a model resembling a tree structure, where each node represents a decision rule for categorization​.</a:t>
            </a:r>
          </a:p>
          <a:p>
            <a:pPr marL="0" marR="0" lvl="0" indent="0" fontAlgn="base">
              <a:buFont typeface="Wingdings 3" charset="2"/>
              <a:buChar char=""/>
              <a:tabLst/>
            </a:pPr>
            <a:endParaRPr kumimoji="0" lang="en-US" altLang="en-US" b="0" i="0" u="none" strike="noStrike" cap="none" normalizeH="0" baseline="0">
              <a:ln>
                <a:noFill/>
              </a:ln>
              <a:effectLst/>
            </a:endParaRPr>
          </a:p>
          <a:p>
            <a:pPr fontAlgn="base">
              <a:buFont typeface="Wingdings 3" charset="2"/>
              <a:buChar char=""/>
            </a:pPr>
            <a:r>
              <a:rPr lang="en-US"/>
              <a:t>Calculate Entropy of the Root Node</a:t>
            </a:r>
          </a:p>
          <a:p>
            <a:pPr fontAlgn="base">
              <a:buFont typeface="Wingdings 3" charset="2"/>
              <a:buChar char=""/>
            </a:pPr>
            <a:r>
              <a:rPr lang="en-US"/>
              <a:t>For Each Feature, Compute Information Gain</a:t>
            </a:r>
          </a:p>
          <a:p>
            <a:pPr fontAlgn="base">
              <a:buFont typeface="Wingdings 3" charset="2"/>
              <a:buChar char=""/>
            </a:pPr>
            <a:r>
              <a:rPr lang="en-US"/>
              <a:t>Choose the Feature with Maximum Information Gain</a:t>
            </a:r>
          </a:p>
          <a:p>
            <a:pPr fontAlgn="base">
              <a:buFont typeface="Wingdings 3" charset="2"/>
              <a:buChar char=""/>
            </a:pPr>
            <a:r>
              <a:rPr lang="en-US"/>
              <a:t>Repeat the Process Recursively</a:t>
            </a:r>
          </a:p>
          <a:p>
            <a:pPr marL="0" marR="0" lvl="0" indent="0" fontAlgn="base">
              <a:buFont typeface="Wingdings 3" charset="2"/>
              <a:buChar char=""/>
              <a:tabLst/>
            </a:pPr>
            <a:endParaRPr kumimoji="0" lang="en-US" altLang="en-US" b="0" i="0" u="none" strike="noStrike" cap="none" normalizeH="0" baseline="0">
              <a:ln>
                <a:noFill/>
              </a:ln>
              <a:effectLst/>
            </a:endParaRPr>
          </a:p>
        </p:txBody>
      </p:sp>
    </p:spTree>
    <p:extLst>
      <p:ext uri="{BB962C8B-B14F-4D97-AF65-F5344CB8AC3E}">
        <p14:creationId xmlns:p14="http://schemas.microsoft.com/office/powerpoint/2010/main" val="276919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62DE91-3730-43D4-B24E-B3B56D676EFF}"/>
            </a:ext>
          </a:extLst>
        </p:cNvPr>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450E8396-5704-5BE4-618D-3B6A93414341}"/>
              </a:ext>
            </a:extLst>
          </p:cNvPr>
          <p:cNvSpPr>
            <a:spLocks noGrp="1"/>
          </p:cNvSpPr>
          <p:nvPr>
            <p:ph type="title"/>
          </p:nvPr>
        </p:nvSpPr>
        <p:spPr>
          <a:xfrm>
            <a:off x="2786047" y="609600"/>
            <a:ext cx="6487955" cy="1320800"/>
          </a:xfrm>
        </p:spPr>
        <p:txBody>
          <a:bodyPr vert="horz" lIns="91440" tIns="45720" rIns="91440" bIns="45720" rtlCol="0" anchor="t">
            <a:normAutofit/>
          </a:bodyPr>
          <a:lstStyle/>
          <a:p>
            <a:pPr marR="0" lvl="0" fontAlgn="base">
              <a:spcAft>
                <a:spcPct val="0"/>
              </a:spcAft>
              <a:buClrTx/>
              <a:buSzTx/>
              <a:tabLst/>
            </a:pPr>
            <a:r>
              <a:rPr lang="en-US" sz="3600" b="1" dirty="0"/>
              <a:t>Model Training Phase</a:t>
            </a:r>
          </a:p>
        </p:txBody>
      </p:sp>
      <p:pic>
        <p:nvPicPr>
          <p:cNvPr id="67" name="Picture 66" descr="Vibrant green forest">
            <a:extLst>
              <a:ext uri="{FF2B5EF4-FFF2-40B4-BE49-F238E27FC236}">
                <a16:creationId xmlns:a16="http://schemas.microsoft.com/office/drawing/2014/main" id="{2152A8F3-7EB2-B51A-5393-DAD2298397BD}"/>
              </a:ext>
            </a:extLst>
          </p:cNvPr>
          <p:cNvPicPr>
            <a:picLocks noChangeAspect="1"/>
          </p:cNvPicPr>
          <p:nvPr/>
        </p:nvPicPr>
        <p:blipFill>
          <a:blip r:embed="rId2">
            <a:duotone>
              <a:prstClr val="black"/>
              <a:schemeClr val="tx2">
                <a:tint val="45000"/>
                <a:satMod val="400000"/>
              </a:schemeClr>
            </a:duotone>
          </a:blip>
          <a:srcRect l="34228" r="39232"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83" name="Isosceles Triangle 82">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3">
            <a:extLst>
              <a:ext uri="{FF2B5EF4-FFF2-40B4-BE49-F238E27FC236}">
                <a16:creationId xmlns:a16="http://schemas.microsoft.com/office/drawing/2014/main" id="{7262AFDB-7596-49AA-5FFC-A543C5F34F77}"/>
              </a:ext>
            </a:extLst>
          </p:cNvPr>
          <p:cNvSpPr>
            <a:spLocks noGrp="1" noChangeArrowheads="1"/>
          </p:cNvSpPr>
          <p:nvPr>
            <p:ph type="body" idx="1"/>
          </p:nvPr>
        </p:nvSpPr>
        <p:spPr bwMode="auto">
          <a:xfrm>
            <a:off x="2786047" y="2160589"/>
            <a:ext cx="6487955"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buFont typeface="Wingdings 3" charset="2"/>
              <a:buChar char=""/>
              <a:tabLst/>
            </a:pPr>
            <a:r>
              <a:rPr kumimoji="0" lang="en-US" altLang="en-US" b="1" i="0" u="none" strike="noStrike" cap="none" normalizeH="0" baseline="0">
                <a:ln>
                  <a:noFill/>
                </a:ln>
                <a:effectLst/>
              </a:rPr>
              <a:t>Random Forest Classifier</a:t>
            </a:r>
            <a:r>
              <a:rPr kumimoji="0" lang="en-US" altLang="en-US" b="0" i="0" u="none" strike="noStrike" cap="none" normalizeH="0" baseline="0">
                <a:ln>
                  <a:noFill/>
                </a:ln>
                <a:effectLst/>
              </a:rPr>
              <a:t>: An ensemble learning method that builds multiple decision trees and averages their predictions to improve accuracy and reduce overfitting​.</a:t>
            </a:r>
          </a:p>
          <a:p>
            <a:pPr marL="0" marR="0" lvl="0" indent="0" fontAlgn="base">
              <a:buFont typeface="Wingdings 3" charset="2"/>
              <a:buChar char=""/>
              <a:tabLst/>
            </a:pPr>
            <a:endParaRPr kumimoji="0" lang="en-US" altLang="en-US" b="0" i="0" u="none" strike="noStrike" cap="none" normalizeH="0" baseline="0">
              <a:ln>
                <a:noFill/>
              </a:ln>
              <a:effectLst/>
            </a:endParaRPr>
          </a:p>
          <a:p>
            <a:pPr marL="0" marR="0" lvl="0" indent="0" fontAlgn="base">
              <a:buFont typeface="Wingdings 3" charset="2"/>
              <a:buChar char=""/>
              <a:tabLst/>
            </a:pPr>
            <a:r>
              <a:rPr lang="en-US"/>
              <a:t>Split data into training and test sets, </a:t>
            </a:r>
          </a:p>
          <a:p>
            <a:pPr marL="0" marR="0" lvl="0" indent="0" fontAlgn="base">
              <a:buFont typeface="Wingdings 3" charset="2"/>
              <a:buChar char=""/>
              <a:tabLst/>
            </a:pPr>
            <a:r>
              <a:rPr lang="en-US"/>
              <a:t>train multiple decision trees on bootstrapped samples,</a:t>
            </a:r>
          </a:p>
          <a:p>
            <a:pPr marL="0" marR="0" lvl="0" indent="0" fontAlgn="base">
              <a:buFont typeface="Wingdings 3" charset="2"/>
              <a:buChar char=""/>
              <a:tabLst/>
            </a:pPr>
            <a:r>
              <a:rPr lang="en-US"/>
              <a:t>aggregate their predictions.</a:t>
            </a:r>
            <a:endParaRPr kumimoji="0" lang="en-US" altLang="en-US" b="0" i="0" u="none" strike="noStrike" cap="none" normalizeH="0" baseline="0">
              <a:ln>
                <a:noFill/>
              </a:ln>
              <a:effectLst/>
            </a:endParaRPr>
          </a:p>
        </p:txBody>
      </p:sp>
    </p:spTree>
    <p:extLst>
      <p:ext uri="{BB962C8B-B14F-4D97-AF65-F5344CB8AC3E}">
        <p14:creationId xmlns:p14="http://schemas.microsoft.com/office/powerpoint/2010/main" val="63857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03ED41-51A3-F789-C37D-660B20286ABE}"/>
            </a:ext>
          </a:extLst>
        </p:cNvPr>
        <p:cNvGrpSpPr/>
        <p:nvPr/>
      </p:nvGrpSpPr>
      <p:grpSpPr>
        <a:xfrm>
          <a:off x="0" y="0"/>
          <a:ext cx="0" cy="0"/>
          <a:chOff x="0" y="0"/>
          <a:chExt cx="0" cy="0"/>
        </a:xfrm>
      </p:grpSpPr>
      <p:grpSp>
        <p:nvGrpSpPr>
          <p:cNvPr id="61" name="Group 6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 name="Straight Connector 6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6" name="Isosceles Triangle 6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0" name="Isosceles Triangle 6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 name="Isosceles Triangle 7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DB2C1F01-15A1-D905-1F41-9C8AE9D88B28}"/>
              </a:ext>
            </a:extLst>
          </p:cNvPr>
          <p:cNvSpPr>
            <a:spLocks noGrp="1"/>
          </p:cNvSpPr>
          <p:nvPr>
            <p:ph type="title"/>
          </p:nvPr>
        </p:nvSpPr>
        <p:spPr>
          <a:xfrm>
            <a:off x="2849562" y="609600"/>
            <a:ext cx="6424440" cy="1320800"/>
          </a:xfrm>
        </p:spPr>
        <p:txBody>
          <a:bodyPr vert="horz" lIns="91440" tIns="45720" rIns="91440" bIns="45720" rtlCol="0" anchor="t">
            <a:normAutofit/>
          </a:bodyPr>
          <a:lstStyle/>
          <a:p>
            <a:pPr marR="0" lvl="0" fontAlgn="base">
              <a:spcAft>
                <a:spcPct val="0"/>
              </a:spcAft>
              <a:buClrTx/>
              <a:buSzTx/>
              <a:tabLst/>
            </a:pPr>
            <a:r>
              <a:rPr lang="en-US" sz="3600" b="1"/>
              <a:t>Model Training Phase</a:t>
            </a:r>
          </a:p>
        </p:txBody>
      </p:sp>
      <p:pic>
        <p:nvPicPr>
          <p:cNvPr id="57" name="Picture 56" descr="Financial graphs on a dark display">
            <a:extLst>
              <a:ext uri="{FF2B5EF4-FFF2-40B4-BE49-F238E27FC236}">
                <a16:creationId xmlns:a16="http://schemas.microsoft.com/office/drawing/2014/main" id="{37547006-F8FE-0FD9-B8CE-4BEDE90F1384}"/>
              </a:ext>
            </a:extLst>
          </p:cNvPr>
          <p:cNvPicPr>
            <a:picLocks noChangeAspect="1"/>
          </p:cNvPicPr>
          <p:nvPr/>
        </p:nvPicPr>
        <p:blipFill>
          <a:blip r:embed="rId2"/>
          <a:srcRect l="37797" r="3732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73" name="Isosceles Triangle 72">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3">
            <a:extLst>
              <a:ext uri="{FF2B5EF4-FFF2-40B4-BE49-F238E27FC236}">
                <a16:creationId xmlns:a16="http://schemas.microsoft.com/office/drawing/2014/main" id="{F89AF095-368F-7458-D31E-DFE841207CE3}"/>
              </a:ext>
            </a:extLst>
          </p:cNvPr>
          <p:cNvSpPr>
            <a:spLocks noGrp="1" noChangeArrowheads="1"/>
          </p:cNvSpPr>
          <p:nvPr>
            <p:ph type="body" idx="1"/>
          </p:nvPr>
        </p:nvSpPr>
        <p:spPr bwMode="auto">
          <a:xfrm>
            <a:off x="2849562" y="2160589"/>
            <a:ext cx="6424440"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buFont typeface="Wingdings 3" charset="2"/>
              <a:buChar char=""/>
              <a:tabLst/>
            </a:pPr>
            <a:r>
              <a:rPr kumimoji="0" lang="en-US" altLang="en-US" b="1" i="0" u="none" strike="noStrike" cap="none" normalizeH="0" baseline="0" dirty="0">
                <a:ln>
                  <a:noFill/>
                </a:ln>
                <a:effectLst/>
              </a:rPr>
              <a:t>Stochastic Gradient Descent (SGD) Classifier</a:t>
            </a:r>
            <a:r>
              <a:rPr kumimoji="0" lang="en-US" altLang="en-US" i="0" u="none" strike="noStrike" cap="none" normalizeH="0" baseline="0" dirty="0">
                <a:ln>
                  <a:noFill/>
                </a:ln>
                <a:effectLst/>
              </a:rPr>
              <a:t>: A highly efficient optimization algorithm that iteratively updates model parameters by moving in the direction of the negative gradient of the loss function. It is particularly effective for large datasets and helps minimize computational requirements</a:t>
            </a:r>
          </a:p>
          <a:p>
            <a:pPr marL="0" marR="0" lvl="0" indent="0" fontAlgn="base">
              <a:buFont typeface="Wingdings 3" charset="2"/>
              <a:buChar char=""/>
              <a:tabLst/>
            </a:pPr>
            <a:endParaRPr kumimoji="0" lang="en-US" altLang="en-US" i="0" u="none" strike="noStrike" cap="none" normalizeH="0" baseline="0" dirty="0">
              <a:ln>
                <a:noFill/>
              </a:ln>
              <a:effectLst/>
            </a:endParaRPr>
          </a:p>
          <a:p>
            <a:pPr marL="0" marR="0" lvl="0" indent="0" fontAlgn="base">
              <a:buFont typeface="Wingdings 3" charset="2"/>
              <a:buChar char=""/>
              <a:tabLst/>
            </a:pPr>
            <a:r>
              <a:rPr lang="en-US" dirty="0"/>
              <a:t>Initialize weights</a:t>
            </a:r>
          </a:p>
          <a:p>
            <a:pPr marL="0" marR="0" lvl="0" indent="0" fontAlgn="base">
              <a:buFont typeface="Wingdings 3" charset="2"/>
              <a:buChar char=""/>
              <a:tabLst/>
            </a:pPr>
            <a:r>
              <a:rPr lang="en-US" dirty="0"/>
              <a:t>Apply stochastic gradient descent to minimize the loss function iteratively on the training data.</a:t>
            </a:r>
            <a:endParaRPr kumimoji="0" lang="en-US" altLang="en-US" i="0" u="none" strike="noStrike" cap="none" normalizeH="0" baseline="0" dirty="0">
              <a:ln>
                <a:noFill/>
              </a:ln>
              <a:effectLst/>
            </a:endParaRPr>
          </a:p>
          <a:p>
            <a:pPr marL="0" marR="0" lvl="0" indent="0" fontAlgn="base">
              <a:buFont typeface="Wingdings 3" charset="2"/>
              <a:buChar char=""/>
              <a:tabLst/>
            </a:pPr>
            <a:endParaRPr kumimoji="0" lang="en-US" altLang="en-US" i="0" u="none" strike="noStrike" cap="none" normalizeH="0" baseline="0" dirty="0">
              <a:ln>
                <a:noFill/>
              </a:ln>
              <a:effectLst/>
            </a:endParaRPr>
          </a:p>
        </p:txBody>
      </p:sp>
    </p:spTree>
    <p:extLst>
      <p:ext uri="{BB962C8B-B14F-4D97-AF65-F5344CB8AC3E}">
        <p14:creationId xmlns:p14="http://schemas.microsoft.com/office/powerpoint/2010/main" val="132390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B9D295-21E8-A14F-D85F-A081AD2059B5}"/>
            </a:ext>
          </a:extLst>
        </p:cNvPr>
        <p:cNvGrpSpPr/>
        <p:nvPr/>
      </p:nvGrpSpPr>
      <p:grpSpPr>
        <a:xfrm>
          <a:off x="0" y="0"/>
          <a:ext cx="0" cy="0"/>
          <a:chOff x="0" y="0"/>
          <a:chExt cx="0" cy="0"/>
        </a:xfrm>
      </p:grpSpPr>
      <p:grpSp>
        <p:nvGrpSpPr>
          <p:cNvPr id="61" name="Group 6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 name="Straight Connector 6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6" name="Isosceles Triangle 6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0" name="Isosceles Triangle 6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 name="Isosceles Triangle 7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56D29CAC-E892-6A1D-6547-3C58C4CE38D0}"/>
              </a:ext>
            </a:extLst>
          </p:cNvPr>
          <p:cNvSpPr>
            <a:spLocks noGrp="1"/>
          </p:cNvSpPr>
          <p:nvPr>
            <p:ph type="title"/>
          </p:nvPr>
        </p:nvSpPr>
        <p:spPr>
          <a:xfrm>
            <a:off x="2786047" y="609600"/>
            <a:ext cx="6487955" cy="1320800"/>
          </a:xfrm>
        </p:spPr>
        <p:txBody>
          <a:bodyPr vert="horz" lIns="91440" tIns="45720" rIns="91440" bIns="45720" rtlCol="0" anchor="t">
            <a:normAutofit/>
          </a:bodyPr>
          <a:lstStyle/>
          <a:p>
            <a:pPr marR="0" lvl="0" fontAlgn="base">
              <a:spcAft>
                <a:spcPct val="0"/>
              </a:spcAft>
              <a:buClrTx/>
              <a:buSzTx/>
              <a:tabLst/>
            </a:pPr>
            <a:r>
              <a:rPr lang="en-US" sz="3600" b="1"/>
              <a:t>Model Training Phase</a:t>
            </a:r>
          </a:p>
        </p:txBody>
      </p:sp>
      <p:pic>
        <p:nvPicPr>
          <p:cNvPr id="57" name="Picture 56" descr="Financial graphs on a dark display">
            <a:extLst>
              <a:ext uri="{FF2B5EF4-FFF2-40B4-BE49-F238E27FC236}">
                <a16:creationId xmlns:a16="http://schemas.microsoft.com/office/drawing/2014/main" id="{9D365E16-D41D-FBCA-DCA6-8545275AB374}"/>
              </a:ext>
            </a:extLst>
          </p:cNvPr>
          <p:cNvPicPr>
            <a:picLocks noChangeAspect="1"/>
          </p:cNvPicPr>
          <p:nvPr/>
        </p:nvPicPr>
        <p:blipFill>
          <a:blip r:embed="rId2">
            <a:duotone>
              <a:prstClr val="black"/>
              <a:schemeClr val="tx2">
                <a:tint val="45000"/>
                <a:satMod val="400000"/>
              </a:schemeClr>
            </a:duotone>
          </a:blip>
          <a:srcRect l="34671" r="40479"/>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73" name="Isosceles Triangle 72">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3">
            <a:extLst>
              <a:ext uri="{FF2B5EF4-FFF2-40B4-BE49-F238E27FC236}">
                <a16:creationId xmlns:a16="http://schemas.microsoft.com/office/drawing/2014/main" id="{9CBE4955-4242-A46C-A1CE-67D49ABC20A6}"/>
              </a:ext>
            </a:extLst>
          </p:cNvPr>
          <p:cNvSpPr>
            <a:spLocks noGrp="1" noChangeArrowheads="1"/>
          </p:cNvSpPr>
          <p:nvPr>
            <p:ph type="body" idx="1"/>
          </p:nvPr>
        </p:nvSpPr>
        <p:spPr bwMode="auto">
          <a:xfrm>
            <a:off x="2786047" y="2160589"/>
            <a:ext cx="6487955"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buFont typeface="Wingdings 3" charset="2"/>
              <a:buChar char=""/>
              <a:tabLst/>
            </a:pPr>
            <a:r>
              <a:rPr lang="en-US" altLang="en-US" b="1"/>
              <a:t>Logistic Regression </a:t>
            </a:r>
            <a:r>
              <a:rPr kumimoji="0" lang="en-US" altLang="en-US" b="1" i="0" u="none" strike="noStrike" cap="none" normalizeH="0" baseline="0">
                <a:ln>
                  <a:noFill/>
                </a:ln>
                <a:effectLst/>
              </a:rPr>
              <a:t>:</a:t>
            </a:r>
            <a:r>
              <a:rPr kumimoji="0" lang="en-US" altLang="en-US" i="0" u="none" strike="noStrike" cap="none" normalizeH="0" baseline="0">
                <a:ln>
                  <a:noFill/>
                </a:ln>
                <a:effectLst/>
              </a:rPr>
              <a:t>Logistic Regression is a classification algorithm that uses a linear model and the sigmoid function to predict probabilities. It is trained by optimizing the log-likelihood function using techniques like gradient descent.</a:t>
            </a:r>
          </a:p>
          <a:p>
            <a:pPr marL="0" marR="0" lvl="0" indent="0" fontAlgn="base">
              <a:buFont typeface="Wingdings 3" charset="2"/>
              <a:buChar char=""/>
              <a:tabLst/>
            </a:pPr>
            <a:endParaRPr kumimoji="0" lang="en-US" altLang="en-US" i="0" u="none" strike="noStrike" cap="none" normalizeH="0" baseline="0">
              <a:ln>
                <a:noFill/>
              </a:ln>
              <a:effectLst/>
            </a:endParaRPr>
          </a:p>
          <a:p>
            <a:pPr marL="0" marR="0" lvl="0" indent="0" fontAlgn="base">
              <a:buFont typeface="Wingdings 3" charset="2"/>
              <a:buChar char=""/>
              <a:tabLst/>
            </a:pPr>
            <a:r>
              <a:rPr lang="en-US"/>
              <a:t>Initialize Weights</a:t>
            </a:r>
          </a:p>
          <a:p>
            <a:pPr marL="0" marR="0" lvl="0" indent="0" fontAlgn="base">
              <a:buFont typeface="Wingdings 3" charset="2"/>
              <a:buChar char=""/>
              <a:tabLst/>
            </a:pPr>
            <a:r>
              <a:rPr lang="en-US"/>
              <a:t>Calculate Predicted Probabilities</a:t>
            </a:r>
          </a:p>
          <a:p>
            <a:pPr marL="0" marR="0" lvl="0" indent="0" fontAlgn="base">
              <a:buFont typeface="Wingdings 3" charset="2"/>
              <a:buChar char=""/>
              <a:tabLst/>
            </a:pPr>
            <a:r>
              <a:rPr lang="en-US"/>
              <a:t>Compute Loss 	</a:t>
            </a:r>
          </a:p>
          <a:p>
            <a:pPr marL="0" marR="0" lvl="0" indent="0" fontAlgn="base">
              <a:buFont typeface="Wingdings 3" charset="2"/>
              <a:buChar char=""/>
              <a:tabLst/>
            </a:pPr>
            <a:r>
              <a:rPr lang="en-US"/>
              <a:t>Optimize Weights</a:t>
            </a:r>
            <a:endParaRPr kumimoji="0" lang="en-US" altLang="en-US" i="0" u="none" strike="noStrike" cap="none" normalizeH="0" baseline="0">
              <a:ln>
                <a:noFill/>
              </a:ln>
              <a:effectLst/>
            </a:endParaRPr>
          </a:p>
        </p:txBody>
      </p:sp>
    </p:spTree>
    <p:extLst>
      <p:ext uri="{BB962C8B-B14F-4D97-AF65-F5344CB8AC3E}">
        <p14:creationId xmlns:p14="http://schemas.microsoft.com/office/powerpoint/2010/main" val="490810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39FE-8F3A-0BFB-E3E8-CDFC537E3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B55CF8-776B-5979-8A21-80A9618C16CF}"/>
              </a:ext>
            </a:extLst>
          </p:cNvPr>
          <p:cNvSpPr>
            <a:spLocks noGrp="1"/>
          </p:cNvSpPr>
          <p:nvPr>
            <p:ph type="title"/>
          </p:nvPr>
        </p:nvSpPr>
        <p:spPr>
          <a:xfrm>
            <a:off x="677335" y="609600"/>
            <a:ext cx="8596668" cy="741872"/>
          </a:xfrm>
        </p:spPr>
        <p:txBody>
          <a:bodyPr>
            <a:normAutofit fontScale="90000"/>
          </a:bodyPr>
          <a:lstStyle/>
          <a:p>
            <a:r>
              <a:rPr lang="en-IN" dirty="0"/>
              <a:t>User Interface </a:t>
            </a:r>
          </a:p>
        </p:txBody>
      </p:sp>
      <p:pic>
        <p:nvPicPr>
          <p:cNvPr id="2052" name="Picture 4">
            <a:extLst>
              <a:ext uri="{FF2B5EF4-FFF2-40B4-BE49-F238E27FC236}">
                <a16:creationId xmlns:a16="http://schemas.microsoft.com/office/drawing/2014/main" id="{F8F40EF1-FEC7-6208-07C1-2CDD483DD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963" y="1503550"/>
            <a:ext cx="6496252" cy="49000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47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DFB99-5A0B-36AA-792B-B1E83FF152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9A10AA-1D41-64C0-B6CD-D08482C4B95F}"/>
              </a:ext>
            </a:extLst>
          </p:cNvPr>
          <p:cNvSpPr>
            <a:spLocks noGrp="1"/>
          </p:cNvSpPr>
          <p:nvPr>
            <p:ph type="title"/>
          </p:nvPr>
        </p:nvSpPr>
        <p:spPr>
          <a:xfrm>
            <a:off x="648460" y="513350"/>
            <a:ext cx="8596668" cy="741872"/>
          </a:xfrm>
        </p:spPr>
        <p:txBody>
          <a:bodyPr>
            <a:normAutofit fontScale="90000"/>
          </a:bodyPr>
          <a:lstStyle/>
          <a:p>
            <a:r>
              <a:rPr lang="en-IN" dirty="0"/>
              <a:t>User Interface</a:t>
            </a:r>
          </a:p>
        </p:txBody>
      </p:sp>
      <p:pic>
        <p:nvPicPr>
          <p:cNvPr id="2050" name="Picture 2">
            <a:extLst>
              <a:ext uri="{FF2B5EF4-FFF2-40B4-BE49-F238E27FC236}">
                <a16:creationId xmlns:a16="http://schemas.microsoft.com/office/drawing/2014/main" id="{7B0743D7-7B24-1C93-8990-938774CE6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24" y="1850873"/>
            <a:ext cx="7829350" cy="496862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3FA078B-B866-C5A1-10E2-92011E0B3151}"/>
              </a:ext>
            </a:extLst>
          </p:cNvPr>
          <p:cNvSpPr txBox="1">
            <a:spLocks/>
          </p:cNvSpPr>
          <p:nvPr/>
        </p:nvSpPr>
        <p:spPr>
          <a:xfrm>
            <a:off x="677335" y="1177298"/>
            <a:ext cx="8596668" cy="741872"/>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solidFill>
                  <a:schemeClr val="accent1">
                    <a:lumMod val="75000"/>
                  </a:schemeClr>
                </a:solidFill>
              </a:rPr>
              <a:t>Result</a:t>
            </a:r>
          </a:p>
        </p:txBody>
      </p:sp>
    </p:spTree>
    <p:extLst>
      <p:ext uri="{BB962C8B-B14F-4D97-AF65-F5344CB8AC3E}">
        <p14:creationId xmlns:p14="http://schemas.microsoft.com/office/powerpoint/2010/main" val="3447740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3E3D75-EFCE-98CF-A95B-6E4C795FD0CF}"/>
            </a:ext>
          </a:extLst>
        </p:cNvPr>
        <p:cNvGrpSpPr/>
        <p:nvPr/>
      </p:nvGrpSpPr>
      <p:grpSpPr>
        <a:xfrm>
          <a:off x="0" y="0"/>
          <a:ext cx="0" cy="0"/>
          <a:chOff x="0" y="0"/>
          <a:chExt cx="0" cy="0"/>
        </a:xfrm>
      </p:grpSpPr>
      <p:grpSp>
        <p:nvGrpSpPr>
          <p:cNvPr id="61" name="Group 6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4" name="Isosceles Triangle 6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8" name="Isosceles Triangle 6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9" name="Isosceles Triangle 6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8" name="Picture 7" descr="Aerial view of a highway near the ocean">
            <a:extLst>
              <a:ext uri="{FF2B5EF4-FFF2-40B4-BE49-F238E27FC236}">
                <a16:creationId xmlns:a16="http://schemas.microsoft.com/office/drawing/2014/main" id="{4DFD52A4-4B27-A542-BF8D-58C261D0B2F5}"/>
              </a:ext>
            </a:extLst>
          </p:cNvPr>
          <p:cNvPicPr>
            <a:picLocks noChangeAspect="1"/>
          </p:cNvPicPr>
          <p:nvPr/>
        </p:nvPicPr>
        <p:blipFill>
          <a:blip r:embed="rId2"/>
          <a:srcRect l="27669" t="839" r="13825"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E82F6E44-386F-80E5-E799-868A38C9CA86}"/>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a:t>Thank You</a:t>
            </a:r>
          </a:p>
        </p:txBody>
      </p:sp>
      <p:sp>
        <p:nvSpPr>
          <p:cNvPr id="6" name="Title 1">
            <a:extLst>
              <a:ext uri="{FF2B5EF4-FFF2-40B4-BE49-F238E27FC236}">
                <a16:creationId xmlns:a16="http://schemas.microsoft.com/office/drawing/2014/main" id="{8F2537D8-80BC-BF5B-6BAA-11A6C9EE7C44}"/>
              </a:ext>
            </a:extLst>
          </p:cNvPr>
          <p:cNvSpPr txBox="1">
            <a:spLocks/>
          </p:cNvSpPr>
          <p:nvPr/>
        </p:nvSpPr>
        <p:spPr>
          <a:xfrm>
            <a:off x="677335" y="1177298"/>
            <a:ext cx="8596668" cy="741872"/>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dirty="0"/>
          </a:p>
        </p:txBody>
      </p:sp>
    </p:spTree>
    <p:extLst>
      <p:ext uri="{BB962C8B-B14F-4D97-AF65-F5344CB8AC3E}">
        <p14:creationId xmlns:p14="http://schemas.microsoft.com/office/powerpoint/2010/main" val="182076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C3C300-3CE9-C24C-DE96-4055E7BC5A98}"/>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5"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6" name="Isosceles Triangle 55">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7"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8"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9"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0" name="Isosceles Triangle 59">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 name="Isosceles Triangle 60">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41" name="Rectangle 4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96020-CD15-B433-0592-F26EF1975C2E}"/>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a:t>Problem Statement</a:t>
            </a:r>
          </a:p>
        </p:txBody>
      </p:sp>
      <p:grpSp>
        <p:nvGrpSpPr>
          <p:cNvPr id="43" name="Group 4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4" name="Straight Connector 4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3" name="Isosceles Triangle 62">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4"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5"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2" name="Isosceles Triangle 5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54" name="Rectangle 5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Rectangle 1">
            <a:extLst>
              <a:ext uri="{FF2B5EF4-FFF2-40B4-BE49-F238E27FC236}">
                <a16:creationId xmlns:a16="http://schemas.microsoft.com/office/drawing/2014/main" id="{7CAC638C-C43E-1AF4-5530-56C3070B6133}"/>
              </a:ext>
            </a:extLst>
          </p:cNvPr>
          <p:cNvGraphicFramePr/>
          <p:nvPr>
            <p:extLst>
              <p:ext uri="{D42A27DB-BD31-4B8C-83A1-F6EECF244321}">
                <p14:modId xmlns:p14="http://schemas.microsoft.com/office/powerpoint/2010/main" val="374670325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55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2" name="Straight Connector 81">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6" name="Isosceles Triangle 85">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Isosceles Triangle 89">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 name="Isosceles Triangle 90">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93" name="Rectangle 9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7DFEC-F7E5-174C-A200-6AE9706CDE1D}"/>
              </a:ext>
            </a:extLst>
          </p:cNvPr>
          <p:cNvSpPr>
            <a:spLocks noGrp="1"/>
          </p:cNvSpPr>
          <p:nvPr>
            <p:ph type="title"/>
          </p:nvPr>
        </p:nvSpPr>
        <p:spPr>
          <a:xfrm>
            <a:off x="1286933" y="609600"/>
            <a:ext cx="10197494" cy="1099457"/>
          </a:xfrm>
        </p:spPr>
        <p:txBody>
          <a:bodyPr vert="horz" lIns="91440" tIns="45720" rIns="91440" bIns="45720" rtlCol="0" anchor="t">
            <a:normAutofit/>
          </a:bodyPr>
          <a:lstStyle/>
          <a:p>
            <a:r>
              <a:rPr lang="en-US" sz="3600"/>
              <a:t>Introduction</a:t>
            </a:r>
          </a:p>
        </p:txBody>
      </p:sp>
      <p:sp>
        <p:nvSpPr>
          <p:cNvPr id="95" name="Isosceles Triangle 9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 name="Isosceles Triangle 9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6" name="Rectangle 2">
            <a:extLst>
              <a:ext uri="{FF2B5EF4-FFF2-40B4-BE49-F238E27FC236}">
                <a16:creationId xmlns:a16="http://schemas.microsoft.com/office/drawing/2014/main" id="{38722A78-E354-101A-0E6D-818BA7535034}"/>
              </a:ext>
            </a:extLst>
          </p:cNvPr>
          <p:cNvGraphicFramePr/>
          <p:nvPr>
            <p:extLst>
              <p:ext uri="{D42A27DB-BD31-4B8C-83A1-F6EECF244321}">
                <p14:modId xmlns:p14="http://schemas.microsoft.com/office/powerpoint/2010/main" val="212650173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44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56057-DE6D-520B-7D9A-A282E54D99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F551E-B72B-6D36-E750-36B6B25DB8AC}"/>
              </a:ext>
            </a:extLst>
          </p:cNvPr>
          <p:cNvSpPr>
            <a:spLocks noGrp="1"/>
          </p:cNvSpPr>
          <p:nvPr>
            <p:ph type="title"/>
          </p:nvPr>
        </p:nvSpPr>
        <p:spPr>
          <a:xfrm>
            <a:off x="637078" y="439761"/>
            <a:ext cx="8596668" cy="741872"/>
          </a:xfrm>
        </p:spPr>
        <p:txBody>
          <a:bodyPr>
            <a:noAutofit/>
          </a:bodyPr>
          <a:lstStyle/>
          <a:p>
            <a:r>
              <a:rPr lang="en-IN" sz="3200" dirty="0"/>
              <a:t>Architecture o</a:t>
            </a:r>
            <a:r>
              <a:rPr lang="en-US" sz="3200" dirty="0"/>
              <a:t>f Fake news detection model</a:t>
            </a:r>
            <a:endParaRPr lang="en-IN" sz="3200" dirty="0"/>
          </a:p>
        </p:txBody>
      </p:sp>
      <p:sp>
        <p:nvSpPr>
          <p:cNvPr id="4" name="Rectangle 1">
            <a:extLst>
              <a:ext uri="{FF2B5EF4-FFF2-40B4-BE49-F238E27FC236}">
                <a16:creationId xmlns:a16="http://schemas.microsoft.com/office/drawing/2014/main" id="{ABF32D81-03D1-6E7A-FA50-4E38FD2E62FF}"/>
              </a:ext>
            </a:extLst>
          </p:cNvPr>
          <p:cNvSpPr>
            <a:spLocks noGrp="1" noChangeArrowheads="1"/>
          </p:cNvSpPr>
          <p:nvPr>
            <p:ph type="body" idx="1"/>
          </p:nvPr>
        </p:nvSpPr>
        <p:spPr bwMode="auto">
          <a:xfrm>
            <a:off x="3839279" y="1735630"/>
            <a:ext cx="669069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IN" b="1" dirty="0"/>
              <a:t>Data Preprocessing</a:t>
            </a:r>
          </a:p>
          <a:p>
            <a:pPr marR="0" lvl="0" algn="l" defTabSz="914400" rtl="0" eaLnBrk="0" fontAlgn="base" latinLnBrk="0" hangingPunct="0">
              <a:lnSpc>
                <a:spcPct val="100000"/>
              </a:lnSpc>
              <a:spcBef>
                <a:spcPct val="0"/>
              </a:spcBef>
              <a:spcAft>
                <a:spcPct val="0"/>
              </a:spcAft>
              <a:buClrTx/>
              <a:buSzTx/>
              <a:tabLst/>
            </a:pPr>
            <a:r>
              <a:rPr lang="en-US" dirty="0"/>
              <a:t>This initial step cleans and prepares raw text data to be suitable for analysis and model input.</a:t>
            </a:r>
          </a:p>
          <a:p>
            <a:pPr marR="0" lvl="0" algn="l" defTabSz="914400" rtl="0" eaLnBrk="0" fontAlgn="base" latinLnBrk="0" hangingPunct="0">
              <a:lnSpc>
                <a:spcPct val="100000"/>
              </a:lnSpc>
              <a:spcBef>
                <a:spcPct val="0"/>
              </a:spcBef>
              <a:spcAft>
                <a:spcPct val="0"/>
              </a:spcAft>
              <a:buClrTx/>
              <a:buSzTx/>
              <a:tabLst/>
            </a:pPr>
            <a:endParaRPr lang="en-IN" b="1" dirty="0"/>
          </a:p>
          <a:p>
            <a:pPr marR="0" lvl="0" algn="l" defTabSz="914400" rtl="0" eaLnBrk="0" fontAlgn="base" latinLnBrk="0" hangingPunct="0">
              <a:lnSpc>
                <a:spcPct val="100000"/>
              </a:lnSpc>
              <a:spcBef>
                <a:spcPct val="0"/>
              </a:spcBef>
              <a:spcAft>
                <a:spcPct val="0"/>
              </a:spcAft>
              <a:buClrTx/>
              <a:buSzTx/>
              <a:tabLst/>
            </a:pPr>
            <a:r>
              <a:rPr lang="en-IN" b="1" dirty="0"/>
              <a:t>Model Training Phase</a:t>
            </a:r>
          </a:p>
          <a:p>
            <a:pPr marR="0" lvl="0" algn="l" defTabSz="914400" rtl="0" eaLnBrk="0" fontAlgn="base" latinLnBrk="0" hangingPunct="0">
              <a:lnSpc>
                <a:spcPct val="100000"/>
              </a:lnSpc>
              <a:spcBef>
                <a:spcPct val="0"/>
              </a:spcBef>
              <a:spcAft>
                <a:spcPct val="0"/>
              </a:spcAft>
              <a:buClrTx/>
              <a:buSzTx/>
              <a:tabLst/>
            </a:pPr>
            <a:r>
              <a:rPr lang="en-US" dirty="0"/>
              <a:t>This phase involves training various machine learning models on the processed data to learn patterns indicative of fake or real news.</a:t>
            </a:r>
          </a:p>
          <a:p>
            <a:pPr marR="0" lvl="0" algn="l" defTabSz="914400" rtl="0" eaLnBrk="0" fontAlgn="base" latinLnBrk="0" hangingPunct="0">
              <a:lnSpc>
                <a:spcPct val="100000"/>
              </a:lnSpc>
              <a:spcBef>
                <a:spcPct val="0"/>
              </a:spcBef>
              <a:spcAft>
                <a:spcPct val="0"/>
              </a:spcAft>
              <a:buClrTx/>
              <a:buSzTx/>
              <a:tabLst/>
            </a:pPr>
            <a:endParaRPr lang="en-IN" b="1" dirty="0"/>
          </a:p>
          <a:p>
            <a:pPr marR="0" lvl="0" algn="l" defTabSz="914400" rtl="0" eaLnBrk="0" fontAlgn="base" latinLnBrk="0" hangingPunct="0">
              <a:lnSpc>
                <a:spcPct val="100000"/>
              </a:lnSpc>
              <a:spcBef>
                <a:spcPct val="0"/>
              </a:spcBef>
              <a:spcAft>
                <a:spcPct val="0"/>
              </a:spcAft>
              <a:buClrTx/>
              <a:buSzTx/>
              <a:tabLst/>
            </a:pPr>
            <a:r>
              <a:rPr lang="en-IN" b="1" dirty="0"/>
              <a:t>Model Evaluation</a:t>
            </a:r>
          </a:p>
          <a:p>
            <a:pPr marR="0" lvl="0" algn="l" defTabSz="914400" rtl="0" eaLnBrk="0" fontAlgn="base" latinLnBrk="0" hangingPunct="0">
              <a:lnSpc>
                <a:spcPct val="100000"/>
              </a:lnSpc>
              <a:spcBef>
                <a:spcPct val="0"/>
              </a:spcBef>
              <a:spcAft>
                <a:spcPct val="0"/>
              </a:spcAft>
              <a:buClrTx/>
              <a:buSzTx/>
              <a:tabLst/>
            </a:pPr>
            <a:r>
              <a:rPr lang="en-US" dirty="0"/>
              <a:t>After training, each model is individually evaluated to determine its performance.</a:t>
            </a:r>
          </a:p>
          <a:p>
            <a:pPr marR="0" lvl="0" algn="l" defTabSz="914400" rtl="0" eaLnBrk="0" fontAlgn="base" latinLnBrk="0" hangingPunct="0">
              <a:lnSpc>
                <a:spcPct val="100000"/>
              </a:lnSpc>
              <a:spcBef>
                <a:spcPct val="0"/>
              </a:spcBef>
              <a:spcAft>
                <a:spcPct val="0"/>
              </a:spcAft>
              <a:buClrTx/>
              <a:buSzTx/>
              <a:tabLst/>
            </a:pPr>
            <a:endParaRPr lang="en-IN" b="1" dirty="0"/>
          </a:p>
          <a:p>
            <a:pPr marR="0" lvl="0" algn="l" defTabSz="914400" rtl="0" eaLnBrk="0" fontAlgn="base" latinLnBrk="0" hangingPunct="0">
              <a:lnSpc>
                <a:spcPct val="100000"/>
              </a:lnSpc>
              <a:spcBef>
                <a:spcPct val="0"/>
              </a:spcBef>
              <a:spcAft>
                <a:spcPct val="0"/>
              </a:spcAft>
              <a:buClrTx/>
              <a:buSzTx/>
              <a:tabLst/>
            </a:pPr>
            <a:r>
              <a:rPr lang="en-IN" b="1" dirty="0"/>
              <a:t>Final Prediction</a:t>
            </a:r>
          </a:p>
          <a:p>
            <a:pPr marR="0" lvl="0" algn="l" defTabSz="914400" rtl="0" eaLnBrk="0" fontAlgn="base" latinLnBrk="0" hangingPunct="0">
              <a:lnSpc>
                <a:spcPct val="100000"/>
              </a:lnSpc>
              <a:spcBef>
                <a:spcPct val="0"/>
              </a:spcBef>
              <a:spcAft>
                <a:spcPct val="0"/>
              </a:spcAft>
              <a:buClrTx/>
              <a:buSzTx/>
              <a:tabLst/>
            </a:pPr>
            <a:r>
              <a:rPr lang="en-US" dirty="0"/>
              <a:t>This stage outputs the final classification of a news article based on the ensemble model's prediction.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D94EB91-F23A-AD46-C033-133DE3B4AC00}"/>
              </a:ext>
            </a:extLst>
          </p:cNvPr>
          <p:cNvPicPr>
            <a:picLocks noChangeAspect="1"/>
          </p:cNvPicPr>
          <p:nvPr/>
        </p:nvPicPr>
        <p:blipFill>
          <a:blip r:embed="rId2"/>
          <a:stretch>
            <a:fillRect/>
          </a:stretch>
        </p:blipFill>
        <p:spPr>
          <a:xfrm>
            <a:off x="326532" y="1357733"/>
            <a:ext cx="3453051" cy="5060506"/>
          </a:xfrm>
          <a:prstGeom prst="rect">
            <a:avLst/>
          </a:prstGeom>
        </p:spPr>
      </p:pic>
    </p:spTree>
    <p:extLst>
      <p:ext uri="{BB962C8B-B14F-4D97-AF65-F5344CB8AC3E}">
        <p14:creationId xmlns:p14="http://schemas.microsoft.com/office/powerpoint/2010/main" val="200078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7FE9A-9CAF-71A4-A911-7E908631D9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30B7C6-1902-0743-7D9B-4915EC1CC444}"/>
              </a:ext>
            </a:extLst>
          </p:cNvPr>
          <p:cNvSpPr>
            <a:spLocks noGrp="1"/>
          </p:cNvSpPr>
          <p:nvPr>
            <p:ph type="title"/>
          </p:nvPr>
        </p:nvSpPr>
        <p:spPr>
          <a:xfrm>
            <a:off x="677335" y="609600"/>
            <a:ext cx="8596668" cy="741872"/>
          </a:xfrm>
        </p:spPr>
        <p:txBody>
          <a:bodyPr>
            <a:normAutofit fontScale="90000"/>
          </a:bodyPr>
          <a:lstStyle/>
          <a:p>
            <a:r>
              <a:rPr lang="en-IN" dirty="0"/>
              <a:t>Dataset</a:t>
            </a:r>
          </a:p>
        </p:txBody>
      </p:sp>
      <p:pic>
        <p:nvPicPr>
          <p:cNvPr id="5" name="Picture 4">
            <a:extLst>
              <a:ext uri="{FF2B5EF4-FFF2-40B4-BE49-F238E27FC236}">
                <a16:creationId xmlns:a16="http://schemas.microsoft.com/office/drawing/2014/main" id="{C463B8B3-F9B2-DEBF-3D89-F77A20A901BF}"/>
              </a:ext>
            </a:extLst>
          </p:cNvPr>
          <p:cNvPicPr>
            <a:picLocks noChangeAspect="1"/>
          </p:cNvPicPr>
          <p:nvPr/>
        </p:nvPicPr>
        <p:blipFill>
          <a:blip r:embed="rId2"/>
          <a:stretch>
            <a:fillRect/>
          </a:stretch>
        </p:blipFill>
        <p:spPr>
          <a:xfrm>
            <a:off x="323152" y="1713781"/>
            <a:ext cx="9292426" cy="3001993"/>
          </a:xfrm>
          <a:prstGeom prst="rect">
            <a:avLst/>
          </a:prstGeom>
        </p:spPr>
      </p:pic>
    </p:spTree>
    <p:extLst>
      <p:ext uri="{BB962C8B-B14F-4D97-AF65-F5344CB8AC3E}">
        <p14:creationId xmlns:p14="http://schemas.microsoft.com/office/powerpoint/2010/main" val="56003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502563-9676-DC26-81DB-EF4D0607536D}"/>
            </a:ext>
          </a:extLst>
        </p:cNvPr>
        <p:cNvGrpSpPr/>
        <p:nvPr/>
      </p:nvGrpSpPr>
      <p:grpSpPr>
        <a:xfrm>
          <a:off x="0" y="0"/>
          <a:ext cx="0" cy="0"/>
          <a:chOff x="0" y="0"/>
          <a:chExt cx="0" cy="0"/>
        </a:xfrm>
      </p:grpSpPr>
      <p:grpSp>
        <p:nvGrpSpPr>
          <p:cNvPr id="80" name="Group 7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3" name="Straight Connector 62">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3" name="Isosceles Triangle 82">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4"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5"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6"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7" name="Isosceles Triangle 86">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8" name="Isosceles Triangle 87">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8D4BA9AF-C2D5-7988-15D4-CA48542B660A}"/>
              </a:ext>
            </a:extLst>
          </p:cNvPr>
          <p:cNvSpPr>
            <a:spLocks noGrp="1"/>
          </p:cNvSpPr>
          <p:nvPr>
            <p:ph type="title"/>
          </p:nvPr>
        </p:nvSpPr>
        <p:spPr>
          <a:xfrm>
            <a:off x="508296" y="394485"/>
            <a:ext cx="8596668" cy="1320800"/>
          </a:xfrm>
        </p:spPr>
        <p:txBody>
          <a:bodyPr vert="horz" lIns="91440" tIns="45720" rIns="91440" bIns="45720" rtlCol="0" anchor="t">
            <a:normAutofit/>
          </a:bodyPr>
          <a:lstStyle/>
          <a:p>
            <a:r>
              <a:rPr lang="en-US" sz="3600" dirty="0"/>
              <a:t>Technologies Used</a:t>
            </a:r>
          </a:p>
        </p:txBody>
      </p:sp>
      <p:graphicFrame>
        <p:nvGraphicFramePr>
          <p:cNvPr id="6" name="Rectangle 1">
            <a:extLst>
              <a:ext uri="{FF2B5EF4-FFF2-40B4-BE49-F238E27FC236}">
                <a16:creationId xmlns:a16="http://schemas.microsoft.com/office/drawing/2014/main" id="{5BCEE1C1-5405-1346-9002-F4726A9E06AE}"/>
              </a:ext>
            </a:extLst>
          </p:cNvPr>
          <p:cNvGraphicFramePr/>
          <p:nvPr>
            <p:extLst>
              <p:ext uri="{D42A27DB-BD31-4B8C-83A1-F6EECF244321}">
                <p14:modId xmlns:p14="http://schemas.microsoft.com/office/powerpoint/2010/main" val="3691827600"/>
              </p:ext>
            </p:extLst>
          </p:nvPr>
        </p:nvGraphicFramePr>
        <p:xfrm>
          <a:off x="339512" y="1413164"/>
          <a:ext cx="10326254" cy="4248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601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F33A31-2C29-64D0-A61B-C6198C325796}"/>
            </a:ext>
          </a:extLst>
        </p:cNvPr>
        <p:cNvGrpSpPr/>
        <p:nvPr/>
      </p:nvGrpSpPr>
      <p:grpSpPr>
        <a:xfrm>
          <a:off x="0" y="0"/>
          <a:ext cx="0" cy="0"/>
          <a:chOff x="0" y="0"/>
          <a:chExt cx="0" cy="0"/>
        </a:xfrm>
      </p:grpSpPr>
      <p:grpSp>
        <p:nvGrpSpPr>
          <p:cNvPr id="42" name="Group 4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Isosceles Triangle 4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Isosceles Triangle 4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0" name="Isosceles Triangle 4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51" name="Rectangle 5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Isosceles Triangle 5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8AF8FF2-F5D9-A7C2-D68B-3F232937D5AE}"/>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600">
                <a:solidFill>
                  <a:schemeClr val="bg1"/>
                </a:solidFill>
              </a:rPr>
              <a:t>Natural Language Processing</a:t>
            </a:r>
          </a:p>
        </p:txBody>
      </p:sp>
      <p:sp>
        <p:nvSpPr>
          <p:cNvPr id="4" name="Rectangle 1">
            <a:extLst>
              <a:ext uri="{FF2B5EF4-FFF2-40B4-BE49-F238E27FC236}">
                <a16:creationId xmlns:a16="http://schemas.microsoft.com/office/drawing/2014/main" id="{575B45DD-C032-3308-7354-4FCCC94ED2BA}"/>
              </a:ext>
            </a:extLst>
          </p:cNvPr>
          <p:cNvSpPr>
            <a:spLocks noGrp="1" noChangeArrowheads="1"/>
          </p:cNvSpPr>
          <p:nvPr>
            <p:ph type="body" idx="1"/>
          </p:nvPr>
        </p:nvSpPr>
        <p:spPr bwMode="auto">
          <a:xfrm>
            <a:off x="673754" y="2160590"/>
            <a:ext cx="3973943" cy="34401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buFont typeface="Wingdings 3" charset="2"/>
              <a:buChar char=""/>
              <a:tabLst/>
            </a:pPr>
            <a:r>
              <a:rPr lang="en-US" b="1">
                <a:solidFill>
                  <a:schemeClr val="bg1"/>
                </a:solidFill>
              </a:rPr>
              <a:t>Natural Language Processing (NLP)</a:t>
            </a:r>
            <a:r>
              <a:rPr lang="en-US">
                <a:solidFill>
                  <a:schemeClr val="bg1"/>
                </a:solidFill>
              </a:rPr>
              <a:t> is a subfield of artificial intelligence (AI) and linguistics focused on enabling machines to understand, interpret, and respond to human languages. NLP combines aspects of computer science, data analysis, and linguistics to process and analyze large amounts of text or speech data.</a:t>
            </a:r>
          </a:p>
        </p:txBody>
      </p:sp>
      <p:pic>
        <p:nvPicPr>
          <p:cNvPr id="5" name="Picture 4" descr="A diagram of a natural language processing">
            <a:extLst>
              <a:ext uri="{FF2B5EF4-FFF2-40B4-BE49-F238E27FC236}">
                <a16:creationId xmlns:a16="http://schemas.microsoft.com/office/drawing/2014/main" id="{BFDC9252-57C8-1CCE-7962-DCA0C3FB7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3825" y="1232034"/>
            <a:ext cx="6205938" cy="4437245"/>
          </a:xfrm>
          <a:prstGeom prst="rect">
            <a:avLst/>
          </a:prstGeom>
        </p:spPr>
      </p:pic>
      <p:sp>
        <p:nvSpPr>
          <p:cNvPr id="54" name="Isosceles Triangle 5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4303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DFC4BD-87D2-40AE-6699-843982F8B369}"/>
            </a:ext>
          </a:extLst>
        </p:cNvPr>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B952F9C9-A5D5-92D5-280A-AF86FD0AE30A}"/>
              </a:ext>
            </a:extLst>
          </p:cNvPr>
          <p:cNvSpPr>
            <a:spLocks noGrp="1"/>
          </p:cNvSpPr>
          <p:nvPr>
            <p:ph type="title"/>
          </p:nvPr>
        </p:nvSpPr>
        <p:spPr>
          <a:xfrm>
            <a:off x="2786047" y="609600"/>
            <a:ext cx="6487955" cy="1320800"/>
          </a:xfrm>
        </p:spPr>
        <p:txBody>
          <a:bodyPr vert="horz" lIns="91440" tIns="45720" rIns="91440" bIns="45720" rtlCol="0" anchor="t">
            <a:normAutofit/>
          </a:bodyPr>
          <a:lstStyle/>
          <a:p>
            <a:pPr marR="0" lvl="0" fontAlgn="base">
              <a:spcAft>
                <a:spcPct val="0"/>
              </a:spcAft>
              <a:buClrTx/>
              <a:buSzTx/>
              <a:tabLst/>
            </a:pPr>
            <a:r>
              <a:rPr lang="en-US" sz="3600" b="1" dirty="0"/>
              <a:t>Model Training Phase</a:t>
            </a:r>
          </a:p>
        </p:txBody>
      </p:sp>
      <p:pic>
        <p:nvPicPr>
          <p:cNvPr id="67" name="Picture 66" descr="A network formed by white dots">
            <a:extLst>
              <a:ext uri="{FF2B5EF4-FFF2-40B4-BE49-F238E27FC236}">
                <a16:creationId xmlns:a16="http://schemas.microsoft.com/office/drawing/2014/main" id="{EB4B63B8-5215-001F-EA5B-A76EC2027009}"/>
              </a:ext>
            </a:extLst>
          </p:cNvPr>
          <p:cNvPicPr>
            <a:picLocks noChangeAspect="1"/>
          </p:cNvPicPr>
          <p:nvPr/>
        </p:nvPicPr>
        <p:blipFill>
          <a:blip r:embed="rId2">
            <a:duotone>
              <a:prstClr val="black"/>
              <a:schemeClr val="tx2">
                <a:tint val="45000"/>
                <a:satMod val="400000"/>
              </a:schemeClr>
            </a:duotone>
          </a:blip>
          <a:srcRect l="55898" r="13487" b="2"/>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83" name="Isosceles Triangle 82">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3">
            <a:extLst>
              <a:ext uri="{FF2B5EF4-FFF2-40B4-BE49-F238E27FC236}">
                <a16:creationId xmlns:a16="http://schemas.microsoft.com/office/drawing/2014/main" id="{17D1B2FE-D6CD-703F-73F8-54515AA89C25}"/>
              </a:ext>
            </a:extLst>
          </p:cNvPr>
          <p:cNvSpPr>
            <a:spLocks noGrp="1" noChangeArrowheads="1"/>
          </p:cNvSpPr>
          <p:nvPr>
            <p:ph type="body" idx="1"/>
          </p:nvPr>
        </p:nvSpPr>
        <p:spPr bwMode="auto">
          <a:xfrm>
            <a:off x="2786047" y="2160589"/>
            <a:ext cx="6487955"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buFont typeface="Wingdings 3" charset="2"/>
              <a:buChar char=""/>
              <a:tabLst/>
            </a:pPr>
            <a:r>
              <a:rPr kumimoji="0" lang="en-US" altLang="en-US" b="1" i="0" u="none" strike="noStrike" cap="none" normalizeH="0" baseline="0" dirty="0">
                <a:ln>
                  <a:noFill/>
                </a:ln>
                <a:effectLst/>
              </a:rPr>
              <a:t>Perceptron (Artificial Neural Network)</a:t>
            </a:r>
            <a:r>
              <a:rPr kumimoji="0" lang="en-US" altLang="en-US" b="0" i="0" u="none" strike="noStrike" cap="none" normalizeH="0" baseline="0" dirty="0">
                <a:ln>
                  <a:noFill/>
                </a:ln>
                <a:effectLst/>
              </a:rPr>
              <a:t>: A linear classifier that uses a linear predictor function. Additionally, th</a:t>
            </a:r>
            <a:r>
              <a:rPr lang="en-US" altLang="en-US" dirty="0"/>
              <a:t>is</a:t>
            </a:r>
            <a:r>
              <a:rPr kumimoji="0" lang="en-US" altLang="en-US" b="0" i="0" u="none" strike="noStrike" cap="none" normalizeH="0" baseline="0" dirty="0">
                <a:ln>
                  <a:noFill/>
                </a:ln>
                <a:effectLst/>
              </a:rPr>
              <a:t> study uses Multilayer Perceptron (MLP), which are neural networks with multiple layers for handling more complex patterns​​.</a:t>
            </a:r>
          </a:p>
          <a:p>
            <a:pPr marL="0" marR="0" lvl="0" indent="0" fontAlgn="base">
              <a:buFont typeface="Wingdings 3" charset="2"/>
              <a:buChar char=""/>
              <a:tabLst/>
            </a:pPr>
            <a:endParaRPr kumimoji="0" lang="en-US" altLang="en-US" b="0" i="0" u="none" strike="noStrike" cap="none" normalizeH="0" baseline="0" dirty="0">
              <a:ln>
                <a:noFill/>
              </a:ln>
              <a:effectLst/>
            </a:endParaRPr>
          </a:p>
          <a:p>
            <a:pPr marL="0" marR="0" lvl="0" indent="0" fontAlgn="base">
              <a:buFont typeface="Wingdings 3" charset="2"/>
              <a:buChar char=""/>
              <a:tabLst/>
            </a:pPr>
            <a:r>
              <a:rPr lang="en-US" dirty="0"/>
              <a:t>Initialize weights, </a:t>
            </a:r>
          </a:p>
          <a:p>
            <a:pPr marL="0" marR="0" lvl="0" indent="0" fontAlgn="base">
              <a:buFont typeface="Wingdings 3" charset="2"/>
              <a:buChar char=""/>
              <a:tabLst/>
            </a:pPr>
            <a:r>
              <a:rPr lang="en-US" dirty="0"/>
              <a:t>iterate over the training data, </a:t>
            </a:r>
          </a:p>
          <a:p>
            <a:pPr marL="0" marR="0" lvl="0" indent="0" fontAlgn="base">
              <a:buFont typeface="Wingdings 3" charset="2"/>
              <a:buChar char=""/>
              <a:tabLst/>
            </a:pPr>
            <a:r>
              <a:rPr lang="en-US" dirty="0"/>
              <a:t>update weights based on prediction errors using the Perceptron learning rule.</a:t>
            </a:r>
            <a:endParaRPr kumimoji="0" lang="en-US" altLang="en-US" i="0" u="none" strike="noStrike" cap="none" normalizeH="0" baseline="0" dirty="0">
              <a:ln>
                <a:noFill/>
              </a:ln>
              <a:effectLst/>
            </a:endParaRPr>
          </a:p>
          <a:p>
            <a:pPr marL="0" marR="0" lvl="0" indent="0" fontAlgn="base">
              <a:buFont typeface="Wingdings 3" charset="2"/>
              <a:buChar char=""/>
              <a:tabLst/>
            </a:pPr>
            <a:endParaRPr kumimoji="0" lang="en-US" altLang="en-US" b="1" i="0" u="none" strike="noStrike" cap="none" normalizeH="0" baseline="0" dirty="0">
              <a:ln>
                <a:noFill/>
              </a:ln>
              <a:effectLst/>
            </a:endParaRPr>
          </a:p>
        </p:txBody>
      </p:sp>
    </p:spTree>
    <p:extLst>
      <p:ext uri="{BB962C8B-B14F-4D97-AF65-F5344CB8AC3E}">
        <p14:creationId xmlns:p14="http://schemas.microsoft.com/office/powerpoint/2010/main" val="208120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584B7F-6B51-EE2A-E6BA-B218F788A19D}"/>
            </a:ext>
          </a:extLst>
        </p:cNvPr>
        <p:cNvGrpSpPr/>
        <p:nvPr/>
      </p:nvGrpSpPr>
      <p:grpSpPr>
        <a:xfrm>
          <a:off x="0" y="0"/>
          <a:ext cx="0" cy="0"/>
          <a:chOff x="0" y="0"/>
          <a:chExt cx="0" cy="0"/>
        </a:xfrm>
      </p:grpSpPr>
      <p:grpSp>
        <p:nvGrpSpPr>
          <p:cNvPr id="61" name="Group 6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 name="Straight Connector 6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6" name="Isosceles Triangle 6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0" name="Isosceles Triangle 6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 name="Isosceles Triangle 7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F81FC9DB-EAB3-07CC-FE82-2366B1C93529}"/>
              </a:ext>
            </a:extLst>
          </p:cNvPr>
          <p:cNvSpPr>
            <a:spLocks noGrp="1"/>
          </p:cNvSpPr>
          <p:nvPr>
            <p:ph type="title"/>
          </p:nvPr>
        </p:nvSpPr>
        <p:spPr>
          <a:xfrm>
            <a:off x="2786047" y="609600"/>
            <a:ext cx="6487955" cy="1320800"/>
          </a:xfrm>
        </p:spPr>
        <p:txBody>
          <a:bodyPr vert="horz" lIns="91440" tIns="45720" rIns="91440" bIns="45720" rtlCol="0" anchor="t">
            <a:normAutofit/>
          </a:bodyPr>
          <a:lstStyle/>
          <a:p>
            <a:pPr marR="0" lvl="0" fontAlgn="base">
              <a:spcAft>
                <a:spcPct val="0"/>
              </a:spcAft>
              <a:buClrTx/>
              <a:buSzTx/>
              <a:tabLst/>
            </a:pPr>
            <a:r>
              <a:rPr lang="en-US" sz="3600" b="1"/>
              <a:t>Model Training Phase</a:t>
            </a:r>
          </a:p>
        </p:txBody>
      </p:sp>
      <p:pic>
        <p:nvPicPr>
          <p:cNvPr id="57" name="Picture 56" descr="A top view colorful balls">
            <a:extLst>
              <a:ext uri="{FF2B5EF4-FFF2-40B4-BE49-F238E27FC236}">
                <a16:creationId xmlns:a16="http://schemas.microsoft.com/office/drawing/2014/main" id="{31C58216-3C40-00E4-E96E-EA080F061F37}"/>
              </a:ext>
            </a:extLst>
          </p:cNvPr>
          <p:cNvPicPr>
            <a:picLocks noChangeAspect="1"/>
          </p:cNvPicPr>
          <p:nvPr/>
        </p:nvPicPr>
        <p:blipFill>
          <a:blip r:embed="rId2">
            <a:duotone>
              <a:prstClr val="black"/>
              <a:schemeClr val="tx2">
                <a:tint val="45000"/>
                <a:satMod val="400000"/>
              </a:schemeClr>
            </a:duotone>
          </a:blip>
          <a:srcRect l="41768" r="28412"/>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73" name="Isosceles Triangle 72">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3">
            <a:extLst>
              <a:ext uri="{FF2B5EF4-FFF2-40B4-BE49-F238E27FC236}">
                <a16:creationId xmlns:a16="http://schemas.microsoft.com/office/drawing/2014/main" id="{1F870C74-5269-0E29-D27E-F89B40C8C27C}"/>
              </a:ext>
            </a:extLst>
          </p:cNvPr>
          <p:cNvSpPr>
            <a:spLocks noGrp="1" noChangeArrowheads="1"/>
          </p:cNvSpPr>
          <p:nvPr>
            <p:ph type="body" idx="1"/>
          </p:nvPr>
        </p:nvSpPr>
        <p:spPr bwMode="auto">
          <a:xfrm>
            <a:off x="2786047" y="2160589"/>
            <a:ext cx="6487955"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buFont typeface="Wingdings 3" charset="2"/>
              <a:buChar char=""/>
              <a:tabLst/>
            </a:pPr>
            <a:r>
              <a:rPr kumimoji="0" lang="en-US" altLang="en-US" b="1" i="0" u="none" strike="noStrike" cap="none" normalizeH="0" baseline="0" dirty="0">
                <a:ln>
                  <a:noFill/>
                </a:ln>
                <a:effectLst/>
              </a:rPr>
              <a:t>AdaBoost Classifier: </a:t>
            </a:r>
            <a:r>
              <a:rPr kumimoji="0" lang="en-US" altLang="en-US" i="0" u="none" strike="noStrike" cap="none" normalizeH="0" baseline="0" dirty="0">
                <a:ln>
                  <a:noFill/>
                </a:ln>
                <a:effectLst/>
              </a:rPr>
              <a:t>An ensemble technique that combines multiple weak classifiers to create a robust predictive model. AdaBoost iteratively adjusts the weights of weak classifiers to correct errors in previous iterations.</a:t>
            </a:r>
          </a:p>
          <a:p>
            <a:pPr marL="0" marR="0" lvl="0" indent="0" fontAlgn="base">
              <a:buFont typeface="Wingdings 3" charset="2"/>
              <a:buChar char=""/>
              <a:tabLst/>
            </a:pPr>
            <a:endParaRPr kumimoji="0" lang="en-US" altLang="en-US" i="0" u="none" strike="noStrike" cap="none" normalizeH="0" baseline="0" dirty="0">
              <a:ln>
                <a:noFill/>
              </a:ln>
              <a:effectLst/>
            </a:endParaRPr>
          </a:p>
          <a:p>
            <a:pPr marL="0" marR="0" lvl="0" indent="0" fontAlgn="base">
              <a:buFont typeface="Wingdings 3" charset="2"/>
              <a:buChar char=""/>
              <a:tabLst/>
            </a:pPr>
            <a:r>
              <a:rPr lang="en-US" dirty="0"/>
              <a:t>Train a weak classifier</a:t>
            </a:r>
          </a:p>
          <a:p>
            <a:pPr marL="0" marR="0" lvl="0" indent="0" fontAlgn="base">
              <a:buFont typeface="Wingdings 3" charset="2"/>
              <a:buChar char=""/>
              <a:tabLst/>
            </a:pPr>
            <a:r>
              <a:rPr lang="en-US" dirty="0"/>
              <a:t>adjust sample weights based on misclassifications</a:t>
            </a:r>
          </a:p>
          <a:p>
            <a:pPr marL="0" marR="0" lvl="0" indent="0" fontAlgn="base">
              <a:buFont typeface="Wingdings 3" charset="2"/>
              <a:buChar char=""/>
              <a:tabLst/>
            </a:pPr>
            <a:r>
              <a:rPr lang="en-US" dirty="0"/>
              <a:t>Combine weak learners into a strong ensemble.</a:t>
            </a:r>
            <a:endParaRPr kumimoji="0" lang="en-US" altLang="en-US" i="0" u="none" strike="noStrike" cap="none" normalizeH="0" baseline="0" dirty="0">
              <a:ln>
                <a:noFill/>
              </a:ln>
              <a:effectLst/>
            </a:endParaRPr>
          </a:p>
        </p:txBody>
      </p:sp>
    </p:spTree>
    <p:extLst>
      <p:ext uri="{BB962C8B-B14F-4D97-AF65-F5344CB8AC3E}">
        <p14:creationId xmlns:p14="http://schemas.microsoft.com/office/powerpoint/2010/main" val="22335145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213</TotalTime>
  <Words>754</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Fake News Detection</vt:lpstr>
      <vt:lpstr>Problem Statement</vt:lpstr>
      <vt:lpstr>Introduction</vt:lpstr>
      <vt:lpstr>Architecture of Fake news detection model</vt:lpstr>
      <vt:lpstr>Dataset</vt:lpstr>
      <vt:lpstr>Technologies Used</vt:lpstr>
      <vt:lpstr>Natural Language Processing</vt:lpstr>
      <vt:lpstr>Model Training Phase</vt:lpstr>
      <vt:lpstr>Model Training Phase</vt:lpstr>
      <vt:lpstr>Model Training Phase</vt:lpstr>
      <vt:lpstr>Model Training Phase</vt:lpstr>
      <vt:lpstr>Model Training Phase</vt:lpstr>
      <vt:lpstr>Model Training Phase</vt:lpstr>
      <vt:lpstr>User Interface </vt:lpstr>
      <vt:lpstr>User Interface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hebbar</dc:creator>
  <cp:lastModifiedBy>Udit Jain</cp:lastModifiedBy>
  <cp:revision>7</cp:revision>
  <dcterms:created xsi:type="dcterms:W3CDTF">2024-11-08T16:59:06Z</dcterms:created>
  <dcterms:modified xsi:type="dcterms:W3CDTF">2024-11-17T19:42:35Z</dcterms:modified>
</cp:coreProperties>
</file>