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vI8nVWk9JMaCTRpxzYvQG+hhT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51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Assignments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Git | KIP / KEP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Ayush</a:t>
            </a:r>
            <a:endParaRPr dirty="0"/>
          </a:p>
        </p:txBody>
      </p:sp>
      <p:sp>
        <p:nvSpPr>
          <p:cNvPr id="109" name="Google Shape;109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Create and collaborate on a new empty repository on GitHub.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Each member should make one commit each.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This group needs to learn and discuss on the following topic - rebase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You need to push the slides or the doc you create to this repository.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Share it with the other class members.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Udit</a:t>
            </a:r>
            <a:endParaRPr dirty="0"/>
          </a:p>
        </p:txBody>
      </p:sp>
      <p:sp>
        <p:nvSpPr>
          <p:cNvPr id="115" name="Google Shape;1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and collaborate on a new empty repository on GitHub.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member should make one commit each.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group needs to learn and discuss on the following topic - revert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need to push the slides or the doc you create to this repository.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Share it with the other class members.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Yamika</a:t>
            </a:r>
            <a:endParaRPr dirty="0"/>
          </a:p>
        </p:txBody>
      </p:sp>
      <p:sp>
        <p:nvSpPr>
          <p:cNvPr id="121" name="Google Shape;121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and collaborate on a new empty repository on GitHub.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member should make one commit each.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group needs to learn and discuss on the following topic - cherry-pick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need to push the slides or the doc you create to this repository.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Share it with the other class members.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Group 12</a:t>
            </a:r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and collaborate on a new empty repository on GitHub.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member should make one commit each.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group needs to learn and discuss on the following topic - add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need to push the slides or the doc you create to this repository.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Share it with the other class members.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 err="1"/>
              <a:t>Arunesh</a:t>
            </a:r>
            <a:r>
              <a:rPr lang="en-IN" dirty="0"/>
              <a:t> Jain</a:t>
            </a:r>
            <a:endParaRPr dirty="0"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and collaborate on a new empty repository on GitHub.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member should make one commit each.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group needs to learn and discuss on the following topic - commit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need to push the slides or the doc you create to this repository.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Share it with the other class members.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Gaurav Sharma</a:t>
            </a:r>
            <a:endParaRPr dirty="0"/>
          </a:p>
        </p:txBody>
      </p:sp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and collaborate on a new empty repository on GitHub.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member should make one commit each.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group needs to learn and discuss on the following topic - reset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need to push the slides or the doc you create to this repository.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Share it with the other class members.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Sachin Kumar</a:t>
            </a:r>
            <a:endParaRPr dirty="0"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and collaborate on a new empty repository on GitHub.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member should make one commit each.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group needs to learn and discuss on the following topic - branch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need to push the slides or the doc you create to this repository.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Share it with the other class members.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Naincy Gupta</a:t>
            </a:r>
            <a:endParaRPr dirty="0"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and collaborate on a new empty repository on GitHub.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member should make one commit each.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group needs to learn and discuss on the following topic - checkout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need to push the slides or the doc you create to this repository.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Share it with the other class members.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Prakhar </a:t>
            </a:r>
            <a:endParaRPr dirty="0"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Create and collaborate on a new empty repository on GitHub.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Each member should make one commit each.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This group needs to learn and discuss on the following topic - merge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You need to push the slides or the doc you create to this repository.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Share it with the other class members.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Adesh</a:t>
            </a:r>
            <a:endParaRPr dirty="0"/>
          </a:p>
        </p:txBody>
      </p:sp>
      <p:sp>
        <p:nvSpPr>
          <p:cNvPr id="91" name="Google Shape;91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and collaborate on a new empty repository on GitHub.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member should make one commit each.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group needs to learn and discuss on the following topic - worktree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need to push the slides or the doc you create to this repository.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Share it with the other class members.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Neha</a:t>
            </a:r>
            <a:endParaRPr dirty="0"/>
          </a:p>
        </p:txBody>
      </p:sp>
      <p:sp>
        <p:nvSpPr>
          <p:cNvPr id="97" name="Google Shape;9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and collaborate on a new empty repository on GitHub.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member should make one commit each.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group needs to learn and discuss on the following topic - fetch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need to push the slides or the doc you create to this repository.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Share it with the other class members.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Abhishek</a:t>
            </a:r>
            <a:endParaRPr dirty="0"/>
          </a:p>
        </p:txBody>
      </p:sp>
      <p:sp>
        <p:nvSpPr>
          <p:cNvPr id="103" name="Google Shape;103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and collaborate on a new empty repository on GitHub.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member should make one commit each.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group needs to learn and discuss on the following topic - pull and push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need to push the slides or the doc you create to this repository.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Share it with the other class members.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686</Words>
  <Application>Microsoft Office PowerPoint</Application>
  <PresentationFormat>On-screen Show (16:9)</PresentationFormat>
  <Paragraphs>74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Assignments</vt:lpstr>
      <vt:lpstr>Arunesh Jain</vt:lpstr>
      <vt:lpstr>Gaurav Sharma</vt:lpstr>
      <vt:lpstr>Sachin Kumar</vt:lpstr>
      <vt:lpstr>Naincy Gupta</vt:lpstr>
      <vt:lpstr>Prakhar </vt:lpstr>
      <vt:lpstr>Adesh</vt:lpstr>
      <vt:lpstr>Neha</vt:lpstr>
      <vt:lpstr>Abhishek</vt:lpstr>
      <vt:lpstr>Ayush</vt:lpstr>
      <vt:lpstr>Udit</vt:lpstr>
      <vt:lpstr>Yamika</vt:lpstr>
      <vt:lpstr>Group 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Assignments</dc:title>
  <cp:lastModifiedBy>19MCA10073</cp:lastModifiedBy>
  <cp:revision>2</cp:revision>
  <dcterms:modified xsi:type="dcterms:W3CDTF">2021-07-15T11:25:27Z</dcterms:modified>
</cp:coreProperties>
</file>