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663D7F0-302B-4E70-9EB1-993B4F866802}">
  <a:tblStyle styleId="{C663D7F0-302B-4E70-9EB1-993B4F8668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5e612f8b8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5e612f8b8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5e612f8b8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15e612f8b8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5e612f8b8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15e612f8b8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5e612f8b8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5e612f8b8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5e612f8b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5e612f8b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5e612f8b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5e612f8b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5e612f8b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5e612f8b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5e612f8b8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5e612f8b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5e612f8b8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5e612f8b8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5e612f8b8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15e612f8b8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5e612f8b8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15e612f8b8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5e612f8b8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15e612f8b8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Machine Learning Project: Network Intrusion Detection Using UNSW-NB15 Dataset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1157402" y="17841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260"/>
              <a:t>Key Insights, Model Evaluation, and Recommendations</a:t>
            </a:r>
            <a:endParaRPr sz="12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260"/>
              <a:t>Name:</a:t>
            </a:r>
            <a:endParaRPr sz="12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260"/>
              <a:t>Roll No:</a:t>
            </a:r>
            <a:endParaRPr sz="126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7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Deploy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Forest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network intrusion detection.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Decision Tree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resource-constrained environments.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Explore ensemble techniques combining tree-based models with SVM/MLP.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Enhance feature engineering for imbalanced class distribution.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Forest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Best-performing model with robust, reliable metrics.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Decision Tree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Effective alternative when computational efficiency is crucial.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Future Work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Explore real-time evaluations.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Address overfitting and class imbalance in SVM/MLP.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</a:t>
            </a:r>
            <a:r>
              <a:rPr lang="en"/>
              <a:t>Improvements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Algorithm Tuning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Conduct exhaustive hyperparameter searches for SVM and Neural Networks.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Explore deeper architectures for Neural Networks tailored to time-series analysis.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Anomaly Detection Models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Integrate unsupervised models for detecting novel attack types.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deep learning approaches like Autoencoders and Recurrent Neural Networks (RNNs).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Scalability Testing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Optimize models for deployment in distributed and high-traffic network environments.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Evaluate computational efficiency for large-scale network logs.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ctrTitle"/>
          </p:nvPr>
        </p:nvSpPr>
        <p:spPr>
          <a:xfrm>
            <a:off x="729450" y="1322450"/>
            <a:ext cx="76881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2300"/>
          </a:p>
        </p:txBody>
      </p:sp>
      <p:sp>
        <p:nvSpPr>
          <p:cNvPr id="159" name="Google Shape;159;p25"/>
          <p:cNvSpPr txBox="1"/>
          <p:nvPr>
            <p:ph idx="1" type="subTitle"/>
          </p:nvPr>
        </p:nvSpPr>
        <p:spPr>
          <a:xfrm>
            <a:off x="1157402" y="17841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260"/>
              <a:t>Any Questions!</a:t>
            </a:r>
            <a:endParaRPr sz="126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76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Evaluate machine learning models for network intrusion detection.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UNSW-NB15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Includes normal activities and nine attack categories.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a rich feature set for model evaluation in real-world scenarios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7650" y="19119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Collection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 split into training (70%) and testing (30%) subsets.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Preprocessing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Handle missing values: Mean (numerical), Mode (categorical).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 duplicates.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Normalize numerical features using Min-Max Scaling.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Engineering: Added "Packet Ratio" and "Total Bytes".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Exploratory Data Analysis (EDA)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Visualizations: Heatmaps, scatter plots, violin plots.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Analyzed target label distribution and feature correlations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Evaluated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Decision Tree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Forest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 Vector Machine (SVM)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Neural Network (MLP)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Evaluation Metrics: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Accuracy, Precision, Recall, F1-Score, ROC-AUC.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Performance Comparison (Before Tuning)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1" name="Google Shape;111;p17"/>
          <p:cNvGraphicFramePr/>
          <p:nvPr/>
        </p:nvGraphicFramePr>
        <p:xfrm>
          <a:off x="900325" y="225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{C663D7F0-302B-4E70-9EB1-993B4F866802}</a:tableStyleId>
              </a:tblPr>
              <a:tblGrid>
                <a:gridCol w="2030150"/>
                <a:gridCol w="1029675"/>
                <a:gridCol w="997875"/>
                <a:gridCol w="7683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Precision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Recall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F1-Score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ROC-AUC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Decision Tree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0.9046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0.9058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0.9866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0.9056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0.9066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0.9369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0.9819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0.6300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0.7800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0.9900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0.5700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0.8238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Neural Network (MLP)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0.8555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0.7799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0.9866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0.8711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0.8931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 (Before Tuning)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Decision Tree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Balanced performance but slightly weaker than Random Forest.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Forest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Best overall performance with high accuracy and robust metrics.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SVM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Struggles with imbalanced data; high recall but poor precision and F1-Score.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Neural Network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High recall but lower precision indicates potential overfitting.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Comparison (After Tuning)</a:t>
            </a:r>
            <a:endParaRPr/>
          </a:p>
        </p:txBody>
      </p:sp>
      <p:graphicFrame>
        <p:nvGraphicFramePr>
          <p:cNvPr id="123" name="Google Shape;123;p19"/>
          <p:cNvGraphicFramePr/>
          <p:nvPr/>
        </p:nvGraphicFramePr>
        <p:xfrm>
          <a:off x="954300" y="237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{C663D7F0-302B-4E70-9EB1-993B4F866802}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Best Cross-Validation Accuracy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Decision Tree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0.9088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0.8667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Neural Network (MLP)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0.8363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 (After Tuning)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Decision Tree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Improved performance with optimized parameters.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Forest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Best overall performance, demonstrating benefits of fine-tuning.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SVM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Significant improvement, but still less effective than Random Forest and Decision Tree.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Neural Network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Marginal improvements, still less competitive.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Insights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Best Model: </a:t>
            </a:r>
            <a:r>
              <a:rPr b="1" lang="en" sz="1200">
                <a:solidFill>
                  <a:schemeClr val="dk2"/>
                </a:solidFill>
              </a:rPr>
              <a:t>Random Forest</a:t>
            </a:r>
            <a:endParaRPr b="1"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Accuracy: 92.12%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High ROC-AUC: 0.9819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Balanced metrics across precision, recall, and F1-Score.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Alternative Model: </a:t>
            </a:r>
            <a:r>
              <a:rPr b="1" lang="en" sz="1200">
                <a:solidFill>
                  <a:schemeClr val="dk2"/>
                </a:solidFill>
              </a:rPr>
              <a:t>Decision Tree</a:t>
            </a:r>
            <a:endParaRPr b="1"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Slightly lower accuracy but computationally efficient.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SVM &amp; Neural Network: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Require further optimization for competitiveness.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Sensitive to imbalanced data and overfitting.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